
<file path=[Content_Types].xml><?xml version="1.0" encoding="utf-8"?>
<Types xmlns="http://schemas.openxmlformats.org/package/2006/content-types">
  <Override PartName="/ppt/slides/slide47.xml" ContentType="application/vnd.openxmlformats-officedocument.presentationml.slide+xml"/>
  <Override PartName="/ppt/slides/slide58.xml" ContentType="application/vnd.openxmlformats-officedocument.presentationml.slide+xml"/>
  <Override PartName="/ppt/notesSlides/notesSlide2.xml" ContentType="application/vnd.openxmlformats-officedocument.presentationml.notesSlide+xml"/>
  <Override PartName="/ppt/slides/slide36.xml" ContentType="application/vnd.openxmlformats-officedocument.presentationml.slide+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72.xml" ContentType="application/vnd.openxmlformats-officedocument.presentationml.slid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notesSlides/notesSlide16.xml" ContentType="application/vnd.openxmlformats-officedocument.presentationml.notesSlide+xml"/>
  <Override PartName="/ppt/notesSlides/notesSlide63.xml" ContentType="application/vnd.openxmlformats-officedocument.presentationml.notesSlide+xml"/>
  <Override PartName="/ppt/tableStyles.xml" ContentType="application/vnd.openxmlformats-officedocument.presentationml.tableStyles+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Default Extension="xlsx" ContentType="application/vnd.openxmlformats-officedocument.spreadsheetml.sheet"/>
  <Override PartName="/ppt/charts/chart3.xml" ContentType="application/vnd.openxmlformats-officedocument.drawingml.chart+xml"/>
  <Override PartName="/ppt/charts/style5.xml" ContentType="application/vnd.ms-office.chartstyle+xml"/>
  <Override PartName="/ppt/slides/slide77.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66.xml" ContentType="application/vnd.openxmlformats-officedocument.presentationml.slide+xml"/>
  <Default Extension="png" ContentType="image/png"/>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diagrams/drawing3.xml" ContentType="application/vnd.ms-office.drawingml.diagramDrawing+xml"/>
  <Override PartName="/ppt/notesSlides/notesSlide68.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slideLayouts/slideLayout18.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diagrams/quickStyle3.xml" ContentType="application/vnd.openxmlformats-officedocument.drawingml.diagramStyle+xml"/>
  <Override PartName="/ppt/notesSlides/notesSlide39.xml" ContentType="application/vnd.openxmlformats-officedocument.presentationml.notesSlide+xml"/>
  <Override PartName="/ppt/notesSlides/notesSlide57.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notesSlides/notesSlide64.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tags/tag1.xml" ContentType="application/vnd.openxmlformats-officedocument.presentationml.tags+xml"/>
  <Override PartName="/ppt/slideLayouts/slideLayout14.xml" ContentType="application/vnd.openxmlformats-officedocument.presentationml.slideLayout+xml"/>
  <Override PartName="/ppt/slideLayouts/slideLayout32.xml" ContentType="application/vnd.openxmlformats-officedocument.presentationml.slideLayout+xml"/>
  <Override PartName="/ppt/notesSlides/notesSlide24.xml" ContentType="application/vnd.openxmlformats-officedocument.presentationml.notesSlide+xml"/>
  <Override PartName="/ppt/notesSlides/notesSlide35.xml" ContentType="application/vnd.openxmlformats-officedocument.presentationml.notesSlide+xml"/>
  <Override PartName="/ppt/notesSlides/notesSlide53.xml" ContentType="application/vnd.openxmlformats-officedocument.presentationml.notesSlide+xml"/>
  <Override PartName="/ppt/notesSlides/notesSlide71.xml" ContentType="application/vnd.openxmlformats-officedocument.presentationml.notesSlide+xml"/>
  <Override PartName="/docProps/app.xml" ContentType="application/vnd.openxmlformats-officedocument.extended-properties+xml"/>
  <Override PartName="/ppt/charts/colors3.xml" ContentType="application/vnd.ms-office.chartcolorstyle+xml"/>
  <Override PartName="/ppt/slides/slide11.xml" ContentType="application/vnd.openxmlformats-officedocument.presentationml.slide+xml"/>
  <Override PartName="/ppt/slides/slide40.xml" ContentType="application/vnd.openxmlformats-officedocument.presentationml.slide+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42.xml" ContentType="application/vnd.openxmlformats-officedocument.presentationml.notesSlide+xml"/>
  <Override PartName="/ppt/notesSlides/notesSlide60.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diagrams/layout2.xml" ContentType="application/vnd.openxmlformats-officedocument.drawingml.diagramLayout+xml"/>
  <Override PartName="/ppt/diagrams/data3.xml" ContentType="application/vnd.openxmlformats-officedocument.drawingml.diagramData+xml"/>
  <Override PartName="/ppt/charts/chart4.xml" ContentType="application/vnd.openxmlformats-officedocument.drawingml.chart+xml"/>
  <Override PartName="/ppt/slides/slide49.xml" ContentType="application/vnd.openxmlformats-officedocument.presentationml.slide+xml"/>
  <Override PartName="/ppt/slides/slide7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diagrams/colors1.xml" ContentType="application/vnd.openxmlformats-officedocument.drawingml.diagramColors+xml"/>
  <Override PartName="/ppt/notesSlides/notesSlide69.xml" ContentType="application/vnd.openxmlformats-officedocument.presentationml.notesSlide+xml"/>
  <Override PartName="/ppt/charts/style2.xml" ContentType="application/vnd.ms-office.chartstyl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notesSlides/notesSlide58.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notesSlides/notesSlide18.xml" ContentType="application/vnd.openxmlformats-officedocument.presentationml.notesSlide+xml"/>
  <Override PartName="/ppt/notesSlides/notesSlide36.xml" ContentType="application/vnd.openxmlformats-officedocument.presentationml.notesSlide+xml"/>
  <Override PartName="/ppt/notesSlides/notesSlide65.xml" ContentType="application/vnd.openxmlformats-officedocument.presentationml.notesSlide+xml"/>
  <Override PartName="/ppt/charts/colors4.xml" ContentType="application/vnd.ms-office.chartcolorstyl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notesSlides/notesSlide72.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61.xml" ContentType="application/vnd.openxmlformats-officedocument.presentationml.notesSlide+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21.xml" ContentType="application/vnd.openxmlformats-officedocument.presentationml.notesSlide+xml"/>
  <Override PartName="/ppt/diagrams/layout3.xml" ContentType="application/vnd.openxmlformats-officedocument.drawingml.diagramLayout+xml"/>
  <Override PartName="/ppt/notesSlides/notesSlide50.xml" ContentType="application/vnd.openxmlformats-officedocument.presentationml.notesSlide+xml"/>
  <Override PartName="/ppt/notesSlides/notesSlide10.xml" ContentType="application/vnd.openxmlformats-officedocument.presentationml.notesSlide+xml"/>
  <Override PartName="/ppt/charts/chart5.xml" ContentType="application/vnd.openxmlformats-officedocument.drawingml.chart+xml"/>
  <Override PartName="/ppt/slides/slide7.xml" ContentType="application/vnd.openxmlformats-officedocument.presentationml.slide+xml"/>
  <Override PartName="/ppt/slides/slide68.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charts/chart1.xml" ContentType="application/vnd.openxmlformats-officedocument.drawingml.chart+xml"/>
  <Override PartName="/ppt/charts/style3.xml" ContentType="application/vnd.ms-office.chartstyle+xml"/>
  <Override PartName="/ppt/slideMasters/slideMaster2.xml" ContentType="application/vnd.openxmlformats-officedocument.presentationml.slideMaster+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Layouts/slideLayout38.xml" ContentType="application/vnd.openxmlformats-officedocument.presentationml.slideLayout+xml"/>
  <Override PartName="/ppt/notesSlides/notesSlide1.xml" ContentType="application/vnd.openxmlformats-officedocument.presentationml.notesSlide+xml"/>
  <Override PartName="/ppt/diagrams/colors2.xml" ContentType="application/vnd.openxmlformats-officedocument.drawingml.diagramColors+xml"/>
  <Override PartName="/ppt/notesSlides/notesSlide59.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notesSlides/notesSlide19.xml" ContentType="application/vnd.openxmlformats-officedocument.presentationml.notesSlide+xml"/>
  <Override PartName="/ppt/diagrams/drawing1.xml" ContentType="application/vnd.ms-office.drawingml.diagramDrawing+xml"/>
  <Override PartName="/ppt/notesSlides/notesSlide48.xml" ContentType="application/vnd.openxmlformats-officedocument.presentationml.notesSlide+xml"/>
  <Override PartName="/ppt/notesSlides/notesSlide66.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Layouts/slideLayout16.xml" ContentType="application/vnd.openxmlformats-officedocument.presentationml.slideLayout+xml"/>
  <Override PartName="/ppt/slideLayouts/slideLayout34.xml" ContentType="application/vnd.openxmlformats-officedocument.presentationml.slideLayout+xml"/>
  <Default Extension="jpeg" ContentType="image/jpeg"/>
  <Override PartName="/ppt/diagrams/quickStyle1.xml" ContentType="application/vnd.openxmlformats-officedocument.drawingml.diagramStyle+xml"/>
  <Override PartName="/ppt/notesSlides/notesSlide37.xml" ContentType="application/vnd.openxmlformats-officedocument.presentationml.notesSlide+xml"/>
  <Override PartName="/ppt/notesSlides/notesSlide55.xml" ContentType="application/vnd.openxmlformats-officedocument.presentationml.notesSlide+xml"/>
  <Override PartName="/ppt/charts/colors5.xml" ContentType="application/vnd.ms-office.chartcolorstyl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notesSlides/notesSlide44.xml" ContentType="application/vnd.openxmlformats-officedocument.presentationml.notesSlide+xml"/>
  <Override PartName="/ppt/notesSlides/notesSlide62.xml" ContentType="application/vnd.openxmlformats-officedocument.presentationml.notesSlide+xml"/>
  <Override PartName="/ppt/notesSlides/notesSlide73.xml" ContentType="application/vnd.openxmlformats-officedocument.presentationml.notes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30.xml" ContentType="application/vnd.openxmlformats-officedocument.presentationml.slideLayout+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51.xml" ContentType="application/vnd.openxmlformats-officedocument.presentationml.notesSlide+xml"/>
  <Override PartName="/ppt/charts/colors1.xml" ContentType="application/vnd.ms-office.chartcolorstyle+xml"/>
  <Override PartName="/ppt/notesSlides/notesSlide1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69.xml" ContentType="application/vnd.openxmlformats-officedocument.presentationml.slide+xml"/>
  <Override PartName="/ppt/diagrams/data1.xml" ContentType="application/vnd.openxmlformats-officedocument.drawingml.diagramData+xml"/>
  <Override PartName="/ppt/diagrams/colors3.xml" ContentType="application/vnd.openxmlformats-officedocument.drawingml.diagramColors+xml"/>
  <Override PartName="/ppt/charts/chart2.xml" ContentType="application/vnd.openxmlformats-officedocument.drawingml.chart+xml"/>
  <Override PartName="/ppt/charts/style4.xml" ContentType="application/vnd.ms-office.chartstyle+xml"/>
  <Override PartName="/ppt/slides/slide29.xml" ContentType="application/vnd.openxmlformats-officedocument.presentationml.slide+xml"/>
  <Override PartName="/ppt/slides/slide76.xml" ContentType="application/vnd.openxmlformats-officedocument.presentationml.slide+xml"/>
  <Override PartName="/ppt/slideLayouts/slideLayout39.xml" ContentType="application/vnd.openxmlformats-officedocument.presentationml.slideLayout+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diagrams/quickStyle2.xml" ContentType="application/vnd.openxmlformats-officedocument.drawingml.diagramStyle+xml"/>
  <Override PartName="/ppt/notesSlides/notesSlide67.xml" ContentType="application/vnd.openxmlformats-officedocument.presentationml.notesSlide+xml"/>
  <Override PartName="/ppt/slides/slide43.xml" ContentType="application/vnd.openxmlformats-officedocument.presentationml.slide+xml"/>
  <Override PartName="/ppt/theme/theme1.xml" ContentType="application/vnd.openxmlformats-officedocument.theme+xml"/>
  <Override PartName="/ppt/notesSlides/notesSlide45.xml" ContentType="application/vnd.openxmlformats-officedocument.presentationml.notesSlide+xml"/>
  <Override PartName="/ppt/notesSlides/notesSlide56.xml" ContentType="application/vnd.openxmlformats-officedocument.presentationml.notesSlide+xml"/>
  <Override PartName="/ppt/slides/slide32.xml" ContentType="application/vnd.openxmlformats-officedocument.presentationml.slide+xml"/>
  <Default Extension="fntdata" ContentType="application/x-fontdata"/>
  <Override PartName="/ppt/notesSlides/notesSlide34.xml" ContentType="application/vnd.openxmlformats-officedocument.presentationml.notesSlide+xml"/>
  <Override PartName="/ppt/charts/colors2.xml" ContentType="application/vnd.ms-office.chartcolorstyle+xml"/>
  <Override PartName="/ppt/slides/slide10.xml" ContentType="application/vnd.openxmlformats-officedocument.presentationml.slide+xml"/>
  <Override PartName="/ppt/slides/slide21.xml" ContentType="application/vnd.openxmlformats-officedocument.presentationml.slide+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notesSlides/notesSlide23.xml" ContentType="application/vnd.openxmlformats-officedocument.presentationml.notesSlide+xml"/>
  <Override PartName="/ppt/notesSlides/notesSlide70.xml" ContentType="application/vnd.openxmlformats-officedocument.presentationml.notesSlide+xml"/>
  <Override PartName="/ppt/notesSlides/notesSlide12.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s/slide48.xml" ContentType="application/vnd.openxmlformats-officedocument.presentationml.slide+xml"/>
  <Override PartName="/ppt/notesSlides/notesSlide3.xml" ContentType="application/vnd.openxmlformats-officedocument.presentationml.notesSlide+xml"/>
  <Override PartName="/ppt/charts/style1.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34" r:id="rId1"/>
    <p:sldMasterId id="2147483850" r:id="rId2"/>
  </p:sldMasterIdLst>
  <p:notesMasterIdLst>
    <p:notesMasterId r:id="rId81"/>
  </p:notesMasterIdLst>
  <p:sldIdLst>
    <p:sldId id="960" r:id="rId3"/>
    <p:sldId id="962" r:id="rId4"/>
    <p:sldId id="965" r:id="rId5"/>
    <p:sldId id="963" r:id="rId6"/>
    <p:sldId id="317" r:id="rId7"/>
    <p:sldId id="1281" r:id="rId8"/>
    <p:sldId id="1006" r:id="rId9"/>
    <p:sldId id="1007" r:id="rId10"/>
    <p:sldId id="1005" r:id="rId11"/>
    <p:sldId id="970" r:id="rId12"/>
    <p:sldId id="1011" r:id="rId13"/>
    <p:sldId id="968" r:id="rId14"/>
    <p:sldId id="1001" r:id="rId15"/>
    <p:sldId id="1002" r:id="rId16"/>
    <p:sldId id="288" r:id="rId17"/>
    <p:sldId id="432" r:id="rId18"/>
    <p:sldId id="291" r:id="rId19"/>
    <p:sldId id="981" r:id="rId20"/>
    <p:sldId id="982" r:id="rId21"/>
    <p:sldId id="980" r:id="rId22"/>
    <p:sldId id="265" r:id="rId23"/>
    <p:sldId id="439" r:id="rId24"/>
    <p:sldId id="434" r:id="rId25"/>
    <p:sldId id="983" r:id="rId26"/>
    <p:sldId id="435" r:id="rId27"/>
    <p:sldId id="985" r:id="rId28"/>
    <p:sldId id="942" r:id="rId29"/>
    <p:sldId id="442" r:id="rId30"/>
    <p:sldId id="443" r:id="rId31"/>
    <p:sldId id="986" r:id="rId32"/>
    <p:sldId id="988" r:id="rId33"/>
    <p:sldId id="444" r:id="rId34"/>
    <p:sldId id="431" r:id="rId35"/>
    <p:sldId id="945" r:id="rId36"/>
    <p:sldId id="322" r:id="rId37"/>
    <p:sldId id="271" r:id="rId38"/>
    <p:sldId id="447" r:id="rId39"/>
    <p:sldId id="989" r:id="rId40"/>
    <p:sldId id="448" r:id="rId41"/>
    <p:sldId id="1265" r:id="rId42"/>
    <p:sldId id="451" r:id="rId43"/>
    <p:sldId id="449" r:id="rId44"/>
    <p:sldId id="1277" r:id="rId45"/>
    <p:sldId id="1276" r:id="rId46"/>
    <p:sldId id="944" r:id="rId47"/>
    <p:sldId id="937" r:id="rId48"/>
    <p:sldId id="1280" r:id="rId49"/>
    <p:sldId id="1278" r:id="rId50"/>
    <p:sldId id="281" r:id="rId51"/>
    <p:sldId id="572" r:id="rId52"/>
    <p:sldId id="1008" r:id="rId53"/>
    <p:sldId id="1267" r:id="rId54"/>
    <p:sldId id="321" r:id="rId55"/>
    <p:sldId id="991" r:id="rId56"/>
    <p:sldId id="939" r:id="rId57"/>
    <p:sldId id="955" r:id="rId58"/>
    <p:sldId id="998" r:id="rId59"/>
    <p:sldId id="375" r:id="rId60"/>
    <p:sldId id="995" r:id="rId61"/>
    <p:sldId id="1004" r:id="rId62"/>
    <p:sldId id="997" r:id="rId63"/>
    <p:sldId id="994" r:id="rId64"/>
    <p:sldId id="947" r:id="rId65"/>
    <p:sldId id="274" r:id="rId66"/>
    <p:sldId id="320" r:id="rId67"/>
    <p:sldId id="426" r:id="rId68"/>
    <p:sldId id="999" r:id="rId69"/>
    <p:sldId id="1010" r:id="rId70"/>
    <p:sldId id="1000" r:id="rId71"/>
    <p:sldId id="1009" r:id="rId72"/>
    <p:sldId id="358" r:id="rId73"/>
    <p:sldId id="359" r:id="rId74"/>
    <p:sldId id="360" r:id="rId75"/>
    <p:sldId id="361" r:id="rId76"/>
    <p:sldId id="257" r:id="rId77"/>
    <p:sldId id="957" r:id="rId78"/>
    <p:sldId id="959" r:id="rId79"/>
    <p:sldId id="956" r:id="rId80"/>
  </p:sldIdLst>
  <p:sldSz cx="9144000" cy="6858000" type="screen4x3"/>
  <p:notesSz cx="7102475" cy="10233025"/>
  <p:embeddedFontLst>
    <p:embeddedFont>
      <p:font typeface="微软雅黑" pitchFamily="34" charset="-122"/>
      <p:regular r:id="rId82"/>
      <p:bold r:id="rId83"/>
    </p:embeddedFont>
    <p:embeddedFont>
      <p:font typeface="Imagination Station" charset="0"/>
      <p:regular r:id="rId84"/>
    </p:embeddedFont>
    <p:embeddedFont>
      <p:font typeface="Arial Black" pitchFamily="34" charset="0"/>
      <p:bold r:id="rId85"/>
    </p:embeddedFont>
    <p:embeddedFont>
      <p:font typeface="Lato" charset="-122"/>
      <p:regular r:id="rId86"/>
    </p:embeddedFont>
    <p:embeddedFont>
      <p:font typeface="Helvetica" pitchFamily="34" charset="0"/>
      <p:regular r:id="rId87"/>
      <p:bold r:id="rId88"/>
      <p:italic r:id="rId89"/>
      <p:boldItalic r:id="rId90"/>
    </p:embeddedFont>
    <p:embeddedFont>
      <p:font typeface="Calibri" pitchFamily="34" charset="0"/>
      <p:regular r:id="rId91"/>
      <p:bold r:id="rId92"/>
      <p:italic r:id="rId93"/>
      <p:boldItalic r:id="rId94"/>
    </p:embeddedFont>
    <p:embeddedFont>
      <p:font typeface="微软雅黑 Light" pitchFamily="34" charset="-122"/>
      <p:regular r:id="rId95"/>
    </p:embeddedFont>
    <p:embeddedFont>
      <p:font typeface="Open Sans" charset="0"/>
      <p:regular r:id="rId96"/>
    </p:embeddedFont>
    <p:embeddedFont>
      <p:font typeface="Calibri Light" pitchFamily="34" charset="0"/>
      <p:regular r:id="rId97"/>
      <p:italic r:id="rId98"/>
    </p:embeddedFont>
    <p:embeddedFont>
      <p:font typeface="汉仪尚巍手书W" charset="-122"/>
      <p:regular r:id="rId99"/>
    </p:embeddedFont>
  </p:embeddedFontLst>
  <p:custDataLst>
    <p:tags r:id="rId10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 xmlns:p14="http://schemas.microsoft.com/office/powerpoint/2010/main">
        <p14:section name="介绍" id="{B3EAAA53-7091-4070-9137-57A5B3D3FF80}">
          <p14:sldIdLst>
            <p14:sldId id="1255"/>
          </p14:sldIdLst>
        </p14:section>
        <p14:section name="主题页" id="{B43CEF81-EE7D-4979-B443-DC6BC887C3ED}">
          <p14:sldIdLst>
            <p14:sldId id="960"/>
            <p14:sldId id="962"/>
            <p14:sldId id="965"/>
            <p14:sldId id="963"/>
            <p14:sldId id="317"/>
            <p14:sldId id="1281"/>
            <p14:sldId id="1006"/>
            <p14:sldId id="1007"/>
          </p14:sldIdLst>
        </p14:section>
        <p14:section name="无图分段版式" id="{6C5D374F-15E0-4E4A-AE82-8674312FC4E6}">
          <p14:sldIdLst>
            <p14:sldId id="1005"/>
            <p14:sldId id="970"/>
            <p14:sldId id="1011"/>
            <p14:sldId id="968"/>
            <p14:sldId id="1001"/>
            <p14:sldId id="1002"/>
            <p14:sldId id="288"/>
            <p14:sldId id="432"/>
            <p14:sldId id="291"/>
          </p14:sldIdLst>
        </p14:section>
        <p14:section name="有图分段版式" id="{1BAC4813-1000-4E21-951A-ACFBF26DE57E}">
          <p14:sldIdLst>
            <p14:sldId id="981"/>
            <p14:sldId id="982"/>
            <p14:sldId id="993"/>
            <p14:sldId id="980"/>
            <p14:sldId id="265"/>
            <p14:sldId id="439"/>
            <p14:sldId id="434"/>
            <p14:sldId id="983"/>
            <p14:sldId id="435"/>
            <p14:sldId id="985"/>
            <p14:sldId id="942"/>
            <p14:sldId id="442"/>
            <p14:sldId id="954"/>
            <p14:sldId id="443"/>
            <p14:sldId id="986"/>
            <p14:sldId id="988"/>
            <p14:sldId id="444"/>
          </p14:sldIdLst>
        </p14:section>
        <p14:section name="逻辑图示" id="{5FF069C0-D109-4B26-A863-3378605003BB}">
          <p14:sldIdLst>
            <p14:sldId id="431"/>
            <p14:sldId id="945"/>
            <p14:sldId id="322"/>
            <p14:sldId id="271"/>
            <p14:sldId id="447"/>
            <p14:sldId id="989"/>
            <p14:sldId id="448"/>
            <p14:sldId id="1265"/>
            <p14:sldId id="451"/>
            <p14:sldId id="449"/>
            <p14:sldId id="1277"/>
            <p14:sldId id="1276"/>
            <p14:sldId id="944"/>
            <p14:sldId id="937"/>
            <p14:sldId id="1280"/>
            <p14:sldId id="1278"/>
            <p14:sldId id="281"/>
            <p14:sldId id="572"/>
            <p14:sldId id="1008"/>
            <p14:sldId id="1267"/>
          </p14:sldIdLst>
        </p14:section>
        <p14:section name="图表数据页" id="{2BCCA4FC-17E4-4A06-9A21-987F092863E3}">
          <p14:sldIdLst>
            <p14:sldId id="321"/>
            <p14:sldId id="991"/>
            <p14:sldId id="939"/>
            <p14:sldId id="955"/>
          </p14:sldIdLst>
        </p14:section>
        <p14:section name="纯图片排版" id="{10B13477-0CD6-46E6-AD3B-F2CDF8F06DDB}">
          <p14:sldIdLst>
            <p14:sldId id="267"/>
            <p14:sldId id="289"/>
            <p14:sldId id="998"/>
            <p14:sldId id="375"/>
            <p14:sldId id="995"/>
            <p14:sldId id="1004"/>
          </p14:sldIdLst>
        </p14:section>
        <p14:section name="样机版式" id="{7FA092EB-6FA3-4527-ADF9-4FF51A5861B7}">
          <p14:sldIdLst>
            <p14:sldId id="997"/>
            <p14:sldId id="994"/>
            <p14:sldId id="947"/>
            <p14:sldId id="274"/>
            <p14:sldId id="320"/>
          </p14:sldIdLst>
        </p14:section>
        <p14:section name="其他版式及图标" id="{02277E6D-F6FF-4C77-AEDF-6722AC16B64E}">
          <p14:sldIdLst>
            <p14:sldId id="426"/>
            <p14:sldId id="999"/>
            <p14:sldId id="1010"/>
            <p14:sldId id="1000"/>
            <p14:sldId id="1009"/>
            <p14:sldId id="358"/>
            <p14:sldId id="359"/>
            <p14:sldId id="360"/>
            <p14:sldId id="361"/>
          </p14:sldIdLst>
        </p14:section>
        <p14:section name="版式使用规范及使用说明" id="{D943C49A-12EA-4160-959A-5F8295E9E92A}">
          <p14:sldIdLst>
            <p14:sldId id="257"/>
            <p14:sldId id="957"/>
            <p14:sldId id="959"/>
            <p14:sldId id="956"/>
          </p14:sldIdLst>
        </p14:section>
      </p14:sectionLst>
    </p:ext>
    <p:ext uri="{EFAFB233-063F-42B5-8137-9DF3F51BA10A}">
      <p15:sldGuideLst xmlns="" xmlns:p15="http://schemas.microsoft.com/office/powerpoint/2012/main">
        <p15:guide id="1" pos="2880" userDrawn="1">
          <p15:clr>
            <a:srgbClr val="A4A3A4"/>
          </p15:clr>
        </p15:guide>
        <p15:guide id="2" pos="5442" userDrawn="1">
          <p15:clr>
            <a:srgbClr val="A4A3A4"/>
          </p15:clr>
        </p15:guide>
        <p15:guide id="3" orient="horz" pos="368" userDrawn="1">
          <p15:clr>
            <a:srgbClr val="A4A3A4"/>
          </p15:clr>
        </p15:guide>
        <p15:guide id="4" orient="horz" pos="2795" userDrawn="1">
          <p15:clr>
            <a:srgbClr val="A4A3A4"/>
          </p15:clr>
        </p15:guide>
        <p15:guide id="5" orient="horz" pos="4020" userDrawn="1">
          <p15:clr>
            <a:srgbClr val="A4A3A4"/>
          </p15:clr>
        </p15:guide>
        <p15:guide id="6" orient="horz" pos="295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微软用户" initials="微软用户" lastIdx="4" clrIdx="0">
    <p:extLst>
      <p:ext uri="{19B8F6BF-5375-455C-9EA6-DF929625EA0E}">
        <p15:presenceInfo xmlns="" xmlns:p15="http://schemas.microsoft.com/office/powerpoint/2012/main" userId="微软用户"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FAFBFF"/>
    <a:srgbClr val="01B8D1"/>
    <a:srgbClr val="7487BB"/>
    <a:srgbClr val="EFF1F7"/>
    <a:srgbClr val="9AA8CE"/>
    <a:srgbClr val="F7FAFC"/>
    <a:srgbClr val="006FB4"/>
    <a:srgbClr val="086CCF"/>
    <a:srgbClr val="0A287D"/>
    <a:srgbClr val="DEE2EE"/>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中度样式 3 - 强调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97" autoAdjust="0"/>
    <p:restoredTop sz="94660"/>
  </p:normalViewPr>
  <p:slideViewPr>
    <p:cSldViewPr snapToGrid="0">
      <p:cViewPr varScale="1">
        <p:scale>
          <a:sx n="87" d="100"/>
          <a:sy n="87" d="100"/>
        </p:scale>
        <p:origin x="-1526" y="-77"/>
      </p:cViewPr>
      <p:guideLst>
        <p:guide orient="horz" pos="368"/>
        <p:guide orient="horz" pos="2795"/>
        <p:guide orient="horz" pos="4020"/>
        <p:guide orient="horz" pos="2954"/>
        <p:guide pos="2880"/>
        <p:guide pos="5442"/>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3.fntdata"/><Relationship Id="rId89" Type="http://schemas.openxmlformats.org/officeDocument/2006/relationships/font" Target="fonts/font8.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font" Target="fonts/font6.fntdata"/><Relationship Id="rId102"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fntdata"/><Relationship Id="rId90" Type="http://schemas.openxmlformats.org/officeDocument/2006/relationships/font" Target="fonts/font9.fntdata"/><Relationship Id="rId95"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tags" Target="tags/tag1.xml"/><Relationship Id="rId105"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font" Target="fonts/font4.fntdata"/><Relationship Id="rId93" Type="http://schemas.openxmlformats.org/officeDocument/2006/relationships/font" Target="fonts/font12.fntdata"/><Relationship Id="rId98" Type="http://schemas.openxmlformats.org/officeDocument/2006/relationships/font" Target="fonts/font1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font" Target="fonts/font2.fntdata"/><Relationship Id="rId88" Type="http://schemas.openxmlformats.org/officeDocument/2006/relationships/font" Target="fonts/font7.fntdata"/><Relationship Id="rId91" Type="http://schemas.openxmlformats.org/officeDocument/2006/relationships/font" Target="fonts/font10.fntdata"/><Relationship Id="rId96"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notesMaster" Target="notesMasters/notesMaster1.xml"/><Relationship Id="rId86" Type="http://schemas.openxmlformats.org/officeDocument/2006/relationships/font" Target="fonts/font5.fntdata"/><Relationship Id="rId94" Type="http://schemas.openxmlformats.org/officeDocument/2006/relationships/font" Target="fonts/font13.fntdata"/><Relationship Id="rId99" Type="http://schemas.openxmlformats.org/officeDocument/2006/relationships/font" Target="fonts/font18.fntdata"/><Relationship Id="rId101"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6.fntdata"/><Relationship Id="rId10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Excel_Worksheet11.xlsx"/></Relationships>
</file>

<file path=ppt/charts/_rels/chart2.xml.rels><?xml version="1.0" encoding="UTF-8" standalone="yes"?>
<Relationships xmlns="http://schemas.openxmlformats.org/package/2006/relationships"><Relationship Id="rId3" Type="http://schemas.microsoft.com/office/2011/relationships/chartStyle" Target="style2.xml"/><Relationship Id="rId2" Type="http://schemas.microsoft.com/office/2011/relationships/chartColorStyle" Target="colors2.xml"/><Relationship Id="rId1" Type="http://schemas.openxmlformats.org/officeDocument/2006/relationships/package" Target="../embeddings/Microsoft_Excel_Worksheet122.xlsx"/></Relationships>
</file>

<file path=ppt/charts/_rels/chart3.xml.rels><?xml version="1.0" encoding="UTF-8" standalone="yes"?>
<Relationships xmlns="http://schemas.openxmlformats.org/package/2006/relationships"><Relationship Id="rId3" Type="http://schemas.microsoft.com/office/2011/relationships/chartStyle" Target="style3.xml"/><Relationship Id="rId2" Type="http://schemas.microsoft.com/office/2011/relationships/chartColorStyle" Target="colors3.xml"/><Relationship Id="rId1" Type="http://schemas.openxmlformats.org/officeDocument/2006/relationships/package" Target="../embeddings/Microsoft_Excel_Worksheet233.xlsx"/></Relationships>
</file>

<file path=ppt/charts/_rels/chart4.xml.rels><?xml version="1.0" encoding="UTF-8" standalone="yes"?>
<Relationships xmlns="http://schemas.openxmlformats.org/package/2006/relationships"><Relationship Id="rId3" Type="http://schemas.microsoft.com/office/2011/relationships/chartStyle" Target="style4.xml"/><Relationship Id="rId2" Type="http://schemas.microsoft.com/office/2011/relationships/chartColorStyle" Target="colors4.xml"/><Relationship Id="rId1" Type="http://schemas.openxmlformats.org/officeDocument/2006/relationships/package" Target="../embeddings/Microsoft_Excel_Worksheet344.xlsx"/></Relationships>
</file>

<file path=ppt/charts/_rels/chart5.xml.rels><?xml version="1.0" encoding="UTF-8" standalone="yes"?>
<Relationships xmlns="http://schemas.openxmlformats.org/package/2006/relationships"><Relationship Id="rId3" Type="http://schemas.microsoft.com/office/2011/relationships/chartStyle" Target="style5.xml"/><Relationship Id="rId2" Type="http://schemas.microsoft.com/office/2011/relationships/chartColorStyle" Target="colors5.xml"/><Relationship Id="rId1" Type="http://schemas.openxmlformats.org/officeDocument/2006/relationships/package" Target="../embeddings/Microsoft_Excel_Worksheet455.xlsx"/></Relationships>
</file>

<file path=ppt/charts/chart1.xml><?xml version="1.0" encoding="utf-8"?>
<c:chartSpace xmlns:c="http://schemas.openxmlformats.org/drawingml/2006/chart" xmlns:a="http://schemas.openxmlformats.org/drawingml/2006/main" xmlns:r="http://schemas.openxmlformats.org/officeDocument/2006/relationships">
  <c:lang val="zh-CN"/>
  <c:chart>
    <c:autoTitleDeleted val="1"/>
    <c:plotArea>
      <c:layout>
        <c:manualLayout>
          <c:layoutTarget val="inner"/>
          <c:xMode val="edge"/>
          <c:yMode val="edge"/>
          <c:x val="4.1457714286918683E-2"/>
          <c:y val="4.6524094579808967E-2"/>
          <c:w val="0.83938869054194398"/>
          <c:h val="0.81205310491624216"/>
        </c:manualLayout>
      </c:layout>
      <c:lineChart>
        <c:grouping val="standard"/>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3099-4773-893A-9B121276269F}"/>
            </c:ext>
          </c:extLst>
        </c:ser>
        <c:ser>
          <c:idx val="1"/>
          <c:order val="1"/>
          <c:tx>
            <c:strRef>
              <c:f>Sheet1!$C$1</c:f>
              <c:strCache>
                <c:ptCount val="1"/>
                <c:pt idx="0">
                  <c:v>系列 2</c:v>
                </c:pt>
              </c:strCache>
            </c:strRef>
          </c:tx>
          <c:spPr>
            <a:ln w="28575" cap="rnd">
              <a:solidFill>
                <a:schemeClr val="accent2">
                  <a:lumMod val="60000"/>
                  <a:lumOff val="40000"/>
                </a:schemeClr>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xmlns:c16r2="http://schemas.microsoft.com/office/drawing/2015/06/chart">
            <c:ext xmlns:c16="http://schemas.microsoft.com/office/drawing/2014/chart" uri="{C3380CC4-5D6E-409C-BE32-E72D297353CC}">
              <c16:uniqueId val="{00000001-3099-4773-893A-9B121276269F}"/>
            </c:ext>
          </c:extLst>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xmlns:c16r2="http://schemas.microsoft.com/office/drawing/2015/06/chart">
            <c:ext xmlns:c16="http://schemas.microsoft.com/office/drawing/2014/chart" uri="{C3380CC4-5D6E-409C-BE32-E72D297353CC}">
              <c16:uniqueId val="{00000002-3099-4773-893A-9B121276269F}"/>
            </c:ext>
          </c:extLst>
        </c:ser>
        <c:marker val="1"/>
        <c:axId val="163159040"/>
        <c:axId val="163259136"/>
      </c:lineChart>
      <c:catAx>
        <c:axId val="163159040"/>
        <c:scaling>
          <c:orientation val="minMax"/>
        </c:scaling>
        <c:axPos val="b"/>
        <c:numFmt formatCode="General" sourceLinked="1"/>
        <c:maj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zh-CN"/>
          </a:p>
        </c:txPr>
        <c:crossAx val="163259136"/>
        <c:crosses val="autoZero"/>
        <c:auto val="1"/>
        <c:lblAlgn val="ctr"/>
        <c:lblOffset val="100"/>
      </c:catAx>
      <c:valAx>
        <c:axId val="163259136"/>
        <c:scaling>
          <c:orientation val="minMax"/>
        </c:scaling>
        <c:axPos val="l"/>
        <c:majorGridlines>
          <c:spPr>
            <a:ln w="9525" cap="flat" cmpd="sng" algn="ctr">
              <a:solidFill>
                <a:schemeClr val="tx1">
                  <a:lumMod val="15000"/>
                  <a:lumOff val="85000"/>
                </a:schemeClr>
              </a:solidFill>
              <a:round/>
            </a:ln>
            <a:effectLst/>
          </c:spPr>
        </c:majorGridlines>
        <c:numFmt formatCode="General" sourceLinked="1"/>
        <c:maj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zh-CN"/>
          </a:p>
        </c:txPr>
        <c:crossAx val="163159040"/>
        <c:crosses val="autoZero"/>
        <c:crossBetween val="between"/>
      </c:valAx>
      <c:spPr>
        <a:noFill/>
        <a:ln>
          <a:noFill/>
        </a:ln>
        <a:effectLst/>
      </c:spPr>
    </c:plotArea>
    <c:legend>
      <c:legendPos val="r"/>
      <c:layout>
        <c:manualLayout>
          <c:xMode val="edge"/>
          <c:yMode val="edge"/>
          <c:x val="0.8684485532988353"/>
          <c:y val="0.27168392167822097"/>
          <c:w val="0.13155144670116534"/>
          <c:h val="0.43122869912614825"/>
        </c:manualLayout>
      </c:layout>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pPr>
      <a:endParaRPr lang="zh-CN"/>
    </a:p>
  </c:txPr>
  <c:externalData r:id="rId1"/>
</c:chartSpace>
</file>

<file path=ppt/charts/chart2.xml><?xml version="1.0" encoding="utf-8"?>
<c:chartSpace xmlns:c="http://schemas.openxmlformats.org/drawingml/2006/chart" xmlns:a="http://schemas.openxmlformats.org/drawingml/2006/main" xmlns:r="http://schemas.openxmlformats.org/officeDocument/2006/relationships">
  <c:lang val="zh-CN"/>
  <c:chart>
    <c:autoTitleDeleted val="1"/>
    <c:plotArea>
      <c:layout/>
      <c:barChart>
        <c:barDir val="col"/>
        <c:grouping val="clustered"/>
        <c:ser>
          <c:idx val="0"/>
          <c:order val="0"/>
          <c:tx>
            <c:strRef>
              <c:f>Sheet1!$B$1</c:f>
              <c:strCache>
                <c:ptCount val="1"/>
                <c:pt idx="0">
                  <c:v>系列 1</c:v>
                </c:pt>
              </c:strCache>
            </c:strRef>
          </c:tx>
          <c:spPr>
            <a:solidFill>
              <a:schemeClr val="accent1">
                <a:lumMod val="60000"/>
                <a:lumOff val="40000"/>
              </a:schemeClr>
            </a:solidFill>
            <a:ln>
              <a:noFill/>
            </a:ln>
            <a:effectLst>
              <a:outerShdw blurRad="381000" dist="63500" dir="5400000" algn="ctr" rotWithShape="0">
                <a:schemeClr val="accent1">
                  <a:lumMod val="60000"/>
                  <a:lumOff val="40000"/>
                  <a:alpha val="40000"/>
                </a:schemeClr>
              </a:outerShdw>
            </a:effectLst>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4455-4E46-8CAA-451C97523043}"/>
            </c:ext>
          </c:extLst>
        </c:ser>
        <c:ser>
          <c:idx val="1"/>
          <c:order val="1"/>
          <c:tx>
            <c:strRef>
              <c:f>Sheet1!$C$1</c:f>
              <c:strCache>
                <c:ptCount val="1"/>
                <c:pt idx="0">
                  <c:v>系列 2</c:v>
                </c:pt>
              </c:strCache>
            </c:strRef>
          </c:tx>
          <c:spPr>
            <a:solidFill>
              <a:schemeClr val="accent2">
                <a:lumMod val="60000"/>
                <a:lumOff val="40000"/>
              </a:schemeClr>
            </a:solidFill>
            <a:ln>
              <a:noFill/>
            </a:ln>
            <a:effectLst>
              <a:outerShdw blurRad="381000" dist="63500" dir="5400000" algn="ctr" rotWithShape="0">
                <a:schemeClr val="accent2">
                  <a:lumMod val="60000"/>
                  <a:lumOff val="40000"/>
                  <a:alpha val="40000"/>
                </a:schemeClr>
              </a:outerShdw>
            </a:effectLst>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xmlns:c16r2="http://schemas.microsoft.com/office/drawing/2015/06/chart">
            <c:ext xmlns:c16="http://schemas.microsoft.com/office/drawing/2014/chart" uri="{C3380CC4-5D6E-409C-BE32-E72D297353CC}">
              <c16:uniqueId val="{00000001-4455-4E46-8CAA-451C97523043}"/>
            </c:ext>
          </c:extLst>
        </c:ser>
        <c:ser>
          <c:idx val="2"/>
          <c:order val="2"/>
          <c:tx>
            <c:strRef>
              <c:f>Sheet1!$D$1</c:f>
              <c:strCache>
                <c:ptCount val="1"/>
                <c:pt idx="0">
                  <c:v>系列 3</c:v>
                </c:pt>
              </c:strCache>
            </c:strRef>
          </c:tx>
          <c:spPr>
            <a:solidFill>
              <a:schemeClr val="accent3"/>
            </a:solidFill>
            <a:ln>
              <a:noFill/>
            </a:ln>
            <a:effectLst>
              <a:outerShdw blurRad="381000" dist="63500" dir="5400000" algn="ctr" rotWithShape="0">
                <a:schemeClr val="accent3">
                  <a:lumMod val="60000"/>
                  <a:lumOff val="40000"/>
                  <a:alpha val="40000"/>
                </a:schemeClr>
              </a:outerShdw>
            </a:effectLst>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xmlns:c16r2="http://schemas.microsoft.com/office/drawing/2015/06/chart">
            <c:ext xmlns:c16="http://schemas.microsoft.com/office/drawing/2014/chart" uri="{C3380CC4-5D6E-409C-BE32-E72D297353CC}">
              <c16:uniqueId val="{00000002-4455-4E46-8CAA-451C97523043}"/>
            </c:ext>
          </c:extLst>
        </c:ser>
        <c:axId val="149191296"/>
        <c:axId val="149201280"/>
      </c:barChart>
      <c:catAx>
        <c:axId val="149191296"/>
        <c:scaling>
          <c:orientation val="minMax"/>
        </c:scaling>
        <c:axPos val="b"/>
        <c:numFmt formatCode="General" sourceLinked="1"/>
        <c:maj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zh-CN"/>
          </a:p>
        </c:txPr>
        <c:crossAx val="149201280"/>
        <c:crosses val="autoZero"/>
        <c:auto val="1"/>
        <c:lblAlgn val="ctr"/>
        <c:lblOffset val="100"/>
      </c:catAx>
      <c:valAx>
        <c:axId val="149201280"/>
        <c:scaling>
          <c:orientation val="minMax"/>
        </c:scaling>
        <c:axPos val="l"/>
        <c:majorGridlines>
          <c:spPr>
            <a:ln w="9525" cap="flat" cmpd="sng" algn="ctr">
              <a:solidFill>
                <a:schemeClr val="tx1">
                  <a:lumMod val="15000"/>
                  <a:lumOff val="85000"/>
                </a:schemeClr>
              </a:solidFill>
              <a:round/>
            </a:ln>
            <a:effectLst/>
          </c:spPr>
        </c:majorGridlines>
        <c:numFmt formatCode="General" sourceLinked="1"/>
        <c:maj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zh-CN"/>
          </a:p>
        </c:txPr>
        <c:crossAx val="149191296"/>
        <c:crosses val="autoZero"/>
        <c:crossBetween val="between"/>
      </c:valAx>
      <c:spPr>
        <a:noFill/>
        <a:ln>
          <a:noFill/>
        </a:ln>
        <a:effectLst/>
      </c:spPr>
    </c:plotArea>
    <c:plotVisOnly val="1"/>
    <c:dispBlanksAs val="gap"/>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pPr>
      <a:endParaRPr lang="zh-CN"/>
    </a:p>
  </c:txPr>
  <c:externalData r:id="rId1"/>
</c:chartSpace>
</file>

<file path=ppt/charts/chart3.xml><?xml version="1.0" encoding="utf-8"?>
<c:chartSpace xmlns:c="http://schemas.openxmlformats.org/drawingml/2006/chart" xmlns:a="http://schemas.openxmlformats.org/drawingml/2006/main" xmlns:r="http://schemas.openxmlformats.org/officeDocument/2006/relationships">
  <c:date1904 val="1"/>
  <c:lang val="zh-CN"/>
  <c:chart>
    <c:autoTitleDeleted val="1"/>
    <c:plotArea>
      <c:layout/>
      <c:doughnutChart>
        <c:varyColors val="1"/>
        <c:ser>
          <c:idx val="0"/>
          <c:order val="0"/>
          <c:tx>
            <c:strRef>
              <c:f>Sheet1!$B$1</c:f>
              <c:strCache>
                <c:ptCount val="1"/>
                <c:pt idx="0">
                  <c:v>数值</c:v>
                </c:pt>
              </c:strCache>
            </c:strRef>
          </c:tx>
          <c:spPr>
            <a:ln>
              <a:noFill/>
            </a:ln>
          </c:spPr>
          <c:dPt>
            <c:idx val="0"/>
            <c:spPr>
              <a:gradFill flip="none" rotWithShape="1">
                <a:gsLst>
                  <a:gs pos="0">
                    <a:schemeClr val="accent1">
                      <a:lumMod val="60000"/>
                      <a:lumOff val="40000"/>
                      <a:alpha val="70000"/>
                    </a:schemeClr>
                  </a:gs>
                  <a:gs pos="100000">
                    <a:schemeClr val="accent1">
                      <a:lumMod val="60000"/>
                      <a:lumOff val="40000"/>
                    </a:schemeClr>
                  </a:gs>
                </a:gsLst>
                <a:lin ang="2700000" scaled="1"/>
                <a:tileRect/>
              </a:gradFill>
              <a:ln w="19050">
                <a:noFill/>
              </a:ln>
              <a:effectLst>
                <a:outerShdw blurRad="381000" dist="63500" dir="5400000" algn="ctr" rotWithShape="0">
                  <a:schemeClr val="accent1">
                    <a:alpha val="40000"/>
                  </a:schemeClr>
                </a:outerShdw>
              </a:effectLst>
            </c:spPr>
            <c:extLst xmlns:c16r2="http://schemas.microsoft.com/office/drawing/2015/06/chart">
              <c:ext xmlns:c16="http://schemas.microsoft.com/office/drawing/2014/chart" uri="{C3380CC4-5D6E-409C-BE32-E72D297353CC}">
                <c16:uniqueId val="{00000001-1D88-4204-AEAE-71B118039DA7}"/>
              </c:ext>
            </c:extLst>
          </c:dPt>
          <c:dPt>
            <c:idx val="1"/>
            <c:spPr>
              <a:solidFill>
                <a:schemeClr val="bg1">
                  <a:lumMod val="85000"/>
                </a:schemeClr>
              </a:solidFill>
              <a:ln w="19050">
                <a:noFill/>
              </a:ln>
              <a:effectLst/>
            </c:spPr>
            <c:extLst xmlns:c16r2="http://schemas.microsoft.com/office/drawing/2015/06/chart">
              <c:ext xmlns:c16="http://schemas.microsoft.com/office/drawing/2014/chart" uri="{C3380CC4-5D6E-409C-BE32-E72D297353CC}">
                <c16:uniqueId val="{00000003-1D88-4204-AEAE-71B118039DA7}"/>
              </c:ext>
            </c:extLst>
          </c:dPt>
          <c:dLbls>
            <c:dLbl>
              <c:idx val="0"/>
              <c:layout>
                <c:manualLayout>
                  <c:x val="-0.26026735624164249"/>
                  <c:y val="-0.2004463191371724"/>
                </c:manualLayout>
              </c:layout>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accent1"/>
                      </a:solidFill>
                      <a:latin typeface="+mn-lt"/>
                      <a:ea typeface="+mn-ea"/>
                      <a:cs typeface="+mn-cs"/>
                    </a:defRPr>
                  </a:pPr>
                  <a:endParaRPr lang="zh-CN"/>
                </a:p>
              </c:txPr>
              <c:showPercent val="1"/>
              <c:extLst xmlns:c16r2="http://schemas.microsoft.com/office/drawing/2015/06/chart">
                <c:ext xmlns:c15="http://schemas.microsoft.com/office/drawing/2012/chart" uri="{CE6537A1-D6FC-4f65-9D91-7224C49458BB}">
                  <c15:layout>
                    <c:manualLayout>
                      <c:w val="0.47419473382446298"/>
                      <c:h val="0.4221905791100547"/>
                    </c:manualLayout>
                  </c15:layout>
                </c:ext>
                <c:ext xmlns:c16="http://schemas.microsoft.com/office/drawing/2014/chart" uri="{C3380CC4-5D6E-409C-BE32-E72D297353CC}">
                  <c16:uniqueId val="{00000001-1D88-4204-AEAE-71B118039DA7}"/>
                </c:ext>
              </c:extLst>
            </c:dLbl>
            <c:dLbl>
              <c:idx val="1"/>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3-1D88-4204-AEAE-71B118039DA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1"/>
                    </a:solidFill>
                    <a:latin typeface="+mn-lt"/>
                    <a:ea typeface="+mn-ea"/>
                    <a:cs typeface="+mn-cs"/>
                  </a:defRPr>
                </a:pPr>
                <a:endParaRPr lang="zh-CN"/>
              </a:p>
            </c:txPr>
            <c:showPercent val="1"/>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Sheet1!$A$2:$A$3</c:f>
              <c:strCache>
                <c:ptCount val="2"/>
                <c:pt idx="0">
                  <c:v>项目1</c:v>
                </c:pt>
                <c:pt idx="1">
                  <c:v>项目2</c:v>
                </c:pt>
              </c:strCache>
            </c:strRef>
          </c:cat>
          <c:val>
            <c:numRef>
              <c:f>Sheet1!$B$2:$B$3</c:f>
              <c:numCache>
                <c:formatCode>General</c:formatCode>
                <c:ptCount val="2"/>
                <c:pt idx="0">
                  <c:v>7</c:v>
                </c:pt>
                <c:pt idx="1">
                  <c:v>3</c:v>
                </c:pt>
              </c:numCache>
            </c:numRef>
          </c:val>
          <c:extLst xmlns:c16r2="http://schemas.microsoft.com/office/drawing/2015/06/chart">
            <c:ext xmlns:c16="http://schemas.microsoft.com/office/drawing/2014/chart" uri="{C3380CC4-5D6E-409C-BE32-E72D297353CC}">
              <c16:uniqueId val="{00000004-1D88-4204-AEAE-71B118039DA7}"/>
            </c:ext>
          </c:extLst>
        </c:ser>
        <c:firstSliceAng val="0"/>
        <c:holeSize val="80"/>
      </c:doughnutChart>
      <c:spPr>
        <a:noFill/>
        <a:ln>
          <a:noFill/>
        </a:ln>
        <a:effectLst/>
      </c:spPr>
    </c:plotArea>
    <c:plotVisOnly val="1"/>
    <c:dispBlanksAs val="zero"/>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zh-CN"/>
    </a:p>
  </c:txPr>
  <c:externalData r:id="rId1"/>
</c:chartSpace>
</file>

<file path=ppt/charts/chart4.xml><?xml version="1.0" encoding="utf-8"?>
<c:chartSpace xmlns:c="http://schemas.openxmlformats.org/drawingml/2006/chart" xmlns:a="http://schemas.openxmlformats.org/drawingml/2006/main" xmlns:r="http://schemas.openxmlformats.org/officeDocument/2006/relationships">
  <c:date1904 val="1"/>
  <c:lang val="zh-CN"/>
  <c:chart>
    <c:autoTitleDeleted val="1"/>
    <c:plotArea>
      <c:layout/>
      <c:doughnutChart>
        <c:varyColors val="1"/>
        <c:ser>
          <c:idx val="0"/>
          <c:order val="0"/>
          <c:tx>
            <c:strRef>
              <c:f>Sheet1!$B$1</c:f>
              <c:strCache>
                <c:ptCount val="1"/>
                <c:pt idx="0">
                  <c:v>数值</c:v>
                </c:pt>
              </c:strCache>
            </c:strRef>
          </c:tx>
          <c:spPr>
            <a:ln>
              <a:noFill/>
            </a:ln>
          </c:spPr>
          <c:dPt>
            <c:idx val="0"/>
            <c:spPr>
              <a:gradFill>
                <a:gsLst>
                  <a:gs pos="0">
                    <a:schemeClr val="accent1">
                      <a:lumMod val="60000"/>
                      <a:lumOff val="40000"/>
                      <a:alpha val="70000"/>
                    </a:schemeClr>
                  </a:gs>
                  <a:gs pos="100000">
                    <a:schemeClr val="accent1">
                      <a:lumMod val="60000"/>
                      <a:lumOff val="40000"/>
                    </a:schemeClr>
                  </a:gs>
                </a:gsLst>
                <a:lin ang="2700000" scaled="1"/>
              </a:gradFill>
              <a:ln w="19050">
                <a:noFill/>
              </a:ln>
              <a:effectLst>
                <a:outerShdw blurRad="381000" dist="63500" dir="5400000" algn="ctr" rotWithShape="0">
                  <a:schemeClr val="accent1">
                    <a:alpha val="40000"/>
                  </a:schemeClr>
                </a:outerShdw>
              </a:effectLst>
            </c:spPr>
            <c:extLst xmlns:c16r2="http://schemas.microsoft.com/office/drawing/2015/06/chart">
              <c:ext xmlns:c16="http://schemas.microsoft.com/office/drawing/2014/chart" uri="{C3380CC4-5D6E-409C-BE32-E72D297353CC}">
                <c16:uniqueId val="{00000001-CBE0-4B4F-AE59-BC90AB25961E}"/>
              </c:ext>
            </c:extLst>
          </c:dPt>
          <c:dPt>
            <c:idx val="1"/>
            <c:spPr>
              <a:solidFill>
                <a:schemeClr val="bg1">
                  <a:lumMod val="85000"/>
                </a:schemeClr>
              </a:solidFill>
              <a:ln w="19050">
                <a:noFill/>
              </a:ln>
              <a:effectLst/>
            </c:spPr>
            <c:extLst xmlns:c16r2="http://schemas.microsoft.com/office/drawing/2015/06/chart">
              <c:ext xmlns:c16="http://schemas.microsoft.com/office/drawing/2014/chart" uri="{C3380CC4-5D6E-409C-BE32-E72D297353CC}">
                <c16:uniqueId val="{00000003-CBE0-4B4F-AE59-BC90AB25961E}"/>
              </c:ext>
            </c:extLst>
          </c:dPt>
          <c:dLbls>
            <c:dLbl>
              <c:idx val="0"/>
              <c:layout>
                <c:manualLayout>
                  <c:x val="-0.2720976906162626"/>
                  <c:y val="0.10345809783903406"/>
                </c:manualLayout>
              </c:layout>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accent1"/>
                      </a:solidFill>
                      <a:latin typeface="+mn-lt"/>
                      <a:ea typeface="+mn-ea"/>
                      <a:cs typeface="+mn-cs"/>
                    </a:defRPr>
                  </a:pPr>
                  <a:endParaRPr lang="zh-CN"/>
                </a:p>
              </c:txPr>
              <c:showPercent val="1"/>
              <c:extLst xmlns:c16r2="http://schemas.microsoft.com/office/drawing/2015/06/chart">
                <c:ext xmlns:c15="http://schemas.microsoft.com/office/drawing/2012/chart" uri="{CE6537A1-D6FC-4f65-9D91-7224C49458BB}">
                  <c15:layout>
                    <c:manualLayout>
                      <c:w val="0.47419473382446298"/>
                      <c:h val="0.4221905791100547"/>
                    </c:manualLayout>
                  </c15:layout>
                </c:ext>
                <c:ext xmlns:c16="http://schemas.microsoft.com/office/drawing/2014/chart" uri="{C3380CC4-5D6E-409C-BE32-E72D297353CC}">
                  <c16:uniqueId val="{00000001-CBE0-4B4F-AE59-BC90AB25961E}"/>
                </c:ext>
              </c:extLst>
            </c:dLbl>
            <c:dLbl>
              <c:idx val="1"/>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3-CBE0-4B4F-AE59-BC90AB25961E}"/>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1"/>
                    </a:solidFill>
                    <a:latin typeface="+mn-lt"/>
                    <a:ea typeface="+mn-ea"/>
                    <a:cs typeface="+mn-cs"/>
                  </a:defRPr>
                </a:pPr>
                <a:endParaRPr lang="zh-CN"/>
              </a:p>
            </c:txPr>
            <c:showPercent val="1"/>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Sheet1!$A$2:$A$3</c:f>
              <c:strCache>
                <c:ptCount val="2"/>
                <c:pt idx="0">
                  <c:v>项目1</c:v>
                </c:pt>
                <c:pt idx="1">
                  <c:v>项目2</c:v>
                </c:pt>
              </c:strCache>
            </c:strRef>
          </c:cat>
          <c:val>
            <c:numRef>
              <c:f>Sheet1!$B$2:$B$3</c:f>
              <c:numCache>
                <c:formatCode>General</c:formatCode>
                <c:ptCount val="2"/>
                <c:pt idx="0">
                  <c:v>4</c:v>
                </c:pt>
                <c:pt idx="1">
                  <c:v>6</c:v>
                </c:pt>
              </c:numCache>
            </c:numRef>
          </c:val>
          <c:extLst xmlns:c16r2="http://schemas.microsoft.com/office/drawing/2015/06/chart">
            <c:ext xmlns:c16="http://schemas.microsoft.com/office/drawing/2014/chart" uri="{C3380CC4-5D6E-409C-BE32-E72D297353CC}">
              <c16:uniqueId val="{00000004-CBE0-4B4F-AE59-BC90AB25961E}"/>
            </c:ext>
          </c:extLst>
        </c:ser>
        <c:firstSliceAng val="0"/>
        <c:holeSize val="80"/>
      </c:doughnutChart>
      <c:spPr>
        <a:noFill/>
        <a:ln>
          <a:noFill/>
        </a:ln>
        <a:effectLst/>
      </c:spPr>
    </c:plotArea>
    <c:plotVisOnly val="1"/>
    <c:dispBlanksAs val="zero"/>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zh-CN"/>
    </a:p>
  </c:txPr>
  <c:externalData r:id="rId1"/>
</c:chartSpace>
</file>

<file path=ppt/charts/chart5.xml><?xml version="1.0" encoding="utf-8"?>
<c:chartSpace xmlns:c="http://schemas.openxmlformats.org/drawingml/2006/chart" xmlns:a="http://schemas.openxmlformats.org/drawingml/2006/main" xmlns:r="http://schemas.openxmlformats.org/officeDocument/2006/relationships">
  <c:date1904 val="1"/>
  <c:lang val="zh-CN"/>
  <c:chart>
    <c:autoTitleDeleted val="1"/>
    <c:plotArea>
      <c:layout/>
      <c:doughnutChart>
        <c:varyColors val="1"/>
        <c:ser>
          <c:idx val="0"/>
          <c:order val="0"/>
          <c:tx>
            <c:strRef>
              <c:f>Sheet1!$B$1</c:f>
              <c:strCache>
                <c:ptCount val="1"/>
                <c:pt idx="0">
                  <c:v>数值</c:v>
                </c:pt>
              </c:strCache>
            </c:strRef>
          </c:tx>
          <c:spPr>
            <a:ln>
              <a:noFill/>
            </a:ln>
          </c:spPr>
          <c:dPt>
            <c:idx val="0"/>
            <c:spPr>
              <a:gradFill>
                <a:gsLst>
                  <a:gs pos="0">
                    <a:schemeClr val="accent1">
                      <a:lumMod val="60000"/>
                      <a:lumOff val="40000"/>
                      <a:alpha val="70000"/>
                    </a:schemeClr>
                  </a:gs>
                  <a:gs pos="100000">
                    <a:schemeClr val="accent1">
                      <a:lumMod val="60000"/>
                      <a:lumOff val="40000"/>
                    </a:schemeClr>
                  </a:gs>
                </a:gsLst>
                <a:lin ang="2700000" scaled="1"/>
              </a:gradFill>
              <a:ln w="19050">
                <a:noFill/>
              </a:ln>
              <a:effectLst>
                <a:outerShdw blurRad="381000" dist="63500" dir="5400000" algn="ctr" rotWithShape="0">
                  <a:schemeClr val="accent1">
                    <a:alpha val="40000"/>
                  </a:schemeClr>
                </a:outerShdw>
              </a:effectLst>
            </c:spPr>
            <c:extLst xmlns:c16r2="http://schemas.microsoft.com/office/drawing/2015/06/chart">
              <c:ext xmlns:c16="http://schemas.microsoft.com/office/drawing/2014/chart" uri="{C3380CC4-5D6E-409C-BE32-E72D297353CC}">
                <c16:uniqueId val="{00000001-AE7F-443A-84A3-5F8E13BC986D}"/>
              </c:ext>
            </c:extLst>
          </c:dPt>
          <c:dPt>
            <c:idx val="1"/>
            <c:spPr>
              <a:solidFill>
                <a:schemeClr val="bg1">
                  <a:lumMod val="85000"/>
                </a:schemeClr>
              </a:solidFill>
              <a:ln w="19050">
                <a:noFill/>
              </a:ln>
              <a:effectLst/>
            </c:spPr>
            <c:extLst xmlns:c16r2="http://schemas.microsoft.com/office/drawing/2015/06/chart">
              <c:ext xmlns:c16="http://schemas.microsoft.com/office/drawing/2014/chart" uri="{C3380CC4-5D6E-409C-BE32-E72D297353CC}">
                <c16:uniqueId val="{00000003-AE7F-443A-84A3-5F8E13BC986D}"/>
              </c:ext>
            </c:extLst>
          </c:dPt>
          <c:dLbls>
            <c:dLbl>
              <c:idx val="0"/>
              <c:layout>
                <c:manualLayout>
                  <c:x val="-0.26026735624164249"/>
                  <c:y val="-0.19418236395749788"/>
                </c:manualLayout>
              </c:layout>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accent1"/>
                      </a:solidFill>
                      <a:latin typeface="+mn-lt"/>
                      <a:ea typeface="+mn-ea"/>
                      <a:cs typeface="+mn-cs"/>
                    </a:defRPr>
                  </a:pPr>
                  <a:endParaRPr lang="zh-CN"/>
                </a:p>
              </c:txPr>
              <c:showPercent val="1"/>
              <c:extLst xmlns:c16r2="http://schemas.microsoft.com/office/drawing/2015/06/chart">
                <c:ext xmlns:c15="http://schemas.microsoft.com/office/drawing/2012/chart" uri="{CE6537A1-D6FC-4f65-9D91-7224C49458BB}">
                  <c15:layout>
                    <c:manualLayout>
                      <c:w val="0.47419473382446298"/>
                      <c:h val="0.4221905791100547"/>
                    </c:manualLayout>
                  </c15:layout>
                </c:ext>
                <c:ext xmlns:c16="http://schemas.microsoft.com/office/drawing/2014/chart" uri="{C3380CC4-5D6E-409C-BE32-E72D297353CC}">
                  <c16:uniqueId val="{00000001-AE7F-443A-84A3-5F8E13BC986D}"/>
                </c:ext>
              </c:extLst>
            </c:dLbl>
            <c:dLbl>
              <c:idx val="1"/>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3-AE7F-443A-84A3-5F8E13BC986D}"/>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1"/>
                    </a:solidFill>
                    <a:latin typeface="+mn-lt"/>
                    <a:ea typeface="+mn-ea"/>
                    <a:cs typeface="+mn-cs"/>
                  </a:defRPr>
                </a:pPr>
                <a:endParaRPr lang="zh-CN"/>
              </a:p>
            </c:txPr>
            <c:showPercent val="1"/>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Sheet1!$A$2:$A$3</c:f>
              <c:strCache>
                <c:ptCount val="2"/>
                <c:pt idx="0">
                  <c:v>项目1</c:v>
                </c:pt>
                <c:pt idx="1">
                  <c:v>项目2</c:v>
                </c:pt>
              </c:strCache>
            </c:strRef>
          </c:cat>
          <c:val>
            <c:numRef>
              <c:f>Sheet1!$B$2:$B$3</c:f>
              <c:numCache>
                <c:formatCode>General</c:formatCode>
                <c:ptCount val="2"/>
                <c:pt idx="0">
                  <c:v>6.9</c:v>
                </c:pt>
                <c:pt idx="1">
                  <c:v>3.1</c:v>
                </c:pt>
              </c:numCache>
            </c:numRef>
          </c:val>
          <c:extLst xmlns:c16r2="http://schemas.microsoft.com/office/drawing/2015/06/chart">
            <c:ext xmlns:c16="http://schemas.microsoft.com/office/drawing/2014/chart" uri="{C3380CC4-5D6E-409C-BE32-E72D297353CC}">
              <c16:uniqueId val="{00000004-AE7F-443A-84A3-5F8E13BC986D}"/>
            </c:ext>
          </c:extLst>
        </c:ser>
        <c:firstSliceAng val="0"/>
        <c:holeSize val="80"/>
      </c:doughnutChart>
      <c:spPr>
        <a:noFill/>
        <a:ln>
          <a:noFill/>
        </a:ln>
        <a:effectLst/>
      </c:spPr>
    </c:plotArea>
    <c:plotVisOnly val="1"/>
    <c:dispBlanksAs val="zero"/>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zh-CN"/>
    </a:p>
  </c:txPr>
  <c:externalData r:id="rId1"/>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1945E0-E9CB-457D-9E12-6B1E4F9999CE}"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zh-CN" altLang="en-US"/>
        </a:p>
      </dgm:t>
    </dgm:pt>
    <dgm:pt modelId="{76790577-6B82-402A-A4C8-89A097DED55C}">
      <dgm:prSet phldrT="[文本]" custT="1"/>
      <dgm:spPr>
        <a:noFill/>
        <a:ln>
          <a:noFill/>
        </a:ln>
      </dgm:spPr>
      <dgm:t>
        <a:bodyPr/>
        <a:lstStyle/>
        <a:p>
          <a:r>
            <a:rPr lang="zh-CN" altLang="en-US" sz="2400" b="1" dirty="0">
              <a:solidFill>
                <a:schemeClr val="tx1">
                  <a:lumMod val="75000"/>
                  <a:lumOff val="25000"/>
                </a:schemeClr>
              </a:solidFill>
              <a:latin typeface="+mj-ea"/>
              <a:ea typeface="+mj-ea"/>
            </a:rPr>
            <a:t>主关键词</a:t>
          </a:r>
        </a:p>
      </dgm:t>
    </dgm:pt>
    <dgm:pt modelId="{BC3EE0B6-EECB-45CA-8E5E-B277B8B72A6A}" type="parTrans" cxnId="{895EEA25-854A-4086-AD4E-3E9DCEC505B5}">
      <dgm:prSet/>
      <dgm:spPr/>
      <dgm:t>
        <a:bodyPr/>
        <a:lstStyle/>
        <a:p>
          <a:endParaRPr lang="zh-CN" altLang="en-US" sz="1800">
            <a:latin typeface="+mj-ea"/>
            <a:ea typeface="+mj-ea"/>
          </a:endParaRPr>
        </a:p>
      </dgm:t>
    </dgm:pt>
    <dgm:pt modelId="{950CC54D-F7CE-45AA-98FE-761F64633F34}" type="sibTrans" cxnId="{895EEA25-854A-4086-AD4E-3E9DCEC505B5}">
      <dgm:prSet/>
      <dgm:spPr/>
      <dgm:t>
        <a:bodyPr/>
        <a:lstStyle/>
        <a:p>
          <a:endParaRPr lang="zh-CN" altLang="en-US" sz="1800">
            <a:latin typeface="+mj-ea"/>
            <a:ea typeface="+mj-ea"/>
          </a:endParaRPr>
        </a:p>
      </dgm:t>
    </dgm:pt>
    <dgm:pt modelId="{C32563C4-BDE2-46CD-887D-A909852ACD81}">
      <dgm:prSet phldrT="[文本]" custT="1">
        <dgm:style>
          <a:lnRef idx="2">
            <a:schemeClr val="accent1">
              <a:shade val="50000"/>
            </a:schemeClr>
          </a:lnRef>
          <a:fillRef idx="1">
            <a:schemeClr val="accent1"/>
          </a:fillRef>
          <a:effectRef idx="0">
            <a:schemeClr val="accent1"/>
          </a:effectRef>
          <a:fontRef idx="minor">
            <a:schemeClr val="lt1"/>
          </a:fontRef>
        </dgm:style>
      </dgm:prSet>
      <dgm:spPr>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dgm:spPr>
      <dgm:t>
        <a:bodyPr spcFirstLastPara="0" vert="horz" wrap="square" lIns="11430" tIns="11430" rIns="11430" bIns="11430" numCol="1" spcCol="1270" rtlCol="0" anchor="ctr" anchorCtr="0"/>
        <a:lstStyle/>
        <a:p>
          <a:pPr marL="0" lvl="0" indent="0" algn="ctr" defTabSz="914400" rtl="0" eaLnBrk="1" latinLnBrk="0" hangingPunct="1">
            <a:lnSpc>
              <a:spcPct val="90000"/>
            </a:lnSpc>
            <a:spcBef>
              <a:spcPct val="0"/>
            </a:spcBef>
            <a:spcAft>
              <a:spcPct val="35000"/>
            </a:spcAft>
            <a:buNone/>
          </a:pPr>
          <a:r>
            <a:rPr lang="zh-CN" altLang="en-US" sz="1800" kern="1200" dirty="0">
              <a:solidFill>
                <a:schemeClr val="lt1"/>
              </a:solidFill>
              <a:latin typeface="+mn-lt"/>
              <a:ea typeface="+mn-ea"/>
              <a:cs typeface="+mn-cs"/>
            </a:rPr>
            <a:t>关键词</a:t>
          </a:r>
          <a:r>
            <a:rPr lang="en-US" altLang="zh-CN" sz="1800" kern="1200" dirty="0">
              <a:solidFill>
                <a:schemeClr val="lt1"/>
              </a:solidFill>
              <a:latin typeface="+mn-lt"/>
              <a:ea typeface="+mn-ea"/>
              <a:cs typeface="+mn-cs"/>
            </a:rPr>
            <a:t>1</a:t>
          </a:r>
          <a:endParaRPr lang="zh-CN" altLang="en-US" sz="1800" kern="1200" dirty="0">
            <a:solidFill>
              <a:schemeClr val="lt1"/>
            </a:solidFill>
            <a:latin typeface="+mn-lt"/>
            <a:ea typeface="+mn-ea"/>
            <a:cs typeface="+mn-cs"/>
          </a:endParaRPr>
        </a:p>
      </dgm:t>
    </dgm:pt>
    <dgm:pt modelId="{4C1C10D1-2E1A-4FC9-8AD7-89169764C33C}" type="parTrans" cxnId="{F1F4128E-F20D-4FDE-9DD8-D3494972BF9A}">
      <dgm:prSet/>
      <dgm:spPr>
        <a:ln>
          <a:solidFill>
            <a:schemeClr val="accent1">
              <a:lumMod val="60000"/>
              <a:lumOff val="40000"/>
            </a:schemeClr>
          </a:solidFill>
        </a:ln>
      </dgm:spPr>
      <dgm:t>
        <a:bodyPr/>
        <a:lstStyle/>
        <a:p>
          <a:endParaRPr lang="zh-CN" altLang="en-US" sz="1800">
            <a:latin typeface="+mj-ea"/>
            <a:ea typeface="+mj-ea"/>
          </a:endParaRPr>
        </a:p>
      </dgm:t>
    </dgm:pt>
    <dgm:pt modelId="{FA45FF96-41FF-491D-9161-68F044F786D6}" type="sibTrans" cxnId="{F1F4128E-F20D-4FDE-9DD8-D3494972BF9A}">
      <dgm:prSet/>
      <dgm:spPr/>
      <dgm:t>
        <a:bodyPr/>
        <a:lstStyle/>
        <a:p>
          <a:endParaRPr lang="zh-CN" altLang="en-US" sz="1800">
            <a:latin typeface="+mj-ea"/>
            <a:ea typeface="+mj-ea"/>
          </a:endParaRPr>
        </a:p>
      </dgm:t>
    </dgm:pt>
    <dgm:pt modelId="{AE9A3CAD-216C-40A1-86C8-147D3E1AE6EF}">
      <dgm:prSet phldrT="[文本]" custT="1">
        <dgm:style>
          <a:lnRef idx="2">
            <a:schemeClr val="accent1">
              <a:shade val="50000"/>
            </a:schemeClr>
          </a:lnRef>
          <a:fillRef idx="1">
            <a:schemeClr val="accent1"/>
          </a:fillRef>
          <a:effectRef idx="0">
            <a:schemeClr val="accent1"/>
          </a:effectRef>
          <a:fontRef idx="minor">
            <a:schemeClr val="lt1"/>
          </a:fontRef>
        </dgm:style>
      </dgm:prSet>
      <dgm:spPr>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dgm:spPr>
      <dgm:t>
        <a:bodyPr spcFirstLastPara="0" vert="horz" wrap="square" lIns="11430" tIns="11430" rIns="11430" bIns="11430" numCol="1" spcCol="1270" rtlCol="0" anchor="ctr" anchorCtr="0"/>
        <a:lstStyle/>
        <a:p>
          <a:pPr marL="0" algn="ctr" defTabSz="914400" rtl="0" eaLnBrk="1" latinLnBrk="0" hangingPunct="1"/>
          <a:r>
            <a:rPr lang="zh-CN" altLang="en-US" sz="1800" kern="1200" dirty="0">
              <a:solidFill>
                <a:schemeClr val="lt1"/>
              </a:solidFill>
              <a:latin typeface="+mn-lt"/>
              <a:ea typeface="+mn-ea"/>
              <a:cs typeface="+mn-cs"/>
            </a:rPr>
            <a:t>关键词</a:t>
          </a:r>
          <a:r>
            <a:rPr lang="en-US" altLang="zh-CN" sz="1800" kern="1200" dirty="0">
              <a:solidFill>
                <a:schemeClr val="lt1"/>
              </a:solidFill>
              <a:latin typeface="+mn-lt"/>
              <a:ea typeface="+mn-ea"/>
              <a:cs typeface="+mn-cs"/>
            </a:rPr>
            <a:t>2</a:t>
          </a:r>
          <a:endParaRPr lang="zh-CN" altLang="en-US" sz="1800" kern="1200" dirty="0">
            <a:solidFill>
              <a:schemeClr val="lt1"/>
            </a:solidFill>
            <a:latin typeface="+mn-lt"/>
            <a:ea typeface="+mn-ea"/>
            <a:cs typeface="+mn-cs"/>
          </a:endParaRPr>
        </a:p>
      </dgm:t>
    </dgm:pt>
    <dgm:pt modelId="{FADFC1A3-984B-45BC-9403-0009E7EBE78E}" type="parTrans" cxnId="{1511B53D-2E75-41C6-878D-03A9631315DE}">
      <dgm:prSet/>
      <dgm:spPr>
        <a:ln>
          <a:solidFill>
            <a:schemeClr val="accent1">
              <a:lumMod val="60000"/>
              <a:lumOff val="40000"/>
            </a:schemeClr>
          </a:solidFill>
        </a:ln>
      </dgm:spPr>
      <dgm:t>
        <a:bodyPr/>
        <a:lstStyle/>
        <a:p>
          <a:endParaRPr lang="zh-CN" altLang="en-US" sz="1800">
            <a:latin typeface="+mj-ea"/>
            <a:ea typeface="+mj-ea"/>
          </a:endParaRPr>
        </a:p>
      </dgm:t>
    </dgm:pt>
    <dgm:pt modelId="{19207EB0-CD2E-4DD2-8C4F-A623A36B1CE8}" type="sibTrans" cxnId="{1511B53D-2E75-41C6-878D-03A9631315DE}">
      <dgm:prSet/>
      <dgm:spPr/>
      <dgm:t>
        <a:bodyPr/>
        <a:lstStyle/>
        <a:p>
          <a:endParaRPr lang="zh-CN" altLang="en-US" sz="1800">
            <a:latin typeface="+mj-ea"/>
            <a:ea typeface="+mj-ea"/>
          </a:endParaRPr>
        </a:p>
      </dgm:t>
    </dgm:pt>
    <dgm:pt modelId="{BEE65101-849A-43F1-B4A8-EC4BE34A92CB}">
      <dgm:prSet phldrT="[文本]" custT="1">
        <dgm:style>
          <a:lnRef idx="2">
            <a:schemeClr val="accent1">
              <a:shade val="50000"/>
            </a:schemeClr>
          </a:lnRef>
          <a:fillRef idx="1">
            <a:schemeClr val="accent1"/>
          </a:fillRef>
          <a:effectRef idx="0">
            <a:schemeClr val="accent1"/>
          </a:effectRef>
          <a:fontRef idx="minor">
            <a:schemeClr val="lt1"/>
          </a:fontRef>
        </dgm:style>
      </dgm:prSet>
      <dgm:spPr>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dgm:spPr>
      <dgm:t>
        <a:bodyPr spcFirstLastPara="0" vert="horz" wrap="square" lIns="11430" tIns="11430" rIns="11430" bIns="11430" numCol="1" spcCol="1270" rtlCol="0" anchor="ctr" anchorCtr="0"/>
        <a:lstStyle/>
        <a:p>
          <a:pPr marL="0" lvl="0" indent="0" algn="ctr" defTabSz="914400" rtl="0" eaLnBrk="1" latinLnBrk="0" hangingPunct="1">
            <a:lnSpc>
              <a:spcPct val="90000"/>
            </a:lnSpc>
            <a:spcBef>
              <a:spcPct val="0"/>
            </a:spcBef>
            <a:spcAft>
              <a:spcPct val="35000"/>
            </a:spcAft>
            <a:buNone/>
          </a:pPr>
          <a:r>
            <a:rPr lang="zh-CN" altLang="en-US" sz="1800" kern="1200" dirty="0">
              <a:solidFill>
                <a:schemeClr val="lt1"/>
              </a:solidFill>
              <a:latin typeface="+mn-lt"/>
              <a:ea typeface="+mn-ea"/>
              <a:cs typeface="+mn-cs"/>
            </a:rPr>
            <a:t>关键词</a:t>
          </a:r>
          <a:r>
            <a:rPr lang="en-US" altLang="zh-CN" sz="1800" kern="1200" dirty="0">
              <a:solidFill>
                <a:schemeClr val="lt1"/>
              </a:solidFill>
              <a:latin typeface="+mn-lt"/>
              <a:ea typeface="+mn-ea"/>
              <a:cs typeface="+mn-cs"/>
            </a:rPr>
            <a:t>3</a:t>
          </a:r>
          <a:endParaRPr lang="zh-CN" altLang="en-US" sz="1800" kern="1200" dirty="0">
            <a:solidFill>
              <a:schemeClr val="lt1"/>
            </a:solidFill>
            <a:latin typeface="+mn-lt"/>
            <a:ea typeface="+mn-ea"/>
            <a:cs typeface="+mn-cs"/>
          </a:endParaRPr>
        </a:p>
      </dgm:t>
    </dgm:pt>
    <dgm:pt modelId="{D92C79D7-A563-4325-ABF5-E8D595A235F5}" type="parTrans" cxnId="{1B4E7CF1-A9A3-46D6-87CF-736ABF3BF581}">
      <dgm:prSet/>
      <dgm:spPr>
        <a:noFill/>
        <a:ln>
          <a:solidFill>
            <a:schemeClr val="accent1">
              <a:lumMod val="60000"/>
              <a:lumOff val="40000"/>
            </a:schemeClr>
          </a:solidFill>
        </a:ln>
      </dgm:spPr>
      <dgm:t>
        <a:bodyPr/>
        <a:lstStyle/>
        <a:p>
          <a:endParaRPr lang="zh-CN" altLang="en-US" sz="1800">
            <a:latin typeface="+mj-ea"/>
            <a:ea typeface="+mj-ea"/>
          </a:endParaRPr>
        </a:p>
      </dgm:t>
    </dgm:pt>
    <dgm:pt modelId="{BECE0661-6D61-451F-8DCE-DAF0034C3F73}" type="sibTrans" cxnId="{1B4E7CF1-A9A3-46D6-87CF-736ABF3BF581}">
      <dgm:prSet/>
      <dgm:spPr/>
      <dgm:t>
        <a:bodyPr/>
        <a:lstStyle/>
        <a:p>
          <a:endParaRPr lang="zh-CN" altLang="en-US" sz="1800">
            <a:latin typeface="+mj-ea"/>
            <a:ea typeface="+mj-ea"/>
          </a:endParaRPr>
        </a:p>
      </dgm:t>
    </dgm:pt>
    <dgm:pt modelId="{3446DCB9-C329-4BB4-8194-CBA070C9F442}">
      <dgm:prSet phldrT="[文本]" custT="1">
        <dgm:style>
          <a:lnRef idx="2">
            <a:schemeClr val="accent1">
              <a:shade val="50000"/>
            </a:schemeClr>
          </a:lnRef>
          <a:fillRef idx="1">
            <a:schemeClr val="accent1"/>
          </a:fillRef>
          <a:effectRef idx="0">
            <a:schemeClr val="accent1"/>
          </a:effectRef>
          <a:fontRef idx="minor">
            <a:schemeClr val="lt1"/>
          </a:fontRef>
        </dgm:style>
      </dgm:prSet>
      <dgm:spPr>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dgm:spPr>
      <dgm:t>
        <a:bodyPr spcFirstLastPara="0" vert="horz" wrap="square" lIns="11430" tIns="11430" rIns="11430" bIns="11430" numCol="1" spcCol="1270" rtlCol="0" anchor="ctr" anchorCtr="0"/>
        <a:lstStyle/>
        <a:p>
          <a:pPr marL="0" algn="ctr" defTabSz="914400" rtl="0" eaLnBrk="1" latinLnBrk="0" hangingPunct="1"/>
          <a:r>
            <a:rPr lang="zh-CN" altLang="en-US" sz="1800" kern="1200" dirty="0">
              <a:solidFill>
                <a:schemeClr val="lt1"/>
              </a:solidFill>
              <a:latin typeface="+mn-lt"/>
              <a:ea typeface="+mn-ea"/>
              <a:cs typeface="+mn-cs"/>
            </a:rPr>
            <a:t>关键词</a:t>
          </a:r>
          <a:r>
            <a:rPr lang="en-US" altLang="zh-CN" sz="1800" kern="1200" dirty="0">
              <a:solidFill>
                <a:schemeClr val="lt1"/>
              </a:solidFill>
              <a:latin typeface="+mn-lt"/>
              <a:ea typeface="+mn-ea"/>
              <a:cs typeface="+mn-cs"/>
            </a:rPr>
            <a:t>4</a:t>
          </a:r>
          <a:endParaRPr lang="zh-CN" altLang="en-US" sz="1800" kern="1200" dirty="0">
            <a:solidFill>
              <a:schemeClr val="lt1"/>
            </a:solidFill>
            <a:latin typeface="+mn-lt"/>
            <a:ea typeface="+mn-ea"/>
            <a:cs typeface="+mn-cs"/>
          </a:endParaRPr>
        </a:p>
      </dgm:t>
    </dgm:pt>
    <dgm:pt modelId="{A373076C-74F8-4312-89FA-C84B2B3A166B}" type="parTrans" cxnId="{E90A670E-3D72-4605-8B38-BC5A4C03F4CD}">
      <dgm:prSet/>
      <dgm:spPr>
        <a:ln>
          <a:solidFill>
            <a:schemeClr val="accent1">
              <a:lumMod val="60000"/>
              <a:lumOff val="40000"/>
            </a:schemeClr>
          </a:solidFill>
        </a:ln>
      </dgm:spPr>
      <dgm:t>
        <a:bodyPr/>
        <a:lstStyle/>
        <a:p>
          <a:endParaRPr lang="zh-CN" altLang="en-US" sz="1800">
            <a:latin typeface="+mj-ea"/>
            <a:ea typeface="+mj-ea"/>
          </a:endParaRPr>
        </a:p>
      </dgm:t>
    </dgm:pt>
    <dgm:pt modelId="{06B784BC-030C-41D5-9412-BC849BB4CB95}" type="sibTrans" cxnId="{E90A670E-3D72-4605-8B38-BC5A4C03F4CD}">
      <dgm:prSet/>
      <dgm:spPr/>
      <dgm:t>
        <a:bodyPr/>
        <a:lstStyle/>
        <a:p>
          <a:endParaRPr lang="zh-CN" altLang="en-US" sz="1800">
            <a:latin typeface="+mj-ea"/>
            <a:ea typeface="+mj-ea"/>
          </a:endParaRPr>
        </a:p>
      </dgm:t>
    </dgm:pt>
    <dgm:pt modelId="{D55C05CE-8C88-42CF-99A3-DD3B5149E898}" type="pres">
      <dgm:prSet presAssocID="{3B1945E0-E9CB-457D-9E12-6B1E4F9999CE}" presName="hierChild1" presStyleCnt="0">
        <dgm:presLayoutVars>
          <dgm:orgChart val="1"/>
          <dgm:chPref val="1"/>
          <dgm:dir/>
          <dgm:animOne val="branch"/>
          <dgm:animLvl val="lvl"/>
          <dgm:resizeHandles/>
        </dgm:presLayoutVars>
      </dgm:prSet>
      <dgm:spPr/>
      <dgm:t>
        <a:bodyPr/>
        <a:lstStyle/>
        <a:p>
          <a:endParaRPr lang="zh-CN" altLang="en-US"/>
        </a:p>
      </dgm:t>
    </dgm:pt>
    <dgm:pt modelId="{26EA4EFA-E6C6-4085-9665-60FCE7B4DA38}" type="pres">
      <dgm:prSet presAssocID="{76790577-6B82-402A-A4C8-89A097DED55C}" presName="hierRoot1" presStyleCnt="0">
        <dgm:presLayoutVars>
          <dgm:hierBranch val="init"/>
        </dgm:presLayoutVars>
      </dgm:prSet>
      <dgm:spPr/>
    </dgm:pt>
    <dgm:pt modelId="{15F18DC5-9787-44D7-8BC1-115E84E69839}" type="pres">
      <dgm:prSet presAssocID="{76790577-6B82-402A-A4C8-89A097DED55C}" presName="rootComposite1" presStyleCnt="0"/>
      <dgm:spPr/>
    </dgm:pt>
    <dgm:pt modelId="{A947B285-A05C-41C0-B11E-DCDDC6F3C90F}" type="pres">
      <dgm:prSet presAssocID="{76790577-6B82-402A-A4C8-89A097DED55C}" presName="rootText1" presStyleLbl="node0" presStyleIdx="0" presStyleCnt="1" custScaleX="166730">
        <dgm:presLayoutVars>
          <dgm:chPref val="3"/>
        </dgm:presLayoutVars>
      </dgm:prSet>
      <dgm:spPr/>
      <dgm:t>
        <a:bodyPr/>
        <a:lstStyle/>
        <a:p>
          <a:endParaRPr lang="zh-CN" altLang="en-US"/>
        </a:p>
      </dgm:t>
    </dgm:pt>
    <dgm:pt modelId="{3D754735-1B14-4C80-A67B-20BA33C6DD90}" type="pres">
      <dgm:prSet presAssocID="{76790577-6B82-402A-A4C8-89A097DED55C}" presName="rootConnector1" presStyleLbl="node1" presStyleIdx="0" presStyleCnt="0"/>
      <dgm:spPr/>
      <dgm:t>
        <a:bodyPr/>
        <a:lstStyle/>
        <a:p>
          <a:endParaRPr lang="zh-CN" altLang="en-US"/>
        </a:p>
      </dgm:t>
    </dgm:pt>
    <dgm:pt modelId="{3BC00537-DB80-40D6-92E9-101CA19FBCDB}" type="pres">
      <dgm:prSet presAssocID="{76790577-6B82-402A-A4C8-89A097DED55C}" presName="hierChild2" presStyleCnt="0"/>
      <dgm:spPr/>
    </dgm:pt>
    <dgm:pt modelId="{536BE776-BAEA-4A5F-81FF-FFC54D1ACFDE}" type="pres">
      <dgm:prSet presAssocID="{4C1C10D1-2E1A-4FC9-8AD7-89169764C33C}" presName="Name37" presStyleLbl="parChTrans1D2" presStyleIdx="0" presStyleCnt="4"/>
      <dgm:spPr/>
      <dgm:t>
        <a:bodyPr/>
        <a:lstStyle/>
        <a:p>
          <a:endParaRPr lang="zh-CN" altLang="en-US"/>
        </a:p>
      </dgm:t>
    </dgm:pt>
    <dgm:pt modelId="{BC2CCE7B-6947-47AB-9EA7-77B34BBE68D1}" type="pres">
      <dgm:prSet presAssocID="{C32563C4-BDE2-46CD-887D-A909852ACD81}" presName="hierRoot2" presStyleCnt="0">
        <dgm:presLayoutVars>
          <dgm:hierBranch val="init"/>
        </dgm:presLayoutVars>
      </dgm:prSet>
      <dgm:spPr/>
    </dgm:pt>
    <dgm:pt modelId="{37112DD5-05CB-4F35-99E4-3EA7B6D4518B}" type="pres">
      <dgm:prSet presAssocID="{C32563C4-BDE2-46CD-887D-A909852ACD81}" presName="rootComposite" presStyleCnt="0"/>
      <dgm:spPr/>
    </dgm:pt>
    <dgm:pt modelId="{A910B5D5-80E8-4A16-BB16-D93655301079}" type="pres">
      <dgm:prSet presAssocID="{C32563C4-BDE2-46CD-887D-A909852ACD81}" presName="rootText" presStyleLbl="node2" presStyleIdx="0" presStyleCnt="4" custScaleX="164817" custScaleY="78116" custLinFactX="-83081" custLinFactNeighborX="-100000" custLinFactNeighborY="-2531">
        <dgm:presLayoutVars>
          <dgm:chPref val="3"/>
        </dgm:presLayoutVars>
      </dgm:prSet>
      <dgm:spPr>
        <a:xfrm>
          <a:off x="0" y="625094"/>
          <a:ext cx="1476002" cy="349780"/>
        </a:xfrm>
        <a:prstGeom prst="rect">
          <a:avLst/>
        </a:prstGeom>
      </dgm:spPr>
      <dgm:t>
        <a:bodyPr/>
        <a:lstStyle/>
        <a:p>
          <a:endParaRPr lang="zh-CN" altLang="en-US"/>
        </a:p>
      </dgm:t>
    </dgm:pt>
    <dgm:pt modelId="{053CA802-B646-499A-A44F-F871F767F671}" type="pres">
      <dgm:prSet presAssocID="{C32563C4-BDE2-46CD-887D-A909852ACD81}" presName="rootConnector" presStyleLbl="node2" presStyleIdx="0" presStyleCnt="4"/>
      <dgm:spPr/>
      <dgm:t>
        <a:bodyPr/>
        <a:lstStyle/>
        <a:p>
          <a:endParaRPr lang="zh-CN" altLang="en-US"/>
        </a:p>
      </dgm:t>
    </dgm:pt>
    <dgm:pt modelId="{76A4A0FD-25E0-494D-B564-7698792709B8}" type="pres">
      <dgm:prSet presAssocID="{C32563C4-BDE2-46CD-887D-A909852ACD81}" presName="hierChild4" presStyleCnt="0"/>
      <dgm:spPr/>
    </dgm:pt>
    <dgm:pt modelId="{77B495BF-E02D-4B39-87CD-8AC7F3089963}" type="pres">
      <dgm:prSet presAssocID="{C32563C4-BDE2-46CD-887D-A909852ACD81}" presName="hierChild5" presStyleCnt="0"/>
      <dgm:spPr/>
    </dgm:pt>
    <dgm:pt modelId="{C8E75119-B10C-4238-A7C9-30BA634629E3}" type="pres">
      <dgm:prSet presAssocID="{FADFC1A3-984B-45BC-9403-0009E7EBE78E}" presName="Name37" presStyleLbl="parChTrans1D2" presStyleIdx="1" presStyleCnt="4"/>
      <dgm:spPr/>
      <dgm:t>
        <a:bodyPr/>
        <a:lstStyle/>
        <a:p>
          <a:endParaRPr lang="zh-CN" altLang="en-US"/>
        </a:p>
      </dgm:t>
    </dgm:pt>
    <dgm:pt modelId="{484D7C94-0E21-4E18-A47A-C6508863D01F}" type="pres">
      <dgm:prSet presAssocID="{AE9A3CAD-216C-40A1-86C8-147D3E1AE6EF}" presName="hierRoot2" presStyleCnt="0">
        <dgm:presLayoutVars>
          <dgm:hierBranch val="init"/>
        </dgm:presLayoutVars>
      </dgm:prSet>
      <dgm:spPr/>
    </dgm:pt>
    <dgm:pt modelId="{28468CDC-E807-49EC-9999-6BC0F9413BC7}" type="pres">
      <dgm:prSet presAssocID="{AE9A3CAD-216C-40A1-86C8-147D3E1AE6EF}" presName="rootComposite" presStyleCnt="0"/>
      <dgm:spPr/>
    </dgm:pt>
    <dgm:pt modelId="{D038A2E3-4C9C-4545-9B59-8C49D7121CEB}" type="pres">
      <dgm:prSet presAssocID="{AE9A3CAD-216C-40A1-86C8-147D3E1AE6EF}" presName="rootText" presStyleLbl="node2" presStyleIdx="1" presStyleCnt="4" custScaleX="164817" custScaleY="78116" custLinFactNeighborX="-26566" custLinFactNeighborY="-1781">
        <dgm:presLayoutVars>
          <dgm:chPref val="3"/>
        </dgm:presLayoutVars>
      </dgm:prSet>
      <dgm:spPr>
        <a:xfrm>
          <a:off x="2089142" y="628452"/>
          <a:ext cx="1476002" cy="349780"/>
        </a:xfrm>
        <a:prstGeom prst="rect">
          <a:avLst/>
        </a:prstGeom>
      </dgm:spPr>
      <dgm:t>
        <a:bodyPr/>
        <a:lstStyle/>
        <a:p>
          <a:endParaRPr lang="zh-CN" altLang="en-US"/>
        </a:p>
      </dgm:t>
    </dgm:pt>
    <dgm:pt modelId="{9B034394-46F9-4724-8916-2DCF99698BC5}" type="pres">
      <dgm:prSet presAssocID="{AE9A3CAD-216C-40A1-86C8-147D3E1AE6EF}" presName="rootConnector" presStyleLbl="node2" presStyleIdx="1" presStyleCnt="4"/>
      <dgm:spPr/>
      <dgm:t>
        <a:bodyPr/>
        <a:lstStyle/>
        <a:p>
          <a:endParaRPr lang="zh-CN" altLang="en-US"/>
        </a:p>
      </dgm:t>
    </dgm:pt>
    <dgm:pt modelId="{DC086C44-919C-445B-A658-8661E4980B2F}" type="pres">
      <dgm:prSet presAssocID="{AE9A3CAD-216C-40A1-86C8-147D3E1AE6EF}" presName="hierChild4" presStyleCnt="0"/>
      <dgm:spPr/>
    </dgm:pt>
    <dgm:pt modelId="{D659F705-B5ED-47EC-B42A-A7538E47B6C2}" type="pres">
      <dgm:prSet presAssocID="{AE9A3CAD-216C-40A1-86C8-147D3E1AE6EF}" presName="hierChild5" presStyleCnt="0"/>
      <dgm:spPr/>
    </dgm:pt>
    <dgm:pt modelId="{03EB52F3-3743-4F5D-81CE-DFC2D28F8885}" type="pres">
      <dgm:prSet presAssocID="{D92C79D7-A563-4325-ABF5-E8D595A235F5}" presName="Name37" presStyleLbl="parChTrans1D2" presStyleIdx="2" presStyleCnt="4"/>
      <dgm:spPr/>
      <dgm:t>
        <a:bodyPr/>
        <a:lstStyle/>
        <a:p>
          <a:endParaRPr lang="zh-CN" altLang="en-US"/>
        </a:p>
      </dgm:t>
    </dgm:pt>
    <dgm:pt modelId="{B60B72D1-F989-4EF4-B338-4DA47A83BC1E}" type="pres">
      <dgm:prSet presAssocID="{BEE65101-849A-43F1-B4A8-EC4BE34A92CB}" presName="hierRoot2" presStyleCnt="0">
        <dgm:presLayoutVars>
          <dgm:hierBranch val="init"/>
        </dgm:presLayoutVars>
      </dgm:prSet>
      <dgm:spPr/>
    </dgm:pt>
    <dgm:pt modelId="{58A7D0A4-0ADA-458C-9CDF-43BCCA2709A6}" type="pres">
      <dgm:prSet presAssocID="{BEE65101-849A-43F1-B4A8-EC4BE34A92CB}" presName="rootComposite" presStyleCnt="0"/>
      <dgm:spPr/>
    </dgm:pt>
    <dgm:pt modelId="{92BC6EE6-2053-432B-8220-38586C793304}" type="pres">
      <dgm:prSet presAssocID="{BEE65101-849A-43F1-B4A8-EC4BE34A92CB}" presName="rootText" presStyleLbl="node2" presStyleIdx="2" presStyleCnt="4" custScaleX="164817" custScaleY="78116" custLinFactNeighborX="33180" custLinFactNeighborY="-1781">
        <dgm:presLayoutVars>
          <dgm:chPref val="3"/>
        </dgm:presLayoutVars>
      </dgm:prSet>
      <dgm:spPr>
        <a:xfrm>
          <a:off x="4288257" y="628452"/>
          <a:ext cx="1476002" cy="349780"/>
        </a:xfrm>
        <a:prstGeom prst="rect">
          <a:avLst/>
        </a:prstGeom>
      </dgm:spPr>
      <dgm:t>
        <a:bodyPr/>
        <a:lstStyle/>
        <a:p>
          <a:endParaRPr lang="zh-CN" altLang="en-US"/>
        </a:p>
      </dgm:t>
    </dgm:pt>
    <dgm:pt modelId="{31C32056-F3BB-4F0C-A95B-4001015B34E9}" type="pres">
      <dgm:prSet presAssocID="{BEE65101-849A-43F1-B4A8-EC4BE34A92CB}" presName="rootConnector" presStyleLbl="node2" presStyleIdx="2" presStyleCnt="4"/>
      <dgm:spPr/>
      <dgm:t>
        <a:bodyPr/>
        <a:lstStyle/>
        <a:p>
          <a:endParaRPr lang="zh-CN" altLang="en-US"/>
        </a:p>
      </dgm:t>
    </dgm:pt>
    <dgm:pt modelId="{09AFECF2-AD81-4D55-8970-CF9F0C536EF0}" type="pres">
      <dgm:prSet presAssocID="{BEE65101-849A-43F1-B4A8-EC4BE34A92CB}" presName="hierChild4" presStyleCnt="0"/>
      <dgm:spPr/>
    </dgm:pt>
    <dgm:pt modelId="{C5EF1A67-F30C-46A0-A79C-8224655C9395}" type="pres">
      <dgm:prSet presAssocID="{BEE65101-849A-43F1-B4A8-EC4BE34A92CB}" presName="hierChild5" presStyleCnt="0"/>
      <dgm:spPr/>
    </dgm:pt>
    <dgm:pt modelId="{B1DD7EA4-F035-4B80-B030-D7FB01C01F15}" type="pres">
      <dgm:prSet presAssocID="{A373076C-74F8-4312-89FA-C84B2B3A166B}" presName="Name37" presStyleLbl="parChTrans1D2" presStyleIdx="3" presStyleCnt="4"/>
      <dgm:spPr/>
      <dgm:t>
        <a:bodyPr/>
        <a:lstStyle/>
        <a:p>
          <a:endParaRPr lang="zh-CN" altLang="en-US"/>
        </a:p>
      </dgm:t>
    </dgm:pt>
    <dgm:pt modelId="{0F0B689D-1E8B-4250-AA81-28B8CD4425A1}" type="pres">
      <dgm:prSet presAssocID="{3446DCB9-C329-4BB4-8194-CBA070C9F442}" presName="hierRoot2" presStyleCnt="0">
        <dgm:presLayoutVars>
          <dgm:hierBranch val="init"/>
        </dgm:presLayoutVars>
      </dgm:prSet>
      <dgm:spPr/>
    </dgm:pt>
    <dgm:pt modelId="{0D8208C9-9A29-415C-A312-FD8B2D9FA109}" type="pres">
      <dgm:prSet presAssocID="{3446DCB9-C329-4BB4-8194-CBA070C9F442}" presName="rootComposite" presStyleCnt="0"/>
      <dgm:spPr/>
    </dgm:pt>
    <dgm:pt modelId="{1BAAABC4-0125-4167-B012-18FFDC8D0D1C}" type="pres">
      <dgm:prSet presAssocID="{3446DCB9-C329-4BB4-8194-CBA070C9F442}" presName="rootText" presStyleLbl="node2" presStyleIdx="3" presStyleCnt="4" custScaleX="164817" custScaleY="78116" custLinFactX="81744" custLinFactNeighborX="100000" custLinFactNeighborY="-2531">
        <dgm:presLayoutVars>
          <dgm:chPref val="3"/>
        </dgm:presLayoutVars>
      </dgm:prSet>
      <dgm:spPr>
        <a:xfrm>
          <a:off x="6318169" y="625094"/>
          <a:ext cx="1476002" cy="349780"/>
        </a:xfrm>
        <a:prstGeom prst="rect">
          <a:avLst/>
        </a:prstGeom>
      </dgm:spPr>
      <dgm:t>
        <a:bodyPr/>
        <a:lstStyle/>
        <a:p>
          <a:endParaRPr lang="zh-CN" altLang="en-US"/>
        </a:p>
      </dgm:t>
    </dgm:pt>
    <dgm:pt modelId="{B919A482-A8F6-4E29-B25F-3D2B32BD568B}" type="pres">
      <dgm:prSet presAssocID="{3446DCB9-C329-4BB4-8194-CBA070C9F442}" presName="rootConnector" presStyleLbl="node2" presStyleIdx="3" presStyleCnt="4"/>
      <dgm:spPr/>
      <dgm:t>
        <a:bodyPr/>
        <a:lstStyle/>
        <a:p>
          <a:endParaRPr lang="zh-CN" altLang="en-US"/>
        </a:p>
      </dgm:t>
    </dgm:pt>
    <dgm:pt modelId="{DD2B8C01-E253-44C6-AA77-00322FDCAE86}" type="pres">
      <dgm:prSet presAssocID="{3446DCB9-C329-4BB4-8194-CBA070C9F442}" presName="hierChild4" presStyleCnt="0"/>
      <dgm:spPr/>
    </dgm:pt>
    <dgm:pt modelId="{6FBE310A-24A6-4ED9-A5A5-6FC0F16009DC}" type="pres">
      <dgm:prSet presAssocID="{3446DCB9-C329-4BB4-8194-CBA070C9F442}" presName="hierChild5" presStyleCnt="0"/>
      <dgm:spPr/>
    </dgm:pt>
    <dgm:pt modelId="{0EB56358-73BD-46C9-AF70-FCF8AAB3EA8A}" type="pres">
      <dgm:prSet presAssocID="{76790577-6B82-402A-A4C8-89A097DED55C}" presName="hierChild3" presStyleCnt="0"/>
      <dgm:spPr/>
    </dgm:pt>
  </dgm:ptLst>
  <dgm:cxnLst>
    <dgm:cxn modelId="{3F670B43-F3AE-4537-98EE-42DE35CBD5E3}" type="presOf" srcId="{D92C79D7-A563-4325-ABF5-E8D595A235F5}" destId="{03EB52F3-3743-4F5D-81CE-DFC2D28F8885}" srcOrd="0" destOrd="0" presId="urn:microsoft.com/office/officeart/2005/8/layout/orgChart1"/>
    <dgm:cxn modelId="{FAE62D16-22FE-40DE-B79F-BDDA142BE7B0}" type="presOf" srcId="{AE9A3CAD-216C-40A1-86C8-147D3E1AE6EF}" destId="{D038A2E3-4C9C-4545-9B59-8C49D7121CEB}" srcOrd="0" destOrd="0" presId="urn:microsoft.com/office/officeart/2005/8/layout/orgChart1"/>
    <dgm:cxn modelId="{8562D739-775E-45A0-94B1-D2526AC52357}" type="presOf" srcId="{FADFC1A3-984B-45BC-9403-0009E7EBE78E}" destId="{C8E75119-B10C-4238-A7C9-30BA634629E3}" srcOrd="0" destOrd="0" presId="urn:microsoft.com/office/officeart/2005/8/layout/orgChart1"/>
    <dgm:cxn modelId="{45A0AD72-16E3-41C4-BC65-A4D8F6D0214C}" type="presOf" srcId="{A373076C-74F8-4312-89FA-C84B2B3A166B}" destId="{B1DD7EA4-F035-4B80-B030-D7FB01C01F15}" srcOrd="0" destOrd="0" presId="urn:microsoft.com/office/officeart/2005/8/layout/orgChart1"/>
    <dgm:cxn modelId="{E6043BAA-C0F4-4CE3-A452-77E1A97E72DA}" type="presOf" srcId="{3446DCB9-C329-4BB4-8194-CBA070C9F442}" destId="{B919A482-A8F6-4E29-B25F-3D2B32BD568B}" srcOrd="1" destOrd="0" presId="urn:microsoft.com/office/officeart/2005/8/layout/orgChart1"/>
    <dgm:cxn modelId="{89B40058-F5C2-4219-9BAE-4C919C622F1E}" type="presOf" srcId="{BEE65101-849A-43F1-B4A8-EC4BE34A92CB}" destId="{92BC6EE6-2053-432B-8220-38586C793304}" srcOrd="0" destOrd="0" presId="urn:microsoft.com/office/officeart/2005/8/layout/orgChart1"/>
    <dgm:cxn modelId="{1B4E7CF1-A9A3-46D6-87CF-736ABF3BF581}" srcId="{76790577-6B82-402A-A4C8-89A097DED55C}" destId="{BEE65101-849A-43F1-B4A8-EC4BE34A92CB}" srcOrd="2" destOrd="0" parTransId="{D92C79D7-A563-4325-ABF5-E8D595A235F5}" sibTransId="{BECE0661-6D61-451F-8DCE-DAF0034C3F73}"/>
    <dgm:cxn modelId="{895EEA25-854A-4086-AD4E-3E9DCEC505B5}" srcId="{3B1945E0-E9CB-457D-9E12-6B1E4F9999CE}" destId="{76790577-6B82-402A-A4C8-89A097DED55C}" srcOrd="0" destOrd="0" parTransId="{BC3EE0B6-EECB-45CA-8E5E-B277B8B72A6A}" sibTransId="{950CC54D-F7CE-45AA-98FE-761F64633F34}"/>
    <dgm:cxn modelId="{E90A670E-3D72-4605-8B38-BC5A4C03F4CD}" srcId="{76790577-6B82-402A-A4C8-89A097DED55C}" destId="{3446DCB9-C329-4BB4-8194-CBA070C9F442}" srcOrd="3" destOrd="0" parTransId="{A373076C-74F8-4312-89FA-C84B2B3A166B}" sibTransId="{06B784BC-030C-41D5-9412-BC849BB4CB95}"/>
    <dgm:cxn modelId="{E67824EA-15C9-41FB-A6A7-0646F5568074}" type="presOf" srcId="{C32563C4-BDE2-46CD-887D-A909852ACD81}" destId="{053CA802-B646-499A-A44F-F871F767F671}" srcOrd="1" destOrd="0" presId="urn:microsoft.com/office/officeart/2005/8/layout/orgChart1"/>
    <dgm:cxn modelId="{1511B53D-2E75-41C6-878D-03A9631315DE}" srcId="{76790577-6B82-402A-A4C8-89A097DED55C}" destId="{AE9A3CAD-216C-40A1-86C8-147D3E1AE6EF}" srcOrd="1" destOrd="0" parTransId="{FADFC1A3-984B-45BC-9403-0009E7EBE78E}" sibTransId="{19207EB0-CD2E-4DD2-8C4F-A623A36B1CE8}"/>
    <dgm:cxn modelId="{91543778-B6F3-4DD4-8DE5-61A42DBD6731}" type="presOf" srcId="{76790577-6B82-402A-A4C8-89A097DED55C}" destId="{3D754735-1B14-4C80-A67B-20BA33C6DD90}" srcOrd="1" destOrd="0" presId="urn:microsoft.com/office/officeart/2005/8/layout/orgChart1"/>
    <dgm:cxn modelId="{9AECF88A-5A46-47FC-85A6-C7938FF1F568}" type="presOf" srcId="{BEE65101-849A-43F1-B4A8-EC4BE34A92CB}" destId="{31C32056-F3BB-4F0C-A95B-4001015B34E9}" srcOrd="1" destOrd="0" presId="urn:microsoft.com/office/officeart/2005/8/layout/orgChart1"/>
    <dgm:cxn modelId="{286F7E2D-61A0-4130-9ECD-06C0F836399B}" type="presOf" srcId="{76790577-6B82-402A-A4C8-89A097DED55C}" destId="{A947B285-A05C-41C0-B11E-DCDDC6F3C90F}" srcOrd="0" destOrd="0" presId="urn:microsoft.com/office/officeart/2005/8/layout/orgChart1"/>
    <dgm:cxn modelId="{5059497A-E1C6-4717-9950-410A661D9D7A}" type="presOf" srcId="{4C1C10D1-2E1A-4FC9-8AD7-89169764C33C}" destId="{536BE776-BAEA-4A5F-81FF-FFC54D1ACFDE}" srcOrd="0" destOrd="0" presId="urn:microsoft.com/office/officeart/2005/8/layout/orgChart1"/>
    <dgm:cxn modelId="{989D77AC-7745-4179-BA65-58DDBD353324}" type="presOf" srcId="{3446DCB9-C329-4BB4-8194-CBA070C9F442}" destId="{1BAAABC4-0125-4167-B012-18FFDC8D0D1C}" srcOrd="0" destOrd="0" presId="urn:microsoft.com/office/officeart/2005/8/layout/orgChart1"/>
    <dgm:cxn modelId="{E8C1A8BB-B78D-4E1C-A41E-AA2985BE7ECB}" type="presOf" srcId="{C32563C4-BDE2-46CD-887D-A909852ACD81}" destId="{A910B5D5-80E8-4A16-BB16-D93655301079}" srcOrd="0" destOrd="0" presId="urn:microsoft.com/office/officeart/2005/8/layout/orgChart1"/>
    <dgm:cxn modelId="{F1F4128E-F20D-4FDE-9DD8-D3494972BF9A}" srcId="{76790577-6B82-402A-A4C8-89A097DED55C}" destId="{C32563C4-BDE2-46CD-887D-A909852ACD81}" srcOrd="0" destOrd="0" parTransId="{4C1C10D1-2E1A-4FC9-8AD7-89169764C33C}" sibTransId="{FA45FF96-41FF-491D-9161-68F044F786D6}"/>
    <dgm:cxn modelId="{AB2C819F-5A03-481C-A775-379F0942E3C3}" type="presOf" srcId="{3B1945E0-E9CB-457D-9E12-6B1E4F9999CE}" destId="{D55C05CE-8C88-42CF-99A3-DD3B5149E898}" srcOrd="0" destOrd="0" presId="urn:microsoft.com/office/officeart/2005/8/layout/orgChart1"/>
    <dgm:cxn modelId="{DA5D4EA0-E78F-4DB9-B382-D6B097E2FF7F}" type="presOf" srcId="{AE9A3CAD-216C-40A1-86C8-147D3E1AE6EF}" destId="{9B034394-46F9-4724-8916-2DCF99698BC5}" srcOrd="1" destOrd="0" presId="urn:microsoft.com/office/officeart/2005/8/layout/orgChart1"/>
    <dgm:cxn modelId="{E115D919-C3F8-48C6-8D83-AF58D4ADB7A4}" type="presParOf" srcId="{D55C05CE-8C88-42CF-99A3-DD3B5149E898}" destId="{26EA4EFA-E6C6-4085-9665-60FCE7B4DA38}" srcOrd="0" destOrd="0" presId="urn:microsoft.com/office/officeart/2005/8/layout/orgChart1"/>
    <dgm:cxn modelId="{446E794E-E226-4DE2-A8A4-1A4193B2E6E9}" type="presParOf" srcId="{26EA4EFA-E6C6-4085-9665-60FCE7B4DA38}" destId="{15F18DC5-9787-44D7-8BC1-115E84E69839}" srcOrd="0" destOrd="0" presId="urn:microsoft.com/office/officeart/2005/8/layout/orgChart1"/>
    <dgm:cxn modelId="{03BD4B1B-15B2-4BF4-A196-711C0FACE5AB}" type="presParOf" srcId="{15F18DC5-9787-44D7-8BC1-115E84E69839}" destId="{A947B285-A05C-41C0-B11E-DCDDC6F3C90F}" srcOrd="0" destOrd="0" presId="urn:microsoft.com/office/officeart/2005/8/layout/orgChart1"/>
    <dgm:cxn modelId="{8C5BA85E-D608-4473-ABA3-FB41825C75E4}" type="presParOf" srcId="{15F18DC5-9787-44D7-8BC1-115E84E69839}" destId="{3D754735-1B14-4C80-A67B-20BA33C6DD90}" srcOrd="1" destOrd="0" presId="urn:microsoft.com/office/officeart/2005/8/layout/orgChart1"/>
    <dgm:cxn modelId="{EA0D1331-E461-46DC-9486-F986CAA8C670}" type="presParOf" srcId="{26EA4EFA-E6C6-4085-9665-60FCE7B4DA38}" destId="{3BC00537-DB80-40D6-92E9-101CA19FBCDB}" srcOrd="1" destOrd="0" presId="urn:microsoft.com/office/officeart/2005/8/layout/orgChart1"/>
    <dgm:cxn modelId="{7D507DFB-0251-498C-B4AC-E251D08E07A6}" type="presParOf" srcId="{3BC00537-DB80-40D6-92E9-101CA19FBCDB}" destId="{536BE776-BAEA-4A5F-81FF-FFC54D1ACFDE}" srcOrd="0" destOrd="0" presId="urn:microsoft.com/office/officeart/2005/8/layout/orgChart1"/>
    <dgm:cxn modelId="{52B9BBBA-C083-4E71-B3A3-A5C723D8FE30}" type="presParOf" srcId="{3BC00537-DB80-40D6-92E9-101CA19FBCDB}" destId="{BC2CCE7B-6947-47AB-9EA7-77B34BBE68D1}" srcOrd="1" destOrd="0" presId="urn:microsoft.com/office/officeart/2005/8/layout/orgChart1"/>
    <dgm:cxn modelId="{AE5B35E5-F450-49B6-B4A9-917C85487388}" type="presParOf" srcId="{BC2CCE7B-6947-47AB-9EA7-77B34BBE68D1}" destId="{37112DD5-05CB-4F35-99E4-3EA7B6D4518B}" srcOrd="0" destOrd="0" presId="urn:microsoft.com/office/officeart/2005/8/layout/orgChart1"/>
    <dgm:cxn modelId="{F6468757-8D52-47C0-928E-21DF5D762324}" type="presParOf" srcId="{37112DD5-05CB-4F35-99E4-3EA7B6D4518B}" destId="{A910B5D5-80E8-4A16-BB16-D93655301079}" srcOrd="0" destOrd="0" presId="urn:microsoft.com/office/officeart/2005/8/layout/orgChart1"/>
    <dgm:cxn modelId="{58F1D083-B6A6-4E17-AB63-525CC157DA55}" type="presParOf" srcId="{37112DD5-05CB-4F35-99E4-3EA7B6D4518B}" destId="{053CA802-B646-499A-A44F-F871F767F671}" srcOrd="1" destOrd="0" presId="urn:microsoft.com/office/officeart/2005/8/layout/orgChart1"/>
    <dgm:cxn modelId="{7C149EDB-5BC4-475B-898E-155BE5B55726}" type="presParOf" srcId="{BC2CCE7B-6947-47AB-9EA7-77B34BBE68D1}" destId="{76A4A0FD-25E0-494D-B564-7698792709B8}" srcOrd="1" destOrd="0" presId="urn:microsoft.com/office/officeart/2005/8/layout/orgChart1"/>
    <dgm:cxn modelId="{5CBFE169-A398-42F4-A141-E9B69487DF1A}" type="presParOf" srcId="{BC2CCE7B-6947-47AB-9EA7-77B34BBE68D1}" destId="{77B495BF-E02D-4B39-87CD-8AC7F3089963}" srcOrd="2" destOrd="0" presId="urn:microsoft.com/office/officeart/2005/8/layout/orgChart1"/>
    <dgm:cxn modelId="{953AC943-748B-4A3D-B752-D74515C371D7}" type="presParOf" srcId="{3BC00537-DB80-40D6-92E9-101CA19FBCDB}" destId="{C8E75119-B10C-4238-A7C9-30BA634629E3}" srcOrd="2" destOrd="0" presId="urn:microsoft.com/office/officeart/2005/8/layout/orgChart1"/>
    <dgm:cxn modelId="{F3EEB23D-17E5-4567-806B-B65955AC009E}" type="presParOf" srcId="{3BC00537-DB80-40D6-92E9-101CA19FBCDB}" destId="{484D7C94-0E21-4E18-A47A-C6508863D01F}" srcOrd="3" destOrd="0" presId="urn:microsoft.com/office/officeart/2005/8/layout/orgChart1"/>
    <dgm:cxn modelId="{E80112D7-F3B9-4091-975B-E6CA16F8180C}" type="presParOf" srcId="{484D7C94-0E21-4E18-A47A-C6508863D01F}" destId="{28468CDC-E807-49EC-9999-6BC0F9413BC7}" srcOrd="0" destOrd="0" presId="urn:microsoft.com/office/officeart/2005/8/layout/orgChart1"/>
    <dgm:cxn modelId="{6864737A-FE30-452C-BCD5-12B08797B2E1}" type="presParOf" srcId="{28468CDC-E807-49EC-9999-6BC0F9413BC7}" destId="{D038A2E3-4C9C-4545-9B59-8C49D7121CEB}" srcOrd="0" destOrd="0" presId="urn:microsoft.com/office/officeart/2005/8/layout/orgChart1"/>
    <dgm:cxn modelId="{08D87EC7-766F-4E09-B1CB-CD52CFDF947A}" type="presParOf" srcId="{28468CDC-E807-49EC-9999-6BC0F9413BC7}" destId="{9B034394-46F9-4724-8916-2DCF99698BC5}" srcOrd="1" destOrd="0" presId="urn:microsoft.com/office/officeart/2005/8/layout/orgChart1"/>
    <dgm:cxn modelId="{00525144-C5AB-4828-88B9-8BED9A1080EE}" type="presParOf" srcId="{484D7C94-0E21-4E18-A47A-C6508863D01F}" destId="{DC086C44-919C-445B-A658-8661E4980B2F}" srcOrd="1" destOrd="0" presId="urn:microsoft.com/office/officeart/2005/8/layout/orgChart1"/>
    <dgm:cxn modelId="{488AC3EF-C02F-41F5-920D-221BE03312EC}" type="presParOf" srcId="{484D7C94-0E21-4E18-A47A-C6508863D01F}" destId="{D659F705-B5ED-47EC-B42A-A7538E47B6C2}" srcOrd="2" destOrd="0" presId="urn:microsoft.com/office/officeart/2005/8/layout/orgChart1"/>
    <dgm:cxn modelId="{7AB09BA3-3592-4482-AC09-08A94E1787F1}" type="presParOf" srcId="{3BC00537-DB80-40D6-92E9-101CA19FBCDB}" destId="{03EB52F3-3743-4F5D-81CE-DFC2D28F8885}" srcOrd="4" destOrd="0" presId="urn:microsoft.com/office/officeart/2005/8/layout/orgChart1"/>
    <dgm:cxn modelId="{4C842CCC-6946-47FF-A31A-7E8721DB4373}" type="presParOf" srcId="{3BC00537-DB80-40D6-92E9-101CA19FBCDB}" destId="{B60B72D1-F989-4EF4-B338-4DA47A83BC1E}" srcOrd="5" destOrd="0" presId="urn:microsoft.com/office/officeart/2005/8/layout/orgChart1"/>
    <dgm:cxn modelId="{BD64FB9C-D9BA-4892-A2BB-D7DF702666BE}" type="presParOf" srcId="{B60B72D1-F989-4EF4-B338-4DA47A83BC1E}" destId="{58A7D0A4-0ADA-458C-9CDF-43BCCA2709A6}" srcOrd="0" destOrd="0" presId="urn:microsoft.com/office/officeart/2005/8/layout/orgChart1"/>
    <dgm:cxn modelId="{478CF66E-FDBD-4CA3-8309-4B7B0D26E7A5}" type="presParOf" srcId="{58A7D0A4-0ADA-458C-9CDF-43BCCA2709A6}" destId="{92BC6EE6-2053-432B-8220-38586C793304}" srcOrd="0" destOrd="0" presId="urn:microsoft.com/office/officeart/2005/8/layout/orgChart1"/>
    <dgm:cxn modelId="{4C928E8F-DCC6-4281-82B4-2DE2FF86D941}" type="presParOf" srcId="{58A7D0A4-0ADA-458C-9CDF-43BCCA2709A6}" destId="{31C32056-F3BB-4F0C-A95B-4001015B34E9}" srcOrd="1" destOrd="0" presId="urn:microsoft.com/office/officeart/2005/8/layout/orgChart1"/>
    <dgm:cxn modelId="{78810784-FC0A-46FC-B6C7-C8B42753CD3B}" type="presParOf" srcId="{B60B72D1-F989-4EF4-B338-4DA47A83BC1E}" destId="{09AFECF2-AD81-4D55-8970-CF9F0C536EF0}" srcOrd="1" destOrd="0" presId="urn:microsoft.com/office/officeart/2005/8/layout/orgChart1"/>
    <dgm:cxn modelId="{525C8336-48CD-4010-AACC-AC40CEC0A4B5}" type="presParOf" srcId="{B60B72D1-F989-4EF4-B338-4DA47A83BC1E}" destId="{C5EF1A67-F30C-46A0-A79C-8224655C9395}" srcOrd="2" destOrd="0" presId="urn:microsoft.com/office/officeart/2005/8/layout/orgChart1"/>
    <dgm:cxn modelId="{32E33197-8F67-4ECB-9723-4E59F54D7A6A}" type="presParOf" srcId="{3BC00537-DB80-40D6-92E9-101CA19FBCDB}" destId="{B1DD7EA4-F035-4B80-B030-D7FB01C01F15}" srcOrd="6" destOrd="0" presId="urn:microsoft.com/office/officeart/2005/8/layout/orgChart1"/>
    <dgm:cxn modelId="{3225F9B7-E420-4786-8F84-456971AD0BAD}" type="presParOf" srcId="{3BC00537-DB80-40D6-92E9-101CA19FBCDB}" destId="{0F0B689D-1E8B-4250-AA81-28B8CD4425A1}" srcOrd="7" destOrd="0" presId="urn:microsoft.com/office/officeart/2005/8/layout/orgChart1"/>
    <dgm:cxn modelId="{9FB0181B-C472-4181-9DC6-777AFC852E99}" type="presParOf" srcId="{0F0B689D-1E8B-4250-AA81-28B8CD4425A1}" destId="{0D8208C9-9A29-415C-A312-FD8B2D9FA109}" srcOrd="0" destOrd="0" presId="urn:microsoft.com/office/officeart/2005/8/layout/orgChart1"/>
    <dgm:cxn modelId="{84F635F9-D1ED-480F-8F5F-47B7AD86B56F}" type="presParOf" srcId="{0D8208C9-9A29-415C-A312-FD8B2D9FA109}" destId="{1BAAABC4-0125-4167-B012-18FFDC8D0D1C}" srcOrd="0" destOrd="0" presId="urn:microsoft.com/office/officeart/2005/8/layout/orgChart1"/>
    <dgm:cxn modelId="{1F1A4246-5A6D-4F07-837C-43C81716FF17}" type="presParOf" srcId="{0D8208C9-9A29-415C-A312-FD8B2D9FA109}" destId="{B919A482-A8F6-4E29-B25F-3D2B32BD568B}" srcOrd="1" destOrd="0" presId="urn:microsoft.com/office/officeart/2005/8/layout/orgChart1"/>
    <dgm:cxn modelId="{A0C26AF2-5522-43C2-9183-2F8C8713CC35}" type="presParOf" srcId="{0F0B689D-1E8B-4250-AA81-28B8CD4425A1}" destId="{DD2B8C01-E253-44C6-AA77-00322FDCAE86}" srcOrd="1" destOrd="0" presId="urn:microsoft.com/office/officeart/2005/8/layout/orgChart1"/>
    <dgm:cxn modelId="{7415C5E3-0EC9-49A1-A3D8-7450FBDFFECF}" type="presParOf" srcId="{0F0B689D-1E8B-4250-AA81-28B8CD4425A1}" destId="{6FBE310A-24A6-4ED9-A5A5-6FC0F16009DC}" srcOrd="2" destOrd="0" presId="urn:microsoft.com/office/officeart/2005/8/layout/orgChart1"/>
    <dgm:cxn modelId="{F4476ACE-E787-4538-B818-2D9BC8EAA5B6}" type="presParOf" srcId="{26EA4EFA-E6C6-4085-9665-60FCE7B4DA38}" destId="{0EB56358-73BD-46C9-AF70-FCF8AAB3EA8A}" srcOrd="2" destOrd="0" presId="urn:microsoft.com/office/officeart/2005/8/layout/orgChart1"/>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FCD705-0898-4490-A31A-1E85F6B7EA30}"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US"/>
        </a:p>
      </dgm:t>
    </dgm:pt>
    <dgm:pt modelId="{FB5410C3-6B9D-40B2-84F3-46025CB36B7D}">
      <dgm:prSet phldrT="[Text]" custT="1">
        <dgm:style>
          <a:lnRef idx="2">
            <a:schemeClr val="accent1">
              <a:shade val="50000"/>
            </a:schemeClr>
          </a:lnRef>
          <a:fillRef idx="1">
            <a:schemeClr val="accent1"/>
          </a:fillRef>
          <a:effectRef idx="0">
            <a:schemeClr val="accent1"/>
          </a:effectRef>
          <a:fontRef idx="minor">
            <a:schemeClr val="lt1"/>
          </a:fontRef>
        </dgm:style>
      </dgm:prSet>
      <dgm:spPr>
        <a:gradFill flip="none" rotWithShape="1">
          <a:gsLst>
            <a:gs pos="50000">
              <a:schemeClr val="accent1">
                <a:lumMod val="60000"/>
                <a:lumOff val="40000"/>
              </a:schemeClr>
            </a:gs>
            <a:gs pos="0">
              <a:schemeClr val="accent1">
                <a:lumMod val="40000"/>
                <a:lumOff val="60000"/>
              </a:schemeClr>
            </a:gs>
          </a:gsLst>
          <a:lin ang="2700000" scaled="1"/>
          <a:tileRect/>
        </a:gradFill>
        <a:ln>
          <a:noFill/>
        </a:ln>
        <a:effectLst>
          <a:outerShdw blurRad="381000" dist="63500" dir="5400000" algn="ctr" rotWithShape="0">
            <a:schemeClr val="accent1">
              <a:alpha val="40000"/>
            </a:schemeClr>
          </a:outerShdw>
        </a:effectLst>
      </dgm:spPr>
      <dgm:t>
        <a:bodyPr spcFirstLastPara="0" vert="horz" wrap="square" lIns="34290" tIns="22860" rIns="34290" bIns="22860" numCol="1" spcCol="1270" rtlCol="0" anchor="ctr" anchorCtr="0"/>
        <a:lstStyle/>
        <a:p>
          <a:pPr marL="0" lvl="0" indent="0" algn="ctr" defTabSz="800100">
            <a:lnSpc>
              <a:spcPct val="90000"/>
            </a:lnSpc>
            <a:spcBef>
              <a:spcPct val="0"/>
            </a:spcBef>
            <a:spcAft>
              <a:spcPct val="35000"/>
            </a:spcAft>
            <a:buNone/>
          </a:pPr>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gm:t>
    </dgm:pt>
    <dgm:pt modelId="{ABF3325B-815F-4B32-BCBE-3DB92AFDFA73}" type="parTrans" cxnId="{7DD4FB31-E798-43E6-B7ED-1E84A77E9C4C}">
      <dgm:prSet/>
      <dgm:spPr/>
      <dgm:t>
        <a:bodyPr/>
        <a:lstStyle/>
        <a:p>
          <a:endParaRPr lang="en-US"/>
        </a:p>
      </dgm:t>
    </dgm:pt>
    <dgm:pt modelId="{08DCADE5-87DB-454F-B2D2-BBE60BF42FF1}" type="sibTrans" cxnId="{7DD4FB31-E798-43E6-B7ED-1E84A77E9C4C}">
      <dgm:prSet/>
      <dgm:spPr>
        <a:solidFill>
          <a:srgbClr val="36456E">
            <a:lumMod val="60000"/>
            <a:lumOff val="40000"/>
          </a:srgbClr>
        </a:solidFill>
        <a:ln>
          <a:noFill/>
        </a:ln>
        <a:effectLst/>
      </dgm:spPr>
      <dgm:t>
        <a:bodyPr/>
        <a:lstStyle/>
        <a:p>
          <a:endParaRPr lang="en-US"/>
        </a:p>
      </dgm:t>
    </dgm:pt>
    <dgm:pt modelId="{F7532A8F-7F20-46C3-A222-0E23C9D53470}">
      <dgm:prSet phldrT="[Text]" custT="1"/>
      <dgm:spPr>
        <a:noFill/>
        <a:ln w="25400" cap="flat" cmpd="sng" algn="ctr">
          <a:solidFill>
            <a:srgbClr val="36456E">
              <a:lumMod val="60000"/>
              <a:lumOff val="40000"/>
            </a:srgbClr>
          </a:solidFill>
          <a:prstDash val="solid"/>
          <a:miter lim="800000"/>
        </a:ln>
        <a:effectLst/>
      </dgm:spPr>
      <dgm:t>
        <a:bodyPr spcFirstLastPara="0" vert="horz" wrap="square" lIns="108000" tIns="123825" rIns="36000" bIns="123825" numCol="1" spcCol="1270" anchor="t" anchorCtr="0"/>
        <a:lstStyle/>
        <a:p>
          <a:pPr marL="0" lvl="1" indent="0" algn="l" defTabSz="711200">
            <a:lnSpc>
              <a:spcPct val="80000"/>
            </a:lnSpc>
            <a:spcBef>
              <a:spcPct val="0"/>
            </a:spcBef>
            <a:spcAft>
              <a:spcPts val="0"/>
            </a:spcAft>
            <a:buFont typeface="Arial" panose="020B0604020202020204" pitchFamily="34" charset="0"/>
            <a:buNone/>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sym typeface="+mn-lt"/>
            </a:rPr>
            <a:t>请输入文本请输入文本</a:t>
          </a:r>
          <a:endParaRPr kumimoji="0" lang="en-US" sz="1600" b="0" i="0" u="none" strike="noStrike" kern="1200" cap="none" spc="0" normalizeH="0" baseline="0" dirty="0">
            <a:ln>
              <a:noFill/>
            </a:ln>
            <a:solidFill>
              <a:prstClr val="black">
                <a:lumMod val="75000"/>
                <a:lumOff val="25000"/>
              </a:prstClr>
            </a:solidFill>
            <a:effectLst/>
            <a:uLnTx/>
            <a:uFillTx/>
            <a:latin typeface="微软雅黑"/>
            <a:ea typeface="微软雅黑"/>
            <a:cs typeface="+mn-cs"/>
          </a:endParaRPr>
        </a:p>
      </dgm:t>
    </dgm:pt>
    <dgm:pt modelId="{B72468CB-D9F6-4503-86FF-06E561C01606}" type="parTrans" cxnId="{E9AE20C2-CA70-4C46-8EDD-C6B6D68C5838}">
      <dgm:prSet/>
      <dgm:spPr/>
      <dgm:t>
        <a:bodyPr/>
        <a:lstStyle/>
        <a:p>
          <a:endParaRPr lang="en-US"/>
        </a:p>
      </dgm:t>
    </dgm:pt>
    <dgm:pt modelId="{C6B1168F-6BC7-4038-994D-2C365FEB8061}" type="sibTrans" cxnId="{E9AE20C2-CA70-4C46-8EDD-C6B6D68C5838}">
      <dgm:prSet/>
      <dgm:spPr/>
      <dgm:t>
        <a:bodyPr/>
        <a:lstStyle/>
        <a:p>
          <a:endParaRPr lang="en-US"/>
        </a:p>
      </dgm:t>
    </dgm:pt>
    <dgm:pt modelId="{73F4FCC6-3F94-46B4-BFC8-3C00ACF32230}">
      <dgm:prSet phldrT="[Text]" custT="1">
        <dgm:style>
          <a:lnRef idx="2">
            <a:schemeClr val="accent1">
              <a:shade val="50000"/>
            </a:schemeClr>
          </a:lnRef>
          <a:fillRef idx="1">
            <a:schemeClr val="accent1"/>
          </a:fillRef>
          <a:effectRef idx="0">
            <a:schemeClr val="accent1"/>
          </a:effectRef>
          <a:fontRef idx="minor">
            <a:schemeClr val="lt1"/>
          </a:fontRef>
        </dgm:style>
      </dgm:prSet>
      <dgm:spPr>
        <a:gradFill flip="none" rotWithShape="1">
          <a:gsLst>
            <a:gs pos="50000">
              <a:schemeClr val="accent1">
                <a:lumMod val="60000"/>
                <a:lumOff val="40000"/>
              </a:schemeClr>
            </a:gs>
            <a:gs pos="0">
              <a:schemeClr val="accent1">
                <a:lumMod val="40000"/>
                <a:lumOff val="60000"/>
              </a:schemeClr>
            </a:gs>
          </a:gsLst>
          <a:lin ang="2700000" scaled="1"/>
          <a:tileRect/>
        </a:gradFill>
        <a:ln>
          <a:noFill/>
        </a:ln>
        <a:effectLst>
          <a:outerShdw blurRad="381000" dist="63500" dir="5400000" algn="ctr" rotWithShape="0">
            <a:schemeClr val="accent1">
              <a:alpha val="40000"/>
            </a:schemeClr>
          </a:outerShdw>
        </a:effectLst>
      </dgm:spPr>
      <dgm:t>
        <a:bodyPr rtlCol="0" anchor="ctr"/>
        <a:lstStyle/>
        <a:p>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gm:t>
    </dgm:pt>
    <dgm:pt modelId="{2A4A2FAE-4672-4BEE-8CAC-C86CD2C9F04E}" type="parTrans" cxnId="{E7E44E50-575B-442B-9DFC-6FC086A1B3EF}">
      <dgm:prSet/>
      <dgm:spPr/>
      <dgm:t>
        <a:bodyPr/>
        <a:lstStyle/>
        <a:p>
          <a:endParaRPr lang="en-US"/>
        </a:p>
      </dgm:t>
    </dgm:pt>
    <dgm:pt modelId="{1F0F92E3-6F0D-47A1-B064-3BE033C1C809}" type="sibTrans" cxnId="{E7E44E50-575B-442B-9DFC-6FC086A1B3EF}">
      <dgm:prSet/>
      <dgm:spPr>
        <a:solidFill>
          <a:schemeClr val="accent1">
            <a:lumMod val="60000"/>
            <a:lumOff val="40000"/>
          </a:schemeClr>
        </a:solidFill>
      </dgm:spPr>
      <dgm:t>
        <a:bodyPr/>
        <a:lstStyle/>
        <a:p>
          <a:endParaRPr lang="en-US"/>
        </a:p>
      </dgm:t>
    </dgm:pt>
    <dgm:pt modelId="{F581D068-D6E0-4ABB-B8C4-1168C59D673D}">
      <dgm:prSet phldrT="[Text]" custT="1"/>
      <dgm:spPr>
        <a:noFill/>
        <a:ln w="25400">
          <a:solidFill>
            <a:schemeClr val="accent1">
              <a:lumMod val="60000"/>
              <a:lumOff val="40000"/>
            </a:schemeClr>
          </a:solidFill>
        </a:ln>
      </dgm:spPr>
      <dgm:t>
        <a:bodyPr lIns="108000" rIns="36000"/>
        <a:lstStyle/>
        <a:p>
          <a:pPr marL="0" indent="0">
            <a:lnSpc>
              <a:spcPct val="80000"/>
            </a:lnSpc>
            <a:spcAft>
              <a:spcPts val="0"/>
            </a:spcAft>
            <a:buNone/>
          </a:pPr>
          <a:r>
            <a:rPr kumimoji="0" lang="zh-CN" altLang="en-US" sz="1600" b="0" i="0" u="none" strike="noStrike" cap="none" spc="0" normalizeH="0" baseline="0" noProof="0" dirty="0">
              <a:ln>
                <a:noFill/>
              </a:ln>
              <a:solidFill>
                <a:schemeClr val="tx1">
                  <a:lumMod val="75000"/>
                  <a:lumOff val="25000"/>
                </a:schemeClr>
              </a:solidFill>
              <a:effectLst/>
              <a:uLnTx/>
              <a:uFillTx/>
              <a:latin typeface="+mn-ea"/>
              <a:ea typeface="+mn-ea"/>
              <a:cs typeface="+mn-cs"/>
              <a:sym typeface="+mn-lt"/>
            </a:rPr>
            <a:t>请输入文本请输入文本</a:t>
          </a:r>
          <a:endParaRPr lang="en-US" sz="1600" dirty="0"/>
        </a:p>
      </dgm:t>
    </dgm:pt>
    <dgm:pt modelId="{0D5B493E-376D-4D89-8E06-68B9C99AB676}" type="parTrans" cxnId="{8BC9FB94-67E9-4D63-A7D7-030B26319F31}">
      <dgm:prSet/>
      <dgm:spPr/>
      <dgm:t>
        <a:bodyPr/>
        <a:lstStyle/>
        <a:p>
          <a:endParaRPr lang="en-US"/>
        </a:p>
      </dgm:t>
    </dgm:pt>
    <dgm:pt modelId="{4ED21E28-2849-45FD-8D91-EA21E814343D}" type="sibTrans" cxnId="{8BC9FB94-67E9-4D63-A7D7-030B26319F31}">
      <dgm:prSet/>
      <dgm:spPr/>
      <dgm:t>
        <a:bodyPr/>
        <a:lstStyle/>
        <a:p>
          <a:endParaRPr lang="en-US"/>
        </a:p>
      </dgm:t>
    </dgm:pt>
    <dgm:pt modelId="{8D2C5543-CCB1-445C-9BEF-CE19A00C4820}">
      <dgm:prSet phldrT="[Text]" custT="1">
        <dgm:style>
          <a:lnRef idx="2">
            <a:schemeClr val="accent1">
              <a:shade val="50000"/>
            </a:schemeClr>
          </a:lnRef>
          <a:fillRef idx="1">
            <a:schemeClr val="accent1"/>
          </a:fillRef>
          <a:effectRef idx="0">
            <a:schemeClr val="accent1"/>
          </a:effectRef>
          <a:fontRef idx="minor">
            <a:schemeClr val="lt1"/>
          </a:fontRef>
        </dgm:style>
      </dgm:prSet>
      <dgm:spPr>
        <a:gradFill flip="none" rotWithShape="1">
          <a:gsLst>
            <a:gs pos="50000">
              <a:schemeClr val="accent1">
                <a:lumMod val="60000"/>
                <a:lumOff val="40000"/>
              </a:schemeClr>
            </a:gs>
            <a:gs pos="0">
              <a:schemeClr val="accent1">
                <a:lumMod val="40000"/>
                <a:lumOff val="60000"/>
              </a:schemeClr>
            </a:gs>
          </a:gsLst>
          <a:lin ang="2700000" scaled="1"/>
          <a:tileRect/>
        </a:gradFill>
        <a:ln>
          <a:noFill/>
        </a:ln>
        <a:effectLst>
          <a:outerShdw blurRad="381000" dist="63500" dir="5400000" algn="ctr" rotWithShape="0">
            <a:schemeClr val="accent1">
              <a:alpha val="40000"/>
            </a:schemeClr>
          </a:outerShdw>
        </a:effectLst>
      </dgm:spPr>
      <dgm:t>
        <a:bodyPr spcFirstLastPara="0" vert="horz" wrap="square" lIns="34290" tIns="22860" rIns="34290" bIns="22860" numCol="1" spcCol="1270" rtlCol="0" anchor="ctr" anchorCtr="0"/>
        <a:lstStyle/>
        <a:p>
          <a:pPr marL="0" lvl="0" indent="0" algn="ctr" defTabSz="914400" rtl="0" eaLnBrk="1" latinLnBrk="0" hangingPunct="1">
            <a:lnSpc>
              <a:spcPct val="90000"/>
            </a:lnSpc>
            <a:spcBef>
              <a:spcPct val="0"/>
            </a:spcBef>
            <a:spcAft>
              <a:spcPct val="35000"/>
            </a:spcAft>
            <a:buNone/>
          </a:pPr>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gm:t>
    </dgm:pt>
    <dgm:pt modelId="{71C52635-1020-44FC-9035-ABE3482123C7}" type="parTrans" cxnId="{D631C753-CB4F-46A6-8FF3-2196E3DDD06C}">
      <dgm:prSet/>
      <dgm:spPr/>
      <dgm:t>
        <a:bodyPr/>
        <a:lstStyle/>
        <a:p>
          <a:endParaRPr lang="en-US"/>
        </a:p>
      </dgm:t>
    </dgm:pt>
    <dgm:pt modelId="{5BAD2A31-1A0B-4588-BF2C-5EDEF9886FE2}" type="sibTrans" cxnId="{D631C753-CB4F-46A6-8FF3-2196E3DDD06C}">
      <dgm:prSet/>
      <dgm:spPr>
        <a:solidFill>
          <a:srgbClr val="36456E">
            <a:lumMod val="60000"/>
            <a:lumOff val="40000"/>
          </a:srgbClr>
        </a:solidFill>
        <a:ln>
          <a:noFill/>
        </a:ln>
        <a:effectLst/>
      </dgm:spPr>
      <dgm:t>
        <a:bodyPr/>
        <a:lstStyle/>
        <a:p>
          <a:endParaRPr lang="en-US"/>
        </a:p>
      </dgm:t>
    </dgm:pt>
    <dgm:pt modelId="{B01F8215-3D01-47CC-BD16-593AF29F4DA0}">
      <dgm:prSet phldrT="[Text]" custT="1"/>
      <dgm:spPr>
        <a:noFill/>
        <a:ln w="25400" cap="flat" cmpd="sng" algn="ctr">
          <a:solidFill>
            <a:srgbClr val="36456E">
              <a:lumMod val="60000"/>
              <a:lumOff val="40000"/>
            </a:srgbClr>
          </a:solidFill>
          <a:prstDash val="solid"/>
          <a:miter lim="800000"/>
        </a:ln>
        <a:effectLst/>
      </dgm:spPr>
      <dgm:t>
        <a:bodyPr spcFirstLastPara="0" vert="horz" wrap="square" lIns="108000" tIns="123825" rIns="36000" bIns="123825" numCol="1" spcCol="1270" anchor="t" anchorCtr="0"/>
        <a:lstStyle/>
        <a:p>
          <a:pPr marL="0" lvl="1" indent="0" algn="l" defTabSz="711200">
            <a:lnSpc>
              <a:spcPct val="80000"/>
            </a:lnSpc>
            <a:spcBef>
              <a:spcPct val="0"/>
            </a:spcBef>
            <a:spcAft>
              <a:spcPts val="0"/>
            </a:spcAft>
            <a:buNone/>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sym typeface="+mn-lt"/>
            </a:rPr>
            <a:t>请输入文本请输入文本</a:t>
          </a:r>
          <a:endParaRPr kumimoji="0" lang="en-US" sz="1600" b="0" i="0" u="none" strike="noStrike" kern="1200" cap="none" spc="0" normalizeH="0" baseline="0" dirty="0">
            <a:ln>
              <a:noFill/>
            </a:ln>
            <a:solidFill>
              <a:prstClr val="black">
                <a:lumMod val="75000"/>
                <a:lumOff val="25000"/>
              </a:prstClr>
            </a:solidFill>
            <a:effectLst/>
            <a:uLnTx/>
            <a:uFillTx/>
            <a:latin typeface="微软雅黑"/>
            <a:ea typeface="微软雅黑"/>
            <a:cs typeface="+mn-cs"/>
          </a:endParaRPr>
        </a:p>
      </dgm:t>
    </dgm:pt>
    <dgm:pt modelId="{BC565010-A928-48B8-B39E-E82BE7FD33E1}" type="parTrans" cxnId="{0D32C6BA-F734-46A4-A8EB-6A10DC4A77CE}">
      <dgm:prSet/>
      <dgm:spPr/>
      <dgm:t>
        <a:bodyPr/>
        <a:lstStyle/>
        <a:p>
          <a:endParaRPr lang="en-US"/>
        </a:p>
      </dgm:t>
    </dgm:pt>
    <dgm:pt modelId="{BDD62AA8-BAF6-41A6-B379-6B0F4396E4CF}" type="sibTrans" cxnId="{0D32C6BA-F734-46A4-A8EB-6A10DC4A77CE}">
      <dgm:prSet/>
      <dgm:spPr/>
      <dgm:t>
        <a:bodyPr/>
        <a:lstStyle/>
        <a:p>
          <a:endParaRPr lang="en-US"/>
        </a:p>
      </dgm:t>
    </dgm:pt>
    <dgm:pt modelId="{B72C0BFD-CCAC-4265-AA43-165BEBB190AD}">
      <dgm:prSet phldrT="[Text]" custT="1">
        <dgm:style>
          <a:lnRef idx="2">
            <a:schemeClr val="accent1">
              <a:shade val="50000"/>
            </a:schemeClr>
          </a:lnRef>
          <a:fillRef idx="1">
            <a:schemeClr val="accent1"/>
          </a:fillRef>
          <a:effectRef idx="0">
            <a:schemeClr val="accent1"/>
          </a:effectRef>
          <a:fontRef idx="minor">
            <a:schemeClr val="lt1"/>
          </a:fontRef>
        </dgm:style>
      </dgm:prSet>
      <dgm:spPr>
        <a:gradFill flip="none" rotWithShape="1">
          <a:gsLst>
            <a:gs pos="50000">
              <a:schemeClr val="accent1">
                <a:lumMod val="60000"/>
                <a:lumOff val="40000"/>
              </a:schemeClr>
            </a:gs>
            <a:gs pos="0">
              <a:schemeClr val="accent1">
                <a:lumMod val="40000"/>
                <a:lumOff val="60000"/>
              </a:schemeClr>
            </a:gs>
          </a:gsLst>
          <a:lin ang="2700000" scaled="1"/>
          <a:tileRect/>
        </a:gradFill>
        <a:ln>
          <a:noFill/>
        </a:ln>
        <a:effectLst>
          <a:outerShdw blurRad="381000" dist="63500" dir="5400000" algn="ctr" rotWithShape="0">
            <a:schemeClr val="accent1">
              <a:alpha val="40000"/>
            </a:schemeClr>
          </a:outerShdw>
        </a:effectLst>
      </dgm:spPr>
      <dgm:t>
        <a:bodyPr spcFirstLastPara="0" vert="horz" wrap="square" lIns="34290" tIns="22860" rIns="34290" bIns="22860" numCol="1" spcCol="1270" rtlCol="0" anchor="ctr" anchorCtr="0"/>
        <a:lstStyle/>
        <a:p>
          <a:pPr marL="0" lvl="0" indent="0" algn="ctr" defTabSz="800100">
            <a:lnSpc>
              <a:spcPct val="90000"/>
            </a:lnSpc>
            <a:spcBef>
              <a:spcPct val="0"/>
            </a:spcBef>
            <a:spcAft>
              <a:spcPct val="35000"/>
            </a:spcAft>
            <a:buNone/>
          </a:pPr>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gm:t>
    </dgm:pt>
    <dgm:pt modelId="{AED80553-118C-4571-BB81-091BB075A92F}" type="parTrans" cxnId="{12403C5F-6583-4C80-A321-F88FF1E5F338}">
      <dgm:prSet/>
      <dgm:spPr/>
      <dgm:t>
        <a:bodyPr/>
        <a:lstStyle/>
        <a:p>
          <a:endParaRPr lang="en-US"/>
        </a:p>
      </dgm:t>
    </dgm:pt>
    <dgm:pt modelId="{1D2547E2-1F01-4F08-9C5D-AE789DEE7C26}" type="sibTrans" cxnId="{12403C5F-6583-4C80-A321-F88FF1E5F338}">
      <dgm:prSet/>
      <dgm:spPr>
        <a:solidFill>
          <a:srgbClr val="36456E">
            <a:lumMod val="60000"/>
            <a:lumOff val="40000"/>
          </a:srgbClr>
        </a:solidFill>
        <a:ln>
          <a:noFill/>
        </a:ln>
        <a:effectLst/>
      </dgm:spPr>
      <dgm:t>
        <a:bodyPr/>
        <a:lstStyle/>
        <a:p>
          <a:endParaRPr lang="en-US"/>
        </a:p>
      </dgm:t>
    </dgm:pt>
    <dgm:pt modelId="{C3BE01EB-1DEF-4EC7-B234-D7B0C6AFDEE8}">
      <dgm:prSet phldrT="[Text]" custT="1"/>
      <dgm:spPr>
        <a:noFill/>
        <a:ln w="25400" cap="flat" cmpd="sng" algn="ctr">
          <a:solidFill>
            <a:srgbClr val="36456E">
              <a:lumMod val="60000"/>
              <a:lumOff val="40000"/>
            </a:srgbClr>
          </a:solidFill>
          <a:prstDash val="solid"/>
          <a:miter lim="800000"/>
        </a:ln>
        <a:effectLst/>
      </dgm:spPr>
      <dgm:t>
        <a:bodyPr spcFirstLastPara="0" vert="horz" wrap="square" lIns="108000" tIns="123825" rIns="36000" bIns="123825" numCol="1" spcCol="1270" anchor="t" anchorCtr="0"/>
        <a:lstStyle/>
        <a:p>
          <a:pPr marL="0" lvl="1" indent="0" algn="l" defTabSz="711200">
            <a:lnSpc>
              <a:spcPct val="80000"/>
            </a:lnSpc>
            <a:spcBef>
              <a:spcPct val="0"/>
            </a:spcBef>
            <a:spcAft>
              <a:spcPts val="0"/>
            </a:spcAft>
            <a:buNone/>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sym typeface="+mn-lt"/>
            </a:rPr>
            <a:t>请输入文本请输入文本</a:t>
          </a:r>
          <a:endParaRPr kumimoji="0" lang="en-US" sz="1600" b="0" i="0" u="none" strike="noStrike" kern="1200" cap="none" spc="0" normalizeH="0" baseline="0" dirty="0">
            <a:ln>
              <a:noFill/>
            </a:ln>
            <a:solidFill>
              <a:prstClr val="black">
                <a:lumMod val="75000"/>
                <a:lumOff val="25000"/>
              </a:prstClr>
            </a:solidFill>
            <a:effectLst/>
            <a:uLnTx/>
            <a:uFillTx/>
            <a:latin typeface="微软雅黑"/>
            <a:ea typeface="微软雅黑"/>
            <a:cs typeface="+mn-cs"/>
          </a:endParaRPr>
        </a:p>
      </dgm:t>
    </dgm:pt>
    <dgm:pt modelId="{B6BBD3FC-1AEC-49A6-8011-193872A4A1CB}" type="parTrans" cxnId="{C5A01463-8F39-4E80-889E-2302817D412A}">
      <dgm:prSet/>
      <dgm:spPr/>
      <dgm:t>
        <a:bodyPr/>
        <a:lstStyle/>
        <a:p>
          <a:endParaRPr lang="en-US"/>
        </a:p>
      </dgm:t>
    </dgm:pt>
    <dgm:pt modelId="{6CCC93DE-A56D-44BE-BD87-4274987B891E}" type="sibTrans" cxnId="{C5A01463-8F39-4E80-889E-2302817D412A}">
      <dgm:prSet/>
      <dgm:spPr/>
      <dgm:t>
        <a:bodyPr/>
        <a:lstStyle/>
        <a:p>
          <a:endParaRPr lang="en-US"/>
        </a:p>
      </dgm:t>
    </dgm:pt>
    <dgm:pt modelId="{0D84AAF1-C516-4B65-878D-777EA7CBA71A}">
      <dgm:prSet phldrT="[Text]" custT="1">
        <dgm:style>
          <a:lnRef idx="2">
            <a:schemeClr val="accent1">
              <a:shade val="50000"/>
            </a:schemeClr>
          </a:lnRef>
          <a:fillRef idx="1">
            <a:schemeClr val="accent1"/>
          </a:fillRef>
          <a:effectRef idx="0">
            <a:schemeClr val="accent1"/>
          </a:effectRef>
          <a:fontRef idx="minor">
            <a:schemeClr val="lt1"/>
          </a:fontRef>
        </dgm:style>
      </dgm:prSet>
      <dgm:spPr>
        <a:gradFill flip="none" rotWithShape="1">
          <a:gsLst>
            <a:gs pos="50000">
              <a:schemeClr val="accent1">
                <a:lumMod val="60000"/>
                <a:lumOff val="40000"/>
              </a:schemeClr>
            </a:gs>
            <a:gs pos="0">
              <a:schemeClr val="accent1">
                <a:lumMod val="40000"/>
                <a:lumOff val="60000"/>
              </a:schemeClr>
            </a:gs>
          </a:gsLst>
          <a:lin ang="2700000" scaled="1"/>
          <a:tileRect/>
        </a:gradFill>
        <a:ln>
          <a:noFill/>
        </a:ln>
        <a:effectLst>
          <a:outerShdw blurRad="381000" dist="63500" dir="5400000" algn="ctr" rotWithShape="0">
            <a:schemeClr val="accent1">
              <a:alpha val="40000"/>
            </a:schemeClr>
          </a:outerShdw>
        </a:effectLst>
      </dgm:spPr>
      <dgm:t>
        <a:bodyPr spcFirstLastPara="0" vert="horz" wrap="square" lIns="34290" tIns="22860" rIns="34290" bIns="22860" numCol="1" spcCol="1270" rtlCol="0" anchor="ctr" anchorCtr="0"/>
        <a:lstStyle/>
        <a:p>
          <a:pPr marL="0" lvl="0" indent="0" algn="ctr" defTabSz="800100">
            <a:lnSpc>
              <a:spcPct val="90000"/>
            </a:lnSpc>
            <a:spcBef>
              <a:spcPct val="0"/>
            </a:spcBef>
            <a:spcAft>
              <a:spcPct val="35000"/>
            </a:spcAft>
            <a:buNone/>
          </a:pPr>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gm:t>
    </dgm:pt>
    <dgm:pt modelId="{0007891A-6531-412C-B1CF-5BF182812FF7}" type="parTrans" cxnId="{ED81D766-D23D-4DD2-B672-9FE99BC4B4A3}">
      <dgm:prSet/>
      <dgm:spPr/>
      <dgm:t>
        <a:bodyPr/>
        <a:lstStyle/>
        <a:p>
          <a:endParaRPr lang="en-US"/>
        </a:p>
      </dgm:t>
    </dgm:pt>
    <dgm:pt modelId="{FF224B57-6BD1-4B7F-B8DD-6FA66C3F5097}" type="sibTrans" cxnId="{ED81D766-D23D-4DD2-B672-9FE99BC4B4A3}">
      <dgm:prSet/>
      <dgm:spPr/>
      <dgm:t>
        <a:bodyPr/>
        <a:lstStyle/>
        <a:p>
          <a:endParaRPr lang="en-US"/>
        </a:p>
      </dgm:t>
    </dgm:pt>
    <dgm:pt modelId="{3221F445-B605-4E17-A45B-57BC97CBFF00}">
      <dgm:prSet phldrT="[Text]" custT="1"/>
      <dgm:spPr>
        <a:noFill/>
        <a:ln w="25400" cap="flat" cmpd="sng" algn="ctr">
          <a:solidFill>
            <a:srgbClr val="36456E">
              <a:lumMod val="60000"/>
              <a:lumOff val="40000"/>
            </a:srgbClr>
          </a:solidFill>
          <a:prstDash val="solid"/>
          <a:miter lim="800000"/>
        </a:ln>
        <a:effectLst/>
      </dgm:spPr>
      <dgm:t>
        <a:bodyPr spcFirstLastPara="0" vert="horz" wrap="square" lIns="108000" tIns="123825" rIns="36000" bIns="123825" numCol="1" spcCol="1270" anchor="t" anchorCtr="0"/>
        <a:lstStyle/>
        <a:p>
          <a:pPr marL="0" lvl="1" indent="0" algn="l" defTabSz="711200">
            <a:lnSpc>
              <a:spcPct val="80000"/>
            </a:lnSpc>
            <a:spcBef>
              <a:spcPct val="0"/>
            </a:spcBef>
            <a:spcAft>
              <a:spcPts val="0"/>
            </a:spcAft>
            <a:buNone/>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sym typeface="+mn-lt"/>
            </a:rPr>
            <a:t>请输入文本请输入文本</a:t>
          </a:r>
          <a:endParaRPr kumimoji="0" lang="en-US" sz="1600" b="0" i="0" u="none" strike="noStrike" kern="1200" cap="none" spc="0" normalizeH="0" baseline="0" dirty="0">
            <a:ln>
              <a:noFill/>
            </a:ln>
            <a:solidFill>
              <a:prstClr val="black">
                <a:lumMod val="75000"/>
                <a:lumOff val="25000"/>
              </a:prstClr>
            </a:solidFill>
            <a:effectLst/>
            <a:uLnTx/>
            <a:uFillTx/>
            <a:latin typeface="微软雅黑"/>
            <a:ea typeface="微软雅黑"/>
            <a:cs typeface="+mn-cs"/>
          </a:endParaRPr>
        </a:p>
      </dgm:t>
    </dgm:pt>
    <dgm:pt modelId="{01C2ED15-A709-4A93-8325-A8ED410CF127}" type="parTrans" cxnId="{63A2FE0F-F9F6-426F-8A04-CAC8F0C8953F}">
      <dgm:prSet/>
      <dgm:spPr/>
      <dgm:t>
        <a:bodyPr/>
        <a:lstStyle/>
        <a:p>
          <a:endParaRPr lang="en-US"/>
        </a:p>
      </dgm:t>
    </dgm:pt>
    <dgm:pt modelId="{E8DFEAE1-CC1A-4E8C-91A2-0693AB949CC1}" type="sibTrans" cxnId="{63A2FE0F-F9F6-426F-8A04-CAC8F0C8953F}">
      <dgm:prSet/>
      <dgm:spPr/>
      <dgm:t>
        <a:bodyPr/>
        <a:lstStyle/>
        <a:p>
          <a:endParaRPr lang="en-US"/>
        </a:p>
      </dgm:t>
    </dgm:pt>
    <dgm:pt modelId="{F0C0B1B1-1641-4B15-845F-D7444B1C2376}" type="pres">
      <dgm:prSet presAssocID="{CAFCD705-0898-4490-A31A-1E85F6B7EA30}" presName="Name0" presStyleCnt="0">
        <dgm:presLayoutVars>
          <dgm:dir/>
          <dgm:animLvl val="lvl"/>
          <dgm:resizeHandles val="exact"/>
        </dgm:presLayoutVars>
      </dgm:prSet>
      <dgm:spPr/>
      <dgm:t>
        <a:bodyPr/>
        <a:lstStyle/>
        <a:p>
          <a:endParaRPr lang="zh-CN" altLang="en-US"/>
        </a:p>
      </dgm:t>
    </dgm:pt>
    <dgm:pt modelId="{A7C48F87-ADBF-4D5D-8C39-4C7AE04C4923}" type="pres">
      <dgm:prSet presAssocID="{CAFCD705-0898-4490-A31A-1E85F6B7EA30}" presName="tSp" presStyleCnt="0"/>
      <dgm:spPr/>
    </dgm:pt>
    <dgm:pt modelId="{AF97AC64-3FDF-4E5A-BA68-3FDB3511080A}" type="pres">
      <dgm:prSet presAssocID="{CAFCD705-0898-4490-A31A-1E85F6B7EA30}" presName="bSp" presStyleCnt="0"/>
      <dgm:spPr/>
    </dgm:pt>
    <dgm:pt modelId="{29EC6362-F967-47BA-8365-598EFD12A716}" type="pres">
      <dgm:prSet presAssocID="{CAFCD705-0898-4490-A31A-1E85F6B7EA30}" presName="process" presStyleCnt="0"/>
      <dgm:spPr/>
    </dgm:pt>
    <dgm:pt modelId="{0C42DB4E-1E41-4B43-9F0C-B4CE233B5A9B}" type="pres">
      <dgm:prSet presAssocID="{FB5410C3-6B9D-40B2-84F3-46025CB36B7D}" presName="composite1" presStyleCnt="0"/>
      <dgm:spPr/>
    </dgm:pt>
    <dgm:pt modelId="{C4E41118-1511-4535-8096-F769A5F2974B}" type="pres">
      <dgm:prSet presAssocID="{FB5410C3-6B9D-40B2-84F3-46025CB36B7D}" presName="dummyNode1" presStyleLbl="node1" presStyleIdx="0" presStyleCnt="5"/>
      <dgm:spPr/>
    </dgm:pt>
    <dgm:pt modelId="{5A1B6964-883F-417C-B89A-57CE86BB4B55}" type="pres">
      <dgm:prSet presAssocID="{FB5410C3-6B9D-40B2-84F3-46025CB36B7D}" presName="childNode1" presStyleLbl="bgAcc1" presStyleIdx="0" presStyleCnt="5">
        <dgm:presLayoutVars>
          <dgm:bulletEnabled val="1"/>
        </dgm:presLayoutVars>
      </dgm:prSet>
      <dgm:spPr>
        <a:xfrm>
          <a:off x="149" y="884343"/>
          <a:ext cx="1245959" cy="1027655"/>
        </a:xfrm>
        <a:prstGeom prst="roundRect">
          <a:avLst>
            <a:gd name="adj" fmla="val 10000"/>
          </a:avLst>
        </a:prstGeom>
      </dgm:spPr>
      <dgm:t>
        <a:bodyPr/>
        <a:lstStyle/>
        <a:p>
          <a:endParaRPr lang="zh-CN" altLang="en-US"/>
        </a:p>
      </dgm:t>
    </dgm:pt>
    <dgm:pt modelId="{989950BD-01A2-4772-BE8A-381AE8967222}" type="pres">
      <dgm:prSet presAssocID="{FB5410C3-6B9D-40B2-84F3-46025CB36B7D}" presName="childNode1tx" presStyleLbl="bgAcc1" presStyleIdx="0" presStyleCnt="5">
        <dgm:presLayoutVars>
          <dgm:bulletEnabled val="1"/>
        </dgm:presLayoutVars>
      </dgm:prSet>
      <dgm:spPr/>
      <dgm:t>
        <a:bodyPr/>
        <a:lstStyle/>
        <a:p>
          <a:endParaRPr lang="zh-CN" altLang="en-US"/>
        </a:p>
      </dgm:t>
    </dgm:pt>
    <dgm:pt modelId="{4DDC18D6-C97D-4511-8025-C917350C7478}" type="pres">
      <dgm:prSet presAssocID="{FB5410C3-6B9D-40B2-84F3-46025CB36B7D}" presName="parentNode1" presStyleLbl="node1" presStyleIdx="0" presStyleCnt="5">
        <dgm:presLayoutVars>
          <dgm:chMax val="1"/>
          <dgm:bulletEnabled val="1"/>
        </dgm:presLayoutVars>
      </dgm:prSet>
      <dgm:spPr>
        <a:xfrm>
          <a:off x="277029" y="1691786"/>
          <a:ext cx="1107519" cy="440423"/>
        </a:xfrm>
        <a:prstGeom prst="roundRect">
          <a:avLst>
            <a:gd name="adj" fmla="val 10000"/>
          </a:avLst>
        </a:prstGeom>
      </dgm:spPr>
      <dgm:t>
        <a:bodyPr/>
        <a:lstStyle/>
        <a:p>
          <a:endParaRPr lang="zh-CN" altLang="en-US"/>
        </a:p>
      </dgm:t>
    </dgm:pt>
    <dgm:pt modelId="{4DD5CE15-6AE4-413F-878D-555FD0063BCB}" type="pres">
      <dgm:prSet presAssocID="{FB5410C3-6B9D-40B2-84F3-46025CB36B7D}" presName="connSite1" presStyleCnt="0"/>
      <dgm:spPr/>
    </dgm:pt>
    <dgm:pt modelId="{A951742F-7B9A-4794-A3D4-AC8C9C25C1E4}" type="pres">
      <dgm:prSet presAssocID="{08DCADE5-87DB-454F-B2D2-BBE60BF42FF1}" presName="Name9" presStyleLbl="sibTrans2D1" presStyleIdx="0" presStyleCnt="4" custScaleX="87194"/>
      <dgm:spPr>
        <a:xfrm>
          <a:off x="670398" y="1021539"/>
          <a:ext cx="1532958" cy="1532958"/>
        </a:xfrm>
        <a:prstGeom prst="leftCircularArrow">
          <a:avLst>
            <a:gd name="adj1" fmla="val 4184"/>
            <a:gd name="adj2" fmla="val 527712"/>
            <a:gd name="adj3" fmla="val 2303223"/>
            <a:gd name="adj4" fmla="val 9024489"/>
            <a:gd name="adj5" fmla="val 4881"/>
          </a:avLst>
        </a:prstGeom>
      </dgm:spPr>
      <dgm:t>
        <a:bodyPr/>
        <a:lstStyle/>
        <a:p>
          <a:endParaRPr lang="zh-CN" altLang="en-US"/>
        </a:p>
      </dgm:t>
    </dgm:pt>
    <dgm:pt modelId="{8FA69F81-9103-4056-86A2-BDC6BDFA4480}" type="pres">
      <dgm:prSet presAssocID="{73F4FCC6-3F94-46B4-BFC8-3C00ACF32230}" presName="composite2" presStyleCnt="0"/>
      <dgm:spPr/>
    </dgm:pt>
    <dgm:pt modelId="{4BCE7129-335B-4705-850F-29920F4193D2}" type="pres">
      <dgm:prSet presAssocID="{73F4FCC6-3F94-46B4-BFC8-3C00ACF32230}" presName="dummyNode2" presStyleLbl="node1" presStyleIdx="0" presStyleCnt="5"/>
      <dgm:spPr/>
    </dgm:pt>
    <dgm:pt modelId="{DAB3C552-79CA-47B4-9ACA-D13E1A757BD6}" type="pres">
      <dgm:prSet presAssocID="{73F4FCC6-3F94-46B4-BFC8-3C00ACF32230}" presName="childNode2" presStyleLbl="bgAcc1" presStyleIdx="1" presStyleCnt="5">
        <dgm:presLayoutVars>
          <dgm:bulletEnabled val="1"/>
        </dgm:presLayoutVars>
      </dgm:prSet>
      <dgm:spPr/>
      <dgm:t>
        <a:bodyPr/>
        <a:lstStyle/>
        <a:p>
          <a:endParaRPr lang="zh-CN" altLang="en-US"/>
        </a:p>
      </dgm:t>
    </dgm:pt>
    <dgm:pt modelId="{48242FC1-5FF0-45C7-9CF4-E0F34FA39102}" type="pres">
      <dgm:prSet presAssocID="{73F4FCC6-3F94-46B4-BFC8-3C00ACF32230}" presName="childNode2tx" presStyleLbl="bgAcc1" presStyleIdx="1" presStyleCnt="5">
        <dgm:presLayoutVars>
          <dgm:bulletEnabled val="1"/>
        </dgm:presLayoutVars>
      </dgm:prSet>
      <dgm:spPr/>
      <dgm:t>
        <a:bodyPr/>
        <a:lstStyle/>
        <a:p>
          <a:endParaRPr lang="zh-CN" altLang="en-US"/>
        </a:p>
      </dgm:t>
    </dgm:pt>
    <dgm:pt modelId="{B35D9458-0C22-4B69-9257-33F4730228B3}" type="pres">
      <dgm:prSet presAssocID="{73F4FCC6-3F94-46B4-BFC8-3C00ACF32230}" presName="parentNode2" presStyleLbl="node1" presStyleIdx="1" presStyleCnt="5">
        <dgm:presLayoutVars>
          <dgm:chMax val="0"/>
          <dgm:bulletEnabled val="1"/>
        </dgm:presLayoutVars>
      </dgm:prSet>
      <dgm:spPr>
        <a:xfrm>
          <a:off x="1966823" y="664131"/>
          <a:ext cx="1107519" cy="440423"/>
        </a:xfrm>
        <a:prstGeom prst="roundRect">
          <a:avLst>
            <a:gd name="adj" fmla="val 10000"/>
          </a:avLst>
        </a:prstGeom>
      </dgm:spPr>
      <dgm:t>
        <a:bodyPr/>
        <a:lstStyle/>
        <a:p>
          <a:endParaRPr lang="zh-CN" altLang="en-US"/>
        </a:p>
      </dgm:t>
    </dgm:pt>
    <dgm:pt modelId="{63E5A561-CC0D-4491-9BD6-1A95CA947590}" type="pres">
      <dgm:prSet presAssocID="{73F4FCC6-3F94-46B4-BFC8-3C00ACF32230}" presName="connSite2" presStyleCnt="0"/>
      <dgm:spPr/>
    </dgm:pt>
    <dgm:pt modelId="{70775655-FCFC-4A17-827F-EE1AB4605862}" type="pres">
      <dgm:prSet presAssocID="{1F0F92E3-6F0D-47A1-B064-3BE033C1C809}" presName="Name18" presStyleLbl="sibTrans2D1" presStyleIdx="1" presStyleCnt="4" custScaleX="94595"/>
      <dgm:spPr/>
      <dgm:t>
        <a:bodyPr/>
        <a:lstStyle/>
        <a:p>
          <a:endParaRPr lang="zh-CN" altLang="en-US"/>
        </a:p>
      </dgm:t>
    </dgm:pt>
    <dgm:pt modelId="{A2542B55-ED91-4222-BEE5-E49C3268136C}" type="pres">
      <dgm:prSet presAssocID="{8D2C5543-CCB1-445C-9BEF-CE19A00C4820}" presName="composite1" presStyleCnt="0"/>
      <dgm:spPr/>
    </dgm:pt>
    <dgm:pt modelId="{9F6D1999-FFEA-43CF-95F0-4DF35F599F0D}" type="pres">
      <dgm:prSet presAssocID="{8D2C5543-CCB1-445C-9BEF-CE19A00C4820}" presName="dummyNode1" presStyleLbl="node1" presStyleIdx="1" presStyleCnt="5"/>
      <dgm:spPr/>
    </dgm:pt>
    <dgm:pt modelId="{67B98AD3-A260-4324-B2F7-74402BCFEAA8}" type="pres">
      <dgm:prSet presAssocID="{8D2C5543-CCB1-445C-9BEF-CE19A00C4820}" presName="childNode1" presStyleLbl="bgAcc1" presStyleIdx="2" presStyleCnt="5">
        <dgm:presLayoutVars>
          <dgm:bulletEnabled val="1"/>
        </dgm:presLayoutVars>
      </dgm:prSet>
      <dgm:spPr>
        <a:xfrm>
          <a:off x="3379737" y="884343"/>
          <a:ext cx="1245959" cy="1027655"/>
        </a:xfrm>
        <a:prstGeom prst="roundRect">
          <a:avLst>
            <a:gd name="adj" fmla="val 10000"/>
          </a:avLst>
        </a:prstGeom>
      </dgm:spPr>
      <dgm:t>
        <a:bodyPr/>
        <a:lstStyle/>
        <a:p>
          <a:endParaRPr lang="zh-CN" altLang="en-US"/>
        </a:p>
      </dgm:t>
    </dgm:pt>
    <dgm:pt modelId="{F07B31AE-3E6F-475D-866D-23CCF292DF72}" type="pres">
      <dgm:prSet presAssocID="{8D2C5543-CCB1-445C-9BEF-CE19A00C4820}" presName="childNode1tx" presStyleLbl="bgAcc1" presStyleIdx="2" presStyleCnt="5">
        <dgm:presLayoutVars>
          <dgm:bulletEnabled val="1"/>
        </dgm:presLayoutVars>
      </dgm:prSet>
      <dgm:spPr/>
      <dgm:t>
        <a:bodyPr/>
        <a:lstStyle/>
        <a:p>
          <a:endParaRPr lang="zh-CN" altLang="en-US"/>
        </a:p>
      </dgm:t>
    </dgm:pt>
    <dgm:pt modelId="{591FD56D-2712-4214-A896-65C119C469F8}" type="pres">
      <dgm:prSet presAssocID="{8D2C5543-CCB1-445C-9BEF-CE19A00C4820}" presName="parentNode1" presStyleLbl="node1" presStyleIdx="2" presStyleCnt="5">
        <dgm:presLayoutVars>
          <dgm:chMax val="1"/>
          <dgm:bulletEnabled val="1"/>
        </dgm:presLayoutVars>
      </dgm:prSet>
      <dgm:spPr>
        <a:xfrm>
          <a:off x="3656617" y="1691786"/>
          <a:ext cx="1107519" cy="440423"/>
        </a:xfrm>
        <a:prstGeom prst="roundRect">
          <a:avLst>
            <a:gd name="adj" fmla="val 10000"/>
          </a:avLst>
        </a:prstGeom>
      </dgm:spPr>
      <dgm:t>
        <a:bodyPr/>
        <a:lstStyle/>
        <a:p>
          <a:endParaRPr lang="zh-CN" altLang="en-US"/>
        </a:p>
      </dgm:t>
    </dgm:pt>
    <dgm:pt modelId="{5707C557-C91A-4BB3-A9B1-D60AC7067AB6}" type="pres">
      <dgm:prSet presAssocID="{8D2C5543-CCB1-445C-9BEF-CE19A00C4820}" presName="connSite1" presStyleCnt="0"/>
      <dgm:spPr/>
    </dgm:pt>
    <dgm:pt modelId="{81FECE27-881A-405A-9E88-43C0A1B88EEC}" type="pres">
      <dgm:prSet presAssocID="{5BAD2A31-1A0B-4588-BF2C-5EDEF9886FE2}" presName="Name9" presStyleLbl="sibTrans2D1" presStyleIdx="2" presStyleCnt="4" custScaleX="87194"/>
      <dgm:spPr>
        <a:xfrm>
          <a:off x="4049986" y="1021539"/>
          <a:ext cx="1532958" cy="1532958"/>
        </a:xfrm>
        <a:prstGeom prst="leftCircularArrow">
          <a:avLst>
            <a:gd name="adj1" fmla="val 4184"/>
            <a:gd name="adj2" fmla="val 527712"/>
            <a:gd name="adj3" fmla="val 2303223"/>
            <a:gd name="adj4" fmla="val 9024489"/>
            <a:gd name="adj5" fmla="val 4881"/>
          </a:avLst>
        </a:prstGeom>
      </dgm:spPr>
      <dgm:t>
        <a:bodyPr/>
        <a:lstStyle/>
        <a:p>
          <a:endParaRPr lang="zh-CN" altLang="en-US"/>
        </a:p>
      </dgm:t>
    </dgm:pt>
    <dgm:pt modelId="{CB27024B-BF7A-4C3B-BB99-2699A965FEE3}" type="pres">
      <dgm:prSet presAssocID="{B72C0BFD-CCAC-4265-AA43-165BEBB190AD}" presName="composite2" presStyleCnt="0"/>
      <dgm:spPr/>
    </dgm:pt>
    <dgm:pt modelId="{A1D1A15C-0D57-4695-A7E7-726D27A8293A}" type="pres">
      <dgm:prSet presAssocID="{B72C0BFD-CCAC-4265-AA43-165BEBB190AD}" presName="dummyNode2" presStyleLbl="node1" presStyleIdx="2" presStyleCnt="5"/>
      <dgm:spPr/>
    </dgm:pt>
    <dgm:pt modelId="{4D082C26-DBD7-4FCE-8F0C-655A50E7A125}" type="pres">
      <dgm:prSet presAssocID="{B72C0BFD-CCAC-4265-AA43-165BEBB190AD}" presName="childNode2" presStyleLbl="bgAcc1" presStyleIdx="3" presStyleCnt="5">
        <dgm:presLayoutVars>
          <dgm:bulletEnabled val="1"/>
        </dgm:presLayoutVars>
      </dgm:prSet>
      <dgm:spPr>
        <a:xfrm>
          <a:off x="5069532" y="884343"/>
          <a:ext cx="1245959" cy="1027655"/>
        </a:xfrm>
        <a:prstGeom prst="roundRect">
          <a:avLst>
            <a:gd name="adj" fmla="val 10000"/>
          </a:avLst>
        </a:prstGeom>
      </dgm:spPr>
      <dgm:t>
        <a:bodyPr/>
        <a:lstStyle/>
        <a:p>
          <a:endParaRPr lang="zh-CN" altLang="en-US"/>
        </a:p>
      </dgm:t>
    </dgm:pt>
    <dgm:pt modelId="{15A1B358-2D7C-42DB-8A7E-38AA2AE7AD85}" type="pres">
      <dgm:prSet presAssocID="{B72C0BFD-CCAC-4265-AA43-165BEBB190AD}" presName="childNode2tx" presStyleLbl="bgAcc1" presStyleIdx="3" presStyleCnt="5">
        <dgm:presLayoutVars>
          <dgm:bulletEnabled val="1"/>
        </dgm:presLayoutVars>
      </dgm:prSet>
      <dgm:spPr/>
      <dgm:t>
        <a:bodyPr/>
        <a:lstStyle/>
        <a:p>
          <a:endParaRPr lang="zh-CN" altLang="en-US"/>
        </a:p>
      </dgm:t>
    </dgm:pt>
    <dgm:pt modelId="{1544EA95-2DAE-484A-A21E-4E266DCD0441}" type="pres">
      <dgm:prSet presAssocID="{B72C0BFD-CCAC-4265-AA43-165BEBB190AD}" presName="parentNode2" presStyleLbl="node1" presStyleIdx="3" presStyleCnt="5">
        <dgm:presLayoutVars>
          <dgm:chMax val="0"/>
          <dgm:bulletEnabled val="1"/>
        </dgm:presLayoutVars>
      </dgm:prSet>
      <dgm:spPr>
        <a:xfrm>
          <a:off x="5346412" y="664131"/>
          <a:ext cx="1107519" cy="440423"/>
        </a:xfrm>
        <a:prstGeom prst="roundRect">
          <a:avLst>
            <a:gd name="adj" fmla="val 10000"/>
          </a:avLst>
        </a:prstGeom>
      </dgm:spPr>
      <dgm:t>
        <a:bodyPr/>
        <a:lstStyle/>
        <a:p>
          <a:endParaRPr lang="zh-CN" altLang="en-US"/>
        </a:p>
      </dgm:t>
    </dgm:pt>
    <dgm:pt modelId="{1A8D8E36-A49F-44A7-9EF8-FAEFCEC2017F}" type="pres">
      <dgm:prSet presAssocID="{B72C0BFD-CCAC-4265-AA43-165BEBB190AD}" presName="connSite2" presStyleCnt="0"/>
      <dgm:spPr/>
    </dgm:pt>
    <dgm:pt modelId="{B75D9F33-C5C9-42F4-95FF-0DE1713C49D2}" type="pres">
      <dgm:prSet presAssocID="{1D2547E2-1F01-4F08-9C5D-AE789DEE7C26}" presName="Name18" presStyleLbl="sibTrans2D1" presStyleIdx="3" presStyleCnt="4" custScaleX="94595"/>
      <dgm:spPr>
        <a:xfrm>
          <a:off x="5729398" y="201550"/>
          <a:ext cx="1692163" cy="1692163"/>
        </a:xfrm>
        <a:prstGeom prst="circularArrow">
          <a:avLst>
            <a:gd name="adj1" fmla="val 3790"/>
            <a:gd name="adj2" fmla="val 473530"/>
            <a:gd name="adj3" fmla="val 19350959"/>
            <a:gd name="adj4" fmla="val 12575511"/>
            <a:gd name="adj5" fmla="val 4422"/>
          </a:avLst>
        </a:prstGeom>
      </dgm:spPr>
      <dgm:t>
        <a:bodyPr/>
        <a:lstStyle/>
        <a:p>
          <a:endParaRPr lang="zh-CN" altLang="en-US"/>
        </a:p>
      </dgm:t>
    </dgm:pt>
    <dgm:pt modelId="{A77039BE-76C5-45E7-A297-9230EC7DD6A1}" type="pres">
      <dgm:prSet presAssocID="{0D84AAF1-C516-4B65-878D-777EA7CBA71A}" presName="composite1" presStyleCnt="0"/>
      <dgm:spPr/>
    </dgm:pt>
    <dgm:pt modelId="{5CA24B07-D5B3-4BD5-860C-3B6F35E4F825}" type="pres">
      <dgm:prSet presAssocID="{0D84AAF1-C516-4B65-878D-777EA7CBA71A}" presName="dummyNode1" presStyleLbl="node1" presStyleIdx="3" presStyleCnt="5"/>
      <dgm:spPr/>
    </dgm:pt>
    <dgm:pt modelId="{A4BBE321-252D-45EE-A5F6-350507C60758}" type="pres">
      <dgm:prSet presAssocID="{0D84AAF1-C516-4B65-878D-777EA7CBA71A}" presName="childNode1" presStyleLbl="bgAcc1" presStyleIdx="4" presStyleCnt="5">
        <dgm:presLayoutVars>
          <dgm:bulletEnabled val="1"/>
        </dgm:presLayoutVars>
      </dgm:prSet>
      <dgm:spPr>
        <a:xfrm>
          <a:off x="6759326" y="884343"/>
          <a:ext cx="1245959" cy="1027655"/>
        </a:xfrm>
        <a:prstGeom prst="roundRect">
          <a:avLst>
            <a:gd name="adj" fmla="val 10000"/>
          </a:avLst>
        </a:prstGeom>
      </dgm:spPr>
      <dgm:t>
        <a:bodyPr/>
        <a:lstStyle/>
        <a:p>
          <a:endParaRPr lang="zh-CN" altLang="en-US"/>
        </a:p>
      </dgm:t>
    </dgm:pt>
    <dgm:pt modelId="{1ACCFB80-1BA0-4845-83BC-3FB189D2F5E4}" type="pres">
      <dgm:prSet presAssocID="{0D84AAF1-C516-4B65-878D-777EA7CBA71A}" presName="childNode1tx" presStyleLbl="bgAcc1" presStyleIdx="4" presStyleCnt="5">
        <dgm:presLayoutVars>
          <dgm:bulletEnabled val="1"/>
        </dgm:presLayoutVars>
      </dgm:prSet>
      <dgm:spPr/>
      <dgm:t>
        <a:bodyPr/>
        <a:lstStyle/>
        <a:p>
          <a:endParaRPr lang="zh-CN" altLang="en-US"/>
        </a:p>
      </dgm:t>
    </dgm:pt>
    <dgm:pt modelId="{B1689EB5-4776-4D9E-AB2B-7D98239182B5}" type="pres">
      <dgm:prSet presAssocID="{0D84AAF1-C516-4B65-878D-777EA7CBA71A}" presName="parentNode1" presStyleLbl="node1" presStyleIdx="4" presStyleCnt="5">
        <dgm:presLayoutVars>
          <dgm:chMax val="1"/>
          <dgm:bulletEnabled val="1"/>
        </dgm:presLayoutVars>
      </dgm:prSet>
      <dgm:spPr>
        <a:xfrm>
          <a:off x="7036206" y="1691786"/>
          <a:ext cx="1107519" cy="440423"/>
        </a:xfrm>
        <a:prstGeom prst="roundRect">
          <a:avLst>
            <a:gd name="adj" fmla="val 10000"/>
          </a:avLst>
        </a:prstGeom>
      </dgm:spPr>
      <dgm:t>
        <a:bodyPr/>
        <a:lstStyle/>
        <a:p>
          <a:endParaRPr lang="zh-CN" altLang="en-US"/>
        </a:p>
      </dgm:t>
    </dgm:pt>
    <dgm:pt modelId="{F617BCF6-B87E-4E2D-95F9-5127DAAE59C1}" type="pres">
      <dgm:prSet presAssocID="{0D84AAF1-C516-4B65-878D-777EA7CBA71A}" presName="connSite1" presStyleCnt="0"/>
      <dgm:spPr/>
    </dgm:pt>
  </dgm:ptLst>
  <dgm:cxnLst>
    <dgm:cxn modelId="{63A2FE0F-F9F6-426F-8A04-CAC8F0C8953F}" srcId="{0D84AAF1-C516-4B65-878D-777EA7CBA71A}" destId="{3221F445-B605-4E17-A45B-57BC97CBFF00}" srcOrd="0" destOrd="0" parTransId="{01C2ED15-A709-4A93-8325-A8ED410CF127}" sibTransId="{E8DFEAE1-CC1A-4E8C-91A2-0693AB949CC1}"/>
    <dgm:cxn modelId="{688F82D9-B08A-4CDA-8CBF-A72E2F9FFD2C}" type="presOf" srcId="{1D2547E2-1F01-4F08-9C5D-AE789DEE7C26}" destId="{B75D9F33-C5C9-42F4-95FF-0DE1713C49D2}" srcOrd="0" destOrd="0" presId="urn:microsoft.com/office/officeart/2005/8/layout/hProcess4"/>
    <dgm:cxn modelId="{0A5C0CC8-A570-4A65-B74C-D2CC14E8AC1E}" type="presOf" srcId="{3221F445-B605-4E17-A45B-57BC97CBFF00}" destId="{A4BBE321-252D-45EE-A5F6-350507C60758}" srcOrd="0" destOrd="0" presId="urn:microsoft.com/office/officeart/2005/8/layout/hProcess4"/>
    <dgm:cxn modelId="{C098D6F0-81E1-4AF3-8506-E7DEF6D0C9A2}" type="presOf" srcId="{0D84AAF1-C516-4B65-878D-777EA7CBA71A}" destId="{B1689EB5-4776-4D9E-AB2B-7D98239182B5}" srcOrd="0" destOrd="0" presId="urn:microsoft.com/office/officeart/2005/8/layout/hProcess4"/>
    <dgm:cxn modelId="{086817D8-65FD-4874-BD8E-1EBB85380FE7}" type="presOf" srcId="{8D2C5543-CCB1-445C-9BEF-CE19A00C4820}" destId="{591FD56D-2712-4214-A896-65C119C469F8}" srcOrd="0" destOrd="0" presId="urn:microsoft.com/office/officeart/2005/8/layout/hProcess4"/>
    <dgm:cxn modelId="{8BC9FB94-67E9-4D63-A7D7-030B26319F31}" srcId="{73F4FCC6-3F94-46B4-BFC8-3C00ACF32230}" destId="{F581D068-D6E0-4ABB-B8C4-1168C59D673D}" srcOrd="0" destOrd="0" parTransId="{0D5B493E-376D-4D89-8E06-68B9C99AB676}" sibTransId="{4ED21E28-2849-45FD-8D91-EA21E814343D}"/>
    <dgm:cxn modelId="{B57BF962-C258-48AF-89B5-B9B585276558}" type="presOf" srcId="{F7532A8F-7F20-46C3-A222-0E23C9D53470}" destId="{989950BD-01A2-4772-BE8A-381AE8967222}" srcOrd="1" destOrd="0" presId="urn:microsoft.com/office/officeart/2005/8/layout/hProcess4"/>
    <dgm:cxn modelId="{0D32C6BA-F734-46A4-A8EB-6A10DC4A77CE}" srcId="{8D2C5543-CCB1-445C-9BEF-CE19A00C4820}" destId="{B01F8215-3D01-47CC-BD16-593AF29F4DA0}" srcOrd="0" destOrd="0" parTransId="{BC565010-A928-48B8-B39E-E82BE7FD33E1}" sibTransId="{BDD62AA8-BAF6-41A6-B379-6B0F4396E4CF}"/>
    <dgm:cxn modelId="{29FF71F3-45C7-4606-9801-3631C7F510AC}" type="presOf" srcId="{CAFCD705-0898-4490-A31A-1E85F6B7EA30}" destId="{F0C0B1B1-1641-4B15-845F-D7444B1C2376}" srcOrd="0" destOrd="0" presId="urn:microsoft.com/office/officeart/2005/8/layout/hProcess4"/>
    <dgm:cxn modelId="{8E9C3BBD-9198-4311-8414-36158D7C2472}" type="presOf" srcId="{B72C0BFD-CCAC-4265-AA43-165BEBB190AD}" destId="{1544EA95-2DAE-484A-A21E-4E266DCD0441}" srcOrd="0" destOrd="0" presId="urn:microsoft.com/office/officeart/2005/8/layout/hProcess4"/>
    <dgm:cxn modelId="{43DC507E-085B-4F90-8F6E-3AFE35B1376D}" type="presOf" srcId="{C3BE01EB-1DEF-4EC7-B234-D7B0C6AFDEE8}" destId="{15A1B358-2D7C-42DB-8A7E-38AA2AE7AD85}" srcOrd="1" destOrd="0" presId="urn:microsoft.com/office/officeart/2005/8/layout/hProcess4"/>
    <dgm:cxn modelId="{C5A01463-8F39-4E80-889E-2302817D412A}" srcId="{B72C0BFD-CCAC-4265-AA43-165BEBB190AD}" destId="{C3BE01EB-1DEF-4EC7-B234-D7B0C6AFDEE8}" srcOrd="0" destOrd="0" parTransId="{B6BBD3FC-1AEC-49A6-8011-193872A4A1CB}" sibTransId="{6CCC93DE-A56D-44BE-BD87-4274987B891E}"/>
    <dgm:cxn modelId="{6D5121C9-EC2D-43C8-A2E6-E9AC01A23C1F}" type="presOf" srcId="{F7532A8F-7F20-46C3-A222-0E23C9D53470}" destId="{5A1B6964-883F-417C-B89A-57CE86BB4B55}" srcOrd="0" destOrd="0" presId="urn:microsoft.com/office/officeart/2005/8/layout/hProcess4"/>
    <dgm:cxn modelId="{5D316FFC-B987-4504-8218-C36B6132C9A5}" type="presOf" srcId="{B01F8215-3D01-47CC-BD16-593AF29F4DA0}" destId="{F07B31AE-3E6F-475D-866D-23CCF292DF72}" srcOrd="1" destOrd="0" presId="urn:microsoft.com/office/officeart/2005/8/layout/hProcess4"/>
    <dgm:cxn modelId="{8D223EA5-FDF9-4689-94E4-21009E3EF052}" type="presOf" srcId="{5BAD2A31-1A0B-4588-BF2C-5EDEF9886FE2}" destId="{81FECE27-881A-405A-9E88-43C0A1B88EEC}" srcOrd="0" destOrd="0" presId="urn:microsoft.com/office/officeart/2005/8/layout/hProcess4"/>
    <dgm:cxn modelId="{C19B6E43-306B-45B9-B723-A0F05F8F7FE1}" type="presOf" srcId="{73F4FCC6-3F94-46B4-BFC8-3C00ACF32230}" destId="{B35D9458-0C22-4B69-9257-33F4730228B3}" srcOrd="0" destOrd="0" presId="urn:microsoft.com/office/officeart/2005/8/layout/hProcess4"/>
    <dgm:cxn modelId="{4C5BDB70-32FB-44BF-B7AC-0553BE89723D}" type="presOf" srcId="{C3BE01EB-1DEF-4EC7-B234-D7B0C6AFDEE8}" destId="{4D082C26-DBD7-4FCE-8F0C-655A50E7A125}" srcOrd="0" destOrd="0" presId="urn:microsoft.com/office/officeart/2005/8/layout/hProcess4"/>
    <dgm:cxn modelId="{ED81D766-D23D-4DD2-B672-9FE99BC4B4A3}" srcId="{CAFCD705-0898-4490-A31A-1E85F6B7EA30}" destId="{0D84AAF1-C516-4B65-878D-777EA7CBA71A}" srcOrd="4" destOrd="0" parTransId="{0007891A-6531-412C-B1CF-5BF182812FF7}" sibTransId="{FF224B57-6BD1-4B7F-B8DD-6FA66C3F5097}"/>
    <dgm:cxn modelId="{CE233E0C-08BD-48F0-A9BE-E224D80DCB82}" type="presOf" srcId="{F581D068-D6E0-4ABB-B8C4-1168C59D673D}" destId="{DAB3C552-79CA-47B4-9ACA-D13E1A757BD6}" srcOrd="0" destOrd="0" presId="urn:microsoft.com/office/officeart/2005/8/layout/hProcess4"/>
    <dgm:cxn modelId="{1CF08994-9ED9-4F5D-8279-E48CEDB9309C}" type="presOf" srcId="{F581D068-D6E0-4ABB-B8C4-1168C59D673D}" destId="{48242FC1-5FF0-45C7-9CF4-E0F34FA39102}" srcOrd="1" destOrd="0" presId="urn:microsoft.com/office/officeart/2005/8/layout/hProcess4"/>
    <dgm:cxn modelId="{86BF4321-9D06-414F-9557-0BCBD39E75CA}" type="presOf" srcId="{08DCADE5-87DB-454F-B2D2-BBE60BF42FF1}" destId="{A951742F-7B9A-4794-A3D4-AC8C9C25C1E4}" srcOrd="0" destOrd="0" presId="urn:microsoft.com/office/officeart/2005/8/layout/hProcess4"/>
    <dgm:cxn modelId="{8E1B6692-6D9E-425D-9181-C6D2BF46FF37}" type="presOf" srcId="{3221F445-B605-4E17-A45B-57BC97CBFF00}" destId="{1ACCFB80-1BA0-4845-83BC-3FB189D2F5E4}" srcOrd="1" destOrd="0" presId="urn:microsoft.com/office/officeart/2005/8/layout/hProcess4"/>
    <dgm:cxn modelId="{7DD4FB31-E798-43E6-B7ED-1E84A77E9C4C}" srcId="{CAFCD705-0898-4490-A31A-1E85F6B7EA30}" destId="{FB5410C3-6B9D-40B2-84F3-46025CB36B7D}" srcOrd="0" destOrd="0" parTransId="{ABF3325B-815F-4B32-BCBE-3DB92AFDFA73}" sibTransId="{08DCADE5-87DB-454F-B2D2-BBE60BF42FF1}"/>
    <dgm:cxn modelId="{E7E44E50-575B-442B-9DFC-6FC086A1B3EF}" srcId="{CAFCD705-0898-4490-A31A-1E85F6B7EA30}" destId="{73F4FCC6-3F94-46B4-BFC8-3C00ACF32230}" srcOrd="1" destOrd="0" parTransId="{2A4A2FAE-4672-4BEE-8CAC-C86CD2C9F04E}" sibTransId="{1F0F92E3-6F0D-47A1-B064-3BE033C1C809}"/>
    <dgm:cxn modelId="{0A65D405-1976-4290-AA6D-6C162AEAC5F8}" type="presOf" srcId="{FB5410C3-6B9D-40B2-84F3-46025CB36B7D}" destId="{4DDC18D6-C97D-4511-8025-C917350C7478}" srcOrd="0" destOrd="0" presId="urn:microsoft.com/office/officeart/2005/8/layout/hProcess4"/>
    <dgm:cxn modelId="{A38CC934-0D0D-48A1-9F54-C2615E2E9EE5}" type="presOf" srcId="{1F0F92E3-6F0D-47A1-B064-3BE033C1C809}" destId="{70775655-FCFC-4A17-827F-EE1AB4605862}" srcOrd="0" destOrd="0" presId="urn:microsoft.com/office/officeart/2005/8/layout/hProcess4"/>
    <dgm:cxn modelId="{D631C753-CB4F-46A6-8FF3-2196E3DDD06C}" srcId="{CAFCD705-0898-4490-A31A-1E85F6B7EA30}" destId="{8D2C5543-CCB1-445C-9BEF-CE19A00C4820}" srcOrd="2" destOrd="0" parTransId="{71C52635-1020-44FC-9035-ABE3482123C7}" sibTransId="{5BAD2A31-1A0B-4588-BF2C-5EDEF9886FE2}"/>
    <dgm:cxn modelId="{12403C5F-6583-4C80-A321-F88FF1E5F338}" srcId="{CAFCD705-0898-4490-A31A-1E85F6B7EA30}" destId="{B72C0BFD-CCAC-4265-AA43-165BEBB190AD}" srcOrd="3" destOrd="0" parTransId="{AED80553-118C-4571-BB81-091BB075A92F}" sibTransId="{1D2547E2-1F01-4F08-9C5D-AE789DEE7C26}"/>
    <dgm:cxn modelId="{7453D2D4-284A-48C9-99D2-D024D377A8FA}" type="presOf" srcId="{B01F8215-3D01-47CC-BD16-593AF29F4DA0}" destId="{67B98AD3-A260-4324-B2F7-74402BCFEAA8}" srcOrd="0" destOrd="0" presId="urn:microsoft.com/office/officeart/2005/8/layout/hProcess4"/>
    <dgm:cxn modelId="{E9AE20C2-CA70-4C46-8EDD-C6B6D68C5838}" srcId="{FB5410C3-6B9D-40B2-84F3-46025CB36B7D}" destId="{F7532A8F-7F20-46C3-A222-0E23C9D53470}" srcOrd="0" destOrd="0" parTransId="{B72468CB-D9F6-4503-86FF-06E561C01606}" sibTransId="{C6B1168F-6BC7-4038-994D-2C365FEB8061}"/>
    <dgm:cxn modelId="{7AD0C77E-1990-4EE6-99E2-57B8BB694260}" type="presParOf" srcId="{F0C0B1B1-1641-4B15-845F-D7444B1C2376}" destId="{A7C48F87-ADBF-4D5D-8C39-4C7AE04C4923}" srcOrd="0" destOrd="0" presId="urn:microsoft.com/office/officeart/2005/8/layout/hProcess4"/>
    <dgm:cxn modelId="{6F8366DE-8679-4605-834D-FF8582370246}" type="presParOf" srcId="{F0C0B1B1-1641-4B15-845F-D7444B1C2376}" destId="{AF97AC64-3FDF-4E5A-BA68-3FDB3511080A}" srcOrd="1" destOrd="0" presId="urn:microsoft.com/office/officeart/2005/8/layout/hProcess4"/>
    <dgm:cxn modelId="{7EA7CFBB-DF70-4A4B-B4AB-5CE89E7FC5DF}" type="presParOf" srcId="{F0C0B1B1-1641-4B15-845F-D7444B1C2376}" destId="{29EC6362-F967-47BA-8365-598EFD12A716}" srcOrd="2" destOrd="0" presId="urn:microsoft.com/office/officeart/2005/8/layout/hProcess4"/>
    <dgm:cxn modelId="{70602E7D-FECE-429C-92E1-2392A190181C}" type="presParOf" srcId="{29EC6362-F967-47BA-8365-598EFD12A716}" destId="{0C42DB4E-1E41-4B43-9F0C-B4CE233B5A9B}" srcOrd="0" destOrd="0" presId="urn:microsoft.com/office/officeart/2005/8/layout/hProcess4"/>
    <dgm:cxn modelId="{9CB27734-31C7-4214-A276-B837B8DE5616}" type="presParOf" srcId="{0C42DB4E-1E41-4B43-9F0C-B4CE233B5A9B}" destId="{C4E41118-1511-4535-8096-F769A5F2974B}" srcOrd="0" destOrd="0" presId="urn:microsoft.com/office/officeart/2005/8/layout/hProcess4"/>
    <dgm:cxn modelId="{633D5380-87C7-40BC-AA12-17C536EF5579}" type="presParOf" srcId="{0C42DB4E-1E41-4B43-9F0C-B4CE233B5A9B}" destId="{5A1B6964-883F-417C-B89A-57CE86BB4B55}" srcOrd="1" destOrd="0" presId="urn:microsoft.com/office/officeart/2005/8/layout/hProcess4"/>
    <dgm:cxn modelId="{EBDD445E-26C9-4224-8870-D8DC9CF682AE}" type="presParOf" srcId="{0C42DB4E-1E41-4B43-9F0C-B4CE233B5A9B}" destId="{989950BD-01A2-4772-BE8A-381AE8967222}" srcOrd="2" destOrd="0" presId="urn:microsoft.com/office/officeart/2005/8/layout/hProcess4"/>
    <dgm:cxn modelId="{C109E7B4-A66D-4495-90B1-418D599AA738}" type="presParOf" srcId="{0C42DB4E-1E41-4B43-9F0C-B4CE233B5A9B}" destId="{4DDC18D6-C97D-4511-8025-C917350C7478}" srcOrd="3" destOrd="0" presId="urn:microsoft.com/office/officeart/2005/8/layout/hProcess4"/>
    <dgm:cxn modelId="{D08666CE-8EEC-4CB4-A834-0A10B3BF970D}" type="presParOf" srcId="{0C42DB4E-1E41-4B43-9F0C-B4CE233B5A9B}" destId="{4DD5CE15-6AE4-413F-878D-555FD0063BCB}" srcOrd="4" destOrd="0" presId="urn:microsoft.com/office/officeart/2005/8/layout/hProcess4"/>
    <dgm:cxn modelId="{42AA7167-20CA-41F9-BC88-30E212CB1CD8}" type="presParOf" srcId="{29EC6362-F967-47BA-8365-598EFD12A716}" destId="{A951742F-7B9A-4794-A3D4-AC8C9C25C1E4}" srcOrd="1" destOrd="0" presId="urn:microsoft.com/office/officeart/2005/8/layout/hProcess4"/>
    <dgm:cxn modelId="{22D1841A-831C-4FBB-8FE5-8FE4BEB4D150}" type="presParOf" srcId="{29EC6362-F967-47BA-8365-598EFD12A716}" destId="{8FA69F81-9103-4056-86A2-BDC6BDFA4480}" srcOrd="2" destOrd="0" presId="urn:microsoft.com/office/officeart/2005/8/layout/hProcess4"/>
    <dgm:cxn modelId="{C4E71C2C-3BBA-441B-8847-54ED4651FC9F}" type="presParOf" srcId="{8FA69F81-9103-4056-86A2-BDC6BDFA4480}" destId="{4BCE7129-335B-4705-850F-29920F4193D2}" srcOrd="0" destOrd="0" presId="urn:microsoft.com/office/officeart/2005/8/layout/hProcess4"/>
    <dgm:cxn modelId="{8A2F77B7-9145-4132-8D85-390FFBFE035B}" type="presParOf" srcId="{8FA69F81-9103-4056-86A2-BDC6BDFA4480}" destId="{DAB3C552-79CA-47B4-9ACA-D13E1A757BD6}" srcOrd="1" destOrd="0" presId="urn:microsoft.com/office/officeart/2005/8/layout/hProcess4"/>
    <dgm:cxn modelId="{B9D564D2-77CB-409D-8FBE-DD6B2B23A979}" type="presParOf" srcId="{8FA69F81-9103-4056-86A2-BDC6BDFA4480}" destId="{48242FC1-5FF0-45C7-9CF4-E0F34FA39102}" srcOrd="2" destOrd="0" presId="urn:microsoft.com/office/officeart/2005/8/layout/hProcess4"/>
    <dgm:cxn modelId="{E13761A8-18EA-49BB-82A3-6596F4A61805}" type="presParOf" srcId="{8FA69F81-9103-4056-86A2-BDC6BDFA4480}" destId="{B35D9458-0C22-4B69-9257-33F4730228B3}" srcOrd="3" destOrd="0" presId="urn:microsoft.com/office/officeart/2005/8/layout/hProcess4"/>
    <dgm:cxn modelId="{FF835A8E-1A10-44D5-A518-84800350EB6E}" type="presParOf" srcId="{8FA69F81-9103-4056-86A2-BDC6BDFA4480}" destId="{63E5A561-CC0D-4491-9BD6-1A95CA947590}" srcOrd="4" destOrd="0" presId="urn:microsoft.com/office/officeart/2005/8/layout/hProcess4"/>
    <dgm:cxn modelId="{C2798459-1F09-4A36-939D-2A1C016EA21E}" type="presParOf" srcId="{29EC6362-F967-47BA-8365-598EFD12A716}" destId="{70775655-FCFC-4A17-827F-EE1AB4605862}" srcOrd="3" destOrd="0" presId="urn:microsoft.com/office/officeart/2005/8/layout/hProcess4"/>
    <dgm:cxn modelId="{F7DF39BD-6EAD-4E8C-A651-166D65E5EEF4}" type="presParOf" srcId="{29EC6362-F967-47BA-8365-598EFD12A716}" destId="{A2542B55-ED91-4222-BEE5-E49C3268136C}" srcOrd="4" destOrd="0" presId="urn:microsoft.com/office/officeart/2005/8/layout/hProcess4"/>
    <dgm:cxn modelId="{69532B52-407A-4276-B65E-E7CBC88A135B}" type="presParOf" srcId="{A2542B55-ED91-4222-BEE5-E49C3268136C}" destId="{9F6D1999-FFEA-43CF-95F0-4DF35F599F0D}" srcOrd="0" destOrd="0" presId="urn:microsoft.com/office/officeart/2005/8/layout/hProcess4"/>
    <dgm:cxn modelId="{4900BA6E-3BF8-4BA2-AF9B-49D4F63E18ED}" type="presParOf" srcId="{A2542B55-ED91-4222-BEE5-E49C3268136C}" destId="{67B98AD3-A260-4324-B2F7-74402BCFEAA8}" srcOrd="1" destOrd="0" presId="urn:microsoft.com/office/officeart/2005/8/layout/hProcess4"/>
    <dgm:cxn modelId="{6197C5B3-80AF-4CE7-B766-70653C855229}" type="presParOf" srcId="{A2542B55-ED91-4222-BEE5-E49C3268136C}" destId="{F07B31AE-3E6F-475D-866D-23CCF292DF72}" srcOrd="2" destOrd="0" presId="urn:microsoft.com/office/officeart/2005/8/layout/hProcess4"/>
    <dgm:cxn modelId="{61FE8B92-9870-44B0-9277-7006A499DDED}" type="presParOf" srcId="{A2542B55-ED91-4222-BEE5-E49C3268136C}" destId="{591FD56D-2712-4214-A896-65C119C469F8}" srcOrd="3" destOrd="0" presId="urn:microsoft.com/office/officeart/2005/8/layout/hProcess4"/>
    <dgm:cxn modelId="{66FE3E32-2817-4E92-912E-BBBA67384E96}" type="presParOf" srcId="{A2542B55-ED91-4222-BEE5-E49C3268136C}" destId="{5707C557-C91A-4BB3-A9B1-D60AC7067AB6}" srcOrd="4" destOrd="0" presId="urn:microsoft.com/office/officeart/2005/8/layout/hProcess4"/>
    <dgm:cxn modelId="{EDBB0A01-8E56-4677-A833-A3ABF080E64D}" type="presParOf" srcId="{29EC6362-F967-47BA-8365-598EFD12A716}" destId="{81FECE27-881A-405A-9E88-43C0A1B88EEC}" srcOrd="5" destOrd="0" presId="urn:microsoft.com/office/officeart/2005/8/layout/hProcess4"/>
    <dgm:cxn modelId="{65066FC8-6BB9-4BC5-AA28-4C862BF7C03C}" type="presParOf" srcId="{29EC6362-F967-47BA-8365-598EFD12A716}" destId="{CB27024B-BF7A-4C3B-BB99-2699A965FEE3}" srcOrd="6" destOrd="0" presId="urn:microsoft.com/office/officeart/2005/8/layout/hProcess4"/>
    <dgm:cxn modelId="{030DBC19-4581-482B-BE19-BE279D2546FD}" type="presParOf" srcId="{CB27024B-BF7A-4C3B-BB99-2699A965FEE3}" destId="{A1D1A15C-0D57-4695-A7E7-726D27A8293A}" srcOrd="0" destOrd="0" presId="urn:microsoft.com/office/officeart/2005/8/layout/hProcess4"/>
    <dgm:cxn modelId="{66D9AC14-EE49-48BE-88CF-E72BE7695099}" type="presParOf" srcId="{CB27024B-BF7A-4C3B-BB99-2699A965FEE3}" destId="{4D082C26-DBD7-4FCE-8F0C-655A50E7A125}" srcOrd="1" destOrd="0" presId="urn:microsoft.com/office/officeart/2005/8/layout/hProcess4"/>
    <dgm:cxn modelId="{FA2DF6DE-8FE0-4642-9BBD-A2ECD55B5F9E}" type="presParOf" srcId="{CB27024B-BF7A-4C3B-BB99-2699A965FEE3}" destId="{15A1B358-2D7C-42DB-8A7E-38AA2AE7AD85}" srcOrd="2" destOrd="0" presId="urn:microsoft.com/office/officeart/2005/8/layout/hProcess4"/>
    <dgm:cxn modelId="{A335C601-D599-4347-9B07-3875BA950B30}" type="presParOf" srcId="{CB27024B-BF7A-4C3B-BB99-2699A965FEE3}" destId="{1544EA95-2DAE-484A-A21E-4E266DCD0441}" srcOrd="3" destOrd="0" presId="urn:microsoft.com/office/officeart/2005/8/layout/hProcess4"/>
    <dgm:cxn modelId="{45A46E35-3146-4C6A-AB9D-A658C0F5A0F0}" type="presParOf" srcId="{CB27024B-BF7A-4C3B-BB99-2699A965FEE3}" destId="{1A8D8E36-A49F-44A7-9EF8-FAEFCEC2017F}" srcOrd="4" destOrd="0" presId="urn:microsoft.com/office/officeart/2005/8/layout/hProcess4"/>
    <dgm:cxn modelId="{208A5DD9-0623-4581-BBDF-624431F47FB3}" type="presParOf" srcId="{29EC6362-F967-47BA-8365-598EFD12A716}" destId="{B75D9F33-C5C9-42F4-95FF-0DE1713C49D2}" srcOrd="7" destOrd="0" presId="urn:microsoft.com/office/officeart/2005/8/layout/hProcess4"/>
    <dgm:cxn modelId="{7C838BD9-571A-40B5-92F0-2E064095D02F}" type="presParOf" srcId="{29EC6362-F967-47BA-8365-598EFD12A716}" destId="{A77039BE-76C5-45E7-A297-9230EC7DD6A1}" srcOrd="8" destOrd="0" presId="urn:microsoft.com/office/officeart/2005/8/layout/hProcess4"/>
    <dgm:cxn modelId="{5B8CFDD3-F440-4D93-9EBF-81D662D45C2A}" type="presParOf" srcId="{A77039BE-76C5-45E7-A297-9230EC7DD6A1}" destId="{5CA24B07-D5B3-4BD5-860C-3B6F35E4F825}" srcOrd="0" destOrd="0" presId="urn:microsoft.com/office/officeart/2005/8/layout/hProcess4"/>
    <dgm:cxn modelId="{239AE8F4-EE1B-4E76-8F62-7FEB118F01A8}" type="presParOf" srcId="{A77039BE-76C5-45E7-A297-9230EC7DD6A1}" destId="{A4BBE321-252D-45EE-A5F6-350507C60758}" srcOrd="1" destOrd="0" presId="urn:microsoft.com/office/officeart/2005/8/layout/hProcess4"/>
    <dgm:cxn modelId="{0BF64AF3-A0D7-497E-AE30-F1D2E3AB5617}" type="presParOf" srcId="{A77039BE-76C5-45E7-A297-9230EC7DD6A1}" destId="{1ACCFB80-1BA0-4845-83BC-3FB189D2F5E4}" srcOrd="2" destOrd="0" presId="urn:microsoft.com/office/officeart/2005/8/layout/hProcess4"/>
    <dgm:cxn modelId="{B9949DFA-D64A-4538-ACAE-36E834F0F54F}" type="presParOf" srcId="{A77039BE-76C5-45E7-A297-9230EC7DD6A1}" destId="{B1689EB5-4776-4D9E-AB2B-7D98239182B5}" srcOrd="3" destOrd="0" presId="urn:microsoft.com/office/officeart/2005/8/layout/hProcess4"/>
    <dgm:cxn modelId="{43B3BF98-4E8F-4B19-AB33-B7734595DF01}" type="presParOf" srcId="{A77039BE-76C5-45E7-A297-9230EC7DD6A1}" destId="{F617BCF6-B87E-4E2D-95F9-5127DAAE59C1}" srcOrd="4" destOrd="0" presId="urn:microsoft.com/office/officeart/2005/8/layout/hProcess4"/>
  </dgm:cxnLst>
  <dgm:bg>
    <a:effectLst>
      <a:outerShdw blurRad="381000" dist="63500" dir="5400000" algn="ctr" rotWithShape="0">
        <a:srgbClr val="000000">
          <a:alpha val="40000"/>
        </a:srgbClr>
      </a:outerShdw>
    </a:effect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3F3128F-D6CD-4205-9E36-BED2535D8DBC}" type="doc">
      <dgm:prSet loTypeId="urn:microsoft.com/office/officeart/2005/8/layout/chevron1" loCatId="process" qsTypeId="urn:microsoft.com/office/officeart/2005/8/quickstyle/simple1" qsCatId="simple" csTypeId="urn:microsoft.com/office/officeart/2005/8/colors/colorful2" csCatId="colorful" phldr="1"/>
      <dgm:spPr/>
    </dgm:pt>
    <dgm:pt modelId="{3B47D616-2184-47ED-ADA1-C0A1F74FA42A}">
      <dgm:prSet phldrT="[文本]" custT="1">
        <dgm:style>
          <a:lnRef idx="2">
            <a:scrgbClr r="0" g="0" b="0"/>
          </a:lnRef>
          <a:fillRef idx="1">
            <a:scrgbClr r="0" g="0" b="0"/>
          </a:fillRef>
          <a:effectRef idx="0">
            <a:scrgbClr r="0" g="0" b="0"/>
          </a:effectRef>
          <a:fontRef idx="minor">
            <a:schemeClr val="lt1"/>
          </a:fontRef>
        </dgm:style>
      </dgm:prSet>
      <dgm:spPr>
        <a:gradFill rotWithShape="0">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60000"/>
              <a:lumOff val="40000"/>
              <a:alpha val="40000"/>
            </a:schemeClr>
          </a:outerShdw>
        </a:effectLst>
      </dgm:spPr>
      <dgm:t>
        <a:bodyPr spcFirstLastPara="0" vert="horz" wrap="square" lIns="64008" tIns="21336" rIns="21336" bIns="21336" numCol="1" spcCol="1270" anchor="ctr" anchorCtr="0"/>
        <a:lstStyle/>
        <a:p>
          <a:pPr marL="0" lvl="0" indent="0" algn="ctr" defTabSz="711200">
            <a:lnSpc>
              <a:spcPct val="90000"/>
            </a:lnSpc>
            <a:spcBef>
              <a:spcPct val="0"/>
            </a:spcBef>
            <a:spcAft>
              <a:spcPct val="35000"/>
            </a:spcAft>
            <a:buNone/>
          </a:pPr>
          <a:r>
            <a:rPr lang="zh-CN" altLang="en-US" sz="1600" kern="1200" dirty="0">
              <a:solidFill>
                <a:prstClr val="white"/>
              </a:solidFill>
              <a:latin typeface="Arial"/>
              <a:ea typeface="微软雅黑"/>
              <a:cs typeface="+mn-cs"/>
            </a:rPr>
            <a:t>阶段</a:t>
          </a:r>
          <a:r>
            <a:rPr lang="en-US" altLang="zh-CN" sz="1600" kern="1200" dirty="0">
              <a:solidFill>
                <a:prstClr val="white"/>
              </a:solidFill>
              <a:latin typeface="Arial"/>
              <a:ea typeface="微软雅黑"/>
              <a:cs typeface="+mn-cs"/>
            </a:rPr>
            <a:t>1</a:t>
          </a:r>
          <a:endParaRPr lang="zh-CN" altLang="en-US" sz="1600" kern="1200" dirty="0">
            <a:solidFill>
              <a:prstClr val="white"/>
            </a:solidFill>
            <a:latin typeface="Arial"/>
            <a:ea typeface="微软雅黑"/>
            <a:cs typeface="+mn-cs"/>
          </a:endParaRPr>
        </a:p>
      </dgm:t>
    </dgm:pt>
    <dgm:pt modelId="{E84ACAF6-EA64-49A9-B50C-EEA418F632B7}" type="parTrans" cxnId="{2DD0514C-6993-4506-8693-D80400A310DF}">
      <dgm:prSet/>
      <dgm:spPr/>
      <dgm:t>
        <a:bodyPr/>
        <a:lstStyle/>
        <a:p>
          <a:endParaRPr lang="zh-CN" altLang="en-US" sz="1600"/>
        </a:p>
      </dgm:t>
    </dgm:pt>
    <dgm:pt modelId="{6BF2A458-7A6A-4ECB-8CE7-0354A1C7A90F}" type="sibTrans" cxnId="{2DD0514C-6993-4506-8693-D80400A310DF}">
      <dgm:prSet/>
      <dgm:spPr/>
      <dgm:t>
        <a:bodyPr/>
        <a:lstStyle/>
        <a:p>
          <a:endParaRPr lang="zh-CN" altLang="en-US" sz="1600"/>
        </a:p>
      </dgm:t>
    </dgm:pt>
    <dgm:pt modelId="{5B853FA5-470A-4400-94C7-2C6FB6411F4A}">
      <dgm:prSet phldrT="[文本]" custT="1">
        <dgm:style>
          <a:lnRef idx="2">
            <a:scrgbClr r="0" g="0" b="0"/>
          </a:lnRef>
          <a:fillRef idx="1">
            <a:scrgbClr r="0" g="0" b="0"/>
          </a:fillRef>
          <a:effectRef idx="0">
            <a:scrgbClr r="0" g="0" b="0"/>
          </a:effectRef>
          <a:fontRef idx="minor">
            <a:schemeClr val="lt1"/>
          </a:fontRef>
        </dgm:style>
      </dgm:prSet>
      <dgm:spPr>
        <a:gradFill rotWithShape="0">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60000"/>
              <a:lumOff val="40000"/>
              <a:alpha val="40000"/>
            </a:schemeClr>
          </a:outerShdw>
        </a:effectLst>
      </dgm:spPr>
      <dgm:t>
        <a:bodyPr spcFirstLastPara="0" vert="horz" wrap="square" lIns="64008" tIns="21336" rIns="21336" bIns="21336" numCol="1" spcCol="1270" anchor="ctr" anchorCtr="0"/>
        <a:lstStyle/>
        <a:p>
          <a:pPr marL="0" lvl="0" indent="0" algn="ctr" defTabSz="711200">
            <a:lnSpc>
              <a:spcPct val="90000"/>
            </a:lnSpc>
            <a:spcBef>
              <a:spcPct val="0"/>
            </a:spcBef>
            <a:spcAft>
              <a:spcPct val="35000"/>
            </a:spcAft>
            <a:buNone/>
          </a:pPr>
          <a:r>
            <a:rPr lang="zh-CN" altLang="en-US" sz="1600" kern="1200" dirty="0">
              <a:solidFill>
                <a:prstClr val="white"/>
              </a:solidFill>
              <a:latin typeface="Arial"/>
              <a:ea typeface="微软雅黑"/>
              <a:cs typeface="+mn-cs"/>
            </a:rPr>
            <a:t>阶段</a:t>
          </a:r>
          <a:r>
            <a:rPr lang="en-US" altLang="zh-CN" sz="1600" kern="1200" dirty="0">
              <a:solidFill>
                <a:prstClr val="white"/>
              </a:solidFill>
              <a:latin typeface="Arial"/>
              <a:ea typeface="微软雅黑"/>
              <a:cs typeface="+mn-cs"/>
            </a:rPr>
            <a:t>2</a:t>
          </a:r>
          <a:endParaRPr lang="zh-CN" altLang="en-US" sz="1600" kern="1200" dirty="0">
            <a:solidFill>
              <a:prstClr val="white"/>
            </a:solidFill>
            <a:latin typeface="Arial"/>
            <a:ea typeface="微软雅黑"/>
            <a:cs typeface="+mn-cs"/>
          </a:endParaRPr>
        </a:p>
      </dgm:t>
    </dgm:pt>
    <dgm:pt modelId="{5355E648-B6F3-4A58-A385-F6DBBD6A2AF7}" type="parTrans" cxnId="{607FCA86-507D-4C9C-A6B7-325A024C4969}">
      <dgm:prSet/>
      <dgm:spPr/>
      <dgm:t>
        <a:bodyPr/>
        <a:lstStyle/>
        <a:p>
          <a:endParaRPr lang="zh-CN" altLang="en-US" sz="1600"/>
        </a:p>
      </dgm:t>
    </dgm:pt>
    <dgm:pt modelId="{280BB8CD-3F42-4994-B730-913AB04D0607}" type="sibTrans" cxnId="{607FCA86-507D-4C9C-A6B7-325A024C4969}">
      <dgm:prSet/>
      <dgm:spPr/>
      <dgm:t>
        <a:bodyPr/>
        <a:lstStyle/>
        <a:p>
          <a:endParaRPr lang="zh-CN" altLang="en-US" sz="1600"/>
        </a:p>
      </dgm:t>
    </dgm:pt>
    <dgm:pt modelId="{68D8EC80-F430-4251-BF91-34D1F73BD88A}">
      <dgm:prSet phldrT="[文本]" custT="1">
        <dgm:style>
          <a:lnRef idx="2">
            <a:scrgbClr r="0" g="0" b="0"/>
          </a:lnRef>
          <a:fillRef idx="1">
            <a:scrgbClr r="0" g="0" b="0"/>
          </a:fillRef>
          <a:effectRef idx="0">
            <a:scrgbClr r="0" g="0" b="0"/>
          </a:effectRef>
          <a:fontRef idx="minor">
            <a:schemeClr val="lt1"/>
          </a:fontRef>
        </dgm:style>
      </dgm:prSet>
      <dgm:spPr>
        <a:gradFill rotWithShape="0">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60000"/>
              <a:lumOff val="40000"/>
              <a:alpha val="40000"/>
            </a:schemeClr>
          </a:outerShdw>
        </a:effectLst>
      </dgm:spPr>
      <dgm:t>
        <a:bodyPr spcFirstLastPara="0" vert="horz" wrap="square" lIns="64008" tIns="21336" rIns="21336" bIns="21336" numCol="1" spcCol="1270" anchor="ctr" anchorCtr="0"/>
        <a:lstStyle/>
        <a:p>
          <a:r>
            <a:rPr lang="zh-CN" altLang="en-US" sz="1600" dirty="0"/>
            <a:t>阶段</a:t>
          </a:r>
          <a:r>
            <a:rPr lang="en-US" altLang="zh-CN" sz="1600" dirty="0"/>
            <a:t>3</a:t>
          </a:r>
          <a:endParaRPr lang="zh-CN" altLang="en-US" sz="1600" dirty="0"/>
        </a:p>
      </dgm:t>
    </dgm:pt>
    <dgm:pt modelId="{63353E7B-0E1A-4DC6-BE87-180E48F96654}" type="parTrans" cxnId="{0F1EF725-A28D-4E0E-8265-799364E2CEF0}">
      <dgm:prSet/>
      <dgm:spPr/>
      <dgm:t>
        <a:bodyPr/>
        <a:lstStyle/>
        <a:p>
          <a:endParaRPr lang="zh-CN" altLang="en-US" sz="1600"/>
        </a:p>
      </dgm:t>
    </dgm:pt>
    <dgm:pt modelId="{CDB9D262-0460-4883-9691-B3E84702DA90}" type="sibTrans" cxnId="{0F1EF725-A28D-4E0E-8265-799364E2CEF0}">
      <dgm:prSet/>
      <dgm:spPr/>
      <dgm:t>
        <a:bodyPr/>
        <a:lstStyle/>
        <a:p>
          <a:endParaRPr lang="zh-CN" altLang="en-US" sz="1600"/>
        </a:p>
      </dgm:t>
    </dgm:pt>
    <dgm:pt modelId="{9216A479-851B-43E7-85D9-3F5EE445BD3A}">
      <dgm:prSet phldrT="[文本]" custT="1">
        <dgm:style>
          <a:lnRef idx="2">
            <a:scrgbClr r="0" g="0" b="0"/>
          </a:lnRef>
          <a:fillRef idx="1">
            <a:scrgbClr r="0" g="0" b="0"/>
          </a:fillRef>
          <a:effectRef idx="0">
            <a:scrgbClr r="0" g="0" b="0"/>
          </a:effectRef>
          <a:fontRef idx="minor">
            <a:schemeClr val="lt1"/>
          </a:fontRef>
        </dgm:style>
      </dgm:prSet>
      <dgm:spPr>
        <a:gradFill rotWithShape="0">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60000"/>
              <a:lumOff val="40000"/>
              <a:alpha val="40000"/>
            </a:schemeClr>
          </a:outerShdw>
        </a:effectLst>
      </dgm:spPr>
      <dgm:t>
        <a:bodyPr spcFirstLastPara="0" vert="horz" wrap="square" lIns="64008" tIns="21336" rIns="21336" bIns="21336" numCol="1" spcCol="1270" anchor="ctr" anchorCtr="0"/>
        <a:lstStyle/>
        <a:p>
          <a:pPr marL="0" lvl="0" indent="0" algn="ctr" defTabSz="711200">
            <a:lnSpc>
              <a:spcPct val="90000"/>
            </a:lnSpc>
            <a:spcBef>
              <a:spcPct val="0"/>
            </a:spcBef>
            <a:spcAft>
              <a:spcPct val="35000"/>
            </a:spcAft>
            <a:buNone/>
          </a:pPr>
          <a:r>
            <a:rPr lang="zh-CN" altLang="en-US" sz="1600" kern="1200" dirty="0">
              <a:solidFill>
                <a:prstClr val="white"/>
              </a:solidFill>
              <a:latin typeface="Arial"/>
              <a:ea typeface="微软雅黑"/>
              <a:cs typeface="+mn-cs"/>
            </a:rPr>
            <a:t>阶段</a:t>
          </a:r>
          <a:r>
            <a:rPr lang="en-US" altLang="zh-CN" sz="1600" kern="1200" dirty="0">
              <a:solidFill>
                <a:prstClr val="white"/>
              </a:solidFill>
              <a:latin typeface="Arial"/>
              <a:ea typeface="微软雅黑"/>
              <a:cs typeface="+mn-cs"/>
            </a:rPr>
            <a:t>6</a:t>
          </a:r>
          <a:endParaRPr lang="zh-CN" altLang="en-US" sz="1600" kern="1200" dirty="0">
            <a:solidFill>
              <a:prstClr val="white"/>
            </a:solidFill>
            <a:latin typeface="Arial"/>
            <a:ea typeface="微软雅黑"/>
            <a:cs typeface="+mn-cs"/>
          </a:endParaRPr>
        </a:p>
      </dgm:t>
    </dgm:pt>
    <dgm:pt modelId="{AD17F8CF-DA7F-4A61-B28E-11C82ABB92E1}" type="parTrans" cxnId="{80EF3A2D-48B5-438D-8EFC-1E3AB2362729}">
      <dgm:prSet/>
      <dgm:spPr/>
      <dgm:t>
        <a:bodyPr/>
        <a:lstStyle/>
        <a:p>
          <a:endParaRPr lang="zh-CN" altLang="en-US" sz="1600"/>
        </a:p>
      </dgm:t>
    </dgm:pt>
    <dgm:pt modelId="{AFB34C7A-6A26-40E4-BC0B-F6F695FF0980}" type="sibTrans" cxnId="{80EF3A2D-48B5-438D-8EFC-1E3AB2362729}">
      <dgm:prSet/>
      <dgm:spPr/>
      <dgm:t>
        <a:bodyPr/>
        <a:lstStyle/>
        <a:p>
          <a:endParaRPr lang="zh-CN" altLang="en-US" sz="1600"/>
        </a:p>
      </dgm:t>
    </dgm:pt>
    <dgm:pt modelId="{C6676700-6DBD-45ED-81C8-904FE60E5820}">
      <dgm:prSet phldrT="[文本]" custT="1">
        <dgm:style>
          <a:lnRef idx="2">
            <a:scrgbClr r="0" g="0" b="0"/>
          </a:lnRef>
          <a:fillRef idx="1">
            <a:scrgbClr r="0" g="0" b="0"/>
          </a:fillRef>
          <a:effectRef idx="0">
            <a:scrgbClr r="0" g="0" b="0"/>
          </a:effectRef>
          <a:fontRef idx="minor">
            <a:schemeClr val="lt1"/>
          </a:fontRef>
        </dgm:style>
      </dgm:prSet>
      <dgm:spPr>
        <a:gradFill rotWithShape="0">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60000"/>
              <a:lumOff val="40000"/>
              <a:alpha val="40000"/>
            </a:schemeClr>
          </a:outerShdw>
        </a:effectLst>
      </dgm:spPr>
      <dgm:t>
        <a:bodyPr spcFirstLastPara="0" vert="horz" wrap="square" lIns="64008" tIns="21336" rIns="21336" bIns="21336" numCol="1" spcCol="1270" anchor="ctr" anchorCtr="0"/>
        <a:lstStyle/>
        <a:p>
          <a:pPr marL="0" lvl="0" indent="0" algn="ctr" defTabSz="711200">
            <a:lnSpc>
              <a:spcPct val="90000"/>
            </a:lnSpc>
            <a:spcBef>
              <a:spcPct val="0"/>
            </a:spcBef>
            <a:spcAft>
              <a:spcPct val="35000"/>
            </a:spcAft>
            <a:buNone/>
          </a:pPr>
          <a:r>
            <a:rPr lang="zh-CN" altLang="en-US" sz="1600" kern="1200" dirty="0">
              <a:solidFill>
                <a:prstClr val="white"/>
              </a:solidFill>
              <a:latin typeface="Arial"/>
              <a:ea typeface="微软雅黑"/>
              <a:cs typeface="+mn-cs"/>
            </a:rPr>
            <a:t>阶段</a:t>
          </a:r>
          <a:r>
            <a:rPr lang="en-US" altLang="zh-CN" sz="1600" kern="1200" dirty="0">
              <a:solidFill>
                <a:prstClr val="white"/>
              </a:solidFill>
              <a:latin typeface="Arial"/>
              <a:ea typeface="微软雅黑"/>
              <a:cs typeface="+mn-cs"/>
            </a:rPr>
            <a:t>4</a:t>
          </a:r>
          <a:endParaRPr lang="zh-CN" altLang="en-US" sz="1600" kern="1200" dirty="0">
            <a:solidFill>
              <a:prstClr val="white"/>
            </a:solidFill>
            <a:latin typeface="Arial"/>
            <a:ea typeface="微软雅黑"/>
            <a:cs typeface="+mn-cs"/>
          </a:endParaRPr>
        </a:p>
      </dgm:t>
    </dgm:pt>
    <dgm:pt modelId="{ECCCD72E-40FA-4773-B13C-E76B9F2D939D}" type="parTrans" cxnId="{0EED016B-0DB6-44FE-B97F-E02C7F11860C}">
      <dgm:prSet/>
      <dgm:spPr/>
      <dgm:t>
        <a:bodyPr/>
        <a:lstStyle/>
        <a:p>
          <a:endParaRPr lang="zh-CN" altLang="en-US" sz="1600"/>
        </a:p>
      </dgm:t>
    </dgm:pt>
    <dgm:pt modelId="{7511C4AC-0080-49DD-9C81-D9CB80955FAC}" type="sibTrans" cxnId="{0EED016B-0DB6-44FE-B97F-E02C7F11860C}">
      <dgm:prSet/>
      <dgm:spPr/>
      <dgm:t>
        <a:bodyPr/>
        <a:lstStyle/>
        <a:p>
          <a:endParaRPr lang="zh-CN" altLang="en-US" sz="1600"/>
        </a:p>
      </dgm:t>
    </dgm:pt>
    <dgm:pt modelId="{1133C079-0AB1-4048-B663-89757CA236AB}">
      <dgm:prSet phldrT="[文本]" custT="1">
        <dgm:style>
          <a:lnRef idx="2">
            <a:scrgbClr r="0" g="0" b="0"/>
          </a:lnRef>
          <a:fillRef idx="1">
            <a:scrgbClr r="0" g="0" b="0"/>
          </a:fillRef>
          <a:effectRef idx="0">
            <a:scrgbClr r="0" g="0" b="0"/>
          </a:effectRef>
          <a:fontRef idx="minor">
            <a:schemeClr val="lt1"/>
          </a:fontRef>
        </dgm:style>
      </dgm:prSet>
      <dgm:spPr>
        <a:gradFill rotWithShape="0">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60000"/>
              <a:lumOff val="40000"/>
              <a:alpha val="40000"/>
            </a:schemeClr>
          </a:outerShdw>
        </a:effectLst>
      </dgm:spPr>
      <dgm:t>
        <a:bodyPr spcFirstLastPara="0" vert="horz" wrap="square" lIns="64008" tIns="21336" rIns="21336" bIns="21336" numCol="1" spcCol="1270" anchor="ctr" anchorCtr="0"/>
        <a:lstStyle/>
        <a:p>
          <a:r>
            <a:rPr lang="zh-CN" altLang="en-US" sz="1600" kern="1200" dirty="0">
              <a:solidFill>
                <a:prstClr val="white"/>
              </a:solidFill>
              <a:latin typeface="Arial"/>
              <a:ea typeface="微软雅黑"/>
              <a:cs typeface="+mn-cs"/>
            </a:rPr>
            <a:t>阶段</a:t>
          </a:r>
          <a:r>
            <a:rPr lang="en-US" altLang="zh-CN" sz="1600" kern="1200" dirty="0"/>
            <a:t>5</a:t>
          </a:r>
          <a:endParaRPr lang="zh-CN" altLang="en-US" sz="1600" kern="1200" dirty="0"/>
        </a:p>
      </dgm:t>
    </dgm:pt>
    <dgm:pt modelId="{FA8D80A4-A0BA-401A-945F-505CDA75C77F}" type="parTrans" cxnId="{05441242-A8A2-4B38-B794-F3D0F411A5DF}">
      <dgm:prSet/>
      <dgm:spPr/>
      <dgm:t>
        <a:bodyPr/>
        <a:lstStyle/>
        <a:p>
          <a:endParaRPr lang="zh-CN" altLang="en-US" sz="1600"/>
        </a:p>
      </dgm:t>
    </dgm:pt>
    <dgm:pt modelId="{CAEAFA95-16DB-49E1-9841-0E695C837D71}" type="sibTrans" cxnId="{05441242-A8A2-4B38-B794-F3D0F411A5DF}">
      <dgm:prSet/>
      <dgm:spPr/>
      <dgm:t>
        <a:bodyPr/>
        <a:lstStyle/>
        <a:p>
          <a:endParaRPr lang="zh-CN" altLang="en-US" sz="1600"/>
        </a:p>
      </dgm:t>
    </dgm:pt>
    <dgm:pt modelId="{B07D6AE9-1FD4-4CE9-87F7-B070CCF4AE1B}" type="pres">
      <dgm:prSet presAssocID="{83F3128F-D6CD-4205-9E36-BED2535D8DBC}" presName="Name0" presStyleCnt="0">
        <dgm:presLayoutVars>
          <dgm:dir/>
          <dgm:animLvl val="lvl"/>
          <dgm:resizeHandles val="exact"/>
        </dgm:presLayoutVars>
      </dgm:prSet>
      <dgm:spPr/>
    </dgm:pt>
    <dgm:pt modelId="{27F6392C-DA8F-45E9-BA99-EC6302DC178A}" type="pres">
      <dgm:prSet presAssocID="{3B47D616-2184-47ED-ADA1-C0A1F74FA42A}" presName="parTxOnly" presStyleLbl="node1" presStyleIdx="0" presStyleCnt="6">
        <dgm:presLayoutVars>
          <dgm:chMax val="0"/>
          <dgm:chPref val="0"/>
          <dgm:bulletEnabled val="1"/>
        </dgm:presLayoutVars>
      </dgm:prSet>
      <dgm:spPr>
        <a:xfrm>
          <a:off x="3502" y="0"/>
          <a:ext cx="1302986" cy="395297"/>
        </a:xfrm>
        <a:prstGeom prst="chevron">
          <a:avLst/>
        </a:prstGeom>
      </dgm:spPr>
      <dgm:t>
        <a:bodyPr/>
        <a:lstStyle/>
        <a:p>
          <a:endParaRPr lang="zh-CN" altLang="en-US"/>
        </a:p>
      </dgm:t>
    </dgm:pt>
    <dgm:pt modelId="{37623CD9-F404-439D-9C9F-3E08A23EA224}" type="pres">
      <dgm:prSet presAssocID="{6BF2A458-7A6A-4ECB-8CE7-0354A1C7A90F}" presName="parTxOnlySpace" presStyleCnt="0"/>
      <dgm:spPr/>
    </dgm:pt>
    <dgm:pt modelId="{92FDFB42-59A8-4EA7-9A62-C1C3D92E149D}" type="pres">
      <dgm:prSet presAssocID="{5B853FA5-470A-4400-94C7-2C6FB6411F4A}" presName="parTxOnly" presStyleLbl="node1" presStyleIdx="1" presStyleCnt="6">
        <dgm:presLayoutVars>
          <dgm:chMax val="0"/>
          <dgm:chPref val="0"/>
          <dgm:bulletEnabled val="1"/>
        </dgm:presLayoutVars>
      </dgm:prSet>
      <dgm:spPr>
        <a:xfrm>
          <a:off x="1176190" y="0"/>
          <a:ext cx="1302986" cy="395297"/>
        </a:xfrm>
        <a:prstGeom prst="chevron">
          <a:avLst/>
        </a:prstGeom>
      </dgm:spPr>
      <dgm:t>
        <a:bodyPr/>
        <a:lstStyle/>
        <a:p>
          <a:endParaRPr lang="zh-CN" altLang="en-US"/>
        </a:p>
      </dgm:t>
    </dgm:pt>
    <dgm:pt modelId="{85E4B25D-DF0A-472F-93A4-E12DAA9B2769}" type="pres">
      <dgm:prSet presAssocID="{280BB8CD-3F42-4994-B730-913AB04D0607}" presName="parTxOnlySpace" presStyleCnt="0"/>
      <dgm:spPr/>
    </dgm:pt>
    <dgm:pt modelId="{8B169E5D-7DB8-4FD0-B667-850F20130036}" type="pres">
      <dgm:prSet presAssocID="{68D8EC80-F430-4251-BF91-34D1F73BD88A}" presName="parTxOnly" presStyleLbl="node1" presStyleIdx="2" presStyleCnt="6">
        <dgm:presLayoutVars>
          <dgm:chMax val="0"/>
          <dgm:chPref val="0"/>
          <dgm:bulletEnabled val="1"/>
        </dgm:presLayoutVars>
      </dgm:prSet>
      <dgm:spPr>
        <a:xfrm>
          <a:off x="2348878" y="0"/>
          <a:ext cx="1302986" cy="395297"/>
        </a:xfrm>
        <a:prstGeom prst="chevron">
          <a:avLst/>
        </a:prstGeom>
      </dgm:spPr>
      <dgm:t>
        <a:bodyPr/>
        <a:lstStyle/>
        <a:p>
          <a:endParaRPr lang="zh-CN" altLang="en-US"/>
        </a:p>
      </dgm:t>
    </dgm:pt>
    <dgm:pt modelId="{A1B659D7-A284-4AA3-B049-2DF96013AD11}" type="pres">
      <dgm:prSet presAssocID="{CDB9D262-0460-4883-9691-B3E84702DA90}" presName="parTxOnlySpace" presStyleCnt="0"/>
      <dgm:spPr/>
    </dgm:pt>
    <dgm:pt modelId="{013C1C11-D495-4ABC-B492-FA61D24A703F}" type="pres">
      <dgm:prSet presAssocID="{C6676700-6DBD-45ED-81C8-904FE60E5820}" presName="parTxOnly" presStyleLbl="node1" presStyleIdx="3" presStyleCnt="6">
        <dgm:presLayoutVars>
          <dgm:chMax val="0"/>
          <dgm:chPref val="0"/>
          <dgm:bulletEnabled val="1"/>
        </dgm:presLayoutVars>
      </dgm:prSet>
      <dgm:spPr>
        <a:xfrm>
          <a:off x="3521567" y="0"/>
          <a:ext cx="1302986" cy="395297"/>
        </a:xfrm>
        <a:prstGeom prst="chevron">
          <a:avLst/>
        </a:prstGeom>
      </dgm:spPr>
      <dgm:t>
        <a:bodyPr/>
        <a:lstStyle/>
        <a:p>
          <a:endParaRPr lang="zh-CN" altLang="en-US"/>
        </a:p>
      </dgm:t>
    </dgm:pt>
    <dgm:pt modelId="{C3A90351-2F3E-4A52-ABAF-06BDED6CE1F8}" type="pres">
      <dgm:prSet presAssocID="{7511C4AC-0080-49DD-9C81-D9CB80955FAC}" presName="parTxOnlySpace" presStyleCnt="0"/>
      <dgm:spPr/>
    </dgm:pt>
    <dgm:pt modelId="{48C93D0D-9C44-4911-BD71-9D8FA624CBCF}" type="pres">
      <dgm:prSet presAssocID="{1133C079-0AB1-4048-B663-89757CA236AB}" presName="parTxOnly" presStyleLbl="node1" presStyleIdx="4" presStyleCnt="6">
        <dgm:presLayoutVars>
          <dgm:chMax val="0"/>
          <dgm:chPref val="0"/>
          <dgm:bulletEnabled val="1"/>
        </dgm:presLayoutVars>
      </dgm:prSet>
      <dgm:spPr>
        <a:xfrm>
          <a:off x="4694255" y="0"/>
          <a:ext cx="1302986" cy="395297"/>
        </a:xfrm>
        <a:prstGeom prst="chevron">
          <a:avLst/>
        </a:prstGeom>
      </dgm:spPr>
      <dgm:t>
        <a:bodyPr/>
        <a:lstStyle/>
        <a:p>
          <a:endParaRPr lang="zh-CN" altLang="en-US"/>
        </a:p>
      </dgm:t>
    </dgm:pt>
    <dgm:pt modelId="{C5756335-30B8-405F-A9C7-614F42E2ACD3}" type="pres">
      <dgm:prSet presAssocID="{CAEAFA95-16DB-49E1-9841-0E695C837D71}" presName="parTxOnlySpace" presStyleCnt="0"/>
      <dgm:spPr/>
    </dgm:pt>
    <dgm:pt modelId="{0A75FD07-5E03-4A05-A6B8-4422968D57C5}" type="pres">
      <dgm:prSet presAssocID="{9216A479-851B-43E7-85D9-3F5EE445BD3A}" presName="parTxOnly" presStyleLbl="node1" presStyleIdx="5" presStyleCnt="6">
        <dgm:presLayoutVars>
          <dgm:chMax val="0"/>
          <dgm:chPref val="0"/>
          <dgm:bulletEnabled val="1"/>
        </dgm:presLayoutVars>
      </dgm:prSet>
      <dgm:spPr>
        <a:xfrm>
          <a:off x="5866943" y="0"/>
          <a:ext cx="1302986" cy="395297"/>
        </a:xfrm>
        <a:prstGeom prst="chevron">
          <a:avLst/>
        </a:prstGeom>
      </dgm:spPr>
      <dgm:t>
        <a:bodyPr/>
        <a:lstStyle/>
        <a:p>
          <a:endParaRPr lang="zh-CN" altLang="en-US"/>
        </a:p>
      </dgm:t>
    </dgm:pt>
  </dgm:ptLst>
  <dgm:cxnLst>
    <dgm:cxn modelId="{2DD0514C-6993-4506-8693-D80400A310DF}" srcId="{83F3128F-D6CD-4205-9E36-BED2535D8DBC}" destId="{3B47D616-2184-47ED-ADA1-C0A1F74FA42A}" srcOrd="0" destOrd="0" parTransId="{E84ACAF6-EA64-49A9-B50C-EEA418F632B7}" sibTransId="{6BF2A458-7A6A-4ECB-8CE7-0354A1C7A90F}"/>
    <dgm:cxn modelId="{0F1EF725-A28D-4E0E-8265-799364E2CEF0}" srcId="{83F3128F-D6CD-4205-9E36-BED2535D8DBC}" destId="{68D8EC80-F430-4251-BF91-34D1F73BD88A}" srcOrd="2" destOrd="0" parTransId="{63353E7B-0E1A-4DC6-BE87-180E48F96654}" sibTransId="{CDB9D262-0460-4883-9691-B3E84702DA90}"/>
    <dgm:cxn modelId="{E0DAFF3F-7ABA-43AE-9F51-7EB7F74CBE5F}" type="presOf" srcId="{C6676700-6DBD-45ED-81C8-904FE60E5820}" destId="{013C1C11-D495-4ABC-B492-FA61D24A703F}" srcOrd="0" destOrd="0" presId="urn:microsoft.com/office/officeart/2005/8/layout/chevron1"/>
    <dgm:cxn modelId="{80EF3A2D-48B5-438D-8EFC-1E3AB2362729}" srcId="{83F3128F-D6CD-4205-9E36-BED2535D8DBC}" destId="{9216A479-851B-43E7-85D9-3F5EE445BD3A}" srcOrd="5" destOrd="0" parTransId="{AD17F8CF-DA7F-4A61-B28E-11C82ABB92E1}" sibTransId="{AFB34C7A-6A26-40E4-BC0B-F6F695FF0980}"/>
    <dgm:cxn modelId="{D5C5385E-9672-486B-AAC2-7F9315C44944}" type="presOf" srcId="{1133C079-0AB1-4048-B663-89757CA236AB}" destId="{48C93D0D-9C44-4911-BD71-9D8FA624CBCF}" srcOrd="0" destOrd="0" presId="urn:microsoft.com/office/officeart/2005/8/layout/chevron1"/>
    <dgm:cxn modelId="{607FCA86-507D-4C9C-A6B7-325A024C4969}" srcId="{83F3128F-D6CD-4205-9E36-BED2535D8DBC}" destId="{5B853FA5-470A-4400-94C7-2C6FB6411F4A}" srcOrd="1" destOrd="0" parTransId="{5355E648-B6F3-4A58-A385-F6DBBD6A2AF7}" sibTransId="{280BB8CD-3F42-4994-B730-913AB04D0607}"/>
    <dgm:cxn modelId="{9A177A2D-019B-47E7-B03E-5E43B336470F}" type="presOf" srcId="{9216A479-851B-43E7-85D9-3F5EE445BD3A}" destId="{0A75FD07-5E03-4A05-A6B8-4422968D57C5}" srcOrd="0" destOrd="0" presId="urn:microsoft.com/office/officeart/2005/8/layout/chevron1"/>
    <dgm:cxn modelId="{8B1E8B6A-52C7-4710-A139-70ED22AD3F6B}" type="presOf" srcId="{68D8EC80-F430-4251-BF91-34D1F73BD88A}" destId="{8B169E5D-7DB8-4FD0-B667-850F20130036}" srcOrd="0" destOrd="0" presId="urn:microsoft.com/office/officeart/2005/8/layout/chevron1"/>
    <dgm:cxn modelId="{05441242-A8A2-4B38-B794-F3D0F411A5DF}" srcId="{83F3128F-D6CD-4205-9E36-BED2535D8DBC}" destId="{1133C079-0AB1-4048-B663-89757CA236AB}" srcOrd="4" destOrd="0" parTransId="{FA8D80A4-A0BA-401A-945F-505CDA75C77F}" sibTransId="{CAEAFA95-16DB-49E1-9841-0E695C837D71}"/>
    <dgm:cxn modelId="{276357CE-45ED-4FD1-B53B-1DDCD44794F6}" type="presOf" srcId="{3B47D616-2184-47ED-ADA1-C0A1F74FA42A}" destId="{27F6392C-DA8F-45E9-BA99-EC6302DC178A}" srcOrd="0" destOrd="0" presId="urn:microsoft.com/office/officeart/2005/8/layout/chevron1"/>
    <dgm:cxn modelId="{713AC360-ACF1-44E0-8F9F-82F87F3F5AAA}" type="presOf" srcId="{5B853FA5-470A-4400-94C7-2C6FB6411F4A}" destId="{92FDFB42-59A8-4EA7-9A62-C1C3D92E149D}" srcOrd="0" destOrd="0" presId="urn:microsoft.com/office/officeart/2005/8/layout/chevron1"/>
    <dgm:cxn modelId="{58F13F48-B62B-4E91-B9FF-7A59D0239F9B}" type="presOf" srcId="{83F3128F-D6CD-4205-9E36-BED2535D8DBC}" destId="{B07D6AE9-1FD4-4CE9-87F7-B070CCF4AE1B}" srcOrd="0" destOrd="0" presId="urn:microsoft.com/office/officeart/2005/8/layout/chevron1"/>
    <dgm:cxn modelId="{0EED016B-0DB6-44FE-B97F-E02C7F11860C}" srcId="{83F3128F-D6CD-4205-9E36-BED2535D8DBC}" destId="{C6676700-6DBD-45ED-81C8-904FE60E5820}" srcOrd="3" destOrd="0" parTransId="{ECCCD72E-40FA-4773-B13C-E76B9F2D939D}" sibTransId="{7511C4AC-0080-49DD-9C81-D9CB80955FAC}"/>
    <dgm:cxn modelId="{25E658D9-85F1-442F-A3C3-28A078F32141}" type="presParOf" srcId="{B07D6AE9-1FD4-4CE9-87F7-B070CCF4AE1B}" destId="{27F6392C-DA8F-45E9-BA99-EC6302DC178A}" srcOrd="0" destOrd="0" presId="urn:microsoft.com/office/officeart/2005/8/layout/chevron1"/>
    <dgm:cxn modelId="{35F69F07-E86E-430F-B392-E025F97E7FCD}" type="presParOf" srcId="{B07D6AE9-1FD4-4CE9-87F7-B070CCF4AE1B}" destId="{37623CD9-F404-439D-9C9F-3E08A23EA224}" srcOrd="1" destOrd="0" presId="urn:microsoft.com/office/officeart/2005/8/layout/chevron1"/>
    <dgm:cxn modelId="{766F0E56-40D2-4F9C-8E37-F221DCC3A57E}" type="presParOf" srcId="{B07D6AE9-1FD4-4CE9-87F7-B070CCF4AE1B}" destId="{92FDFB42-59A8-4EA7-9A62-C1C3D92E149D}" srcOrd="2" destOrd="0" presId="urn:microsoft.com/office/officeart/2005/8/layout/chevron1"/>
    <dgm:cxn modelId="{27C0742B-4123-4D47-AEDB-61A47DA4B0AB}" type="presParOf" srcId="{B07D6AE9-1FD4-4CE9-87F7-B070CCF4AE1B}" destId="{85E4B25D-DF0A-472F-93A4-E12DAA9B2769}" srcOrd="3" destOrd="0" presId="urn:microsoft.com/office/officeart/2005/8/layout/chevron1"/>
    <dgm:cxn modelId="{B7571A24-5D8E-40E7-AA1A-08CC667F359C}" type="presParOf" srcId="{B07D6AE9-1FD4-4CE9-87F7-B070CCF4AE1B}" destId="{8B169E5D-7DB8-4FD0-B667-850F20130036}" srcOrd="4" destOrd="0" presId="urn:microsoft.com/office/officeart/2005/8/layout/chevron1"/>
    <dgm:cxn modelId="{4758A55F-044B-4A60-8988-062FC4CF30CA}" type="presParOf" srcId="{B07D6AE9-1FD4-4CE9-87F7-B070CCF4AE1B}" destId="{A1B659D7-A284-4AA3-B049-2DF96013AD11}" srcOrd="5" destOrd="0" presId="urn:microsoft.com/office/officeart/2005/8/layout/chevron1"/>
    <dgm:cxn modelId="{4BC87E55-A8EE-492A-BD78-F469B7300958}" type="presParOf" srcId="{B07D6AE9-1FD4-4CE9-87F7-B070CCF4AE1B}" destId="{013C1C11-D495-4ABC-B492-FA61D24A703F}" srcOrd="6" destOrd="0" presId="urn:microsoft.com/office/officeart/2005/8/layout/chevron1"/>
    <dgm:cxn modelId="{1A841BB4-FDCC-437C-B8BB-7FEDF1777141}" type="presParOf" srcId="{B07D6AE9-1FD4-4CE9-87F7-B070CCF4AE1B}" destId="{C3A90351-2F3E-4A52-ABAF-06BDED6CE1F8}" srcOrd="7" destOrd="0" presId="urn:microsoft.com/office/officeart/2005/8/layout/chevron1"/>
    <dgm:cxn modelId="{3031B20F-ABA7-4DAD-B061-F231DE069586}" type="presParOf" srcId="{B07D6AE9-1FD4-4CE9-87F7-B070CCF4AE1B}" destId="{48C93D0D-9C44-4911-BD71-9D8FA624CBCF}" srcOrd="8" destOrd="0" presId="urn:microsoft.com/office/officeart/2005/8/layout/chevron1"/>
    <dgm:cxn modelId="{CC14B9CE-C6CC-4BE8-9C0F-1425BEDA55AF}" type="presParOf" srcId="{B07D6AE9-1FD4-4CE9-87F7-B070CCF4AE1B}" destId="{C5756335-30B8-405F-A9C7-614F42E2ACD3}" srcOrd="9" destOrd="0" presId="urn:microsoft.com/office/officeart/2005/8/layout/chevron1"/>
    <dgm:cxn modelId="{21F35AC9-87F3-4B0F-99EA-A6F2AFF71FAF}" type="presParOf" srcId="{B07D6AE9-1FD4-4CE9-87F7-B070CCF4AE1B}" destId="{0A75FD07-5E03-4A05-A6B8-4422968D57C5}" srcOrd="10" destOrd="0" presId="urn:microsoft.com/office/officeart/2005/8/layout/chevron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B1DD7EA4-F035-4B80-B030-D7FB01C01F15}">
      <dsp:nvSpPr>
        <dsp:cNvPr id="0" name=""/>
        <dsp:cNvSpPr/>
      </dsp:nvSpPr>
      <dsp:spPr>
        <a:xfrm>
          <a:off x="3897086" y="448364"/>
          <a:ext cx="3159084" cy="176730"/>
        </a:xfrm>
        <a:custGeom>
          <a:avLst/>
          <a:gdLst/>
          <a:ahLst/>
          <a:cxnLst/>
          <a:rect l="0" t="0" r="0" b="0"/>
          <a:pathLst>
            <a:path>
              <a:moveTo>
                <a:pt x="0" y="0"/>
              </a:moveTo>
              <a:lnTo>
                <a:pt x="0" y="82698"/>
              </a:lnTo>
              <a:lnTo>
                <a:pt x="3159084" y="82698"/>
              </a:lnTo>
              <a:lnTo>
                <a:pt x="3159084" y="176730"/>
              </a:lnTo>
            </a:path>
          </a:pathLst>
        </a:custGeom>
        <a:noFill/>
        <a:ln w="12700" cap="flat" cmpd="sng" algn="ctr">
          <a:solidFill>
            <a:schemeClr val="accent1">
              <a:lumMod val="60000"/>
              <a:lumOff val="40000"/>
            </a:schemeClr>
          </a:solidFill>
          <a:prstDash val="solid"/>
          <a:miter lim="800000"/>
        </a:ln>
        <a:effectLst/>
      </dsp:spPr>
      <dsp:style>
        <a:lnRef idx="2">
          <a:scrgbClr r="0" g="0" b="0"/>
        </a:lnRef>
        <a:fillRef idx="0">
          <a:scrgbClr r="0" g="0" b="0"/>
        </a:fillRef>
        <a:effectRef idx="0">
          <a:scrgbClr r="0" g="0" b="0"/>
        </a:effectRef>
        <a:fontRef idx="minor"/>
      </dsp:style>
    </dsp:sp>
    <dsp:sp modelId="{03EB52F3-3743-4F5D-81CE-DFC2D28F8885}">
      <dsp:nvSpPr>
        <dsp:cNvPr id="0" name=""/>
        <dsp:cNvSpPr/>
      </dsp:nvSpPr>
      <dsp:spPr>
        <a:xfrm>
          <a:off x="3897086" y="448364"/>
          <a:ext cx="1129173" cy="180088"/>
        </a:xfrm>
        <a:custGeom>
          <a:avLst/>
          <a:gdLst/>
          <a:ahLst/>
          <a:cxnLst/>
          <a:rect l="0" t="0" r="0" b="0"/>
          <a:pathLst>
            <a:path>
              <a:moveTo>
                <a:pt x="0" y="0"/>
              </a:moveTo>
              <a:lnTo>
                <a:pt x="0" y="86056"/>
              </a:lnTo>
              <a:lnTo>
                <a:pt x="1129173" y="86056"/>
              </a:lnTo>
              <a:lnTo>
                <a:pt x="1129173" y="180088"/>
              </a:lnTo>
            </a:path>
          </a:pathLst>
        </a:custGeom>
        <a:noFill/>
        <a:ln w="12700" cap="flat" cmpd="sng" algn="ctr">
          <a:solidFill>
            <a:schemeClr val="accent1">
              <a:lumMod val="60000"/>
              <a:lumOff val="40000"/>
            </a:schemeClr>
          </a:solidFill>
          <a:prstDash val="solid"/>
          <a:miter lim="800000"/>
        </a:ln>
        <a:effectLst/>
      </dsp:spPr>
      <dsp:style>
        <a:lnRef idx="2">
          <a:scrgbClr r="0" g="0" b="0"/>
        </a:lnRef>
        <a:fillRef idx="0">
          <a:scrgbClr r="0" g="0" b="0"/>
        </a:fillRef>
        <a:effectRef idx="0">
          <a:scrgbClr r="0" g="0" b="0"/>
        </a:effectRef>
        <a:fontRef idx="minor"/>
      </dsp:style>
    </dsp:sp>
    <dsp:sp modelId="{C8E75119-B10C-4238-A7C9-30BA634629E3}">
      <dsp:nvSpPr>
        <dsp:cNvPr id="0" name=""/>
        <dsp:cNvSpPr/>
      </dsp:nvSpPr>
      <dsp:spPr>
        <a:xfrm>
          <a:off x="2827143" y="448364"/>
          <a:ext cx="1069942" cy="180088"/>
        </a:xfrm>
        <a:custGeom>
          <a:avLst/>
          <a:gdLst/>
          <a:ahLst/>
          <a:cxnLst/>
          <a:rect l="0" t="0" r="0" b="0"/>
          <a:pathLst>
            <a:path>
              <a:moveTo>
                <a:pt x="1069942" y="0"/>
              </a:moveTo>
              <a:lnTo>
                <a:pt x="1069942" y="86056"/>
              </a:lnTo>
              <a:lnTo>
                <a:pt x="0" y="86056"/>
              </a:lnTo>
              <a:lnTo>
                <a:pt x="0" y="180088"/>
              </a:lnTo>
            </a:path>
          </a:pathLst>
        </a:custGeom>
        <a:noFill/>
        <a:ln w="12700" cap="flat" cmpd="sng" algn="ctr">
          <a:solidFill>
            <a:schemeClr val="accent1">
              <a:lumMod val="60000"/>
              <a:lumOff val="40000"/>
            </a:schemeClr>
          </a:solidFill>
          <a:prstDash val="solid"/>
          <a:miter lim="800000"/>
        </a:ln>
        <a:effectLst/>
      </dsp:spPr>
      <dsp:style>
        <a:lnRef idx="2">
          <a:scrgbClr r="0" g="0" b="0"/>
        </a:lnRef>
        <a:fillRef idx="0">
          <a:scrgbClr r="0" g="0" b="0"/>
        </a:fillRef>
        <a:effectRef idx="0">
          <a:scrgbClr r="0" g="0" b="0"/>
        </a:effectRef>
        <a:fontRef idx="minor"/>
      </dsp:style>
    </dsp:sp>
    <dsp:sp modelId="{536BE776-BAEA-4A5F-81FF-FFC54D1ACFDE}">
      <dsp:nvSpPr>
        <dsp:cNvPr id="0" name=""/>
        <dsp:cNvSpPr/>
      </dsp:nvSpPr>
      <dsp:spPr>
        <a:xfrm>
          <a:off x="738001" y="448364"/>
          <a:ext cx="3159084" cy="176730"/>
        </a:xfrm>
        <a:custGeom>
          <a:avLst/>
          <a:gdLst/>
          <a:ahLst/>
          <a:cxnLst/>
          <a:rect l="0" t="0" r="0" b="0"/>
          <a:pathLst>
            <a:path>
              <a:moveTo>
                <a:pt x="3159084" y="0"/>
              </a:moveTo>
              <a:lnTo>
                <a:pt x="3159084" y="82698"/>
              </a:lnTo>
              <a:lnTo>
                <a:pt x="0" y="82698"/>
              </a:lnTo>
              <a:lnTo>
                <a:pt x="0" y="176730"/>
              </a:lnTo>
            </a:path>
          </a:pathLst>
        </a:custGeom>
        <a:noFill/>
        <a:ln w="12700" cap="flat" cmpd="sng" algn="ctr">
          <a:solidFill>
            <a:schemeClr val="accent1">
              <a:lumMod val="60000"/>
              <a:lumOff val="40000"/>
            </a:schemeClr>
          </a:solidFill>
          <a:prstDash val="solid"/>
          <a:miter lim="800000"/>
        </a:ln>
        <a:effectLst/>
      </dsp:spPr>
      <dsp:style>
        <a:lnRef idx="2">
          <a:scrgbClr r="0" g="0" b="0"/>
        </a:lnRef>
        <a:fillRef idx="0">
          <a:scrgbClr r="0" g="0" b="0"/>
        </a:fillRef>
        <a:effectRef idx="0">
          <a:scrgbClr r="0" g="0" b="0"/>
        </a:effectRef>
        <a:fontRef idx="minor"/>
      </dsp:style>
    </dsp:sp>
    <dsp:sp modelId="{A947B285-A05C-41C0-B11E-DCDDC6F3C90F}">
      <dsp:nvSpPr>
        <dsp:cNvPr id="0" name=""/>
        <dsp:cNvSpPr/>
      </dsp:nvSpPr>
      <dsp:spPr>
        <a:xfrm>
          <a:off x="3150519" y="594"/>
          <a:ext cx="1493133" cy="447770"/>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b="1" kern="1200" dirty="0">
              <a:solidFill>
                <a:schemeClr val="tx1">
                  <a:lumMod val="75000"/>
                  <a:lumOff val="25000"/>
                </a:schemeClr>
              </a:solidFill>
              <a:latin typeface="+mj-ea"/>
              <a:ea typeface="+mj-ea"/>
            </a:rPr>
            <a:t>主关键词</a:t>
          </a:r>
        </a:p>
      </dsp:txBody>
      <dsp:txXfrm>
        <a:off x="3150519" y="594"/>
        <a:ext cx="1493133" cy="447770"/>
      </dsp:txXfrm>
    </dsp:sp>
    <dsp:sp modelId="{A910B5D5-80E8-4A16-BB16-D93655301079}">
      <dsp:nvSpPr>
        <dsp:cNvPr id="0" name=""/>
        <dsp:cNvSpPr/>
      </dsp:nvSpPr>
      <dsp:spPr>
        <a:xfrm>
          <a:off x="0" y="625094"/>
          <a:ext cx="1476002" cy="349780"/>
        </a:xfrm>
        <a:prstGeom prst="rect">
          <a:avLst/>
        </a:prstGeom>
        <a:gradFill>
          <a:gsLst>
            <a:gs pos="100000">
              <a:schemeClr val="accent1">
                <a:lumMod val="60000"/>
                <a:lumOff val="40000"/>
              </a:schemeClr>
            </a:gs>
            <a:gs pos="0">
              <a:schemeClr val="accent1">
                <a:lumMod val="60000"/>
                <a:lumOff val="40000"/>
                <a:alpha val="70000"/>
              </a:schemeClr>
            </a:gs>
          </a:gsLst>
          <a:lin ang="5400000" scaled="1"/>
        </a:gradFill>
        <a:ln w="12700" cap="flat" cmpd="sng" algn="ctr">
          <a:noFill/>
          <a:prstDash val="solid"/>
          <a:miter lim="800000"/>
        </a:ln>
        <a:effectLst>
          <a:outerShdw blurRad="381000" dist="63500" dir="5400000" algn="ctr" rotWithShape="0">
            <a:schemeClr val="accent1">
              <a:alpha val="40000"/>
            </a:schemeClr>
          </a:outerShd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1430" tIns="11430" rIns="11430" bIns="11430" numCol="1" spcCol="1270" rtlCol="0" anchor="ctr" anchorCtr="0">
          <a:noAutofit/>
        </a:bodyPr>
        <a:lstStyle/>
        <a:p>
          <a:pPr marL="0" lvl="0" indent="0" algn="ctr" defTabSz="914400" rtl="0" eaLnBrk="1" latinLnBrk="0" hangingPunct="1">
            <a:lnSpc>
              <a:spcPct val="90000"/>
            </a:lnSpc>
            <a:spcBef>
              <a:spcPct val="0"/>
            </a:spcBef>
            <a:spcAft>
              <a:spcPct val="35000"/>
            </a:spcAft>
            <a:buNone/>
          </a:pPr>
          <a:r>
            <a:rPr lang="zh-CN" altLang="en-US" sz="1800" kern="1200" dirty="0">
              <a:solidFill>
                <a:schemeClr val="lt1"/>
              </a:solidFill>
              <a:latin typeface="+mn-lt"/>
              <a:ea typeface="+mn-ea"/>
              <a:cs typeface="+mn-cs"/>
            </a:rPr>
            <a:t>关键词</a:t>
          </a:r>
          <a:r>
            <a:rPr lang="en-US" altLang="zh-CN" sz="1800" kern="1200" dirty="0">
              <a:solidFill>
                <a:schemeClr val="lt1"/>
              </a:solidFill>
              <a:latin typeface="+mn-lt"/>
              <a:ea typeface="+mn-ea"/>
              <a:cs typeface="+mn-cs"/>
            </a:rPr>
            <a:t>1</a:t>
          </a:r>
          <a:endParaRPr lang="zh-CN" altLang="en-US" sz="1800" kern="1200" dirty="0">
            <a:solidFill>
              <a:schemeClr val="lt1"/>
            </a:solidFill>
            <a:latin typeface="+mn-lt"/>
            <a:ea typeface="+mn-ea"/>
            <a:cs typeface="+mn-cs"/>
          </a:endParaRPr>
        </a:p>
      </dsp:txBody>
      <dsp:txXfrm>
        <a:off x="0" y="625094"/>
        <a:ext cx="1476002" cy="349780"/>
      </dsp:txXfrm>
    </dsp:sp>
    <dsp:sp modelId="{D038A2E3-4C9C-4545-9B59-8C49D7121CEB}">
      <dsp:nvSpPr>
        <dsp:cNvPr id="0" name=""/>
        <dsp:cNvSpPr/>
      </dsp:nvSpPr>
      <dsp:spPr>
        <a:xfrm>
          <a:off x="2089142" y="628452"/>
          <a:ext cx="1476002" cy="349780"/>
        </a:xfrm>
        <a:prstGeom prst="rect">
          <a:avLst/>
        </a:prstGeom>
        <a:gradFill>
          <a:gsLst>
            <a:gs pos="100000">
              <a:schemeClr val="accent1">
                <a:lumMod val="60000"/>
                <a:lumOff val="40000"/>
              </a:schemeClr>
            </a:gs>
            <a:gs pos="0">
              <a:schemeClr val="accent1">
                <a:lumMod val="60000"/>
                <a:lumOff val="40000"/>
                <a:alpha val="70000"/>
              </a:schemeClr>
            </a:gs>
          </a:gsLst>
          <a:lin ang="5400000" scaled="1"/>
        </a:gradFill>
        <a:ln w="12700" cap="flat" cmpd="sng" algn="ctr">
          <a:noFill/>
          <a:prstDash val="solid"/>
          <a:miter lim="800000"/>
        </a:ln>
        <a:effectLst>
          <a:outerShdw blurRad="381000" dist="63500" dir="5400000" algn="ctr" rotWithShape="0">
            <a:schemeClr val="accent1">
              <a:alpha val="40000"/>
            </a:schemeClr>
          </a:outerShd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1430" tIns="11430" rIns="11430" bIns="11430" numCol="1" spcCol="1270" rtlCol="0" anchor="ctr" anchorCtr="0">
          <a:noAutofit/>
        </a:bodyPr>
        <a:lstStyle/>
        <a:p>
          <a:pPr marL="0" lvl="0" algn="ctr" defTabSz="914400" rtl="0" eaLnBrk="1" latinLnBrk="0" hangingPunct="1">
            <a:lnSpc>
              <a:spcPct val="90000"/>
            </a:lnSpc>
            <a:spcBef>
              <a:spcPct val="0"/>
            </a:spcBef>
            <a:spcAft>
              <a:spcPct val="35000"/>
            </a:spcAft>
          </a:pPr>
          <a:r>
            <a:rPr lang="zh-CN" altLang="en-US" sz="1800" kern="1200" dirty="0">
              <a:solidFill>
                <a:schemeClr val="lt1"/>
              </a:solidFill>
              <a:latin typeface="+mn-lt"/>
              <a:ea typeface="+mn-ea"/>
              <a:cs typeface="+mn-cs"/>
            </a:rPr>
            <a:t>关键词</a:t>
          </a:r>
          <a:r>
            <a:rPr lang="en-US" altLang="zh-CN" sz="1800" kern="1200" dirty="0">
              <a:solidFill>
                <a:schemeClr val="lt1"/>
              </a:solidFill>
              <a:latin typeface="+mn-lt"/>
              <a:ea typeface="+mn-ea"/>
              <a:cs typeface="+mn-cs"/>
            </a:rPr>
            <a:t>2</a:t>
          </a:r>
          <a:endParaRPr lang="zh-CN" altLang="en-US" sz="1800" kern="1200" dirty="0">
            <a:solidFill>
              <a:schemeClr val="lt1"/>
            </a:solidFill>
            <a:latin typeface="+mn-lt"/>
            <a:ea typeface="+mn-ea"/>
            <a:cs typeface="+mn-cs"/>
          </a:endParaRPr>
        </a:p>
      </dsp:txBody>
      <dsp:txXfrm>
        <a:off x="2089142" y="628452"/>
        <a:ext cx="1476002" cy="349780"/>
      </dsp:txXfrm>
    </dsp:sp>
    <dsp:sp modelId="{92BC6EE6-2053-432B-8220-38586C793304}">
      <dsp:nvSpPr>
        <dsp:cNvPr id="0" name=""/>
        <dsp:cNvSpPr/>
      </dsp:nvSpPr>
      <dsp:spPr>
        <a:xfrm>
          <a:off x="4288257" y="628452"/>
          <a:ext cx="1476002" cy="349780"/>
        </a:xfrm>
        <a:prstGeom prst="rect">
          <a:avLst/>
        </a:prstGeom>
        <a:gradFill>
          <a:gsLst>
            <a:gs pos="100000">
              <a:schemeClr val="accent1">
                <a:lumMod val="60000"/>
                <a:lumOff val="40000"/>
              </a:schemeClr>
            </a:gs>
            <a:gs pos="0">
              <a:schemeClr val="accent1">
                <a:lumMod val="60000"/>
                <a:lumOff val="40000"/>
                <a:alpha val="70000"/>
              </a:schemeClr>
            </a:gs>
          </a:gsLst>
          <a:lin ang="5400000" scaled="1"/>
        </a:gradFill>
        <a:ln w="12700" cap="flat" cmpd="sng" algn="ctr">
          <a:noFill/>
          <a:prstDash val="solid"/>
          <a:miter lim="800000"/>
        </a:ln>
        <a:effectLst>
          <a:outerShdw blurRad="381000" dist="63500" dir="5400000" algn="ctr" rotWithShape="0">
            <a:schemeClr val="accent1">
              <a:alpha val="40000"/>
            </a:schemeClr>
          </a:outerShd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1430" tIns="11430" rIns="11430" bIns="11430" numCol="1" spcCol="1270" rtlCol="0" anchor="ctr" anchorCtr="0">
          <a:noAutofit/>
        </a:bodyPr>
        <a:lstStyle/>
        <a:p>
          <a:pPr marL="0" lvl="0" indent="0" algn="ctr" defTabSz="914400" rtl="0" eaLnBrk="1" latinLnBrk="0" hangingPunct="1">
            <a:lnSpc>
              <a:spcPct val="90000"/>
            </a:lnSpc>
            <a:spcBef>
              <a:spcPct val="0"/>
            </a:spcBef>
            <a:spcAft>
              <a:spcPct val="35000"/>
            </a:spcAft>
            <a:buNone/>
          </a:pPr>
          <a:r>
            <a:rPr lang="zh-CN" altLang="en-US" sz="1800" kern="1200" dirty="0">
              <a:solidFill>
                <a:schemeClr val="lt1"/>
              </a:solidFill>
              <a:latin typeface="+mn-lt"/>
              <a:ea typeface="+mn-ea"/>
              <a:cs typeface="+mn-cs"/>
            </a:rPr>
            <a:t>关键词</a:t>
          </a:r>
          <a:r>
            <a:rPr lang="en-US" altLang="zh-CN" sz="1800" kern="1200" dirty="0">
              <a:solidFill>
                <a:schemeClr val="lt1"/>
              </a:solidFill>
              <a:latin typeface="+mn-lt"/>
              <a:ea typeface="+mn-ea"/>
              <a:cs typeface="+mn-cs"/>
            </a:rPr>
            <a:t>3</a:t>
          </a:r>
          <a:endParaRPr lang="zh-CN" altLang="en-US" sz="1800" kern="1200" dirty="0">
            <a:solidFill>
              <a:schemeClr val="lt1"/>
            </a:solidFill>
            <a:latin typeface="+mn-lt"/>
            <a:ea typeface="+mn-ea"/>
            <a:cs typeface="+mn-cs"/>
          </a:endParaRPr>
        </a:p>
      </dsp:txBody>
      <dsp:txXfrm>
        <a:off x="4288257" y="628452"/>
        <a:ext cx="1476002" cy="349780"/>
      </dsp:txXfrm>
    </dsp:sp>
    <dsp:sp modelId="{1BAAABC4-0125-4167-B012-18FFDC8D0D1C}">
      <dsp:nvSpPr>
        <dsp:cNvPr id="0" name=""/>
        <dsp:cNvSpPr/>
      </dsp:nvSpPr>
      <dsp:spPr>
        <a:xfrm>
          <a:off x="6318169" y="625094"/>
          <a:ext cx="1476002" cy="349780"/>
        </a:xfrm>
        <a:prstGeom prst="rect">
          <a:avLst/>
        </a:prstGeom>
        <a:gradFill>
          <a:gsLst>
            <a:gs pos="100000">
              <a:schemeClr val="accent1">
                <a:lumMod val="60000"/>
                <a:lumOff val="40000"/>
              </a:schemeClr>
            </a:gs>
            <a:gs pos="0">
              <a:schemeClr val="accent1">
                <a:lumMod val="60000"/>
                <a:lumOff val="40000"/>
                <a:alpha val="70000"/>
              </a:schemeClr>
            </a:gs>
          </a:gsLst>
          <a:lin ang="5400000" scaled="1"/>
        </a:gradFill>
        <a:ln w="12700" cap="flat" cmpd="sng" algn="ctr">
          <a:noFill/>
          <a:prstDash val="solid"/>
          <a:miter lim="800000"/>
        </a:ln>
        <a:effectLst>
          <a:outerShdw blurRad="381000" dist="63500" dir="5400000" algn="ctr" rotWithShape="0">
            <a:schemeClr val="accent1">
              <a:alpha val="40000"/>
            </a:schemeClr>
          </a:outerShd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1430" tIns="11430" rIns="11430" bIns="11430" numCol="1" spcCol="1270" rtlCol="0" anchor="ctr" anchorCtr="0">
          <a:noAutofit/>
        </a:bodyPr>
        <a:lstStyle/>
        <a:p>
          <a:pPr marL="0" lvl="0" algn="ctr" defTabSz="914400" rtl="0" eaLnBrk="1" latinLnBrk="0" hangingPunct="1">
            <a:lnSpc>
              <a:spcPct val="90000"/>
            </a:lnSpc>
            <a:spcBef>
              <a:spcPct val="0"/>
            </a:spcBef>
            <a:spcAft>
              <a:spcPct val="35000"/>
            </a:spcAft>
          </a:pPr>
          <a:r>
            <a:rPr lang="zh-CN" altLang="en-US" sz="1800" kern="1200" dirty="0">
              <a:solidFill>
                <a:schemeClr val="lt1"/>
              </a:solidFill>
              <a:latin typeface="+mn-lt"/>
              <a:ea typeface="+mn-ea"/>
              <a:cs typeface="+mn-cs"/>
            </a:rPr>
            <a:t>关键词</a:t>
          </a:r>
          <a:r>
            <a:rPr lang="en-US" altLang="zh-CN" sz="1800" kern="1200" dirty="0">
              <a:solidFill>
                <a:schemeClr val="lt1"/>
              </a:solidFill>
              <a:latin typeface="+mn-lt"/>
              <a:ea typeface="+mn-ea"/>
              <a:cs typeface="+mn-cs"/>
            </a:rPr>
            <a:t>4</a:t>
          </a:r>
          <a:endParaRPr lang="zh-CN" altLang="en-US" sz="1800" kern="1200" dirty="0">
            <a:solidFill>
              <a:schemeClr val="lt1"/>
            </a:solidFill>
            <a:latin typeface="+mn-lt"/>
            <a:ea typeface="+mn-ea"/>
            <a:cs typeface="+mn-cs"/>
          </a:endParaRPr>
        </a:p>
      </dsp:txBody>
      <dsp:txXfrm>
        <a:off x="6318169" y="625094"/>
        <a:ext cx="1476002" cy="349780"/>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A1B6964-883F-417C-B89A-57CE86BB4B55}">
      <dsp:nvSpPr>
        <dsp:cNvPr id="0" name=""/>
        <dsp:cNvSpPr/>
      </dsp:nvSpPr>
      <dsp:spPr>
        <a:xfrm>
          <a:off x="149" y="884343"/>
          <a:ext cx="1245959" cy="1027655"/>
        </a:xfrm>
        <a:prstGeom prst="roundRect">
          <a:avLst>
            <a:gd name="adj" fmla="val 10000"/>
          </a:avLst>
        </a:prstGeom>
        <a:noFill/>
        <a:ln w="25400" cap="flat" cmpd="sng" algn="ctr">
          <a:solidFill>
            <a:srgbClr val="36456E">
              <a:lumMod val="60000"/>
              <a:lumOff val="4000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8000" tIns="123825" rIns="36000" bIns="123825" numCol="1" spcCol="1270" anchor="t" anchorCtr="0">
          <a:noAutofit/>
        </a:bodyPr>
        <a:lstStyle/>
        <a:p>
          <a:pPr marL="0" lvl="1" indent="0" algn="l" defTabSz="711200">
            <a:lnSpc>
              <a:spcPct val="80000"/>
            </a:lnSpc>
            <a:spcBef>
              <a:spcPct val="0"/>
            </a:spcBef>
            <a:spcAft>
              <a:spcPts val="0"/>
            </a:spcAft>
            <a:buFont typeface="Arial" panose="020B0604020202020204" pitchFamily="34" charset="0"/>
            <a:buChar char="••"/>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sym typeface="+mn-lt"/>
            </a:rPr>
            <a:t>请输入文本请输入文本</a:t>
          </a:r>
          <a:endParaRPr kumimoji="0" lang="en-US" sz="1600" b="0" i="0" u="none" strike="noStrike" kern="1200" cap="none" spc="0" normalizeH="0" baseline="0" dirty="0">
            <a:ln>
              <a:noFill/>
            </a:ln>
            <a:solidFill>
              <a:prstClr val="black">
                <a:lumMod val="75000"/>
                <a:lumOff val="25000"/>
              </a:prstClr>
            </a:solidFill>
            <a:effectLst/>
            <a:uLnTx/>
            <a:uFillTx/>
            <a:latin typeface="微软雅黑"/>
            <a:ea typeface="微软雅黑"/>
            <a:cs typeface="+mn-cs"/>
          </a:endParaRPr>
        </a:p>
      </dsp:txBody>
      <dsp:txXfrm>
        <a:off x="149" y="884343"/>
        <a:ext cx="1245959" cy="807443"/>
      </dsp:txXfrm>
    </dsp:sp>
    <dsp:sp modelId="{A951742F-7B9A-4794-A3D4-AC8C9C25C1E4}">
      <dsp:nvSpPr>
        <dsp:cNvPr id="0" name=""/>
        <dsp:cNvSpPr/>
      </dsp:nvSpPr>
      <dsp:spPr>
        <a:xfrm>
          <a:off x="768553" y="1021539"/>
          <a:ext cx="1336647" cy="1532958"/>
        </a:xfrm>
        <a:prstGeom prst="leftCircularArrow">
          <a:avLst>
            <a:gd name="adj1" fmla="val 4184"/>
            <a:gd name="adj2" fmla="val 527712"/>
            <a:gd name="adj3" fmla="val 2303223"/>
            <a:gd name="adj4" fmla="val 9024489"/>
            <a:gd name="adj5" fmla="val 4881"/>
          </a:avLst>
        </a:prstGeom>
        <a:solidFill>
          <a:srgbClr val="36456E">
            <a:lumMod val="60000"/>
            <a:lumOff val="40000"/>
          </a:srgbClr>
        </a:solidFill>
        <a:ln>
          <a:noFill/>
        </a:ln>
        <a:effectLst/>
      </dsp:spPr>
      <dsp:style>
        <a:lnRef idx="0">
          <a:scrgbClr r="0" g="0" b="0"/>
        </a:lnRef>
        <a:fillRef idx="1">
          <a:scrgbClr r="0" g="0" b="0"/>
        </a:fillRef>
        <a:effectRef idx="0">
          <a:scrgbClr r="0" g="0" b="0"/>
        </a:effectRef>
        <a:fontRef idx="minor">
          <a:schemeClr val="lt1"/>
        </a:fontRef>
      </dsp:style>
    </dsp:sp>
    <dsp:sp modelId="{4DDC18D6-C97D-4511-8025-C917350C7478}">
      <dsp:nvSpPr>
        <dsp:cNvPr id="0" name=""/>
        <dsp:cNvSpPr/>
      </dsp:nvSpPr>
      <dsp:spPr>
        <a:xfrm>
          <a:off x="277029" y="1691786"/>
          <a:ext cx="1107519" cy="440423"/>
        </a:xfrm>
        <a:prstGeom prst="roundRect">
          <a:avLst>
            <a:gd name="adj" fmla="val 10000"/>
          </a:avLst>
        </a:prstGeom>
        <a:gradFill flip="none" rotWithShape="1">
          <a:gsLst>
            <a:gs pos="50000">
              <a:schemeClr val="accent1">
                <a:lumMod val="60000"/>
                <a:lumOff val="40000"/>
              </a:schemeClr>
            </a:gs>
            <a:gs pos="0">
              <a:schemeClr val="accent1">
                <a:lumMod val="40000"/>
                <a:lumOff val="60000"/>
              </a:schemeClr>
            </a:gs>
          </a:gsLst>
          <a:lin ang="2700000" scaled="1"/>
          <a:tileRect/>
        </a:gradFill>
        <a:ln w="12700" cap="flat" cmpd="sng" algn="ctr">
          <a:noFill/>
          <a:prstDash val="solid"/>
          <a:miter lim="800000"/>
        </a:ln>
        <a:effectLst>
          <a:outerShdw blurRad="381000" dist="63500" dir="5400000" algn="ctr" rotWithShape="0">
            <a:schemeClr val="accent1">
              <a:alpha val="40000"/>
            </a:schemeClr>
          </a:outerShd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34290" tIns="22860" rIns="34290" bIns="22860" numCol="1" spcCol="1270" rtlCol="0" anchor="ctr" anchorCtr="0">
          <a:noAutofit/>
        </a:bodyPr>
        <a:lstStyle/>
        <a:p>
          <a:pPr marL="0" lvl="0" indent="0" algn="ctr" defTabSz="800100">
            <a:lnSpc>
              <a:spcPct val="90000"/>
            </a:lnSpc>
            <a:spcBef>
              <a:spcPct val="0"/>
            </a:spcBef>
            <a:spcAft>
              <a:spcPct val="35000"/>
            </a:spcAft>
            <a:buNone/>
          </a:pPr>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sp:txBody>
      <dsp:txXfrm>
        <a:off x="277029" y="1691786"/>
        <a:ext cx="1107519" cy="440423"/>
      </dsp:txXfrm>
    </dsp:sp>
    <dsp:sp modelId="{DAB3C552-79CA-47B4-9ACA-D13E1A757BD6}">
      <dsp:nvSpPr>
        <dsp:cNvPr id="0" name=""/>
        <dsp:cNvSpPr/>
      </dsp:nvSpPr>
      <dsp:spPr>
        <a:xfrm>
          <a:off x="1689943" y="884343"/>
          <a:ext cx="1245959" cy="1027655"/>
        </a:xfrm>
        <a:prstGeom prst="roundRect">
          <a:avLst>
            <a:gd name="adj" fmla="val 10000"/>
          </a:avLst>
        </a:prstGeom>
        <a:noFill/>
        <a:ln w="25400" cap="flat" cmpd="sng" algn="ctr">
          <a:solidFill>
            <a:schemeClr val="accent1">
              <a:lumMod val="60000"/>
              <a:lumOff val="4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8000" tIns="123825" rIns="36000" bIns="123825" numCol="1" spcCol="1270" anchor="t" anchorCtr="0">
          <a:noAutofit/>
        </a:bodyPr>
        <a:lstStyle/>
        <a:p>
          <a:pPr marL="0" lvl="1" indent="0" algn="l" defTabSz="711200">
            <a:lnSpc>
              <a:spcPct val="80000"/>
            </a:lnSpc>
            <a:spcBef>
              <a:spcPct val="0"/>
            </a:spcBef>
            <a:spcAft>
              <a:spcPts val="0"/>
            </a:spcAft>
            <a:buChar char="••"/>
          </a:pPr>
          <a:r>
            <a:rPr kumimoji="0" lang="zh-CN" altLang="en-US" sz="1600" b="0" i="0" u="none" strike="noStrike" kern="1200" cap="none" spc="0" normalizeH="0" baseline="0" noProof="0" dirty="0">
              <a:ln>
                <a:noFill/>
              </a:ln>
              <a:solidFill>
                <a:schemeClr val="tx1">
                  <a:lumMod val="75000"/>
                  <a:lumOff val="25000"/>
                </a:schemeClr>
              </a:solidFill>
              <a:effectLst/>
              <a:uLnTx/>
              <a:uFillTx/>
              <a:latin typeface="+mn-ea"/>
              <a:ea typeface="+mn-ea"/>
              <a:cs typeface="+mn-cs"/>
              <a:sym typeface="+mn-lt"/>
            </a:rPr>
            <a:t>请输入文本请输入文本</a:t>
          </a:r>
          <a:endParaRPr lang="en-US" sz="1600" kern="1200" dirty="0"/>
        </a:p>
      </dsp:txBody>
      <dsp:txXfrm>
        <a:off x="1689943" y="1104555"/>
        <a:ext cx="1245959" cy="807443"/>
      </dsp:txXfrm>
    </dsp:sp>
    <dsp:sp modelId="{70775655-FCFC-4A17-827F-EE1AB4605862}">
      <dsp:nvSpPr>
        <dsp:cNvPr id="0" name=""/>
        <dsp:cNvSpPr/>
      </dsp:nvSpPr>
      <dsp:spPr>
        <a:xfrm>
          <a:off x="2395540" y="201550"/>
          <a:ext cx="1600702" cy="1692163"/>
        </a:xfrm>
        <a:prstGeom prst="circularArrow">
          <a:avLst>
            <a:gd name="adj1" fmla="val 3790"/>
            <a:gd name="adj2" fmla="val 473530"/>
            <a:gd name="adj3" fmla="val 19350959"/>
            <a:gd name="adj4" fmla="val 12575511"/>
            <a:gd name="adj5" fmla="val 4422"/>
          </a:avLst>
        </a:prstGeom>
        <a:solidFill>
          <a:schemeClr val="accent1">
            <a:lumMod val="60000"/>
            <a:lumOff val="40000"/>
          </a:schemeClr>
        </a:solidFill>
        <a:ln>
          <a:noFill/>
        </a:ln>
        <a:effectLst/>
      </dsp:spPr>
      <dsp:style>
        <a:lnRef idx="0">
          <a:scrgbClr r="0" g="0" b="0"/>
        </a:lnRef>
        <a:fillRef idx="1">
          <a:scrgbClr r="0" g="0" b="0"/>
        </a:fillRef>
        <a:effectRef idx="0">
          <a:scrgbClr r="0" g="0" b="0"/>
        </a:effectRef>
        <a:fontRef idx="minor">
          <a:schemeClr val="lt1"/>
        </a:fontRef>
      </dsp:style>
    </dsp:sp>
    <dsp:sp modelId="{B35D9458-0C22-4B69-9257-33F4730228B3}">
      <dsp:nvSpPr>
        <dsp:cNvPr id="0" name=""/>
        <dsp:cNvSpPr/>
      </dsp:nvSpPr>
      <dsp:spPr>
        <a:xfrm>
          <a:off x="1966823" y="664131"/>
          <a:ext cx="1107519" cy="440423"/>
        </a:xfrm>
        <a:prstGeom prst="roundRect">
          <a:avLst>
            <a:gd name="adj" fmla="val 10000"/>
          </a:avLst>
        </a:prstGeom>
        <a:gradFill flip="none" rotWithShape="1">
          <a:gsLst>
            <a:gs pos="50000">
              <a:schemeClr val="accent1">
                <a:lumMod val="60000"/>
                <a:lumOff val="40000"/>
              </a:schemeClr>
            </a:gs>
            <a:gs pos="0">
              <a:schemeClr val="accent1">
                <a:lumMod val="40000"/>
                <a:lumOff val="60000"/>
              </a:schemeClr>
            </a:gs>
          </a:gsLst>
          <a:lin ang="2700000" scaled="1"/>
          <a:tileRect/>
        </a:gradFill>
        <a:ln w="12700" cap="flat" cmpd="sng" algn="ctr">
          <a:noFill/>
          <a:prstDash val="solid"/>
          <a:miter lim="800000"/>
        </a:ln>
        <a:effectLst>
          <a:outerShdw blurRad="381000" dist="63500" dir="5400000" algn="ctr" rotWithShape="0">
            <a:schemeClr val="accent1">
              <a:alpha val="40000"/>
            </a:schemeClr>
          </a:outerShd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34290" tIns="22860" rIns="34290" bIns="22860" numCol="1" spcCol="1270" rtlCol="0" anchor="ctr" anchorCtr="0">
          <a:noAutofit/>
        </a:bodyPr>
        <a:lstStyle/>
        <a:p>
          <a:pPr lvl="0" algn="ctr" defTabSz="800100">
            <a:lnSpc>
              <a:spcPct val="90000"/>
            </a:lnSpc>
            <a:spcBef>
              <a:spcPct val="0"/>
            </a:spcBef>
            <a:spcAft>
              <a:spcPct val="35000"/>
            </a:spcAft>
          </a:pPr>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sp:txBody>
      <dsp:txXfrm>
        <a:off x="1966823" y="664131"/>
        <a:ext cx="1107519" cy="440423"/>
      </dsp:txXfrm>
    </dsp:sp>
    <dsp:sp modelId="{67B98AD3-A260-4324-B2F7-74402BCFEAA8}">
      <dsp:nvSpPr>
        <dsp:cNvPr id="0" name=""/>
        <dsp:cNvSpPr/>
      </dsp:nvSpPr>
      <dsp:spPr>
        <a:xfrm>
          <a:off x="3379737" y="884343"/>
          <a:ext cx="1245959" cy="1027655"/>
        </a:xfrm>
        <a:prstGeom prst="roundRect">
          <a:avLst>
            <a:gd name="adj" fmla="val 10000"/>
          </a:avLst>
        </a:prstGeom>
        <a:noFill/>
        <a:ln w="25400" cap="flat" cmpd="sng" algn="ctr">
          <a:solidFill>
            <a:srgbClr val="36456E">
              <a:lumMod val="60000"/>
              <a:lumOff val="4000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8000" tIns="123825" rIns="36000" bIns="123825" numCol="1" spcCol="1270" anchor="t" anchorCtr="0">
          <a:noAutofit/>
        </a:bodyPr>
        <a:lstStyle/>
        <a:p>
          <a:pPr marL="0" lvl="1" indent="0" algn="l" defTabSz="711200">
            <a:lnSpc>
              <a:spcPct val="80000"/>
            </a:lnSpc>
            <a:spcBef>
              <a:spcPct val="0"/>
            </a:spcBef>
            <a:spcAft>
              <a:spcPts val="0"/>
            </a:spcAft>
            <a:buChar char="••"/>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sym typeface="+mn-lt"/>
            </a:rPr>
            <a:t>请输入文本请输入文本</a:t>
          </a:r>
          <a:endParaRPr kumimoji="0" lang="en-US" sz="1600" b="0" i="0" u="none" strike="noStrike" kern="1200" cap="none" spc="0" normalizeH="0" baseline="0" dirty="0">
            <a:ln>
              <a:noFill/>
            </a:ln>
            <a:solidFill>
              <a:prstClr val="black">
                <a:lumMod val="75000"/>
                <a:lumOff val="25000"/>
              </a:prstClr>
            </a:solidFill>
            <a:effectLst/>
            <a:uLnTx/>
            <a:uFillTx/>
            <a:latin typeface="微软雅黑"/>
            <a:ea typeface="微软雅黑"/>
            <a:cs typeface="+mn-cs"/>
          </a:endParaRPr>
        </a:p>
      </dsp:txBody>
      <dsp:txXfrm>
        <a:off x="3379737" y="884343"/>
        <a:ext cx="1245959" cy="807443"/>
      </dsp:txXfrm>
    </dsp:sp>
    <dsp:sp modelId="{81FECE27-881A-405A-9E88-43C0A1B88EEC}">
      <dsp:nvSpPr>
        <dsp:cNvPr id="0" name=""/>
        <dsp:cNvSpPr/>
      </dsp:nvSpPr>
      <dsp:spPr>
        <a:xfrm>
          <a:off x="4148142" y="1021539"/>
          <a:ext cx="1336647" cy="1532958"/>
        </a:xfrm>
        <a:prstGeom prst="leftCircularArrow">
          <a:avLst>
            <a:gd name="adj1" fmla="val 4184"/>
            <a:gd name="adj2" fmla="val 527712"/>
            <a:gd name="adj3" fmla="val 2303223"/>
            <a:gd name="adj4" fmla="val 9024489"/>
            <a:gd name="adj5" fmla="val 4881"/>
          </a:avLst>
        </a:prstGeom>
        <a:solidFill>
          <a:srgbClr val="36456E">
            <a:lumMod val="60000"/>
            <a:lumOff val="40000"/>
          </a:srgbClr>
        </a:solidFill>
        <a:ln>
          <a:noFill/>
        </a:ln>
        <a:effectLst/>
      </dsp:spPr>
      <dsp:style>
        <a:lnRef idx="0">
          <a:scrgbClr r="0" g="0" b="0"/>
        </a:lnRef>
        <a:fillRef idx="1">
          <a:scrgbClr r="0" g="0" b="0"/>
        </a:fillRef>
        <a:effectRef idx="0">
          <a:scrgbClr r="0" g="0" b="0"/>
        </a:effectRef>
        <a:fontRef idx="minor">
          <a:schemeClr val="lt1"/>
        </a:fontRef>
      </dsp:style>
    </dsp:sp>
    <dsp:sp modelId="{591FD56D-2712-4214-A896-65C119C469F8}">
      <dsp:nvSpPr>
        <dsp:cNvPr id="0" name=""/>
        <dsp:cNvSpPr/>
      </dsp:nvSpPr>
      <dsp:spPr>
        <a:xfrm>
          <a:off x="3656617" y="1691786"/>
          <a:ext cx="1107519" cy="440423"/>
        </a:xfrm>
        <a:prstGeom prst="roundRect">
          <a:avLst>
            <a:gd name="adj" fmla="val 10000"/>
          </a:avLst>
        </a:prstGeom>
        <a:gradFill flip="none" rotWithShape="1">
          <a:gsLst>
            <a:gs pos="50000">
              <a:schemeClr val="accent1">
                <a:lumMod val="60000"/>
                <a:lumOff val="40000"/>
              </a:schemeClr>
            </a:gs>
            <a:gs pos="0">
              <a:schemeClr val="accent1">
                <a:lumMod val="40000"/>
                <a:lumOff val="60000"/>
              </a:schemeClr>
            </a:gs>
          </a:gsLst>
          <a:lin ang="2700000" scaled="1"/>
          <a:tileRect/>
        </a:gradFill>
        <a:ln w="12700" cap="flat" cmpd="sng" algn="ctr">
          <a:noFill/>
          <a:prstDash val="solid"/>
          <a:miter lim="800000"/>
        </a:ln>
        <a:effectLst>
          <a:outerShdw blurRad="381000" dist="63500" dir="5400000" algn="ctr" rotWithShape="0">
            <a:schemeClr val="accent1">
              <a:alpha val="40000"/>
            </a:schemeClr>
          </a:outerShd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34290" tIns="22860" rIns="34290" bIns="22860" numCol="1" spcCol="1270" rtlCol="0" anchor="ctr" anchorCtr="0">
          <a:noAutofit/>
        </a:bodyPr>
        <a:lstStyle/>
        <a:p>
          <a:pPr marL="0" lvl="0" indent="0" algn="ctr" defTabSz="914400" rtl="0" eaLnBrk="1" latinLnBrk="0" hangingPunct="1">
            <a:lnSpc>
              <a:spcPct val="90000"/>
            </a:lnSpc>
            <a:spcBef>
              <a:spcPct val="0"/>
            </a:spcBef>
            <a:spcAft>
              <a:spcPct val="35000"/>
            </a:spcAft>
            <a:buNone/>
          </a:pPr>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sp:txBody>
      <dsp:txXfrm>
        <a:off x="3656617" y="1691786"/>
        <a:ext cx="1107519" cy="440423"/>
      </dsp:txXfrm>
    </dsp:sp>
    <dsp:sp modelId="{4D082C26-DBD7-4FCE-8F0C-655A50E7A125}">
      <dsp:nvSpPr>
        <dsp:cNvPr id="0" name=""/>
        <dsp:cNvSpPr/>
      </dsp:nvSpPr>
      <dsp:spPr>
        <a:xfrm>
          <a:off x="5069532" y="884343"/>
          <a:ext cx="1245959" cy="1027655"/>
        </a:xfrm>
        <a:prstGeom prst="roundRect">
          <a:avLst>
            <a:gd name="adj" fmla="val 10000"/>
          </a:avLst>
        </a:prstGeom>
        <a:noFill/>
        <a:ln w="25400" cap="flat" cmpd="sng" algn="ctr">
          <a:solidFill>
            <a:srgbClr val="36456E">
              <a:lumMod val="60000"/>
              <a:lumOff val="4000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8000" tIns="123825" rIns="36000" bIns="123825" numCol="1" spcCol="1270" anchor="t" anchorCtr="0">
          <a:noAutofit/>
        </a:bodyPr>
        <a:lstStyle/>
        <a:p>
          <a:pPr marL="0" lvl="1" indent="0" algn="l" defTabSz="711200">
            <a:lnSpc>
              <a:spcPct val="80000"/>
            </a:lnSpc>
            <a:spcBef>
              <a:spcPct val="0"/>
            </a:spcBef>
            <a:spcAft>
              <a:spcPts val="0"/>
            </a:spcAft>
            <a:buChar char="••"/>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sym typeface="+mn-lt"/>
            </a:rPr>
            <a:t>请输入文本请输入文本</a:t>
          </a:r>
          <a:endParaRPr kumimoji="0" lang="en-US" sz="1600" b="0" i="0" u="none" strike="noStrike" kern="1200" cap="none" spc="0" normalizeH="0" baseline="0" dirty="0">
            <a:ln>
              <a:noFill/>
            </a:ln>
            <a:solidFill>
              <a:prstClr val="black">
                <a:lumMod val="75000"/>
                <a:lumOff val="25000"/>
              </a:prstClr>
            </a:solidFill>
            <a:effectLst/>
            <a:uLnTx/>
            <a:uFillTx/>
            <a:latin typeface="微软雅黑"/>
            <a:ea typeface="微软雅黑"/>
            <a:cs typeface="+mn-cs"/>
          </a:endParaRPr>
        </a:p>
      </dsp:txBody>
      <dsp:txXfrm>
        <a:off x="5069532" y="1104555"/>
        <a:ext cx="1245959" cy="807443"/>
      </dsp:txXfrm>
    </dsp:sp>
    <dsp:sp modelId="{B75D9F33-C5C9-42F4-95FF-0DE1713C49D2}">
      <dsp:nvSpPr>
        <dsp:cNvPr id="0" name=""/>
        <dsp:cNvSpPr/>
      </dsp:nvSpPr>
      <dsp:spPr>
        <a:xfrm>
          <a:off x="5775128" y="201550"/>
          <a:ext cx="1600702" cy="1692163"/>
        </a:xfrm>
        <a:prstGeom prst="circularArrow">
          <a:avLst>
            <a:gd name="adj1" fmla="val 3790"/>
            <a:gd name="adj2" fmla="val 473530"/>
            <a:gd name="adj3" fmla="val 19350959"/>
            <a:gd name="adj4" fmla="val 12575511"/>
            <a:gd name="adj5" fmla="val 4422"/>
          </a:avLst>
        </a:prstGeom>
        <a:solidFill>
          <a:srgbClr val="36456E">
            <a:lumMod val="60000"/>
            <a:lumOff val="40000"/>
          </a:srgbClr>
        </a:solidFill>
        <a:ln>
          <a:noFill/>
        </a:ln>
        <a:effectLst/>
      </dsp:spPr>
      <dsp:style>
        <a:lnRef idx="0">
          <a:scrgbClr r="0" g="0" b="0"/>
        </a:lnRef>
        <a:fillRef idx="1">
          <a:scrgbClr r="0" g="0" b="0"/>
        </a:fillRef>
        <a:effectRef idx="0">
          <a:scrgbClr r="0" g="0" b="0"/>
        </a:effectRef>
        <a:fontRef idx="minor">
          <a:schemeClr val="lt1"/>
        </a:fontRef>
      </dsp:style>
    </dsp:sp>
    <dsp:sp modelId="{1544EA95-2DAE-484A-A21E-4E266DCD0441}">
      <dsp:nvSpPr>
        <dsp:cNvPr id="0" name=""/>
        <dsp:cNvSpPr/>
      </dsp:nvSpPr>
      <dsp:spPr>
        <a:xfrm>
          <a:off x="5346412" y="664131"/>
          <a:ext cx="1107519" cy="440423"/>
        </a:xfrm>
        <a:prstGeom prst="roundRect">
          <a:avLst>
            <a:gd name="adj" fmla="val 10000"/>
          </a:avLst>
        </a:prstGeom>
        <a:gradFill flip="none" rotWithShape="1">
          <a:gsLst>
            <a:gs pos="50000">
              <a:schemeClr val="accent1">
                <a:lumMod val="60000"/>
                <a:lumOff val="40000"/>
              </a:schemeClr>
            </a:gs>
            <a:gs pos="0">
              <a:schemeClr val="accent1">
                <a:lumMod val="40000"/>
                <a:lumOff val="60000"/>
              </a:schemeClr>
            </a:gs>
          </a:gsLst>
          <a:lin ang="2700000" scaled="1"/>
          <a:tileRect/>
        </a:gradFill>
        <a:ln w="12700" cap="flat" cmpd="sng" algn="ctr">
          <a:noFill/>
          <a:prstDash val="solid"/>
          <a:miter lim="800000"/>
        </a:ln>
        <a:effectLst>
          <a:outerShdw blurRad="381000" dist="63500" dir="5400000" algn="ctr" rotWithShape="0">
            <a:schemeClr val="accent1">
              <a:alpha val="40000"/>
            </a:schemeClr>
          </a:outerShd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34290" tIns="22860" rIns="34290" bIns="22860" numCol="1" spcCol="1270" rtlCol="0" anchor="ctr" anchorCtr="0">
          <a:noAutofit/>
        </a:bodyPr>
        <a:lstStyle/>
        <a:p>
          <a:pPr marL="0" lvl="0" indent="0" algn="ctr" defTabSz="800100">
            <a:lnSpc>
              <a:spcPct val="90000"/>
            </a:lnSpc>
            <a:spcBef>
              <a:spcPct val="0"/>
            </a:spcBef>
            <a:spcAft>
              <a:spcPct val="35000"/>
            </a:spcAft>
            <a:buNone/>
          </a:pPr>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sp:txBody>
      <dsp:txXfrm>
        <a:off x="5346412" y="664131"/>
        <a:ext cx="1107519" cy="440423"/>
      </dsp:txXfrm>
    </dsp:sp>
    <dsp:sp modelId="{A4BBE321-252D-45EE-A5F6-350507C60758}">
      <dsp:nvSpPr>
        <dsp:cNvPr id="0" name=""/>
        <dsp:cNvSpPr/>
      </dsp:nvSpPr>
      <dsp:spPr>
        <a:xfrm>
          <a:off x="6759326" y="884343"/>
          <a:ext cx="1245959" cy="1027655"/>
        </a:xfrm>
        <a:prstGeom prst="roundRect">
          <a:avLst>
            <a:gd name="adj" fmla="val 10000"/>
          </a:avLst>
        </a:prstGeom>
        <a:noFill/>
        <a:ln w="25400" cap="flat" cmpd="sng" algn="ctr">
          <a:solidFill>
            <a:srgbClr val="36456E">
              <a:lumMod val="60000"/>
              <a:lumOff val="4000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8000" tIns="123825" rIns="36000" bIns="123825" numCol="1" spcCol="1270" anchor="t" anchorCtr="0">
          <a:noAutofit/>
        </a:bodyPr>
        <a:lstStyle/>
        <a:p>
          <a:pPr marL="0" lvl="1" indent="0" algn="l" defTabSz="711200">
            <a:lnSpc>
              <a:spcPct val="80000"/>
            </a:lnSpc>
            <a:spcBef>
              <a:spcPct val="0"/>
            </a:spcBef>
            <a:spcAft>
              <a:spcPts val="0"/>
            </a:spcAft>
            <a:buChar char="••"/>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sym typeface="+mn-lt"/>
            </a:rPr>
            <a:t>请输入文本请输入文本</a:t>
          </a:r>
          <a:endParaRPr kumimoji="0" lang="en-US" sz="1600" b="0" i="0" u="none" strike="noStrike" kern="1200" cap="none" spc="0" normalizeH="0" baseline="0" dirty="0">
            <a:ln>
              <a:noFill/>
            </a:ln>
            <a:solidFill>
              <a:prstClr val="black">
                <a:lumMod val="75000"/>
                <a:lumOff val="25000"/>
              </a:prstClr>
            </a:solidFill>
            <a:effectLst/>
            <a:uLnTx/>
            <a:uFillTx/>
            <a:latin typeface="微软雅黑"/>
            <a:ea typeface="微软雅黑"/>
            <a:cs typeface="+mn-cs"/>
          </a:endParaRPr>
        </a:p>
      </dsp:txBody>
      <dsp:txXfrm>
        <a:off x="6759326" y="884343"/>
        <a:ext cx="1245959" cy="807443"/>
      </dsp:txXfrm>
    </dsp:sp>
    <dsp:sp modelId="{B1689EB5-4776-4D9E-AB2B-7D98239182B5}">
      <dsp:nvSpPr>
        <dsp:cNvPr id="0" name=""/>
        <dsp:cNvSpPr/>
      </dsp:nvSpPr>
      <dsp:spPr>
        <a:xfrm>
          <a:off x="7036206" y="1691786"/>
          <a:ext cx="1107519" cy="440423"/>
        </a:xfrm>
        <a:prstGeom prst="roundRect">
          <a:avLst>
            <a:gd name="adj" fmla="val 10000"/>
          </a:avLst>
        </a:prstGeom>
        <a:gradFill flip="none" rotWithShape="1">
          <a:gsLst>
            <a:gs pos="50000">
              <a:schemeClr val="accent1">
                <a:lumMod val="60000"/>
                <a:lumOff val="40000"/>
              </a:schemeClr>
            </a:gs>
            <a:gs pos="0">
              <a:schemeClr val="accent1">
                <a:lumMod val="40000"/>
                <a:lumOff val="60000"/>
              </a:schemeClr>
            </a:gs>
          </a:gsLst>
          <a:lin ang="2700000" scaled="1"/>
          <a:tileRect/>
        </a:gradFill>
        <a:ln w="12700" cap="flat" cmpd="sng" algn="ctr">
          <a:noFill/>
          <a:prstDash val="solid"/>
          <a:miter lim="800000"/>
        </a:ln>
        <a:effectLst>
          <a:outerShdw blurRad="381000" dist="63500" dir="5400000" algn="ctr" rotWithShape="0">
            <a:schemeClr val="accent1">
              <a:alpha val="40000"/>
            </a:schemeClr>
          </a:outerShd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34290" tIns="22860" rIns="34290" bIns="22860" numCol="1" spcCol="1270" rtlCol="0" anchor="ctr" anchorCtr="0">
          <a:noAutofit/>
        </a:bodyPr>
        <a:lstStyle/>
        <a:p>
          <a:pPr marL="0" lvl="0" indent="0" algn="ctr" defTabSz="800100">
            <a:lnSpc>
              <a:spcPct val="90000"/>
            </a:lnSpc>
            <a:spcBef>
              <a:spcPct val="0"/>
            </a:spcBef>
            <a:spcAft>
              <a:spcPct val="35000"/>
            </a:spcAft>
            <a:buNone/>
          </a:pPr>
          <a:r>
            <a:rPr lang="zh-CN" altLang="en-US" sz="1800" b="1" kern="1200" dirty="0">
              <a:solidFill>
                <a:schemeClr val="lt1"/>
              </a:solidFill>
              <a:latin typeface="+mn-lt"/>
              <a:ea typeface="+mn-ea"/>
              <a:cs typeface="+mn-cs"/>
            </a:rPr>
            <a:t>关键词</a:t>
          </a:r>
          <a:endParaRPr lang="en-US" sz="1800" b="1" kern="1200" dirty="0">
            <a:solidFill>
              <a:schemeClr val="lt1"/>
            </a:solidFill>
            <a:latin typeface="+mn-lt"/>
            <a:ea typeface="+mn-ea"/>
            <a:cs typeface="+mn-cs"/>
          </a:endParaRPr>
        </a:p>
      </dsp:txBody>
      <dsp:txXfrm>
        <a:off x="7036206" y="1691786"/>
        <a:ext cx="1107519" cy="440423"/>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7F6392C-DA8F-45E9-BA99-EC6302DC178A}">
      <dsp:nvSpPr>
        <dsp:cNvPr id="0" name=""/>
        <dsp:cNvSpPr/>
      </dsp:nvSpPr>
      <dsp:spPr>
        <a:xfrm>
          <a:off x="3502" y="0"/>
          <a:ext cx="1302986" cy="395297"/>
        </a:xfrm>
        <a:prstGeom prst="chevron">
          <a:avLst/>
        </a:prstGeom>
        <a:gradFill rotWithShape="0">
          <a:gsLst>
            <a:gs pos="0">
              <a:schemeClr val="accent1">
                <a:lumMod val="40000"/>
                <a:lumOff val="60000"/>
              </a:schemeClr>
            </a:gs>
            <a:gs pos="49000">
              <a:schemeClr val="accent1">
                <a:lumMod val="60000"/>
                <a:lumOff val="40000"/>
              </a:schemeClr>
            </a:gs>
          </a:gsLst>
          <a:lin ang="16200000" scaled="1"/>
        </a:gradFill>
        <a:ln w="12700" cap="flat" cmpd="sng" algn="ctr">
          <a:noFill/>
          <a:prstDash val="solid"/>
          <a:miter lim="800000"/>
        </a:ln>
        <a:effectLst>
          <a:outerShdw blurRad="381000" dist="63500" dir="5400000" algn="ctr" rotWithShape="0">
            <a:schemeClr val="accent1">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zh-CN" altLang="en-US" sz="1600" kern="1200" dirty="0">
              <a:solidFill>
                <a:prstClr val="white"/>
              </a:solidFill>
              <a:latin typeface="Arial"/>
              <a:ea typeface="微软雅黑"/>
              <a:cs typeface="+mn-cs"/>
            </a:rPr>
            <a:t>阶段</a:t>
          </a:r>
          <a:r>
            <a:rPr lang="en-US" altLang="zh-CN" sz="1600" kern="1200" dirty="0">
              <a:solidFill>
                <a:prstClr val="white"/>
              </a:solidFill>
              <a:latin typeface="Arial"/>
              <a:ea typeface="微软雅黑"/>
              <a:cs typeface="+mn-cs"/>
            </a:rPr>
            <a:t>1</a:t>
          </a:r>
          <a:endParaRPr lang="zh-CN" altLang="en-US" sz="1600" kern="1200" dirty="0">
            <a:solidFill>
              <a:prstClr val="white"/>
            </a:solidFill>
            <a:latin typeface="Arial"/>
            <a:ea typeface="微软雅黑"/>
            <a:cs typeface="+mn-cs"/>
          </a:endParaRPr>
        </a:p>
      </dsp:txBody>
      <dsp:txXfrm>
        <a:off x="3502" y="0"/>
        <a:ext cx="1302986" cy="395297"/>
      </dsp:txXfrm>
    </dsp:sp>
    <dsp:sp modelId="{92FDFB42-59A8-4EA7-9A62-C1C3D92E149D}">
      <dsp:nvSpPr>
        <dsp:cNvPr id="0" name=""/>
        <dsp:cNvSpPr/>
      </dsp:nvSpPr>
      <dsp:spPr>
        <a:xfrm>
          <a:off x="1176190" y="0"/>
          <a:ext cx="1302986" cy="395297"/>
        </a:xfrm>
        <a:prstGeom prst="chevron">
          <a:avLst/>
        </a:prstGeom>
        <a:gradFill rotWithShape="0">
          <a:gsLst>
            <a:gs pos="0">
              <a:schemeClr val="accent1">
                <a:lumMod val="40000"/>
                <a:lumOff val="60000"/>
              </a:schemeClr>
            </a:gs>
            <a:gs pos="49000">
              <a:schemeClr val="accent1">
                <a:lumMod val="60000"/>
                <a:lumOff val="40000"/>
              </a:schemeClr>
            </a:gs>
          </a:gsLst>
          <a:lin ang="16200000" scaled="1"/>
        </a:gradFill>
        <a:ln w="12700" cap="flat" cmpd="sng" algn="ctr">
          <a:noFill/>
          <a:prstDash val="solid"/>
          <a:miter lim="800000"/>
        </a:ln>
        <a:effectLst>
          <a:outerShdw blurRad="381000" dist="63500" dir="5400000" algn="ctr" rotWithShape="0">
            <a:schemeClr val="accent1">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zh-CN" altLang="en-US" sz="1600" kern="1200" dirty="0">
              <a:solidFill>
                <a:prstClr val="white"/>
              </a:solidFill>
              <a:latin typeface="Arial"/>
              <a:ea typeface="微软雅黑"/>
              <a:cs typeface="+mn-cs"/>
            </a:rPr>
            <a:t>阶段</a:t>
          </a:r>
          <a:r>
            <a:rPr lang="en-US" altLang="zh-CN" sz="1600" kern="1200" dirty="0">
              <a:solidFill>
                <a:prstClr val="white"/>
              </a:solidFill>
              <a:latin typeface="Arial"/>
              <a:ea typeface="微软雅黑"/>
              <a:cs typeface="+mn-cs"/>
            </a:rPr>
            <a:t>2</a:t>
          </a:r>
          <a:endParaRPr lang="zh-CN" altLang="en-US" sz="1600" kern="1200" dirty="0">
            <a:solidFill>
              <a:prstClr val="white"/>
            </a:solidFill>
            <a:latin typeface="Arial"/>
            <a:ea typeface="微软雅黑"/>
            <a:cs typeface="+mn-cs"/>
          </a:endParaRPr>
        </a:p>
      </dsp:txBody>
      <dsp:txXfrm>
        <a:off x="1176190" y="0"/>
        <a:ext cx="1302986" cy="395297"/>
      </dsp:txXfrm>
    </dsp:sp>
    <dsp:sp modelId="{8B169E5D-7DB8-4FD0-B667-850F20130036}">
      <dsp:nvSpPr>
        <dsp:cNvPr id="0" name=""/>
        <dsp:cNvSpPr/>
      </dsp:nvSpPr>
      <dsp:spPr>
        <a:xfrm>
          <a:off x="2348878" y="0"/>
          <a:ext cx="1302986" cy="395297"/>
        </a:xfrm>
        <a:prstGeom prst="chevron">
          <a:avLst/>
        </a:prstGeom>
        <a:gradFill rotWithShape="0">
          <a:gsLst>
            <a:gs pos="0">
              <a:schemeClr val="accent1">
                <a:lumMod val="40000"/>
                <a:lumOff val="60000"/>
              </a:schemeClr>
            </a:gs>
            <a:gs pos="49000">
              <a:schemeClr val="accent1">
                <a:lumMod val="60000"/>
                <a:lumOff val="40000"/>
              </a:schemeClr>
            </a:gs>
          </a:gsLst>
          <a:lin ang="16200000" scaled="1"/>
        </a:gradFill>
        <a:ln w="12700" cap="flat" cmpd="sng" algn="ctr">
          <a:noFill/>
          <a:prstDash val="solid"/>
          <a:miter lim="800000"/>
        </a:ln>
        <a:effectLst>
          <a:outerShdw blurRad="381000" dist="63500" dir="5400000" algn="ctr" rotWithShape="0">
            <a:schemeClr val="accent1">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zh-CN" altLang="en-US" sz="1600" kern="1200" dirty="0"/>
            <a:t>阶段</a:t>
          </a:r>
          <a:r>
            <a:rPr lang="en-US" altLang="zh-CN" sz="1600" kern="1200" dirty="0"/>
            <a:t>3</a:t>
          </a:r>
          <a:endParaRPr lang="zh-CN" altLang="en-US" sz="1600" kern="1200" dirty="0"/>
        </a:p>
      </dsp:txBody>
      <dsp:txXfrm>
        <a:off x="2348878" y="0"/>
        <a:ext cx="1302986" cy="395297"/>
      </dsp:txXfrm>
    </dsp:sp>
    <dsp:sp modelId="{013C1C11-D495-4ABC-B492-FA61D24A703F}">
      <dsp:nvSpPr>
        <dsp:cNvPr id="0" name=""/>
        <dsp:cNvSpPr/>
      </dsp:nvSpPr>
      <dsp:spPr>
        <a:xfrm>
          <a:off x="3521567" y="0"/>
          <a:ext cx="1302986" cy="395297"/>
        </a:xfrm>
        <a:prstGeom prst="chevron">
          <a:avLst/>
        </a:prstGeom>
        <a:gradFill rotWithShape="0">
          <a:gsLst>
            <a:gs pos="0">
              <a:schemeClr val="accent1">
                <a:lumMod val="40000"/>
                <a:lumOff val="60000"/>
              </a:schemeClr>
            </a:gs>
            <a:gs pos="49000">
              <a:schemeClr val="accent1">
                <a:lumMod val="60000"/>
                <a:lumOff val="40000"/>
              </a:schemeClr>
            </a:gs>
          </a:gsLst>
          <a:lin ang="16200000" scaled="1"/>
        </a:gradFill>
        <a:ln w="12700" cap="flat" cmpd="sng" algn="ctr">
          <a:noFill/>
          <a:prstDash val="solid"/>
          <a:miter lim="800000"/>
        </a:ln>
        <a:effectLst>
          <a:outerShdw blurRad="381000" dist="63500" dir="5400000" algn="ctr" rotWithShape="0">
            <a:schemeClr val="accent1">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zh-CN" altLang="en-US" sz="1600" kern="1200" dirty="0">
              <a:solidFill>
                <a:prstClr val="white"/>
              </a:solidFill>
              <a:latin typeface="Arial"/>
              <a:ea typeface="微软雅黑"/>
              <a:cs typeface="+mn-cs"/>
            </a:rPr>
            <a:t>阶段</a:t>
          </a:r>
          <a:r>
            <a:rPr lang="en-US" altLang="zh-CN" sz="1600" kern="1200" dirty="0">
              <a:solidFill>
                <a:prstClr val="white"/>
              </a:solidFill>
              <a:latin typeface="Arial"/>
              <a:ea typeface="微软雅黑"/>
              <a:cs typeface="+mn-cs"/>
            </a:rPr>
            <a:t>4</a:t>
          </a:r>
          <a:endParaRPr lang="zh-CN" altLang="en-US" sz="1600" kern="1200" dirty="0">
            <a:solidFill>
              <a:prstClr val="white"/>
            </a:solidFill>
            <a:latin typeface="Arial"/>
            <a:ea typeface="微软雅黑"/>
            <a:cs typeface="+mn-cs"/>
          </a:endParaRPr>
        </a:p>
      </dsp:txBody>
      <dsp:txXfrm>
        <a:off x="3521567" y="0"/>
        <a:ext cx="1302986" cy="395297"/>
      </dsp:txXfrm>
    </dsp:sp>
    <dsp:sp modelId="{48C93D0D-9C44-4911-BD71-9D8FA624CBCF}">
      <dsp:nvSpPr>
        <dsp:cNvPr id="0" name=""/>
        <dsp:cNvSpPr/>
      </dsp:nvSpPr>
      <dsp:spPr>
        <a:xfrm>
          <a:off x="4694255" y="0"/>
          <a:ext cx="1302986" cy="395297"/>
        </a:xfrm>
        <a:prstGeom prst="chevron">
          <a:avLst/>
        </a:prstGeom>
        <a:gradFill rotWithShape="0">
          <a:gsLst>
            <a:gs pos="0">
              <a:schemeClr val="accent1">
                <a:lumMod val="40000"/>
                <a:lumOff val="60000"/>
              </a:schemeClr>
            </a:gs>
            <a:gs pos="49000">
              <a:schemeClr val="accent1">
                <a:lumMod val="60000"/>
                <a:lumOff val="40000"/>
              </a:schemeClr>
            </a:gs>
          </a:gsLst>
          <a:lin ang="16200000" scaled="1"/>
        </a:gradFill>
        <a:ln w="12700" cap="flat" cmpd="sng" algn="ctr">
          <a:noFill/>
          <a:prstDash val="solid"/>
          <a:miter lim="800000"/>
        </a:ln>
        <a:effectLst>
          <a:outerShdw blurRad="381000" dist="63500" dir="5400000" algn="ctr" rotWithShape="0">
            <a:schemeClr val="accent1">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zh-CN" altLang="en-US" sz="1600" kern="1200" dirty="0">
              <a:solidFill>
                <a:prstClr val="white"/>
              </a:solidFill>
              <a:latin typeface="Arial"/>
              <a:ea typeface="微软雅黑"/>
              <a:cs typeface="+mn-cs"/>
            </a:rPr>
            <a:t>阶段</a:t>
          </a:r>
          <a:r>
            <a:rPr lang="en-US" altLang="zh-CN" sz="1600" kern="1200" dirty="0"/>
            <a:t>5</a:t>
          </a:r>
          <a:endParaRPr lang="zh-CN" altLang="en-US" sz="1600" kern="1200" dirty="0"/>
        </a:p>
      </dsp:txBody>
      <dsp:txXfrm>
        <a:off x="4694255" y="0"/>
        <a:ext cx="1302986" cy="395297"/>
      </dsp:txXfrm>
    </dsp:sp>
    <dsp:sp modelId="{0A75FD07-5E03-4A05-A6B8-4422968D57C5}">
      <dsp:nvSpPr>
        <dsp:cNvPr id="0" name=""/>
        <dsp:cNvSpPr/>
      </dsp:nvSpPr>
      <dsp:spPr>
        <a:xfrm>
          <a:off x="5866943" y="0"/>
          <a:ext cx="1302986" cy="395297"/>
        </a:xfrm>
        <a:prstGeom prst="chevron">
          <a:avLst/>
        </a:prstGeom>
        <a:gradFill rotWithShape="0">
          <a:gsLst>
            <a:gs pos="0">
              <a:schemeClr val="accent1">
                <a:lumMod val="40000"/>
                <a:lumOff val="60000"/>
              </a:schemeClr>
            </a:gs>
            <a:gs pos="49000">
              <a:schemeClr val="accent1">
                <a:lumMod val="60000"/>
                <a:lumOff val="40000"/>
              </a:schemeClr>
            </a:gs>
          </a:gsLst>
          <a:lin ang="16200000" scaled="1"/>
        </a:gradFill>
        <a:ln w="12700" cap="flat" cmpd="sng" algn="ctr">
          <a:noFill/>
          <a:prstDash val="solid"/>
          <a:miter lim="800000"/>
        </a:ln>
        <a:effectLst>
          <a:outerShdw blurRad="381000" dist="63500" dir="5400000" algn="ctr" rotWithShape="0">
            <a:schemeClr val="accent1">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zh-CN" altLang="en-US" sz="1600" kern="1200" dirty="0">
              <a:solidFill>
                <a:prstClr val="white"/>
              </a:solidFill>
              <a:latin typeface="Arial"/>
              <a:ea typeface="微软雅黑"/>
              <a:cs typeface="+mn-cs"/>
            </a:rPr>
            <a:t>阶段</a:t>
          </a:r>
          <a:r>
            <a:rPr lang="en-US" altLang="zh-CN" sz="1600" kern="1200" dirty="0">
              <a:solidFill>
                <a:prstClr val="white"/>
              </a:solidFill>
              <a:latin typeface="Arial"/>
              <a:ea typeface="微软雅黑"/>
              <a:cs typeface="+mn-cs"/>
            </a:rPr>
            <a:t>6</a:t>
          </a:r>
          <a:endParaRPr lang="zh-CN" altLang="en-US" sz="1600" kern="1200" dirty="0">
            <a:solidFill>
              <a:prstClr val="white"/>
            </a:solidFill>
            <a:latin typeface="Arial"/>
            <a:ea typeface="微软雅黑"/>
            <a:cs typeface="+mn-cs"/>
          </a:endParaRPr>
        </a:p>
      </dsp:txBody>
      <dsp:txXfrm>
        <a:off x="5866943" y="0"/>
        <a:ext cx="1302986" cy="395297"/>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jpeg>
</file>

<file path=ppt/media/image12.png>
</file>

<file path=ppt/media/image13.jpeg>
</file>

<file path=ppt/media/image14.jpeg>
</file>

<file path=ppt/media/image15.jpeg>
</file>

<file path=ppt/media/image16.jpe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59.jpeg>
</file>

<file path=ppt/media/image6.jpeg>
</file>

<file path=ppt/media/image60.jpeg>
</file>

<file path=ppt/media/image61.jpeg>
</file>

<file path=ppt/media/image62.jpeg>
</file>

<file path=ppt/media/image63.jpeg>
</file>

<file path=ppt/media/image64.jpeg>
</file>

<file path=ppt/media/image65.jpeg>
</file>

<file path=ppt/media/image66.jpeg>
</file>

<file path=ppt/media/image67.png>
</file>

<file path=ppt/media/image68.jpeg>
</file>

<file path=ppt/media/image69.jpeg>
</file>

<file path=ppt/media/image7.jpeg>
</file>

<file path=ppt/media/image70.png>
</file>

<file path=ppt/media/image71.jpeg>
</file>

<file path=ppt/media/image72.jpeg>
</file>

<file path=ppt/media/image73.png>
</file>

<file path=ppt/media/image74.jpeg>
</file>

<file path=ppt/media/image75.png>
</file>

<file path=ppt/media/image76.jpeg>
</file>

<file path=ppt/media/image77.jpeg>
</file>

<file path=ppt/media/image78.jpeg>
</file>

<file path=ppt/media/image79.png>
</file>

<file path=ppt/media/image8.png>
</file>

<file path=ppt/media/image80.png>
</file>

<file path=ppt/media/image81.jpeg>
</file>

<file path=ppt/media/image82.jpeg>
</file>

<file path=ppt/media/image83.jpeg>
</file>

<file path=ppt/media/image84.png>
</file>

<file path=ppt/media/image85.jpeg>
</file>

<file path=ppt/media/image86.jpeg>
</file>

<file path=ppt/media/image87.jpeg>
</file>

<file path=ppt/media/image88.png>
</file>

<file path=ppt/media/image89.png>
</file>

<file path=ppt/media/image9.jpeg>
</file>

<file path=ppt/media/image90.png>
</file>

<file path=ppt/media/image91.png>
</file>

<file path=ppt/media/image9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2" y="0"/>
            <a:ext cx="3077739" cy="513428"/>
          </a:xfrm>
          <a:prstGeom prst="rect">
            <a:avLst/>
          </a:prstGeom>
        </p:spPr>
        <p:txBody>
          <a:bodyPr vert="horz" lIns="99047" tIns="49523" rIns="99047" bIns="49523" rtlCol="0"/>
          <a:lstStyle>
            <a:lvl1pPr algn="l">
              <a:defRPr sz="1300">
                <a:latin typeface="微软雅黑" panose="020B0503020204020204" pitchFamily="34" charset="-122"/>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4023094" y="0"/>
            <a:ext cx="3077739" cy="513428"/>
          </a:xfrm>
          <a:prstGeom prst="rect">
            <a:avLst/>
          </a:prstGeom>
        </p:spPr>
        <p:txBody>
          <a:bodyPr vert="horz" lIns="99047" tIns="49523" rIns="99047" bIns="49523" rtlCol="0"/>
          <a:lstStyle>
            <a:lvl1pPr algn="r">
              <a:defRPr sz="1300">
                <a:latin typeface="微软雅黑" panose="020B0503020204020204" pitchFamily="34" charset="-122"/>
                <a:ea typeface="微软雅黑" panose="020B0503020204020204" pitchFamily="34" charset="-122"/>
              </a:defRPr>
            </a:lvl1pPr>
          </a:lstStyle>
          <a:p>
            <a:fld id="{F8C72384-693C-49D4-B217-402758878E4F}" type="datetimeFigureOut">
              <a:rPr lang="zh-CN" altLang="en-US" smtClean="0"/>
              <a:pPr/>
              <a:t>2019/10/20</a:t>
            </a:fld>
            <a:endParaRPr lang="zh-CN" altLang="en-US" dirty="0"/>
          </a:p>
        </p:txBody>
      </p:sp>
      <p:sp>
        <p:nvSpPr>
          <p:cNvPr id="4" name="幻灯片图像占位符 3"/>
          <p:cNvSpPr>
            <a:spLocks noGrp="1" noRot="1" noChangeAspect="1"/>
          </p:cNvSpPr>
          <p:nvPr>
            <p:ph type="sldImg" idx="2"/>
          </p:nvPr>
        </p:nvSpPr>
        <p:spPr>
          <a:xfrm>
            <a:off x="1249363" y="1279525"/>
            <a:ext cx="4603750" cy="3452813"/>
          </a:xfrm>
          <a:prstGeom prst="rect">
            <a:avLst/>
          </a:prstGeom>
          <a:noFill/>
          <a:ln w="12700">
            <a:solidFill>
              <a:prstClr val="black"/>
            </a:solidFill>
          </a:ln>
        </p:spPr>
        <p:txBody>
          <a:bodyPr vert="horz" lIns="99047" tIns="49523" rIns="99047" bIns="49523" rtlCol="0" anchor="ctr"/>
          <a:lstStyle/>
          <a:p>
            <a:endParaRPr lang="zh-CN" altLang="en-US" dirty="0"/>
          </a:p>
        </p:txBody>
      </p:sp>
      <p:sp>
        <p:nvSpPr>
          <p:cNvPr id="5" name="备注占位符 4"/>
          <p:cNvSpPr>
            <a:spLocks noGrp="1"/>
          </p:cNvSpPr>
          <p:nvPr>
            <p:ph type="body" sz="quarter" idx="3"/>
          </p:nvPr>
        </p:nvSpPr>
        <p:spPr>
          <a:xfrm>
            <a:off x="710248" y="4924643"/>
            <a:ext cx="5681980" cy="4029254"/>
          </a:xfrm>
          <a:prstGeom prst="rect">
            <a:avLst/>
          </a:prstGeom>
        </p:spPr>
        <p:txBody>
          <a:bodyPr vert="horz" lIns="99047" tIns="49523" rIns="99047" bIns="49523"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2" y="9719600"/>
            <a:ext cx="3077739" cy="513427"/>
          </a:xfrm>
          <a:prstGeom prst="rect">
            <a:avLst/>
          </a:prstGeom>
        </p:spPr>
        <p:txBody>
          <a:bodyPr vert="horz" lIns="99047" tIns="49523" rIns="99047" bIns="49523" rtlCol="0" anchor="b"/>
          <a:lstStyle>
            <a:lvl1pPr algn="l">
              <a:defRPr sz="1300">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4023094" y="9719600"/>
            <a:ext cx="3077739" cy="513427"/>
          </a:xfrm>
          <a:prstGeom prst="rect">
            <a:avLst/>
          </a:prstGeom>
        </p:spPr>
        <p:txBody>
          <a:bodyPr vert="horz" lIns="99047" tIns="49523" rIns="99047" bIns="49523" rtlCol="0" anchor="b"/>
          <a:lstStyle>
            <a:lvl1pPr algn="r">
              <a:defRPr sz="1300">
                <a:latin typeface="微软雅黑" panose="020B0503020204020204" pitchFamily="34" charset="-122"/>
                <a:ea typeface="微软雅黑" panose="020B0503020204020204" pitchFamily="34" charset="-122"/>
              </a:defRPr>
            </a:lvl1pPr>
          </a:lstStyle>
          <a:p>
            <a:fld id="{B5FBF459-00BE-4F08-81AF-84A126621FC1}" type="slidenum">
              <a:rPr lang="zh-CN" altLang="en-US" smtClean="0"/>
              <a:pPr/>
              <a:t>‹#›</a:t>
            </a:fld>
            <a:endParaRPr lang="zh-CN" altLang="en-US" dirty="0"/>
          </a:p>
        </p:txBody>
      </p:sp>
    </p:spTree>
    <p:extLst>
      <p:ext uri="{BB962C8B-B14F-4D97-AF65-F5344CB8AC3E}">
        <p14:creationId xmlns="" xmlns:p14="http://schemas.microsoft.com/office/powerpoint/2010/main" val="21416013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1</a:t>
            </a:fld>
            <a:endParaRPr lang="zh-CN" altLang="en-US"/>
          </a:p>
        </p:txBody>
      </p:sp>
    </p:spTree>
    <p:extLst>
      <p:ext uri="{BB962C8B-B14F-4D97-AF65-F5344CB8AC3E}">
        <p14:creationId xmlns="" xmlns:p14="http://schemas.microsoft.com/office/powerpoint/2010/main" val="34555283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defTabSz="990471">
              <a:defRPr/>
            </a:pPr>
            <a:fld id="{57FF2212-99AC-4247-8D0C-0292924B26BB}" type="slidenum">
              <a:rPr lang="zh-CN" altLang="en-US">
                <a:solidFill>
                  <a:prstClr val="black"/>
                </a:solidFill>
              </a:rPr>
              <a:pPr defTabSz="990471">
                <a:defRPr/>
              </a:pPr>
              <a:t>11</a:t>
            </a:fld>
            <a:endParaRPr lang="zh-CN" altLang="en-US" dirty="0">
              <a:solidFill>
                <a:prstClr val="black"/>
              </a:solidFill>
            </a:endParaRPr>
          </a:p>
        </p:txBody>
      </p:sp>
    </p:spTree>
    <p:extLst>
      <p:ext uri="{BB962C8B-B14F-4D97-AF65-F5344CB8AC3E}">
        <p14:creationId xmlns="" xmlns:p14="http://schemas.microsoft.com/office/powerpoint/2010/main" val="15114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6375DFD-D3F8-40F6-A593-D4421FA0268E}" type="slidenum">
              <a:rPr lang="zh-CN" altLang="en-US" smtClean="0"/>
              <a:pPr/>
              <a:t>12</a:t>
            </a:fld>
            <a:endParaRPr lang="zh-CN" altLang="en-US"/>
          </a:p>
        </p:txBody>
      </p:sp>
    </p:spTree>
    <p:extLst>
      <p:ext uri="{BB962C8B-B14F-4D97-AF65-F5344CB8AC3E}">
        <p14:creationId xmlns="" xmlns:p14="http://schemas.microsoft.com/office/powerpoint/2010/main" val="2865712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13</a:t>
            </a:fld>
            <a:endParaRPr lang="zh-CN" altLang="en-US"/>
          </a:p>
        </p:txBody>
      </p:sp>
    </p:spTree>
    <p:extLst>
      <p:ext uri="{BB962C8B-B14F-4D97-AF65-F5344CB8AC3E}">
        <p14:creationId xmlns="" xmlns:p14="http://schemas.microsoft.com/office/powerpoint/2010/main" val="283357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14</a:t>
            </a:fld>
            <a:endParaRPr lang="zh-CN" altLang="en-US"/>
          </a:p>
        </p:txBody>
      </p:sp>
    </p:spTree>
    <p:extLst>
      <p:ext uri="{BB962C8B-B14F-4D97-AF65-F5344CB8AC3E}">
        <p14:creationId xmlns="" xmlns:p14="http://schemas.microsoft.com/office/powerpoint/2010/main" val="2481560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15</a:t>
            </a:fld>
            <a:endParaRPr lang="zh-CN" altLang="en-US"/>
          </a:p>
        </p:txBody>
      </p:sp>
    </p:spTree>
    <p:extLst>
      <p:ext uri="{BB962C8B-B14F-4D97-AF65-F5344CB8AC3E}">
        <p14:creationId xmlns="" xmlns:p14="http://schemas.microsoft.com/office/powerpoint/2010/main" val="40347506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16</a:t>
            </a:fld>
            <a:endParaRPr lang="zh-CN" altLang="en-US"/>
          </a:p>
        </p:txBody>
      </p:sp>
    </p:spTree>
    <p:extLst>
      <p:ext uri="{BB962C8B-B14F-4D97-AF65-F5344CB8AC3E}">
        <p14:creationId xmlns="" xmlns:p14="http://schemas.microsoft.com/office/powerpoint/2010/main" val="3382606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710250" y="4860689"/>
            <a:ext cx="5681979" cy="4604861"/>
          </a:xfrm>
          <a:prstGeom prst="rect">
            <a:avLst/>
          </a:prstGeom>
        </p:spPr>
        <p:txBody>
          <a:bodyPr lIns="99031" tIns="99031" rIns="99031" bIns="99031" anchor="t" anchorCtr="0">
            <a:noAutofit/>
          </a:bodyPr>
          <a:lstStyle/>
          <a:p>
            <a:endParaRPr/>
          </a:p>
        </p:txBody>
      </p:sp>
      <p:sp>
        <p:nvSpPr>
          <p:cNvPr id="680" name="Shape 680"/>
          <p:cNvSpPr>
            <a:spLocks noGrp="1" noRot="1" noChangeAspect="1"/>
          </p:cNvSpPr>
          <p:nvPr>
            <p:ph type="sldImg" idx="2"/>
          </p:nvPr>
        </p:nvSpPr>
        <p:spPr>
          <a:xfrm>
            <a:off x="992188" y="766763"/>
            <a:ext cx="5118100" cy="3838575"/>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18</a:t>
            </a:fld>
            <a:endParaRPr lang="zh-CN" altLang="en-US"/>
          </a:p>
        </p:txBody>
      </p:sp>
    </p:spTree>
    <p:extLst>
      <p:ext uri="{BB962C8B-B14F-4D97-AF65-F5344CB8AC3E}">
        <p14:creationId xmlns="" xmlns:p14="http://schemas.microsoft.com/office/powerpoint/2010/main" val="27969226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19</a:t>
            </a:fld>
            <a:endParaRPr lang="zh-CN" altLang="en-US"/>
          </a:p>
        </p:txBody>
      </p:sp>
    </p:spTree>
    <p:extLst>
      <p:ext uri="{BB962C8B-B14F-4D97-AF65-F5344CB8AC3E}">
        <p14:creationId xmlns="" xmlns:p14="http://schemas.microsoft.com/office/powerpoint/2010/main" val="19105834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7068856-6681-43C0-84B3-01D5D4D05045}"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 xmlns:p14="http://schemas.microsoft.com/office/powerpoint/2010/main" val="2120295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a:t>
            </a:fld>
            <a:endParaRPr lang="zh-CN" altLang="en-US"/>
          </a:p>
        </p:txBody>
      </p:sp>
    </p:spTree>
    <p:extLst>
      <p:ext uri="{BB962C8B-B14F-4D97-AF65-F5344CB8AC3E}">
        <p14:creationId xmlns="" xmlns:p14="http://schemas.microsoft.com/office/powerpoint/2010/main" val="2257924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21</a:t>
            </a:fld>
            <a:endParaRPr lang="zh-CN" altLang="en-US"/>
          </a:p>
        </p:txBody>
      </p:sp>
    </p:spTree>
    <p:extLst>
      <p:ext uri="{BB962C8B-B14F-4D97-AF65-F5344CB8AC3E}">
        <p14:creationId xmlns="" xmlns:p14="http://schemas.microsoft.com/office/powerpoint/2010/main" val="9730880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22</a:t>
            </a:fld>
            <a:endParaRPr lang="zh-CN" altLang="en-US"/>
          </a:p>
        </p:txBody>
      </p:sp>
    </p:spTree>
    <p:extLst>
      <p:ext uri="{BB962C8B-B14F-4D97-AF65-F5344CB8AC3E}">
        <p14:creationId xmlns="" xmlns:p14="http://schemas.microsoft.com/office/powerpoint/2010/main" val="1050298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23</a:t>
            </a:fld>
            <a:endParaRPr lang="zh-CN" altLang="en-US"/>
          </a:p>
        </p:txBody>
      </p:sp>
    </p:spTree>
    <p:extLst>
      <p:ext uri="{BB962C8B-B14F-4D97-AF65-F5344CB8AC3E}">
        <p14:creationId xmlns="" xmlns:p14="http://schemas.microsoft.com/office/powerpoint/2010/main" val="2951152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24</a:t>
            </a:fld>
            <a:endParaRPr lang="zh-CN" altLang="en-US"/>
          </a:p>
        </p:txBody>
      </p:sp>
    </p:spTree>
    <p:extLst>
      <p:ext uri="{BB962C8B-B14F-4D97-AF65-F5344CB8AC3E}">
        <p14:creationId xmlns="" xmlns:p14="http://schemas.microsoft.com/office/powerpoint/2010/main" val="30628090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25</a:t>
            </a:fld>
            <a:endParaRPr lang="zh-CN" altLang="en-US"/>
          </a:p>
        </p:txBody>
      </p:sp>
    </p:spTree>
    <p:extLst>
      <p:ext uri="{BB962C8B-B14F-4D97-AF65-F5344CB8AC3E}">
        <p14:creationId xmlns="" xmlns:p14="http://schemas.microsoft.com/office/powerpoint/2010/main" val="14272154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26</a:t>
            </a:fld>
            <a:endParaRPr lang="zh-CN" altLang="en-US"/>
          </a:p>
        </p:txBody>
      </p:sp>
    </p:spTree>
    <p:extLst>
      <p:ext uri="{BB962C8B-B14F-4D97-AF65-F5344CB8AC3E}">
        <p14:creationId xmlns="" xmlns:p14="http://schemas.microsoft.com/office/powerpoint/2010/main" val="26741349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27</a:t>
            </a:fld>
            <a:endParaRPr lang="zh-CN" altLang="en-US"/>
          </a:p>
        </p:txBody>
      </p:sp>
    </p:spTree>
    <p:extLst>
      <p:ext uri="{BB962C8B-B14F-4D97-AF65-F5344CB8AC3E}">
        <p14:creationId xmlns="" xmlns:p14="http://schemas.microsoft.com/office/powerpoint/2010/main" val="26174423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28</a:t>
            </a:fld>
            <a:endParaRPr lang="zh-CN" altLang="en-US"/>
          </a:p>
        </p:txBody>
      </p:sp>
    </p:spTree>
    <p:extLst>
      <p:ext uri="{BB962C8B-B14F-4D97-AF65-F5344CB8AC3E}">
        <p14:creationId xmlns="" xmlns:p14="http://schemas.microsoft.com/office/powerpoint/2010/main" val="11795790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29</a:t>
            </a:fld>
            <a:endParaRPr lang="zh-CN" altLang="en-US"/>
          </a:p>
        </p:txBody>
      </p:sp>
    </p:spTree>
    <p:extLst>
      <p:ext uri="{BB962C8B-B14F-4D97-AF65-F5344CB8AC3E}">
        <p14:creationId xmlns="" xmlns:p14="http://schemas.microsoft.com/office/powerpoint/2010/main" val="24815789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30</a:t>
            </a:fld>
            <a:endParaRPr lang="zh-CN" altLang="en-US"/>
          </a:p>
        </p:txBody>
      </p:sp>
    </p:spTree>
    <p:extLst>
      <p:ext uri="{BB962C8B-B14F-4D97-AF65-F5344CB8AC3E}">
        <p14:creationId xmlns="" xmlns:p14="http://schemas.microsoft.com/office/powerpoint/2010/main" val="4113777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3</a:t>
            </a:fld>
            <a:endParaRPr lang="zh-CN" altLang="en-US"/>
          </a:p>
        </p:txBody>
      </p:sp>
    </p:spTree>
    <p:extLst>
      <p:ext uri="{BB962C8B-B14F-4D97-AF65-F5344CB8AC3E}">
        <p14:creationId xmlns="" xmlns:p14="http://schemas.microsoft.com/office/powerpoint/2010/main" val="34249331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31</a:t>
            </a:fld>
            <a:endParaRPr lang="zh-CN" altLang="en-US"/>
          </a:p>
        </p:txBody>
      </p:sp>
    </p:spTree>
    <p:extLst>
      <p:ext uri="{BB962C8B-B14F-4D97-AF65-F5344CB8AC3E}">
        <p14:creationId xmlns="" xmlns:p14="http://schemas.microsoft.com/office/powerpoint/2010/main" val="13685214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32</a:t>
            </a:fld>
            <a:endParaRPr lang="zh-CN" altLang="en-US"/>
          </a:p>
        </p:txBody>
      </p:sp>
    </p:spTree>
    <p:extLst>
      <p:ext uri="{BB962C8B-B14F-4D97-AF65-F5344CB8AC3E}">
        <p14:creationId xmlns="" xmlns:p14="http://schemas.microsoft.com/office/powerpoint/2010/main" val="10850006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defTabSz="990471">
              <a:defRPr/>
            </a:pPr>
            <a:fld id="{57FF2212-99AC-4247-8D0C-0292924B26BB}" type="slidenum">
              <a:rPr lang="zh-CN" altLang="en-US">
                <a:solidFill>
                  <a:prstClr val="black"/>
                </a:solidFill>
              </a:rPr>
              <a:pPr defTabSz="990471">
                <a:defRPr/>
              </a:pPr>
              <a:t>33</a:t>
            </a:fld>
            <a:endParaRPr lang="zh-CN" altLang="en-US" dirty="0">
              <a:solidFill>
                <a:prstClr val="black"/>
              </a:solidFill>
            </a:endParaRPr>
          </a:p>
        </p:txBody>
      </p:sp>
    </p:spTree>
    <p:extLst>
      <p:ext uri="{BB962C8B-B14F-4D97-AF65-F5344CB8AC3E}">
        <p14:creationId xmlns="" xmlns:p14="http://schemas.microsoft.com/office/powerpoint/2010/main" val="8925385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F7384D0-E8C0-4FB2-93D8-B1A58490B2C5}" type="slidenum">
              <a:rPr lang="zh-CN" altLang="en-US" smtClean="0"/>
              <a:pPr/>
              <a:t>34</a:t>
            </a:fld>
            <a:endParaRPr lang="zh-CN" altLang="en-US"/>
          </a:p>
        </p:txBody>
      </p:sp>
    </p:spTree>
    <p:extLst>
      <p:ext uri="{BB962C8B-B14F-4D97-AF65-F5344CB8AC3E}">
        <p14:creationId xmlns="" xmlns:p14="http://schemas.microsoft.com/office/powerpoint/2010/main" val="7380521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35</a:t>
            </a:fld>
            <a:endParaRPr lang="zh-CN" altLang="en-US"/>
          </a:p>
        </p:txBody>
      </p:sp>
    </p:spTree>
    <p:extLst>
      <p:ext uri="{BB962C8B-B14F-4D97-AF65-F5344CB8AC3E}">
        <p14:creationId xmlns="" xmlns:p14="http://schemas.microsoft.com/office/powerpoint/2010/main" val="22189195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36</a:t>
            </a:fld>
            <a:endParaRPr lang="zh-CN" altLang="en-US"/>
          </a:p>
        </p:txBody>
      </p:sp>
    </p:spTree>
    <p:extLst>
      <p:ext uri="{BB962C8B-B14F-4D97-AF65-F5344CB8AC3E}">
        <p14:creationId xmlns="" xmlns:p14="http://schemas.microsoft.com/office/powerpoint/2010/main" val="28925902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37</a:t>
            </a:fld>
            <a:endParaRPr lang="zh-CN" altLang="en-US"/>
          </a:p>
        </p:txBody>
      </p:sp>
    </p:spTree>
    <p:extLst>
      <p:ext uri="{BB962C8B-B14F-4D97-AF65-F5344CB8AC3E}">
        <p14:creationId xmlns="" xmlns:p14="http://schemas.microsoft.com/office/powerpoint/2010/main" val="41106012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38</a:t>
            </a:fld>
            <a:endParaRPr lang="zh-CN" altLang="en-US"/>
          </a:p>
        </p:txBody>
      </p:sp>
    </p:spTree>
    <p:extLst>
      <p:ext uri="{BB962C8B-B14F-4D97-AF65-F5344CB8AC3E}">
        <p14:creationId xmlns="" xmlns:p14="http://schemas.microsoft.com/office/powerpoint/2010/main" val="37291182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39</a:t>
            </a:fld>
            <a:endParaRPr lang="zh-CN" altLang="en-US"/>
          </a:p>
        </p:txBody>
      </p:sp>
    </p:spTree>
    <p:extLst>
      <p:ext uri="{BB962C8B-B14F-4D97-AF65-F5344CB8AC3E}">
        <p14:creationId xmlns="" xmlns:p14="http://schemas.microsoft.com/office/powerpoint/2010/main" val="9833186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41</a:t>
            </a:fld>
            <a:endParaRPr lang="zh-CN" altLang="en-US"/>
          </a:p>
        </p:txBody>
      </p:sp>
    </p:spTree>
    <p:extLst>
      <p:ext uri="{BB962C8B-B14F-4D97-AF65-F5344CB8AC3E}">
        <p14:creationId xmlns="" xmlns:p14="http://schemas.microsoft.com/office/powerpoint/2010/main" val="1210072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4</a:t>
            </a:fld>
            <a:endParaRPr lang="zh-CN" altLang="en-US"/>
          </a:p>
        </p:txBody>
      </p:sp>
    </p:spTree>
    <p:extLst>
      <p:ext uri="{BB962C8B-B14F-4D97-AF65-F5344CB8AC3E}">
        <p14:creationId xmlns="" xmlns:p14="http://schemas.microsoft.com/office/powerpoint/2010/main" val="2750037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42</a:t>
            </a:fld>
            <a:endParaRPr lang="zh-CN" altLang="en-US"/>
          </a:p>
        </p:txBody>
      </p:sp>
    </p:spTree>
    <p:extLst>
      <p:ext uri="{BB962C8B-B14F-4D97-AF65-F5344CB8AC3E}">
        <p14:creationId xmlns="" xmlns:p14="http://schemas.microsoft.com/office/powerpoint/2010/main" val="185343869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43</a:t>
            </a:fld>
            <a:endParaRPr lang="zh-CN" altLang="en-US"/>
          </a:p>
        </p:txBody>
      </p:sp>
    </p:spTree>
    <p:extLst>
      <p:ext uri="{BB962C8B-B14F-4D97-AF65-F5344CB8AC3E}">
        <p14:creationId xmlns="" xmlns:p14="http://schemas.microsoft.com/office/powerpoint/2010/main" val="427624496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44</a:t>
            </a:fld>
            <a:endParaRPr lang="zh-CN" altLang="en-US"/>
          </a:p>
        </p:txBody>
      </p:sp>
    </p:spTree>
    <p:extLst>
      <p:ext uri="{BB962C8B-B14F-4D97-AF65-F5344CB8AC3E}">
        <p14:creationId xmlns="" xmlns:p14="http://schemas.microsoft.com/office/powerpoint/2010/main" val="16987812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45</a:t>
            </a:fld>
            <a:endParaRPr lang="zh-CN" altLang="en-US"/>
          </a:p>
        </p:txBody>
      </p:sp>
    </p:spTree>
    <p:extLst>
      <p:ext uri="{BB962C8B-B14F-4D97-AF65-F5344CB8AC3E}">
        <p14:creationId xmlns="" xmlns:p14="http://schemas.microsoft.com/office/powerpoint/2010/main" val="10572311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defTabSz="990471">
              <a:defRPr/>
            </a:pPr>
            <a:fld id="{6A19D32B-5F60-4BE3-8FD4-41595BA69E9D}" type="slidenum">
              <a:rPr lang="zh-CN" altLang="en-US">
                <a:solidFill>
                  <a:prstClr val="black"/>
                </a:solidFill>
              </a:rPr>
              <a:pPr defTabSz="990471">
                <a:defRPr/>
              </a:pPr>
              <a:t>46</a:t>
            </a:fld>
            <a:endParaRPr lang="zh-CN" altLang="en-US" dirty="0">
              <a:solidFill>
                <a:prstClr val="black"/>
              </a:solidFill>
            </a:endParaRPr>
          </a:p>
        </p:txBody>
      </p:sp>
    </p:spTree>
    <p:extLst>
      <p:ext uri="{BB962C8B-B14F-4D97-AF65-F5344CB8AC3E}">
        <p14:creationId xmlns="" xmlns:p14="http://schemas.microsoft.com/office/powerpoint/2010/main" val="5643086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47</a:t>
            </a:fld>
            <a:endParaRPr lang="zh-CN" altLang="en-US"/>
          </a:p>
        </p:txBody>
      </p:sp>
    </p:spTree>
    <p:extLst>
      <p:ext uri="{BB962C8B-B14F-4D97-AF65-F5344CB8AC3E}">
        <p14:creationId xmlns="" xmlns:p14="http://schemas.microsoft.com/office/powerpoint/2010/main" val="15660253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48</a:t>
            </a:fld>
            <a:endParaRPr lang="zh-CN" altLang="en-US"/>
          </a:p>
        </p:txBody>
      </p:sp>
    </p:spTree>
    <p:extLst>
      <p:ext uri="{BB962C8B-B14F-4D97-AF65-F5344CB8AC3E}">
        <p14:creationId xmlns="" xmlns:p14="http://schemas.microsoft.com/office/powerpoint/2010/main" val="334162103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pPr/>
              <a:t>49</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defTabSz="914217">
              <a:defRPr/>
            </a:pPr>
            <a:fld id="{6A19D32B-5F60-4BE3-8FD4-41595BA69E9D}" type="slidenum">
              <a:rPr lang="zh-CN" altLang="en-US" sz="1200">
                <a:solidFill>
                  <a:prstClr val="black"/>
                </a:solidFill>
              </a:rPr>
              <a:pPr defTabSz="914217">
                <a:defRPr/>
              </a:pPr>
              <a:t>50</a:t>
            </a:fld>
            <a:endParaRPr lang="zh-CN" altLang="en-US" sz="1200" dirty="0">
              <a:solidFill>
                <a:prstClr val="black"/>
              </a:solidFill>
            </a:endParaRPr>
          </a:p>
        </p:txBody>
      </p:sp>
    </p:spTree>
    <p:extLst>
      <p:ext uri="{BB962C8B-B14F-4D97-AF65-F5344CB8AC3E}">
        <p14:creationId xmlns="" xmlns:p14="http://schemas.microsoft.com/office/powerpoint/2010/main" val="146778506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53</a:t>
            </a:fld>
            <a:endParaRPr lang="zh-CN" altLang="en-US"/>
          </a:p>
        </p:txBody>
      </p:sp>
    </p:spTree>
    <p:extLst>
      <p:ext uri="{BB962C8B-B14F-4D97-AF65-F5344CB8AC3E}">
        <p14:creationId xmlns="" xmlns:p14="http://schemas.microsoft.com/office/powerpoint/2010/main" val="20004722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5</a:t>
            </a:fld>
            <a:endParaRPr lang="zh-CN" altLang="en-US"/>
          </a:p>
        </p:txBody>
      </p:sp>
    </p:spTree>
    <p:extLst>
      <p:ext uri="{BB962C8B-B14F-4D97-AF65-F5344CB8AC3E}">
        <p14:creationId xmlns="" xmlns:p14="http://schemas.microsoft.com/office/powerpoint/2010/main" val="163176646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54</a:t>
            </a:fld>
            <a:endParaRPr lang="zh-CN" altLang="en-US"/>
          </a:p>
        </p:txBody>
      </p:sp>
    </p:spTree>
    <p:extLst>
      <p:ext uri="{BB962C8B-B14F-4D97-AF65-F5344CB8AC3E}">
        <p14:creationId xmlns="" xmlns:p14="http://schemas.microsoft.com/office/powerpoint/2010/main" val="335845036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55</a:t>
            </a:fld>
            <a:endParaRPr lang="zh-CN" altLang="en-US"/>
          </a:p>
        </p:txBody>
      </p:sp>
    </p:spTree>
    <p:extLst>
      <p:ext uri="{BB962C8B-B14F-4D97-AF65-F5344CB8AC3E}">
        <p14:creationId xmlns="" xmlns:p14="http://schemas.microsoft.com/office/powerpoint/2010/main" val="62286579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56</a:t>
            </a:fld>
            <a:endParaRPr lang="zh-CN" altLang="en-US"/>
          </a:p>
        </p:txBody>
      </p:sp>
    </p:spTree>
    <p:extLst>
      <p:ext uri="{BB962C8B-B14F-4D97-AF65-F5344CB8AC3E}">
        <p14:creationId xmlns="" xmlns:p14="http://schemas.microsoft.com/office/powerpoint/2010/main" val="18472632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57</a:t>
            </a:fld>
            <a:endParaRPr lang="zh-CN" altLang="en-US"/>
          </a:p>
        </p:txBody>
      </p:sp>
    </p:spTree>
    <p:extLst>
      <p:ext uri="{BB962C8B-B14F-4D97-AF65-F5344CB8AC3E}">
        <p14:creationId xmlns="" xmlns:p14="http://schemas.microsoft.com/office/powerpoint/2010/main" val="13301651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58</a:t>
            </a:fld>
            <a:endParaRPr lang="zh-CN" altLang="en-US"/>
          </a:p>
        </p:txBody>
      </p:sp>
    </p:spTree>
    <p:extLst>
      <p:ext uri="{BB962C8B-B14F-4D97-AF65-F5344CB8AC3E}">
        <p14:creationId xmlns="" xmlns:p14="http://schemas.microsoft.com/office/powerpoint/2010/main" val="305741788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59</a:t>
            </a:fld>
            <a:endParaRPr lang="zh-CN" altLang="en-US"/>
          </a:p>
        </p:txBody>
      </p:sp>
    </p:spTree>
    <p:extLst>
      <p:ext uri="{BB962C8B-B14F-4D97-AF65-F5344CB8AC3E}">
        <p14:creationId xmlns="" xmlns:p14="http://schemas.microsoft.com/office/powerpoint/2010/main" val="151278190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60</a:t>
            </a:fld>
            <a:endParaRPr lang="zh-CN" altLang="en-US"/>
          </a:p>
        </p:txBody>
      </p:sp>
    </p:spTree>
    <p:extLst>
      <p:ext uri="{BB962C8B-B14F-4D97-AF65-F5344CB8AC3E}">
        <p14:creationId xmlns="" xmlns:p14="http://schemas.microsoft.com/office/powerpoint/2010/main" val="9382985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61</a:t>
            </a:fld>
            <a:endParaRPr lang="zh-CN" altLang="en-US"/>
          </a:p>
        </p:txBody>
      </p:sp>
    </p:spTree>
    <p:extLst>
      <p:ext uri="{BB962C8B-B14F-4D97-AF65-F5344CB8AC3E}">
        <p14:creationId xmlns="" xmlns:p14="http://schemas.microsoft.com/office/powerpoint/2010/main" val="181396269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62</a:t>
            </a:fld>
            <a:endParaRPr lang="zh-CN" altLang="en-US"/>
          </a:p>
        </p:txBody>
      </p:sp>
    </p:spTree>
    <p:extLst>
      <p:ext uri="{BB962C8B-B14F-4D97-AF65-F5344CB8AC3E}">
        <p14:creationId xmlns="" xmlns:p14="http://schemas.microsoft.com/office/powerpoint/2010/main" val="241343136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63</a:t>
            </a:fld>
            <a:endParaRPr lang="zh-CN" altLang="en-US"/>
          </a:p>
        </p:txBody>
      </p:sp>
    </p:spTree>
    <p:extLst>
      <p:ext uri="{BB962C8B-B14F-4D97-AF65-F5344CB8AC3E}">
        <p14:creationId xmlns="" xmlns:p14="http://schemas.microsoft.com/office/powerpoint/2010/main" val="4209366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7</a:t>
            </a:fld>
            <a:endParaRPr lang="zh-CN" altLang="en-US"/>
          </a:p>
        </p:txBody>
      </p:sp>
    </p:spTree>
    <p:extLst>
      <p:ext uri="{BB962C8B-B14F-4D97-AF65-F5344CB8AC3E}">
        <p14:creationId xmlns="" xmlns:p14="http://schemas.microsoft.com/office/powerpoint/2010/main" val="239252866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64</a:t>
            </a:fld>
            <a:endParaRPr lang="zh-CN" altLang="en-US"/>
          </a:p>
        </p:txBody>
      </p:sp>
    </p:spTree>
    <p:extLst>
      <p:ext uri="{BB962C8B-B14F-4D97-AF65-F5344CB8AC3E}">
        <p14:creationId xmlns="" xmlns:p14="http://schemas.microsoft.com/office/powerpoint/2010/main" val="425468655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65</a:t>
            </a:fld>
            <a:endParaRPr lang="zh-CN" altLang="en-US"/>
          </a:p>
        </p:txBody>
      </p:sp>
    </p:spTree>
    <p:extLst>
      <p:ext uri="{BB962C8B-B14F-4D97-AF65-F5344CB8AC3E}">
        <p14:creationId xmlns="" xmlns:p14="http://schemas.microsoft.com/office/powerpoint/2010/main" val="57702577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66</a:t>
            </a:fld>
            <a:endParaRPr lang="zh-CN" altLang="en-US"/>
          </a:p>
        </p:txBody>
      </p:sp>
    </p:spTree>
    <p:extLst>
      <p:ext uri="{BB962C8B-B14F-4D97-AF65-F5344CB8AC3E}">
        <p14:creationId xmlns="" xmlns:p14="http://schemas.microsoft.com/office/powerpoint/2010/main" val="34910847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67</a:t>
            </a:fld>
            <a:endParaRPr lang="zh-CN" altLang="en-US"/>
          </a:p>
        </p:txBody>
      </p:sp>
    </p:spTree>
    <p:extLst>
      <p:ext uri="{BB962C8B-B14F-4D97-AF65-F5344CB8AC3E}">
        <p14:creationId xmlns="" xmlns:p14="http://schemas.microsoft.com/office/powerpoint/2010/main" val="398582137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68</a:t>
            </a:fld>
            <a:endParaRPr lang="zh-CN" altLang="en-US"/>
          </a:p>
        </p:txBody>
      </p:sp>
    </p:spTree>
    <p:extLst>
      <p:ext uri="{BB962C8B-B14F-4D97-AF65-F5344CB8AC3E}">
        <p14:creationId xmlns="" xmlns:p14="http://schemas.microsoft.com/office/powerpoint/2010/main" val="271224259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69</a:t>
            </a:fld>
            <a:endParaRPr lang="zh-CN" altLang="en-US"/>
          </a:p>
        </p:txBody>
      </p:sp>
    </p:spTree>
    <p:extLst>
      <p:ext uri="{BB962C8B-B14F-4D97-AF65-F5344CB8AC3E}">
        <p14:creationId xmlns="" xmlns:p14="http://schemas.microsoft.com/office/powerpoint/2010/main" val="34873903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7"/>
        <p:cNvGrpSpPr/>
        <p:nvPr/>
      </p:nvGrpSpPr>
      <p:grpSpPr>
        <a:xfrm>
          <a:off x="0" y="0"/>
          <a:ext cx="0" cy="0"/>
          <a:chOff x="0" y="0"/>
          <a:chExt cx="0" cy="0"/>
        </a:xfrm>
      </p:grpSpPr>
      <p:sp>
        <p:nvSpPr>
          <p:cNvPr id="3688" name="Shape 36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689" name="Shape 36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2"/>
        <p:cNvGrpSpPr/>
        <p:nvPr/>
      </p:nvGrpSpPr>
      <p:grpSpPr>
        <a:xfrm>
          <a:off x="0" y="0"/>
          <a:ext cx="0" cy="0"/>
          <a:chOff x="0" y="0"/>
          <a:chExt cx="0" cy="0"/>
        </a:xfrm>
      </p:grpSpPr>
      <p:sp>
        <p:nvSpPr>
          <p:cNvPr id="3803" name="Shape 38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804" name="Shape 380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8"/>
        <p:cNvGrpSpPr/>
        <p:nvPr/>
      </p:nvGrpSpPr>
      <p:grpSpPr>
        <a:xfrm>
          <a:off x="0" y="0"/>
          <a:ext cx="0" cy="0"/>
          <a:chOff x="0" y="0"/>
          <a:chExt cx="0" cy="0"/>
        </a:xfrm>
      </p:grpSpPr>
      <p:sp>
        <p:nvSpPr>
          <p:cNvPr id="3959" name="Shape 395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960" name="Shape 39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4"/>
        <p:cNvGrpSpPr/>
        <p:nvPr/>
      </p:nvGrpSpPr>
      <p:grpSpPr>
        <a:xfrm>
          <a:off x="0" y="0"/>
          <a:ext cx="0" cy="0"/>
          <a:chOff x="0" y="0"/>
          <a:chExt cx="0" cy="0"/>
        </a:xfrm>
      </p:grpSpPr>
      <p:sp>
        <p:nvSpPr>
          <p:cNvPr id="4065" name="Shape 40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066" name="Shape 40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8</a:t>
            </a:fld>
            <a:endParaRPr lang="zh-CN" altLang="en-US"/>
          </a:p>
        </p:txBody>
      </p:sp>
    </p:spTree>
    <p:extLst>
      <p:ext uri="{BB962C8B-B14F-4D97-AF65-F5344CB8AC3E}">
        <p14:creationId xmlns="" xmlns:p14="http://schemas.microsoft.com/office/powerpoint/2010/main" val="332775079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75</a:t>
            </a:fld>
            <a:endParaRPr lang="zh-CN" altLang="en-US"/>
          </a:p>
        </p:txBody>
      </p:sp>
    </p:spTree>
    <p:extLst>
      <p:ext uri="{BB962C8B-B14F-4D97-AF65-F5344CB8AC3E}">
        <p14:creationId xmlns="" xmlns:p14="http://schemas.microsoft.com/office/powerpoint/2010/main" val="129077879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76</a:t>
            </a:fld>
            <a:endParaRPr lang="zh-CN" altLang="en-US"/>
          </a:p>
        </p:txBody>
      </p:sp>
    </p:spTree>
    <p:extLst>
      <p:ext uri="{BB962C8B-B14F-4D97-AF65-F5344CB8AC3E}">
        <p14:creationId xmlns="" xmlns:p14="http://schemas.microsoft.com/office/powerpoint/2010/main" val="318808696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77</a:t>
            </a:fld>
            <a:endParaRPr lang="zh-CN" altLang="en-US"/>
          </a:p>
        </p:txBody>
      </p:sp>
    </p:spTree>
    <p:extLst>
      <p:ext uri="{BB962C8B-B14F-4D97-AF65-F5344CB8AC3E}">
        <p14:creationId xmlns="" xmlns:p14="http://schemas.microsoft.com/office/powerpoint/2010/main" val="53969210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5FBF459-00BE-4F08-81AF-84A126621FC1}" type="slidenum">
              <a:rPr lang="zh-CN" altLang="en-US" smtClean="0"/>
              <a:pPr/>
              <a:t>78</a:t>
            </a:fld>
            <a:endParaRPr lang="zh-CN" altLang="en-US"/>
          </a:p>
        </p:txBody>
      </p:sp>
    </p:spTree>
    <p:extLst>
      <p:ext uri="{BB962C8B-B14F-4D97-AF65-F5344CB8AC3E}">
        <p14:creationId xmlns="" xmlns:p14="http://schemas.microsoft.com/office/powerpoint/2010/main" val="7635508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defTabSz="990471">
              <a:defRPr/>
            </a:pPr>
            <a:fld id="{57FF2212-99AC-4247-8D0C-0292924B26BB}" type="slidenum">
              <a:rPr lang="zh-CN" altLang="en-US">
                <a:solidFill>
                  <a:prstClr val="black"/>
                </a:solidFill>
              </a:rPr>
              <a:pPr defTabSz="990471">
                <a:defRPr/>
              </a:pPr>
              <a:t>9</a:t>
            </a:fld>
            <a:endParaRPr lang="zh-CN" altLang="en-US" dirty="0">
              <a:solidFill>
                <a:prstClr val="black"/>
              </a:solidFill>
            </a:endParaRPr>
          </a:p>
        </p:txBody>
      </p:sp>
    </p:spTree>
    <p:extLst>
      <p:ext uri="{BB962C8B-B14F-4D97-AF65-F5344CB8AC3E}">
        <p14:creationId xmlns="" xmlns:p14="http://schemas.microsoft.com/office/powerpoint/2010/main" val="3951101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9363" y="1279525"/>
            <a:ext cx="4603750" cy="3452813"/>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defTabSz="990471">
              <a:defRPr/>
            </a:pPr>
            <a:fld id="{57FF2212-99AC-4247-8D0C-0292924B26BB}" type="slidenum">
              <a:rPr lang="zh-CN" altLang="en-US">
                <a:solidFill>
                  <a:prstClr val="black"/>
                </a:solidFill>
              </a:rPr>
              <a:pPr defTabSz="990471">
                <a:defRPr/>
              </a:pPr>
              <a:t>10</a:t>
            </a:fld>
            <a:endParaRPr lang="zh-CN" altLang="en-US" dirty="0">
              <a:solidFill>
                <a:prstClr val="black"/>
              </a:solidFill>
            </a:endParaRPr>
          </a:p>
        </p:txBody>
      </p:sp>
    </p:spTree>
    <p:extLst>
      <p:ext uri="{BB962C8B-B14F-4D97-AF65-F5344CB8AC3E}">
        <p14:creationId xmlns="" xmlns:p14="http://schemas.microsoft.com/office/powerpoint/2010/main" val="13927383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5" name="图片占位符 4">
            <a:extLst>
              <a:ext uri="{FF2B5EF4-FFF2-40B4-BE49-F238E27FC236}">
                <a16:creationId xmlns="" xmlns:a16="http://schemas.microsoft.com/office/drawing/2014/main" id="{4F1C884D-8FF2-4D7E-AED1-CE30ABD4C2C9}"/>
              </a:ext>
            </a:extLst>
          </p:cNvPr>
          <p:cNvSpPr>
            <a:spLocks noGrp="1"/>
          </p:cNvSpPr>
          <p:nvPr>
            <p:ph type="pic" sz="quarter" idx="10"/>
          </p:nvPr>
        </p:nvSpPr>
        <p:spPr>
          <a:xfrm>
            <a:off x="180818" y="0"/>
            <a:ext cx="3203213" cy="6858000"/>
          </a:xfrm>
          <a:custGeom>
            <a:avLst/>
            <a:gdLst>
              <a:gd name="connsiteX0" fmla="*/ 0 w 4270951"/>
              <a:gd name="connsiteY0" fmla="*/ 0 h 6209384"/>
              <a:gd name="connsiteX1" fmla="*/ 4270951 w 4270951"/>
              <a:gd name="connsiteY1" fmla="*/ 0 h 6209384"/>
              <a:gd name="connsiteX2" fmla="*/ 4270951 w 4270951"/>
              <a:gd name="connsiteY2" fmla="*/ 6209384 h 6209384"/>
              <a:gd name="connsiteX3" fmla="*/ 0 w 4270951"/>
              <a:gd name="connsiteY3" fmla="*/ 6209384 h 6209384"/>
            </a:gdLst>
            <a:ahLst/>
            <a:cxnLst>
              <a:cxn ang="0">
                <a:pos x="connsiteX0" y="connsiteY0"/>
              </a:cxn>
              <a:cxn ang="0">
                <a:pos x="connsiteX1" y="connsiteY1"/>
              </a:cxn>
              <a:cxn ang="0">
                <a:pos x="connsiteX2" y="connsiteY2"/>
              </a:cxn>
              <a:cxn ang="0">
                <a:pos x="connsiteX3" y="connsiteY3"/>
              </a:cxn>
            </a:cxnLst>
            <a:rect l="l" t="t" r="r" b="b"/>
            <a:pathLst>
              <a:path w="4270951" h="6209384">
                <a:moveTo>
                  <a:pt x="0" y="0"/>
                </a:moveTo>
                <a:lnTo>
                  <a:pt x="4270951" y="0"/>
                </a:lnTo>
                <a:lnTo>
                  <a:pt x="4270951" y="6209384"/>
                </a:lnTo>
                <a:lnTo>
                  <a:pt x="0" y="6209384"/>
                </a:lnTo>
                <a:close/>
              </a:path>
            </a:pathLst>
          </a:custGeom>
          <a:effectLst>
            <a:outerShdw blurRad="190500" dist="38100" algn="ctr" rotWithShape="0">
              <a:srgbClr val="000000">
                <a:alpha val="20000"/>
              </a:srgbClr>
            </a:outerShdw>
          </a:effectLst>
        </p:spPr>
        <p:txBody>
          <a:bodyPr wrap="square">
            <a:noAutofit/>
          </a:bodyPr>
          <a:lstStyle/>
          <a:p>
            <a:endParaRPr lang="zh-CN" altLang="en-US"/>
          </a:p>
        </p:txBody>
      </p:sp>
      <p:pic>
        <p:nvPicPr>
          <p:cNvPr id="6" name="图片 5">
            <a:extLst>
              <a:ext uri="{FF2B5EF4-FFF2-40B4-BE49-F238E27FC236}">
                <a16:creationId xmlns="" xmlns:a16="http://schemas.microsoft.com/office/drawing/2014/main" id="{195DC4CE-4B2F-4D41-99DD-244A6F15CD42}"/>
              </a:ext>
            </a:extLst>
          </p:cNvPr>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 t="252" r="-328" b="-206"/>
          <a:stretch/>
        </p:blipFill>
        <p:spPr>
          <a:xfrm>
            <a:off x="6503309" y="1822172"/>
            <a:ext cx="3213658" cy="3213658"/>
          </a:xfrm>
          <a:prstGeom prst="rect">
            <a:avLst/>
          </a:prstGeom>
        </p:spPr>
      </p:pic>
      <p:sp>
        <p:nvSpPr>
          <p:cNvPr id="7" name="矩形 6">
            <a:extLst>
              <a:ext uri="{FF2B5EF4-FFF2-40B4-BE49-F238E27FC236}">
                <a16:creationId xmlns="" xmlns:a16="http://schemas.microsoft.com/office/drawing/2014/main" id="{8AC9377A-351B-4BDF-B06A-615A6C72DA1C}"/>
              </a:ext>
            </a:extLst>
          </p:cNvPr>
          <p:cNvSpPr/>
          <p:nvPr userDrawn="1"/>
        </p:nvSpPr>
        <p:spPr>
          <a:xfrm>
            <a:off x="4913027" y="270448"/>
            <a:ext cx="3615509" cy="207749"/>
          </a:xfrm>
          <a:prstGeom prst="rect">
            <a:avLst/>
          </a:prstGeom>
        </p:spPr>
        <p:txBody>
          <a:bodyPr wrap="square" lIns="0" rIns="0">
            <a:spAutoFit/>
          </a:bodyPr>
          <a:lstStyle/>
          <a:p>
            <a:pPr algn="r"/>
            <a:r>
              <a:rPr lang="en-US" altLang="zh-CN" sz="750" kern="100" spc="225" dirty="0">
                <a:solidFill>
                  <a:schemeClr val="tx1">
                    <a:lumMod val="65000"/>
                    <a:lumOff val="35000"/>
                  </a:schemeClr>
                </a:solidFill>
                <a:cs typeface="Times New Roman" panose="02020603050405020304" pitchFamily="18" charset="0"/>
              </a:rPr>
              <a:t>Beijing University Of Chemical Technology</a:t>
            </a:r>
            <a:endParaRPr lang="zh-CN" altLang="en-US" sz="750" spc="225" dirty="0">
              <a:solidFill>
                <a:schemeClr val="tx1">
                  <a:lumMod val="65000"/>
                  <a:lumOff val="35000"/>
                </a:schemeClr>
              </a:solidFill>
            </a:endParaRPr>
          </a:p>
        </p:txBody>
      </p:sp>
      <p:sp>
        <p:nvSpPr>
          <p:cNvPr id="8" name="文本框 7">
            <a:extLst>
              <a:ext uri="{FF2B5EF4-FFF2-40B4-BE49-F238E27FC236}">
                <a16:creationId xmlns="" xmlns:a16="http://schemas.microsoft.com/office/drawing/2014/main" id="{A5555D25-901D-4040-A0A6-2FCBE30F22E3}"/>
              </a:ext>
            </a:extLst>
          </p:cNvPr>
          <p:cNvSpPr txBox="1"/>
          <p:nvPr userDrawn="1"/>
        </p:nvSpPr>
        <p:spPr>
          <a:xfrm>
            <a:off x="7398444" y="6379805"/>
            <a:ext cx="1130092" cy="207749"/>
          </a:xfrm>
          <a:prstGeom prst="rect">
            <a:avLst/>
          </a:prstGeom>
          <a:noFill/>
        </p:spPr>
        <p:txBody>
          <a:bodyPr wrap="square" lIns="0" rIns="0" rtlCol="0">
            <a:spAutoFit/>
          </a:bodyPr>
          <a:lstStyle/>
          <a:p>
            <a:pPr lvl="0" algn="dist"/>
            <a:r>
              <a:rPr lang="zh-CN" altLang="en-US" sz="750" dirty="0">
                <a:solidFill>
                  <a:schemeClr val="tx1">
                    <a:lumMod val="65000"/>
                    <a:lumOff val="35000"/>
                  </a:schemeClr>
                </a:solidFill>
                <a:latin typeface="+mn-ea"/>
                <a:ea typeface="+mn-ea"/>
                <a:cs typeface="+mn-ea"/>
                <a:sym typeface="+mn-lt"/>
              </a:rPr>
              <a:t>宏德博学  化育天工  </a:t>
            </a:r>
            <a:endParaRPr kumimoji="0" lang="zh-CN" altLang="en-US" sz="750" b="0" i="0" u="none" strike="noStrike" kern="1200" cap="none" spc="0" normalizeH="0" baseline="0" noProof="0" dirty="0">
              <a:ln>
                <a:noFill/>
              </a:ln>
              <a:solidFill>
                <a:schemeClr val="tx1">
                  <a:lumMod val="65000"/>
                  <a:lumOff val="35000"/>
                </a:schemeClr>
              </a:solidFill>
              <a:effectLst/>
              <a:uLnTx/>
              <a:uFillTx/>
              <a:latin typeface="+mn-ea"/>
              <a:ea typeface="+mn-ea"/>
              <a:cs typeface="+mn-ea"/>
              <a:sym typeface="+mn-lt"/>
            </a:endParaRPr>
          </a:p>
        </p:txBody>
      </p:sp>
      <p:sp>
        <p:nvSpPr>
          <p:cNvPr id="13" name="矩形 12">
            <a:extLst>
              <a:ext uri="{FF2B5EF4-FFF2-40B4-BE49-F238E27FC236}">
                <a16:creationId xmlns="" xmlns:a16="http://schemas.microsoft.com/office/drawing/2014/main" id="{B48ABE34-1532-47A7-9415-D1140C352636}"/>
              </a:ext>
            </a:extLst>
          </p:cNvPr>
          <p:cNvSpPr/>
          <p:nvPr userDrawn="1"/>
        </p:nvSpPr>
        <p:spPr>
          <a:xfrm>
            <a:off x="1" y="0"/>
            <a:ext cx="178947" cy="6858000"/>
          </a:xfrm>
          <a:prstGeom prst="rect">
            <a:avLst/>
          </a:prstGeom>
          <a:solidFill>
            <a:srgbClr val="E3E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 xmlns:p14="http://schemas.microsoft.com/office/powerpoint/2010/main" val="3421047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8_自定义版式">
    <p:spTree>
      <p:nvGrpSpPr>
        <p:cNvPr id="1" name=""/>
        <p:cNvGrpSpPr/>
        <p:nvPr/>
      </p:nvGrpSpPr>
      <p:grpSpPr>
        <a:xfrm>
          <a:off x="0" y="0"/>
          <a:ext cx="0" cy="0"/>
          <a:chOff x="0" y="0"/>
          <a:chExt cx="0" cy="0"/>
        </a:xfrm>
      </p:grpSpPr>
      <p:sp>
        <p:nvSpPr>
          <p:cNvPr id="3" name="Freeform: Shape 30">
            <a:extLst>
              <a:ext uri="{FF2B5EF4-FFF2-40B4-BE49-F238E27FC236}">
                <a16:creationId xmlns="" xmlns:a16="http://schemas.microsoft.com/office/drawing/2014/main" id="{3B2B5B84-21CF-4703-981D-290C571C66A0}"/>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4" name="Freeform: Shape 31">
            <a:extLst>
              <a:ext uri="{FF2B5EF4-FFF2-40B4-BE49-F238E27FC236}">
                <a16:creationId xmlns="" xmlns:a16="http://schemas.microsoft.com/office/drawing/2014/main" id="{183C64DA-C5AC-4028-A1B3-CFE2DAF6D7DB}"/>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7" name="文本占位符 8">
            <a:extLst>
              <a:ext uri="{FF2B5EF4-FFF2-40B4-BE49-F238E27FC236}">
                <a16:creationId xmlns="" xmlns:a16="http://schemas.microsoft.com/office/drawing/2014/main" id="{0EADB223-E074-4B11-8FC6-8F9E105735FE}"/>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8" name="文本占位符 6">
            <a:extLst>
              <a:ext uri="{FF2B5EF4-FFF2-40B4-BE49-F238E27FC236}">
                <a16:creationId xmlns="" xmlns:a16="http://schemas.microsoft.com/office/drawing/2014/main" id="{8F8B522B-1D3D-45DD-A67E-57ED3E6F7E52}"/>
              </a:ext>
            </a:extLst>
          </p:cNvPr>
          <p:cNvSpPr>
            <a:spLocks noGrp="1"/>
          </p:cNvSpPr>
          <p:nvPr>
            <p:ph type="body" sz="quarter" idx="10"/>
          </p:nvPr>
        </p:nvSpPr>
        <p:spPr>
          <a:xfrm>
            <a:off x="3032378" y="481905"/>
            <a:ext cx="3079245"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9" name="直接连接符 18">
            <a:extLst>
              <a:ext uri="{FF2B5EF4-FFF2-40B4-BE49-F238E27FC236}">
                <a16:creationId xmlns="" xmlns:a16="http://schemas.microsoft.com/office/drawing/2014/main" id="{C08F81AE-77A4-4941-8F73-417F8DBFB52D}"/>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 xmlns:a16="http://schemas.microsoft.com/office/drawing/2014/main" id="{3A96B012-03D9-4577-9DF5-5B26B6FE4235}"/>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2" name="图片 21">
            <a:extLst>
              <a:ext uri="{FF2B5EF4-FFF2-40B4-BE49-F238E27FC236}">
                <a16:creationId xmlns="" xmlns:a16="http://schemas.microsoft.com/office/drawing/2014/main" id="{08EE76BD-04B6-45D1-A4DB-43854B427B15}"/>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3" name="组合 22">
            <a:extLst>
              <a:ext uri="{FF2B5EF4-FFF2-40B4-BE49-F238E27FC236}">
                <a16:creationId xmlns="" xmlns:a16="http://schemas.microsoft.com/office/drawing/2014/main" id="{1442A8EE-B1A3-4149-9A58-1D69B9C2805E}"/>
              </a:ext>
            </a:extLst>
          </p:cNvPr>
          <p:cNvGrpSpPr/>
          <p:nvPr userDrawn="1"/>
        </p:nvGrpSpPr>
        <p:grpSpPr>
          <a:xfrm>
            <a:off x="7509085" y="6534651"/>
            <a:ext cx="1135658" cy="249964"/>
            <a:chOff x="7774184" y="4829168"/>
            <a:chExt cx="1205964" cy="254073"/>
          </a:xfrm>
        </p:grpSpPr>
        <p:sp>
          <p:nvSpPr>
            <p:cNvPr id="24" name="Freeform 120">
              <a:extLst>
                <a:ext uri="{FF2B5EF4-FFF2-40B4-BE49-F238E27FC236}">
                  <a16:creationId xmlns="" xmlns:a16="http://schemas.microsoft.com/office/drawing/2014/main" id="{B605F9BE-603F-4FCC-B889-51FA9E2EFBC0}"/>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5" name="Freeform 67">
              <a:extLst>
                <a:ext uri="{FF2B5EF4-FFF2-40B4-BE49-F238E27FC236}">
                  <a16:creationId xmlns="" xmlns:a16="http://schemas.microsoft.com/office/drawing/2014/main" id="{EFB39F1E-EF07-4F40-A9C4-0163E41009D4}"/>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6" name="Shape 1225">
              <a:extLst>
                <a:ext uri="{FF2B5EF4-FFF2-40B4-BE49-F238E27FC236}">
                  <a16:creationId xmlns="" xmlns:a16="http://schemas.microsoft.com/office/drawing/2014/main" id="{89F16661-7A51-4E0B-8464-FAD1A251910B}"/>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16508427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3_自定义版式">
    <p:spTree>
      <p:nvGrpSpPr>
        <p:cNvPr id="1" name=""/>
        <p:cNvGrpSpPr/>
        <p:nvPr/>
      </p:nvGrpSpPr>
      <p:grpSpPr>
        <a:xfrm>
          <a:off x="0" y="0"/>
          <a:ext cx="0" cy="0"/>
          <a:chOff x="0" y="0"/>
          <a:chExt cx="0" cy="0"/>
        </a:xfrm>
      </p:grpSpPr>
      <p:sp>
        <p:nvSpPr>
          <p:cNvPr id="17" name="文本占位符 8">
            <a:extLst>
              <a:ext uri="{FF2B5EF4-FFF2-40B4-BE49-F238E27FC236}">
                <a16:creationId xmlns="" xmlns:a16="http://schemas.microsoft.com/office/drawing/2014/main" id="{0EADB223-E074-4B11-8FC6-8F9E105735FE}"/>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8" name="文本占位符 6">
            <a:extLst>
              <a:ext uri="{FF2B5EF4-FFF2-40B4-BE49-F238E27FC236}">
                <a16:creationId xmlns="" xmlns:a16="http://schemas.microsoft.com/office/drawing/2014/main" id="{8F8B522B-1D3D-45DD-A67E-57ED3E6F7E52}"/>
              </a:ext>
            </a:extLst>
          </p:cNvPr>
          <p:cNvSpPr>
            <a:spLocks noGrp="1"/>
          </p:cNvSpPr>
          <p:nvPr>
            <p:ph type="body" sz="quarter" idx="10"/>
          </p:nvPr>
        </p:nvSpPr>
        <p:spPr>
          <a:xfrm>
            <a:off x="3032378" y="481905"/>
            <a:ext cx="3079245"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9" name="直接连接符 18">
            <a:extLst>
              <a:ext uri="{FF2B5EF4-FFF2-40B4-BE49-F238E27FC236}">
                <a16:creationId xmlns="" xmlns:a16="http://schemas.microsoft.com/office/drawing/2014/main" id="{C08F81AE-77A4-4941-8F73-417F8DBFB52D}"/>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图片 13">
            <a:extLst>
              <a:ext uri="{FF2B5EF4-FFF2-40B4-BE49-F238E27FC236}">
                <a16:creationId xmlns="" xmlns:a16="http://schemas.microsoft.com/office/drawing/2014/main" id="{284891EE-CCEE-493C-BEF6-C939C4DAA6AE}"/>
              </a:ext>
            </a:extLst>
          </p:cNvPr>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 xmlns:a14="http://schemas.microsoft.com/office/drawing/2010/main" val="0"/>
              </a:ext>
            </a:extLst>
          </a:blip>
          <a:srcRect l="12500" t="10496" r="12500"/>
          <a:stretch>
            <a:fillRect/>
          </a:stretch>
        </p:blipFill>
        <p:spPr>
          <a:xfrm>
            <a:off x="0" y="3609342"/>
            <a:ext cx="9144000" cy="2848105"/>
          </a:xfrm>
          <a:custGeom>
            <a:avLst/>
            <a:gdLst>
              <a:gd name="connsiteX0" fmla="*/ 0 w 9144000"/>
              <a:gd name="connsiteY0" fmla="*/ 0 h 2848105"/>
              <a:gd name="connsiteX1" fmla="*/ 9144000 w 9144000"/>
              <a:gd name="connsiteY1" fmla="*/ 0 h 2848105"/>
              <a:gd name="connsiteX2" fmla="*/ 9144000 w 9144000"/>
              <a:gd name="connsiteY2" fmla="*/ 2848105 h 2848105"/>
              <a:gd name="connsiteX3" fmla="*/ 0 w 9144000"/>
              <a:gd name="connsiteY3" fmla="*/ 2848105 h 2848105"/>
            </a:gdLst>
            <a:ahLst/>
            <a:cxnLst>
              <a:cxn ang="0">
                <a:pos x="connsiteX0" y="connsiteY0"/>
              </a:cxn>
              <a:cxn ang="0">
                <a:pos x="connsiteX1" y="connsiteY1"/>
              </a:cxn>
              <a:cxn ang="0">
                <a:pos x="connsiteX2" y="connsiteY2"/>
              </a:cxn>
              <a:cxn ang="0">
                <a:pos x="connsiteX3" y="connsiteY3"/>
              </a:cxn>
            </a:cxnLst>
            <a:rect l="l" t="t" r="r" b="b"/>
            <a:pathLst>
              <a:path w="9144000" h="2848105">
                <a:moveTo>
                  <a:pt x="0" y="0"/>
                </a:moveTo>
                <a:lnTo>
                  <a:pt x="9144000" y="0"/>
                </a:lnTo>
                <a:lnTo>
                  <a:pt x="9144000" y="2848105"/>
                </a:lnTo>
                <a:lnTo>
                  <a:pt x="0" y="2848105"/>
                </a:lnTo>
                <a:close/>
              </a:path>
            </a:pathLst>
          </a:custGeom>
        </p:spPr>
      </p:pic>
      <p:sp>
        <p:nvSpPr>
          <p:cNvPr id="21" name="矩形 20">
            <a:extLst>
              <a:ext uri="{FF2B5EF4-FFF2-40B4-BE49-F238E27FC236}">
                <a16:creationId xmlns="" xmlns:a16="http://schemas.microsoft.com/office/drawing/2014/main" id="{19A9EF54-3F7F-4295-B2BA-42E604FE0CB0}"/>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2" name="图片 21">
            <a:extLst>
              <a:ext uri="{FF2B5EF4-FFF2-40B4-BE49-F238E27FC236}">
                <a16:creationId xmlns="" xmlns:a16="http://schemas.microsoft.com/office/drawing/2014/main" id="{ABCDC488-D6AE-428B-9876-D4F9CA10F21B}"/>
              </a:ext>
            </a:extLst>
          </p:cNvPr>
          <p:cNvPicPr>
            <a:picLocks noChangeAspect="1"/>
          </p:cNvPicPr>
          <p:nvPr userDrawn="1"/>
        </p:nvPicPr>
        <p:blipFill rotWithShape="1">
          <a:blip r:embed="rId3"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3" name="组合 22">
            <a:extLst>
              <a:ext uri="{FF2B5EF4-FFF2-40B4-BE49-F238E27FC236}">
                <a16:creationId xmlns="" xmlns:a16="http://schemas.microsoft.com/office/drawing/2014/main" id="{31B93EA2-1026-4ADD-899A-5CFEDDCE9734}"/>
              </a:ext>
            </a:extLst>
          </p:cNvPr>
          <p:cNvGrpSpPr/>
          <p:nvPr userDrawn="1"/>
        </p:nvGrpSpPr>
        <p:grpSpPr>
          <a:xfrm>
            <a:off x="7509085" y="6534651"/>
            <a:ext cx="1135658" cy="249964"/>
            <a:chOff x="7774184" y="4829168"/>
            <a:chExt cx="1205964" cy="254073"/>
          </a:xfrm>
        </p:grpSpPr>
        <p:sp>
          <p:nvSpPr>
            <p:cNvPr id="24" name="Freeform 120">
              <a:extLst>
                <a:ext uri="{FF2B5EF4-FFF2-40B4-BE49-F238E27FC236}">
                  <a16:creationId xmlns="" xmlns:a16="http://schemas.microsoft.com/office/drawing/2014/main" id="{268BA8C6-376E-432A-B06D-2CC790DA2070}"/>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5" name="Freeform 67">
              <a:extLst>
                <a:ext uri="{FF2B5EF4-FFF2-40B4-BE49-F238E27FC236}">
                  <a16:creationId xmlns="" xmlns:a16="http://schemas.microsoft.com/office/drawing/2014/main" id="{071C3F8C-ECB7-4FFC-9CD5-0EFFE3518971}"/>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6" name="Shape 1225">
              <a:extLst>
                <a:ext uri="{FF2B5EF4-FFF2-40B4-BE49-F238E27FC236}">
                  <a16:creationId xmlns="" xmlns:a16="http://schemas.microsoft.com/office/drawing/2014/main" id="{0F35C24E-F43B-4F93-BF0E-29E3B98DFEC0}"/>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37886040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4_自定义版式">
    <p:spTree>
      <p:nvGrpSpPr>
        <p:cNvPr id="1" name=""/>
        <p:cNvGrpSpPr/>
        <p:nvPr/>
      </p:nvGrpSpPr>
      <p:grpSpPr>
        <a:xfrm>
          <a:off x="0" y="0"/>
          <a:ext cx="0" cy="0"/>
          <a:chOff x="0" y="0"/>
          <a:chExt cx="0" cy="0"/>
        </a:xfrm>
      </p:grpSpPr>
      <p:sp>
        <p:nvSpPr>
          <p:cNvPr id="21" name="椭圆 20">
            <a:extLst>
              <a:ext uri="{FF2B5EF4-FFF2-40B4-BE49-F238E27FC236}">
                <a16:creationId xmlns="" xmlns:a16="http://schemas.microsoft.com/office/drawing/2014/main" id="{172D210E-6658-41A9-8927-9E23A39564DB}"/>
              </a:ext>
            </a:extLst>
          </p:cNvPr>
          <p:cNvSpPr/>
          <p:nvPr userDrawn="1"/>
        </p:nvSpPr>
        <p:spPr>
          <a:xfrm>
            <a:off x="-717407" y="-1860407"/>
            <a:ext cx="10578814" cy="10578814"/>
          </a:xfrm>
          <a:prstGeom prst="ellipse">
            <a:avLst/>
          </a:prstGeom>
          <a:gradFill flip="none" rotWithShape="1">
            <a:gsLst>
              <a:gs pos="100000">
                <a:schemeClr val="accent1">
                  <a:lumMod val="20000"/>
                  <a:lumOff val="80000"/>
                  <a:alpha val="0"/>
                </a:schemeClr>
              </a:gs>
              <a:gs pos="0">
                <a:schemeClr val="accent1">
                  <a:lumMod val="20000"/>
                  <a:lumOff val="80000"/>
                  <a:alpha val="30000"/>
                </a:schemeClr>
              </a:gs>
            </a:gsLst>
            <a:path path="circle">
              <a:fillToRect l="50000" t="50000" r="50000" b="50000"/>
            </a:path>
            <a:tileRect/>
          </a:gra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 xmlns:a16="http://schemas.microsoft.com/office/drawing/2014/main" id="{BCF45EF8-6AA3-45DE-B83D-48ACA63600F5}"/>
              </a:ext>
            </a:extLst>
          </p:cNvPr>
          <p:cNvSpPr/>
          <p:nvPr userDrawn="1"/>
        </p:nvSpPr>
        <p:spPr>
          <a:xfrm>
            <a:off x="1169999" y="26999"/>
            <a:ext cx="6804003" cy="6804003"/>
          </a:xfrm>
          <a:prstGeom prst="ellipse">
            <a:avLst/>
          </a:pr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 xmlns:a16="http://schemas.microsoft.com/office/drawing/2014/main" id="{4F860C96-C405-4B35-9A15-3E49473193C9}"/>
              </a:ext>
            </a:extLst>
          </p:cNvPr>
          <p:cNvSpPr/>
          <p:nvPr userDrawn="1"/>
        </p:nvSpPr>
        <p:spPr>
          <a:xfrm>
            <a:off x="2484449" y="1386419"/>
            <a:ext cx="4175103" cy="4175103"/>
          </a:xfrm>
          <a:prstGeom prst="ellipse">
            <a:avLst/>
          </a:prstGeom>
          <a:solidFill>
            <a:schemeClr val="accent1">
              <a:lumMod val="40000"/>
              <a:lumOff val="6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占位符 8">
            <a:extLst>
              <a:ext uri="{FF2B5EF4-FFF2-40B4-BE49-F238E27FC236}">
                <a16:creationId xmlns="" xmlns:a16="http://schemas.microsoft.com/office/drawing/2014/main" id="{0EADB223-E074-4B11-8FC6-8F9E105735FE}"/>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8" name="文本占位符 6">
            <a:extLst>
              <a:ext uri="{FF2B5EF4-FFF2-40B4-BE49-F238E27FC236}">
                <a16:creationId xmlns="" xmlns:a16="http://schemas.microsoft.com/office/drawing/2014/main" id="{8F8B522B-1D3D-45DD-A67E-57ED3E6F7E52}"/>
              </a:ext>
            </a:extLst>
          </p:cNvPr>
          <p:cNvSpPr>
            <a:spLocks noGrp="1"/>
          </p:cNvSpPr>
          <p:nvPr>
            <p:ph type="body" sz="quarter" idx="10"/>
          </p:nvPr>
        </p:nvSpPr>
        <p:spPr>
          <a:xfrm>
            <a:off x="3032378" y="481905"/>
            <a:ext cx="3079245"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9" name="直接连接符 18">
            <a:extLst>
              <a:ext uri="{FF2B5EF4-FFF2-40B4-BE49-F238E27FC236}">
                <a16:creationId xmlns="" xmlns:a16="http://schemas.microsoft.com/office/drawing/2014/main" id="{C08F81AE-77A4-4941-8F73-417F8DBFB52D}"/>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 xmlns:a16="http://schemas.microsoft.com/office/drawing/2014/main" id="{E784A815-66DD-4395-A5F7-46E2F1869C03}"/>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30" name="图片 29">
            <a:extLst>
              <a:ext uri="{FF2B5EF4-FFF2-40B4-BE49-F238E27FC236}">
                <a16:creationId xmlns="" xmlns:a16="http://schemas.microsoft.com/office/drawing/2014/main" id="{5D8D6BE0-6453-44C6-8AC4-9CE34C12F416}"/>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31" name="组合 30">
            <a:extLst>
              <a:ext uri="{FF2B5EF4-FFF2-40B4-BE49-F238E27FC236}">
                <a16:creationId xmlns="" xmlns:a16="http://schemas.microsoft.com/office/drawing/2014/main" id="{5DE5162E-995A-4A9C-8EA2-843A25B2981C}"/>
              </a:ext>
            </a:extLst>
          </p:cNvPr>
          <p:cNvGrpSpPr/>
          <p:nvPr userDrawn="1"/>
        </p:nvGrpSpPr>
        <p:grpSpPr>
          <a:xfrm>
            <a:off x="7509085" y="6534651"/>
            <a:ext cx="1135658" cy="249964"/>
            <a:chOff x="7774184" y="4829168"/>
            <a:chExt cx="1205964" cy="254073"/>
          </a:xfrm>
        </p:grpSpPr>
        <p:sp>
          <p:nvSpPr>
            <p:cNvPr id="32" name="Freeform 120">
              <a:extLst>
                <a:ext uri="{FF2B5EF4-FFF2-40B4-BE49-F238E27FC236}">
                  <a16:creationId xmlns="" xmlns:a16="http://schemas.microsoft.com/office/drawing/2014/main" id="{7FDD3B38-924F-455B-B0DE-1E24169006F1}"/>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33" name="Freeform 67">
              <a:extLst>
                <a:ext uri="{FF2B5EF4-FFF2-40B4-BE49-F238E27FC236}">
                  <a16:creationId xmlns="" xmlns:a16="http://schemas.microsoft.com/office/drawing/2014/main" id="{0E8A7774-EC9C-4996-A988-9489A9007430}"/>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34" name="Shape 1225">
              <a:extLst>
                <a:ext uri="{FF2B5EF4-FFF2-40B4-BE49-F238E27FC236}">
                  <a16:creationId xmlns="" xmlns:a16="http://schemas.microsoft.com/office/drawing/2014/main" id="{85B888E1-1565-48ED-A409-2467E8682FE1}"/>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35516603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3" name="Freeform: Shape 30">
            <a:extLst>
              <a:ext uri="{FF2B5EF4-FFF2-40B4-BE49-F238E27FC236}">
                <a16:creationId xmlns="" xmlns:a16="http://schemas.microsoft.com/office/drawing/2014/main" id="{A1F11347-0FCB-4853-96B8-AAA88335B9B2}"/>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4" name="Freeform: Shape 31">
            <a:extLst>
              <a:ext uri="{FF2B5EF4-FFF2-40B4-BE49-F238E27FC236}">
                <a16:creationId xmlns="" xmlns:a16="http://schemas.microsoft.com/office/drawing/2014/main" id="{2E60ACAB-2D0B-4F60-A5BB-DB63B552BF01}"/>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6" name="图片占位符 5">
            <a:extLst>
              <a:ext uri="{FF2B5EF4-FFF2-40B4-BE49-F238E27FC236}">
                <a16:creationId xmlns="" xmlns:a16="http://schemas.microsoft.com/office/drawing/2014/main" id="{054A87FA-268D-4B46-BA35-2E2A467D4085}"/>
              </a:ext>
            </a:extLst>
          </p:cNvPr>
          <p:cNvSpPr>
            <a:spLocks noGrp="1"/>
          </p:cNvSpPr>
          <p:nvPr>
            <p:ph type="pic" sz="quarter" idx="10"/>
          </p:nvPr>
        </p:nvSpPr>
        <p:spPr>
          <a:xfrm>
            <a:off x="774124" y="1624226"/>
            <a:ext cx="4132700" cy="4134517"/>
          </a:xfrm>
          <a:custGeom>
            <a:avLst/>
            <a:gdLst>
              <a:gd name="connsiteX0" fmla="*/ 0 w 5510267"/>
              <a:gd name="connsiteY0" fmla="*/ 0 h 4134517"/>
              <a:gd name="connsiteX1" fmla="*/ 5510267 w 5510267"/>
              <a:gd name="connsiteY1" fmla="*/ 0 h 4134517"/>
              <a:gd name="connsiteX2" fmla="*/ 5510267 w 5510267"/>
              <a:gd name="connsiteY2" fmla="*/ 4134517 h 4134517"/>
              <a:gd name="connsiteX3" fmla="*/ 0 w 5510267"/>
              <a:gd name="connsiteY3" fmla="*/ 4134517 h 4134517"/>
            </a:gdLst>
            <a:ahLst/>
            <a:cxnLst>
              <a:cxn ang="0">
                <a:pos x="connsiteX0" y="connsiteY0"/>
              </a:cxn>
              <a:cxn ang="0">
                <a:pos x="connsiteX1" y="connsiteY1"/>
              </a:cxn>
              <a:cxn ang="0">
                <a:pos x="connsiteX2" y="connsiteY2"/>
              </a:cxn>
              <a:cxn ang="0">
                <a:pos x="connsiteX3" y="connsiteY3"/>
              </a:cxn>
            </a:cxnLst>
            <a:rect l="l" t="t" r="r" b="b"/>
            <a:pathLst>
              <a:path w="5510267" h="4134517">
                <a:moveTo>
                  <a:pt x="0" y="0"/>
                </a:moveTo>
                <a:lnTo>
                  <a:pt x="5510267" y="0"/>
                </a:lnTo>
                <a:lnTo>
                  <a:pt x="5510267" y="4134517"/>
                </a:lnTo>
                <a:lnTo>
                  <a:pt x="0" y="4134517"/>
                </a:lnTo>
                <a:close/>
              </a:path>
            </a:pathLst>
          </a:custGeom>
        </p:spPr>
        <p:txBody>
          <a:bodyPr wrap="square">
            <a:noAutofit/>
          </a:bodyPr>
          <a:lstStyle/>
          <a:p>
            <a:endParaRPr lang="zh-CN" altLang="en-US"/>
          </a:p>
        </p:txBody>
      </p:sp>
      <p:sp>
        <p:nvSpPr>
          <p:cNvPr id="14" name="矩形 13">
            <a:extLst>
              <a:ext uri="{FF2B5EF4-FFF2-40B4-BE49-F238E27FC236}">
                <a16:creationId xmlns="" xmlns:a16="http://schemas.microsoft.com/office/drawing/2014/main" id="{B82FA37A-A8EA-4469-91C6-EFD8CF1B367A}"/>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5" name="图片 14">
            <a:extLst>
              <a:ext uri="{FF2B5EF4-FFF2-40B4-BE49-F238E27FC236}">
                <a16:creationId xmlns="" xmlns:a16="http://schemas.microsoft.com/office/drawing/2014/main" id="{0A4D103D-B638-4355-A1D5-D5B6B1892000}"/>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6" name="组合 15">
            <a:extLst>
              <a:ext uri="{FF2B5EF4-FFF2-40B4-BE49-F238E27FC236}">
                <a16:creationId xmlns="" xmlns:a16="http://schemas.microsoft.com/office/drawing/2014/main" id="{F23A1717-C5D5-4158-B559-2DD0248097C8}"/>
              </a:ext>
            </a:extLst>
          </p:cNvPr>
          <p:cNvGrpSpPr/>
          <p:nvPr userDrawn="1"/>
        </p:nvGrpSpPr>
        <p:grpSpPr>
          <a:xfrm>
            <a:off x="7509085" y="6534651"/>
            <a:ext cx="1135658" cy="249964"/>
            <a:chOff x="7774184" y="4829168"/>
            <a:chExt cx="1205964" cy="254073"/>
          </a:xfrm>
        </p:grpSpPr>
        <p:sp>
          <p:nvSpPr>
            <p:cNvPr id="17" name="Freeform 120">
              <a:extLst>
                <a:ext uri="{FF2B5EF4-FFF2-40B4-BE49-F238E27FC236}">
                  <a16:creationId xmlns="" xmlns:a16="http://schemas.microsoft.com/office/drawing/2014/main" id="{942FC56F-F876-4FE2-BBCE-6044335F475E}"/>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18" name="Freeform 67">
              <a:extLst>
                <a:ext uri="{FF2B5EF4-FFF2-40B4-BE49-F238E27FC236}">
                  <a16:creationId xmlns="" xmlns:a16="http://schemas.microsoft.com/office/drawing/2014/main" id="{73EC81D8-7E6F-4239-80A7-8B1422019471}"/>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19" name="Shape 1225">
              <a:extLst>
                <a:ext uri="{FF2B5EF4-FFF2-40B4-BE49-F238E27FC236}">
                  <a16:creationId xmlns="" xmlns:a16="http://schemas.microsoft.com/office/drawing/2014/main" id="{D7C4D7E0-A8C7-488A-9DE9-526AF8334C11}"/>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9751897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12" name="Freeform: Shape 30">
            <a:extLst>
              <a:ext uri="{FF2B5EF4-FFF2-40B4-BE49-F238E27FC236}">
                <a16:creationId xmlns="" xmlns:a16="http://schemas.microsoft.com/office/drawing/2014/main" id="{F46F2F61-6CC6-47F7-AA5B-CE6D5CA58721}"/>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3" name="Freeform: Shape 31">
            <a:extLst>
              <a:ext uri="{FF2B5EF4-FFF2-40B4-BE49-F238E27FC236}">
                <a16:creationId xmlns="" xmlns:a16="http://schemas.microsoft.com/office/drawing/2014/main" id="{8E92A74E-A20E-4AA3-9C1B-9A52B49AE182}"/>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9" name="图片占位符 8">
            <a:extLst>
              <a:ext uri="{FF2B5EF4-FFF2-40B4-BE49-F238E27FC236}">
                <a16:creationId xmlns="" xmlns:a16="http://schemas.microsoft.com/office/drawing/2014/main" id="{850EE8B9-A877-489C-9BB4-4327297EAD80}"/>
              </a:ext>
            </a:extLst>
          </p:cNvPr>
          <p:cNvSpPr>
            <a:spLocks noGrp="1"/>
          </p:cNvSpPr>
          <p:nvPr>
            <p:ph type="pic" sz="quarter" idx="10"/>
          </p:nvPr>
        </p:nvSpPr>
        <p:spPr>
          <a:xfrm>
            <a:off x="1102045" y="1801737"/>
            <a:ext cx="1755096" cy="1756800"/>
          </a:xfrm>
          <a:custGeom>
            <a:avLst/>
            <a:gdLst>
              <a:gd name="connsiteX0" fmla="*/ 1170064 w 2340128"/>
              <a:gd name="connsiteY0" fmla="*/ 0 h 2340000"/>
              <a:gd name="connsiteX1" fmla="*/ 2340128 w 2340128"/>
              <a:gd name="connsiteY1" fmla="*/ 1170000 h 2340000"/>
              <a:gd name="connsiteX2" fmla="*/ 1170064 w 2340128"/>
              <a:gd name="connsiteY2" fmla="*/ 2340000 h 2340000"/>
              <a:gd name="connsiteX3" fmla="*/ 0 w 2340128"/>
              <a:gd name="connsiteY3" fmla="*/ 1170000 h 2340000"/>
              <a:gd name="connsiteX4" fmla="*/ 1170064 w 2340128"/>
              <a:gd name="connsiteY4" fmla="*/ 0 h 23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0128" h="2340000">
                <a:moveTo>
                  <a:pt x="1170064" y="0"/>
                </a:moveTo>
                <a:cubicBezTo>
                  <a:pt x="1816273" y="0"/>
                  <a:pt x="2340128" y="523826"/>
                  <a:pt x="2340128" y="1170000"/>
                </a:cubicBezTo>
                <a:cubicBezTo>
                  <a:pt x="2340128" y="1816174"/>
                  <a:pt x="1816273" y="2340000"/>
                  <a:pt x="1170064" y="2340000"/>
                </a:cubicBezTo>
                <a:cubicBezTo>
                  <a:pt x="523855" y="2340000"/>
                  <a:pt x="0" y="1816174"/>
                  <a:pt x="0" y="1170000"/>
                </a:cubicBezTo>
                <a:cubicBezTo>
                  <a:pt x="0" y="523826"/>
                  <a:pt x="523855" y="0"/>
                  <a:pt x="1170064" y="0"/>
                </a:cubicBezTo>
                <a:close/>
              </a:path>
            </a:pathLst>
          </a:custGeom>
        </p:spPr>
        <p:txBody>
          <a:bodyPr wrap="square">
            <a:noAutofit/>
          </a:bodyPr>
          <a:lstStyle/>
          <a:p>
            <a:endParaRPr lang="zh-CN" altLang="en-US"/>
          </a:p>
        </p:txBody>
      </p:sp>
      <p:sp>
        <p:nvSpPr>
          <p:cNvPr id="10" name="图片占位符 9">
            <a:extLst>
              <a:ext uri="{FF2B5EF4-FFF2-40B4-BE49-F238E27FC236}">
                <a16:creationId xmlns="" xmlns:a16="http://schemas.microsoft.com/office/drawing/2014/main" id="{7F4FD670-A711-47C6-AB61-9119A323F651}"/>
              </a:ext>
            </a:extLst>
          </p:cNvPr>
          <p:cNvSpPr>
            <a:spLocks noGrp="1"/>
          </p:cNvSpPr>
          <p:nvPr>
            <p:ph type="pic" sz="quarter" idx="11"/>
          </p:nvPr>
        </p:nvSpPr>
        <p:spPr>
          <a:xfrm>
            <a:off x="3693606" y="3012490"/>
            <a:ext cx="1176210" cy="1177200"/>
          </a:xfrm>
          <a:custGeom>
            <a:avLst/>
            <a:gdLst>
              <a:gd name="connsiteX0" fmla="*/ 784140 w 1568280"/>
              <a:gd name="connsiteY0" fmla="*/ 0 h 1569600"/>
              <a:gd name="connsiteX1" fmla="*/ 1568280 w 1568280"/>
              <a:gd name="connsiteY1" fmla="*/ 784800 h 1569600"/>
              <a:gd name="connsiteX2" fmla="*/ 784140 w 1568280"/>
              <a:gd name="connsiteY2" fmla="*/ 1569600 h 1569600"/>
              <a:gd name="connsiteX3" fmla="*/ 0 w 1568280"/>
              <a:gd name="connsiteY3" fmla="*/ 784800 h 1569600"/>
              <a:gd name="connsiteX4" fmla="*/ 784140 w 1568280"/>
              <a:gd name="connsiteY4" fmla="*/ 0 h 156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280" h="1569600">
                <a:moveTo>
                  <a:pt x="784140" y="0"/>
                </a:moveTo>
                <a:cubicBezTo>
                  <a:pt x="1217209" y="0"/>
                  <a:pt x="1568280" y="351367"/>
                  <a:pt x="1568280" y="784800"/>
                </a:cubicBezTo>
                <a:cubicBezTo>
                  <a:pt x="1568280" y="1218234"/>
                  <a:pt x="1217209" y="1569600"/>
                  <a:pt x="784140" y="1569600"/>
                </a:cubicBezTo>
                <a:cubicBezTo>
                  <a:pt x="351071" y="1569600"/>
                  <a:pt x="0" y="1218234"/>
                  <a:pt x="0" y="784800"/>
                </a:cubicBezTo>
                <a:cubicBezTo>
                  <a:pt x="0" y="351367"/>
                  <a:pt x="351071" y="0"/>
                  <a:pt x="784140" y="0"/>
                </a:cubicBezTo>
                <a:close/>
              </a:path>
            </a:pathLst>
          </a:custGeom>
        </p:spPr>
        <p:txBody>
          <a:bodyPr wrap="square">
            <a:noAutofit/>
          </a:bodyPr>
          <a:lstStyle/>
          <a:p>
            <a:endParaRPr lang="zh-CN" altLang="en-US" dirty="0"/>
          </a:p>
        </p:txBody>
      </p:sp>
      <p:sp>
        <p:nvSpPr>
          <p:cNvPr id="11" name="图片占位符 10">
            <a:extLst>
              <a:ext uri="{FF2B5EF4-FFF2-40B4-BE49-F238E27FC236}">
                <a16:creationId xmlns="" xmlns:a16="http://schemas.microsoft.com/office/drawing/2014/main" id="{3BABC9F8-A7CB-4E82-94F8-E144B93F0C7D}"/>
              </a:ext>
            </a:extLst>
          </p:cNvPr>
          <p:cNvSpPr>
            <a:spLocks noGrp="1"/>
          </p:cNvSpPr>
          <p:nvPr>
            <p:ph type="pic" sz="quarter" idx="12"/>
          </p:nvPr>
        </p:nvSpPr>
        <p:spPr>
          <a:xfrm>
            <a:off x="2599141" y="4827666"/>
            <a:ext cx="843176" cy="842400"/>
          </a:xfrm>
          <a:custGeom>
            <a:avLst/>
            <a:gdLst>
              <a:gd name="connsiteX0" fmla="*/ 562117 w 1124234"/>
              <a:gd name="connsiteY0" fmla="*/ 0 h 1123200"/>
              <a:gd name="connsiteX1" fmla="*/ 1124234 w 1124234"/>
              <a:gd name="connsiteY1" fmla="*/ 561600 h 1123200"/>
              <a:gd name="connsiteX2" fmla="*/ 562117 w 1124234"/>
              <a:gd name="connsiteY2" fmla="*/ 1123200 h 1123200"/>
              <a:gd name="connsiteX3" fmla="*/ 0 w 1124234"/>
              <a:gd name="connsiteY3" fmla="*/ 561600 h 1123200"/>
              <a:gd name="connsiteX4" fmla="*/ 562117 w 1124234"/>
              <a:gd name="connsiteY4" fmla="*/ 0 h 112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34" h="1123200">
                <a:moveTo>
                  <a:pt x="562117" y="0"/>
                </a:moveTo>
                <a:cubicBezTo>
                  <a:pt x="872566" y="0"/>
                  <a:pt x="1124234" y="251437"/>
                  <a:pt x="1124234" y="561600"/>
                </a:cubicBezTo>
                <a:cubicBezTo>
                  <a:pt x="1124234" y="871764"/>
                  <a:pt x="872566" y="1123200"/>
                  <a:pt x="562117" y="1123200"/>
                </a:cubicBezTo>
                <a:cubicBezTo>
                  <a:pt x="251668" y="1123200"/>
                  <a:pt x="0" y="871764"/>
                  <a:pt x="0" y="561600"/>
                </a:cubicBezTo>
                <a:cubicBezTo>
                  <a:pt x="0" y="251437"/>
                  <a:pt x="251668" y="0"/>
                  <a:pt x="562117" y="0"/>
                </a:cubicBezTo>
                <a:close/>
              </a:path>
            </a:pathLst>
          </a:custGeom>
        </p:spPr>
        <p:txBody>
          <a:bodyPr wrap="square">
            <a:noAutofit/>
          </a:bodyPr>
          <a:lstStyle/>
          <a:p>
            <a:endParaRPr lang="zh-CN" altLang="en-US"/>
          </a:p>
        </p:txBody>
      </p:sp>
      <p:sp>
        <p:nvSpPr>
          <p:cNvPr id="20" name="矩形 19">
            <a:extLst>
              <a:ext uri="{FF2B5EF4-FFF2-40B4-BE49-F238E27FC236}">
                <a16:creationId xmlns="" xmlns:a16="http://schemas.microsoft.com/office/drawing/2014/main" id="{49E255B7-6D64-4BC2-9230-AE05C9FFFD98}"/>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1" name="图片 20">
            <a:extLst>
              <a:ext uri="{FF2B5EF4-FFF2-40B4-BE49-F238E27FC236}">
                <a16:creationId xmlns="" xmlns:a16="http://schemas.microsoft.com/office/drawing/2014/main" id="{92728A6E-5580-4E28-9B74-648F223F8158}"/>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2" name="组合 21">
            <a:extLst>
              <a:ext uri="{FF2B5EF4-FFF2-40B4-BE49-F238E27FC236}">
                <a16:creationId xmlns="" xmlns:a16="http://schemas.microsoft.com/office/drawing/2014/main" id="{AFE68037-E7F2-4716-ACCF-4733128EB0B3}"/>
              </a:ext>
            </a:extLst>
          </p:cNvPr>
          <p:cNvGrpSpPr/>
          <p:nvPr userDrawn="1"/>
        </p:nvGrpSpPr>
        <p:grpSpPr>
          <a:xfrm>
            <a:off x="7509085" y="6534651"/>
            <a:ext cx="1135658" cy="249964"/>
            <a:chOff x="7774184" y="4829168"/>
            <a:chExt cx="1205964" cy="254073"/>
          </a:xfrm>
        </p:grpSpPr>
        <p:sp>
          <p:nvSpPr>
            <p:cNvPr id="23" name="Freeform 120">
              <a:extLst>
                <a:ext uri="{FF2B5EF4-FFF2-40B4-BE49-F238E27FC236}">
                  <a16:creationId xmlns="" xmlns:a16="http://schemas.microsoft.com/office/drawing/2014/main" id="{2480CA2A-153B-4F80-948A-7341B066637D}"/>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4" name="Freeform 67">
              <a:extLst>
                <a:ext uri="{FF2B5EF4-FFF2-40B4-BE49-F238E27FC236}">
                  <a16:creationId xmlns="" xmlns:a16="http://schemas.microsoft.com/office/drawing/2014/main" id="{003D42A1-94F8-43F9-A037-4ED19AFEDA22}"/>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5" name="Shape 1225">
              <a:extLst>
                <a:ext uri="{FF2B5EF4-FFF2-40B4-BE49-F238E27FC236}">
                  <a16:creationId xmlns="" xmlns:a16="http://schemas.microsoft.com/office/drawing/2014/main" id="{89CC71C8-F425-4CEC-8F0A-4ABD842D62F6}"/>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4016115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自定义版式">
    <p:spTree>
      <p:nvGrpSpPr>
        <p:cNvPr id="1" name=""/>
        <p:cNvGrpSpPr/>
        <p:nvPr/>
      </p:nvGrpSpPr>
      <p:grpSpPr>
        <a:xfrm>
          <a:off x="0" y="0"/>
          <a:ext cx="0" cy="0"/>
          <a:chOff x="0" y="0"/>
          <a:chExt cx="0" cy="0"/>
        </a:xfrm>
      </p:grpSpPr>
      <p:sp>
        <p:nvSpPr>
          <p:cNvPr id="5" name="任意多边形: 形状 4">
            <a:extLst>
              <a:ext uri="{FF2B5EF4-FFF2-40B4-BE49-F238E27FC236}">
                <a16:creationId xmlns="" xmlns:a16="http://schemas.microsoft.com/office/drawing/2014/main" id="{66D0C077-6D65-4C4D-AF67-83A20938AD3B}"/>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 name="图片占位符 3">
            <a:extLst>
              <a:ext uri="{FF2B5EF4-FFF2-40B4-BE49-F238E27FC236}">
                <a16:creationId xmlns="" xmlns:a16="http://schemas.microsoft.com/office/drawing/2014/main" id="{A96DAF39-1D74-4341-9F1E-11CF44FA97B8}"/>
              </a:ext>
            </a:extLst>
          </p:cNvPr>
          <p:cNvSpPr>
            <a:spLocks noGrp="1"/>
          </p:cNvSpPr>
          <p:nvPr>
            <p:ph type="pic" sz="quarter" idx="10"/>
          </p:nvPr>
        </p:nvSpPr>
        <p:spPr>
          <a:xfrm>
            <a:off x="641548" y="1758663"/>
            <a:ext cx="4554341" cy="4099213"/>
          </a:xfrm>
          <a:prstGeom prst="rect">
            <a:avLst/>
          </a:prstGeom>
        </p:spPr>
        <p:txBody>
          <a:bodyPr/>
          <a:lstStyle/>
          <a:p>
            <a:endParaRPr lang="zh-CN" altLang="en-US"/>
          </a:p>
        </p:txBody>
      </p:sp>
      <p:sp>
        <p:nvSpPr>
          <p:cNvPr id="12" name="文本占位符 8">
            <a:extLst>
              <a:ext uri="{FF2B5EF4-FFF2-40B4-BE49-F238E27FC236}">
                <a16:creationId xmlns="" xmlns:a16="http://schemas.microsoft.com/office/drawing/2014/main" id="{2A8675C3-165C-42B0-BA27-C39069F5667F}"/>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3" name="文本占位符 6">
            <a:extLst>
              <a:ext uri="{FF2B5EF4-FFF2-40B4-BE49-F238E27FC236}">
                <a16:creationId xmlns="" xmlns:a16="http://schemas.microsoft.com/office/drawing/2014/main" id="{347F16A6-33B1-4F2F-8C48-25D975ECE970}"/>
              </a:ext>
            </a:extLst>
          </p:cNvPr>
          <p:cNvSpPr>
            <a:spLocks noGrp="1"/>
          </p:cNvSpPr>
          <p:nvPr>
            <p:ph type="body" sz="quarter" idx="12"/>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4" name="直接连接符 13">
            <a:extLst>
              <a:ext uri="{FF2B5EF4-FFF2-40B4-BE49-F238E27FC236}">
                <a16:creationId xmlns="" xmlns:a16="http://schemas.microsoft.com/office/drawing/2014/main" id="{7934568C-22EC-44F0-8CA7-09F18513BCC9}"/>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 xmlns:a16="http://schemas.microsoft.com/office/drawing/2014/main" id="{30E243CE-A3C4-4C40-9D12-AA042C30C5D4}"/>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6" name="图片 15">
            <a:extLst>
              <a:ext uri="{FF2B5EF4-FFF2-40B4-BE49-F238E27FC236}">
                <a16:creationId xmlns="" xmlns:a16="http://schemas.microsoft.com/office/drawing/2014/main" id="{FE13F096-03F6-46EC-A661-52BF2518FA1D}"/>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7" name="组合 16">
            <a:extLst>
              <a:ext uri="{FF2B5EF4-FFF2-40B4-BE49-F238E27FC236}">
                <a16:creationId xmlns="" xmlns:a16="http://schemas.microsoft.com/office/drawing/2014/main" id="{AE34E836-2CE1-4F5C-BF75-9BC2DDEE0B44}"/>
              </a:ext>
            </a:extLst>
          </p:cNvPr>
          <p:cNvGrpSpPr/>
          <p:nvPr userDrawn="1"/>
        </p:nvGrpSpPr>
        <p:grpSpPr>
          <a:xfrm>
            <a:off x="7509085" y="6534651"/>
            <a:ext cx="1135658" cy="249964"/>
            <a:chOff x="7774184" y="4829168"/>
            <a:chExt cx="1205964" cy="254073"/>
          </a:xfrm>
        </p:grpSpPr>
        <p:sp>
          <p:nvSpPr>
            <p:cNvPr id="18" name="Freeform 120">
              <a:extLst>
                <a:ext uri="{FF2B5EF4-FFF2-40B4-BE49-F238E27FC236}">
                  <a16:creationId xmlns="" xmlns:a16="http://schemas.microsoft.com/office/drawing/2014/main" id="{F4C70ECA-BD1B-4D98-839C-1BD6E366B366}"/>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19" name="Freeform 67">
              <a:extLst>
                <a:ext uri="{FF2B5EF4-FFF2-40B4-BE49-F238E27FC236}">
                  <a16:creationId xmlns="" xmlns:a16="http://schemas.microsoft.com/office/drawing/2014/main" id="{66A060BF-2E48-4DCD-8D84-B480AA9DF4E9}"/>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0" name="Shape 1225">
              <a:extLst>
                <a:ext uri="{FF2B5EF4-FFF2-40B4-BE49-F238E27FC236}">
                  <a16:creationId xmlns="" xmlns:a16="http://schemas.microsoft.com/office/drawing/2014/main" id="{7F2BC44D-1D03-4D4D-A54B-F6B3FFF4EC87}"/>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34908956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自定义版式">
    <p:spTree>
      <p:nvGrpSpPr>
        <p:cNvPr id="1" name=""/>
        <p:cNvGrpSpPr/>
        <p:nvPr/>
      </p:nvGrpSpPr>
      <p:grpSpPr>
        <a:xfrm>
          <a:off x="0" y="0"/>
          <a:ext cx="0" cy="0"/>
          <a:chOff x="0" y="0"/>
          <a:chExt cx="0" cy="0"/>
        </a:xfrm>
      </p:grpSpPr>
      <p:sp>
        <p:nvSpPr>
          <p:cNvPr id="7" name="Freeform: Shape 30">
            <a:extLst>
              <a:ext uri="{FF2B5EF4-FFF2-40B4-BE49-F238E27FC236}">
                <a16:creationId xmlns="" xmlns:a16="http://schemas.microsoft.com/office/drawing/2014/main" id="{113E7B55-51EA-4ADE-823D-6548B0F7BF56}"/>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8" name="Freeform: Shape 31">
            <a:extLst>
              <a:ext uri="{FF2B5EF4-FFF2-40B4-BE49-F238E27FC236}">
                <a16:creationId xmlns="" xmlns:a16="http://schemas.microsoft.com/office/drawing/2014/main" id="{552323A8-E87C-4F2B-8CC2-9791BE835362}"/>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6" name="图片占位符 5">
            <a:extLst>
              <a:ext uri="{FF2B5EF4-FFF2-40B4-BE49-F238E27FC236}">
                <a16:creationId xmlns="" xmlns:a16="http://schemas.microsoft.com/office/drawing/2014/main" id="{93BEBCBE-4D77-45C2-AC23-FE197B49CC04}"/>
              </a:ext>
            </a:extLst>
          </p:cNvPr>
          <p:cNvSpPr>
            <a:spLocks noGrp="1"/>
          </p:cNvSpPr>
          <p:nvPr>
            <p:ph type="pic" sz="quarter" idx="11"/>
          </p:nvPr>
        </p:nvSpPr>
        <p:spPr>
          <a:xfrm>
            <a:off x="5984676" y="1995943"/>
            <a:ext cx="2660066" cy="2603500"/>
          </a:xfrm>
          <a:custGeom>
            <a:avLst/>
            <a:gdLst>
              <a:gd name="connsiteX0" fmla="*/ 0 w 3492500"/>
              <a:gd name="connsiteY0" fmla="*/ 0 h 2603500"/>
              <a:gd name="connsiteX1" fmla="*/ 3492500 w 3492500"/>
              <a:gd name="connsiteY1" fmla="*/ 0 h 2603500"/>
              <a:gd name="connsiteX2" fmla="*/ 3492500 w 3492500"/>
              <a:gd name="connsiteY2" fmla="*/ 2603500 h 2603500"/>
              <a:gd name="connsiteX3" fmla="*/ 0 w 3492500"/>
              <a:gd name="connsiteY3" fmla="*/ 2603500 h 2603500"/>
            </a:gdLst>
            <a:ahLst/>
            <a:cxnLst>
              <a:cxn ang="0">
                <a:pos x="connsiteX0" y="connsiteY0"/>
              </a:cxn>
              <a:cxn ang="0">
                <a:pos x="connsiteX1" y="connsiteY1"/>
              </a:cxn>
              <a:cxn ang="0">
                <a:pos x="connsiteX2" y="connsiteY2"/>
              </a:cxn>
              <a:cxn ang="0">
                <a:pos x="connsiteX3" y="connsiteY3"/>
              </a:cxn>
            </a:cxnLst>
            <a:rect l="l" t="t" r="r" b="b"/>
            <a:pathLst>
              <a:path w="3492500" h="2603500">
                <a:moveTo>
                  <a:pt x="0" y="0"/>
                </a:moveTo>
                <a:lnTo>
                  <a:pt x="3492500" y="0"/>
                </a:lnTo>
                <a:lnTo>
                  <a:pt x="3492500" y="2603500"/>
                </a:lnTo>
                <a:lnTo>
                  <a:pt x="0" y="2603500"/>
                </a:lnTo>
                <a:close/>
              </a:path>
            </a:pathLst>
          </a:custGeom>
        </p:spPr>
        <p:txBody>
          <a:bodyPr wrap="square">
            <a:noAutofit/>
          </a:bodyPr>
          <a:lstStyle/>
          <a:p>
            <a:endParaRPr lang="zh-CN" altLang="en-US"/>
          </a:p>
        </p:txBody>
      </p:sp>
      <p:sp>
        <p:nvSpPr>
          <p:cNvPr id="5" name="图片占位符 4">
            <a:extLst>
              <a:ext uri="{FF2B5EF4-FFF2-40B4-BE49-F238E27FC236}">
                <a16:creationId xmlns="" xmlns:a16="http://schemas.microsoft.com/office/drawing/2014/main" id="{8E91FC11-B083-4B3B-B45F-CC746C212E76}"/>
              </a:ext>
            </a:extLst>
          </p:cNvPr>
          <p:cNvSpPr>
            <a:spLocks noGrp="1"/>
          </p:cNvSpPr>
          <p:nvPr>
            <p:ph type="pic" sz="quarter" idx="10"/>
          </p:nvPr>
        </p:nvSpPr>
        <p:spPr>
          <a:xfrm>
            <a:off x="510724" y="1995943"/>
            <a:ext cx="2619375" cy="2603500"/>
          </a:xfrm>
          <a:custGeom>
            <a:avLst/>
            <a:gdLst>
              <a:gd name="connsiteX0" fmla="*/ 0 w 3492500"/>
              <a:gd name="connsiteY0" fmla="*/ 0 h 2603500"/>
              <a:gd name="connsiteX1" fmla="*/ 3492500 w 3492500"/>
              <a:gd name="connsiteY1" fmla="*/ 0 h 2603500"/>
              <a:gd name="connsiteX2" fmla="*/ 3492500 w 3492500"/>
              <a:gd name="connsiteY2" fmla="*/ 2603500 h 2603500"/>
              <a:gd name="connsiteX3" fmla="*/ 0 w 3492500"/>
              <a:gd name="connsiteY3" fmla="*/ 2603500 h 2603500"/>
            </a:gdLst>
            <a:ahLst/>
            <a:cxnLst>
              <a:cxn ang="0">
                <a:pos x="connsiteX0" y="connsiteY0"/>
              </a:cxn>
              <a:cxn ang="0">
                <a:pos x="connsiteX1" y="connsiteY1"/>
              </a:cxn>
              <a:cxn ang="0">
                <a:pos x="connsiteX2" y="connsiteY2"/>
              </a:cxn>
              <a:cxn ang="0">
                <a:pos x="connsiteX3" y="connsiteY3"/>
              </a:cxn>
            </a:cxnLst>
            <a:rect l="l" t="t" r="r" b="b"/>
            <a:pathLst>
              <a:path w="3492500" h="2603500">
                <a:moveTo>
                  <a:pt x="0" y="0"/>
                </a:moveTo>
                <a:lnTo>
                  <a:pt x="3492500" y="0"/>
                </a:lnTo>
                <a:lnTo>
                  <a:pt x="3492500" y="2603500"/>
                </a:lnTo>
                <a:lnTo>
                  <a:pt x="0" y="2603500"/>
                </a:lnTo>
                <a:close/>
              </a:path>
            </a:pathLst>
          </a:custGeom>
        </p:spPr>
        <p:txBody>
          <a:bodyPr wrap="square">
            <a:noAutofit/>
          </a:bodyPr>
          <a:lstStyle/>
          <a:p>
            <a:endParaRPr lang="zh-CN" altLang="en-US"/>
          </a:p>
        </p:txBody>
      </p:sp>
      <p:sp>
        <p:nvSpPr>
          <p:cNvPr id="15" name="文本占位符 8">
            <a:extLst>
              <a:ext uri="{FF2B5EF4-FFF2-40B4-BE49-F238E27FC236}">
                <a16:creationId xmlns="" xmlns:a16="http://schemas.microsoft.com/office/drawing/2014/main" id="{09D7FEF3-B048-4D91-97FF-A646151AE4F9}"/>
              </a:ext>
            </a:extLst>
          </p:cNvPr>
          <p:cNvSpPr>
            <a:spLocks noGrp="1"/>
          </p:cNvSpPr>
          <p:nvPr>
            <p:ph type="body" sz="quarter" idx="12"/>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6" name="文本占位符 6">
            <a:extLst>
              <a:ext uri="{FF2B5EF4-FFF2-40B4-BE49-F238E27FC236}">
                <a16:creationId xmlns="" xmlns:a16="http://schemas.microsoft.com/office/drawing/2014/main" id="{76AD1411-B0DB-406C-B289-0C2EEA1693B2}"/>
              </a:ext>
            </a:extLst>
          </p:cNvPr>
          <p:cNvSpPr>
            <a:spLocks noGrp="1"/>
          </p:cNvSpPr>
          <p:nvPr>
            <p:ph type="body" sz="quarter" idx="13"/>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7" name="直接连接符 16">
            <a:extLst>
              <a:ext uri="{FF2B5EF4-FFF2-40B4-BE49-F238E27FC236}">
                <a16:creationId xmlns="" xmlns:a16="http://schemas.microsoft.com/office/drawing/2014/main" id="{5A44C9E7-C45C-4033-B989-3B6FC1F23660}"/>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 xmlns:a16="http://schemas.microsoft.com/office/drawing/2014/main" id="{7A7A913C-B019-473B-99F7-D7D30E57BF8A}"/>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9" name="图片 18">
            <a:extLst>
              <a:ext uri="{FF2B5EF4-FFF2-40B4-BE49-F238E27FC236}">
                <a16:creationId xmlns="" xmlns:a16="http://schemas.microsoft.com/office/drawing/2014/main" id="{421CD2C0-DAB1-4736-B640-A518AA6127E1}"/>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0" name="组合 19">
            <a:extLst>
              <a:ext uri="{FF2B5EF4-FFF2-40B4-BE49-F238E27FC236}">
                <a16:creationId xmlns="" xmlns:a16="http://schemas.microsoft.com/office/drawing/2014/main" id="{FB01D99F-12FB-4D35-B892-E6255E61104B}"/>
              </a:ext>
            </a:extLst>
          </p:cNvPr>
          <p:cNvGrpSpPr/>
          <p:nvPr userDrawn="1"/>
        </p:nvGrpSpPr>
        <p:grpSpPr>
          <a:xfrm>
            <a:off x="7509085" y="6534651"/>
            <a:ext cx="1135658" cy="249964"/>
            <a:chOff x="7774184" y="4829168"/>
            <a:chExt cx="1205964" cy="254073"/>
          </a:xfrm>
        </p:grpSpPr>
        <p:sp>
          <p:nvSpPr>
            <p:cNvPr id="21" name="Freeform 120">
              <a:extLst>
                <a:ext uri="{FF2B5EF4-FFF2-40B4-BE49-F238E27FC236}">
                  <a16:creationId xmlns="" xmlns:a16="http://schemas.microsoft.com/office/drawing/2014/main" id="{097CC1B8-AF74-4012-8926-605BB50C6F3B}"/>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2" name="Freeform 67">
              <a:extLst>
                <a:ext uri="{FF2B5EF4-FFF2-40B4-BE49-F238E27FC236}">
                  <a16:creationId xmlns="" xmlns:a16="http://schemas.microsoft.com/office/drawing/2014/main" id="{A0D74D60-A398-4481-AD86-4216FA807FB7}"/>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3" name="Shape 1225">
              <a:extLst>
                <a:ext uri="{FF2B5EF4-FFF2-40B4-BE49-F238E27FC236}">
                  <a16:creationId xmlns="" xmlns:a16="http://schemas.microsoft.com/office/drawing/2014/main" id="{C2E17108-86DA-4978-8CE1-B12F2ACF479D}"/>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36417836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
        <p:nvSpPr>
          <p:cNvPr id="10" name="Freeform: Shape 30">
            <a:extLst>
              <a:ext uri="{FF2B5EF4-FFF2-40B4-BE49-F238E27FC236}">
                <a16:creationId xmlns="" xmlns:a16="http://schemas.microsoft.com/office/drawing/2014/main" id="{D171C93A-60E4-4BC3-AE75-B09F327A7C95}"/>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1" name="Freeform: Shape 31">
            <a:extLst>
              <a:ext uri="{FF2B5EF4-FFF2-40B4-BE49-F238E27FC236}">
                <a16:creationId xmlns="" xmlns:a16="http://schemas.microsoft.com/office/drawing/2014/main" id="{2CD1EBED-1CB0-4DCC-B9A7-8AA2E3B77191}"/>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8" name="图片占位符 7">
            <a:extLst>
              <a:ext uri="{FF2B5EF4-FFF2-40B4-BE49-F238E27FC236}">
                <a16:creationId xmlns="" xmlns:a16="http://schemas.microsoft.com/office/drawing/2014/main" id="{6FE1E3EB-E596-49D0-9281-37CB6F5015A9}"/>
              </a:ext>
            </a:extLst>
          </p:cNvPr>
          <p:cNvSpPr>
            <a:spLocks noGrp="1"/>
          </p:cNvSpPr>
          <p:nvPr>
            <p:ph type="pic" sz="quarter" idx="10"/>
          </p:nvPr>
        </p:nvSpPr>
        <p:spPr>
          <a:xfrm>
            <a:off x="1471285" y="1674813"/>
            <a:ext cx="2532460" cy="1898650"/>
          </a:xfrm>
          <a:custGeom>
            <a:avLst/>
            <a:gdLst>
              <a:gd name="connsiteX0" fmla="*/ 0 w 3376613"/>
              <a:gd name="connsiteY0" fmla="*/ 0 h 1898650"/>
              <a:gd name="connsiteX1" fmla="*/ 3376613 w 3376613"/>
              <a:gd name="connsiteY1" fmla="*/ 0 h 1898650"/>
              <a:gd name="connsiteX2" fmla="*/ 3376613 w 3376613"/>
              <a:gd name="connsiteY2" fmla="*/ 1898650 h 1898650"/>
              <a:gd name="connsiteX3" fmla="*/ 0 w 3376613"/>
              <a:gd name="connsiteY3" fmla="*/ 1898650 h 1898650"/>
            </a:gdLst>
            <a:ahLst/>
            <a:cxnLst>
              <a:cxn ang="0">
                <a:pos x="connsiteX0" y="connsiteY0"/>
              </a:cxn>
              <a:cxn ang="0">
                <a:pos x="connsiteX1" y="connsiteY1"/>
              </a:cxn>
              <a:cxn ang="0">
                <a:pos x="connsiteX2" y="connsiteY2"/>
              </a:cxn>
              <a:cxn ang="0">
                <a:pos x="connsiteX3" y="connsiteY3"/>
              </a:cxn>
            </a:cxnLst>
            <a:rect l="l" t="t" r="r" b="b"/>
            <a:pathLst>
              <a:path w="3376613" h="1898650">
                <a:moveTo>
                  <a:pt x="0" y="0"/>
                </a:moveTo>
                <a:lnTo>
                  <a:pt x="3376613" y="0"/>
                </a:lnTo>
                <a:lnTo>
                  <a:pt x="3376613" y="1898650"/>
                </a:lnTo>
                <a:lnTo>
                  <a:pt x="0" y="1898650"/>
                </a:lnTo>
                <a:close/>
              </a:path>
            </a:pathLst>
          </a:custGeom>
        </p:spPr>
        <p:txBody>
          <a:bodyPr wrap="square">
            <a:noAutofit/>
          </a:bodyPr>
          <a:lstStyle/>
          <a:p>
            <a:endParaRPr lang="zh-CN" altLang="en-US"/>
          </a:p>
        </p:txBody>
      </p:sp>
      <p:sp>
        <p:nvSpPr>
          <p:cNvPr id="9" name="图片占位符 8">
            <a:extLst>
              <a:ext uri="{FF2B5EF4-FFF2-40B4-BE49-F238E27FC236}">
                <a16:creationId xmlns="" xmlns:a16="http://schemas.microsoft.com/office/drawing/2014/main" id="{8BF67EFF-DFAB-456B-8435-D1A50D450230}"/>
              </a:ext>
            </a:extLst>
          </p:cNvPr>
          <p:cNvSpPr>
            <a:spLocks noGrp="1"/>
          </p:cNvSpPr>
          <p:nvPr>
            <p:ph type="pic" sz="quarter" idx="11"/>
          </p:nvPr>
        </p:nvSpPr>
        <p:spPr>
          <a:xfrm>
            <a:off x="5140257" y="1674813"/>
            <a:ext cx="2532459" cy="1898650"/>
          </a:xfrm>
          <a:custGeom>
            <a:avLst/>
            <a:gdLst>
              <a:gd name="connsiteX0" fmla="*/ 0 w 3376612"/>
              <a:gd name="connsiteY0" fmla="*/ 0 h 1898650"/>
              <a:gd name="connsiteX1" fmla="*/ 3376612 w 3376612"/>
              <a:gd name="connsiteY1" fmla="*/ 0 h 1898650"/>
              <a:gd name="connsiteX2" fmla="*/ 3376612 w 3376612"/>
              <a:gd name="connsiteY2" fmla="*/ 1898650 h 1898650"/>
              <a:gd name="connsiteX3" fmla="*/ 0 w 3376612"/>
              <a:gd name="connsiteY3" fmla="*/ 1898650 h 1898650"/>
            </a:gdLst>
            <a:ahLst/>
            <a:cxnLst>
              <a:cxn ang="0">
                <a:pos x="connsiteX0" y="connsiteY0"/>
              </a:cxn>
              <a:cxn ang="0">
                <a:pos x="connsiteX1" y="connsiteY1"/>
              </a:cxn>
              <a:cxn ang="0">
                <a:pos x="connsiteX2" y="connsiteY2"/>
              </a:cxn>
              <a:cxn ang="0">
                <a:pos x="connsiteX3" y="connsiteY3"/>
              </a:cxn>
            </a:cxnLst>
            <a:rect l="l" t="t" r="r" b="b"/>
            <a:pathLst>
              <a:path w="3376612" h="1898650">
                <a:moveTo>
                  <a:pt x="0" y="0"/>
                </a:moveTo>
                <a:lnTo>
                  <a:pt x="3376612" y="0"/>
                </a:lnTo>
                <a:lnTo>
                  <a:pt x="3376612" y="1898650"/>
                </a:lnTo>
                <a:lnTo>
                  <a:pt x="0" y="1898650"/>
                </a:lnTo>
                <a:close/>
              </a:path>
            </a:pathLst>
          </a:custGeom>
        </p:spPr>
        <p:txBody>
          <a:bodyPr wrap="square">
            <a:noAutofit/>
          </a:bodyPr>
          <a:lstStyle/>
          <a:p>
            <a:endParaRPr lang="zh-CN" altLang="en-US"/>
          </a:p>
        </p:txBody>
      </p:sp>
      <p:sp>
        <p:nvSpPr>
          <p:cNvPr id="18" name="文本占位符 8">
            <a:extLst>
              <a:ext uri="{FF2B5EF4-FFF2-40B4-BE49-F238E27FC236}">
                <a16:creationId xmlns="" xmlns:a16="http://schemas.microsoft.com/office/drawing/2014/main" id="{9211F310-7D36-4E2D-AB37-7C90537EF21D}"/>
              </a:ext>
            </a:extLst>
          </p:cNvPr>
          <p:cNvSpPr>
            <a:spLocks noGrp="1"/>
          </p:cNvSpPr>
          <p:nvPr>
            <p:ph type="body" sz="quarter" idx="12"/>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9" name="文本占位符 6">
            <a:extLst>
              <a:ext uri="{FF2B5EF4-FFF2-40B4-BE49-F238E27FC236}">
                <a16:creationId xmlns="" xmlns:a16="http://schemas.microsoft.com/office/drawing/2014/main" id="{BFD7B9A7-6370-49AC-BFCD-4EC7C58FD629}"/>
              </a:ext>
            </a:extLst>
          </p:cNvPr>
          <p:cNvSpPr>
            <a:spLocks noGrp="1"/>
          </p:cNvSpPr>
          <p:nvPr>
            <p:ph type="body" sz="quarter" idx="13"/>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20" name="直接连接符 19">
            <a:extLst>
              <a:ext uri="{FF2B5EF4-FFF2-40B4-BE49-F238E27FC236}">
                <a16:creationId xmlns="" xmlns:a16="http://schemas.microsoft.com/office/drawing/2014/main" id="{9E7955E8-FD67-4E7C-986A-C341B87B3D05}"/>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 xmlns:a16="http://schemas.microsoft.com/office/drawing/2014/main" id="{3F9B3B44-F1A3-453C-993C-9A0D03322044}"/>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2" name="图片 21">
            <a:extLst>
              <a:ext uri="{FF2B5EF4-FFF2-40B4-BE49-F238E27FC236}">
                <a16:creationId xmlns="" xmlns:a16="http://schemas.microsoft.com/office/drawing/2014/main" id="{D6C93ECF-72ED-4DC6-B8D5-0E0CB2C0ACAE}"/>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3" name="组合 22">
            <a:extLst>
              <a:ext uri="{FF2B5EF4-FFF2-40B4-BE49-F238E27FC236}">
                <a16:creationId xmlns="" xmlns:a16="http://schemas.microsoft.com/office/drawing/2014/main" id="{604D2BC9-839F-48BB-A727-4FAC348261C3}"/>
              </a:ext>
            </a:extLst>
          </p:cNvPr>
          <p:cNvGrpSpPr/>
          <p:nvPr userDrawn="1"/>
        </p:nvGrpSpPr>
        <p:grpSpPr>
          <a:xfrm>
            <a:off x="7509085" y="6534651"/>
            <a:ext cx="1135658" cy="249964"/>
            <a:chOff x="7774184" y="4829168"/>
            <a:chExt cx="1205964" cy="254073"/>
          </a:xfrm>
        </p:grpSpPr>
        <p:sp>
          <p:nvSpPr>
            <p:cNvPr id="24" name="Freeform 120">
              <a:extLst>
                <a:ext uri="{FF2B5EF4-FFF2-40B4-BE49-F238E27FC236}">
                  <a16:creationId xmlns="" xmlns:a16="http://schemas.microsoft.com/office/drawing/2014/main" id="{E96A7DB8-36EB-4667-BCBE-4EFFA03EDC96}"/>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5" name="Freeform 67">
              <a:extLst>
                <a:ext uri="{FF2B5EF4-FFF2-40B4-BE49-F238E27FC236}">
                  <a16:creationId xmlns="" xmlns:a16="http://schemas.microsoft.com/office/drawing/2014/main" id="{6A08A601-1BD4-48A8-88A6-03917C51A113}"/>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6" name="Shape 1225">
              <a:extLst>
                <a:ext uri="{FF2B5EF4-FFF2-40B4-BE49-F238E27FC236}">
                  <a16:creationId xmlns="" xmlns:a16="http://schemas.microsoft.com/office/drawing/2014/main" id="{000E0A5A-171F-4DC0-9642-B657D24C8992}"/>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12883269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4" name="任意多边形: 形状 3">
            <a:extLst>
              <a:ext uri="{FF2B5EF4-FFF2-40B4-BE49-F238E27FC236}">
                <a16:creationId xmlns="" xmlns:a16="http://schemas.microsoft.com/office/drawing/2014/main" id="{81695CFD-C1C1-44FE-9FFD-8DF59FB645DA}"/>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 name="图片占位符 2">
            <a:extLst>
              <a:ext uri="{FF2B5EF4-FFF2-40B4-BE49-F238E27FC236}">
                <a16:creationId xmlns="" xmlns:a16="http://schemas.microsoft.com/office/drawing/2014/main" id="{275E25B3-07BC-46BB-BC0B-53FEAFC86D75}"/>
              </a:ext>
            </a:extLst>
          </p:cNvPr>
          <p:cNvSpPr>
            <a:spLocks noGrp="1"/>
          </p:cNvSpPr>
          <p:nvPr>
            <p:ph type="pic" sz="quarter" idx="10"/>
          </p:nvPr>
        </p:nvSpPr>
        <p:spPr>
          <a:xfrm>
            <a:off x="691515" y="1786840"/>
            <a:ext cx="4410727" cy="3893524"/>
          </a:xfrm>
          <a:custGeom>
            <a:avLst/>
            <a:gdLst>
              <a:gd name="connsiteX0" fmla="*/ 0 w 3376613"/>
              <a:gd name="connsiteY0" fmla="*/ 0 h 1898650"/>
              <a:gd name="connsiteX1" fmla="*/ 3376613 w 3376613"/>
              <a:gd name="connsiteY1" fmla="*/ 0 h 1898650"/>
              <a:gd name="connsiteX2" fmla="*/ 3376613 w 3376613"/>
              <a:gd name="connsiteY2" fmla="*/ 1898650 h 1898650"/>
              <a:gd name="connsiteX3" fmla="*/ 0 w 3376613"/>
              <a:gd name="connsiteY3" fmla="*/ 1898650 h 1898650"/>
            </a:gdLst>
            <a:ahLst/>
            <a:cxnLst>
              <a:cxn ang="0">
                <a:pos x="connsiteX0" y="connsiteY0"/>
              </a:cxn>
              <a:cxn ang="0">
                <a:pos x="connsiteX1" y="connsiteY1"/>
              </a:cxn>
              <a:cxn ang="0">
                <a:pos x="connsiteX2" y="connsiteY2"/>
              </a:cxn>
              <a:cxn ang="0">
                <a:pos x="connsiteX3" y="connsiteY3"/>
              </a:cxn>
            </a:cxnLst>
            <a:rect l="l" t="t" r="r" b="b"/>
            <a:pathLst>
              <a:path w="3376613" h="1898650">
                <a:moveTo>
                  <a:pt x="0" y="0"/>
                </a:moveTo>
                <a:lnTo>
                  <a:pt x="3376613" y="0"/>
                </a:lnTo>
                <a:lnTo>
                  <a:pt x="3376613" y="1898650"/>
                </a:lnTo>
                <a:lnTo>
                  <a:pt x="0" y="1898650"/>
                </a:lnTo>
                <a:close/>
              </a:path>
            </a:pathLst>
          </a:custGeom>
        </p:spPr>
        <p:txBody>
          <a:bodyPr wrap="square">
            <a:noAutofit/>
          </a:bodyPr>
          <a:lstStyle/>
          <a:p>
            <a:endParaRPr lang="zh-CN" altLang="en-US"/>
          </a:p>
        </p:txBody>
      </p:sp>
      <p:sp>
        <p:nvSpPr>
          <p:cNvPr id="11" name="文本占位符 8">
            <a:extLst>
              <a:ext uri="{FF2B5EF4-FFF2-40B4-BE49-F238E27FC236}">
                <a16:creationId xmlns="" xmlns:a16="http://schemas.microsoft.com/office/drawing/2014/main" id="{8F2FA3D8-8D12-46AA-B83D-F9CDF94D1428}"/>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2" name="文本占位符 6">
            <a:extLst>
              <a:ext uri="{FF2B5EF4-FFF2-40B4-BE49-F238E27FC236}">
                <a16:creationId xmlns="" xmlns:a16="http://schemas.microsoft.com/office/drawing/2014/main" id="{5D9D1998-B064-4A0D-8851-AB08B8A7E868}"/>
              </a:ext>
            </a:extLst>
          </p:cNvPr>
          <p:cNvSpPr>
            <a:spLocks noGrp="1"/>
          </p:cNvSpPr>
          <p:nvPr>
            <p:ph type="body" sz="quarter" idx="12"/>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3" name="直接连接符 12">
            <a:extLst>
              <a:ext uri="{FF2B5EF4-FFF2-40B4-BE49-F238E27FC236}">
                <a16:creationId xmlns="" xmlns:a16="http://schemas.microsoft.com/office/drawing/2014/main" id="{774048B0-129A-4BFE-B496-7A4AC20E05C4}"/>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 xmlns:a16="http://schemas.microsoft.com/office/drawing/2014/main" id="{E6736097-D43D-44B1-97D9-DCCEC179C335}"/>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5" name="图片 14">
            <a:extLst>
              <a:ext uri="{FF2B5EF4-FFF2-40B4-BE49-F238E27FC236}">
                <a16:creationId xmlns="" xmlns:a16="http://schemas.microsoft.com/office/drawing/2014/main" id="{C6110618-DA60-4DB8-8889-9733FCAD1F3A}"/>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6" name="组合 15">
            <a:extLst>
              <a:ext uri="{FF2B5EF4-FFF2-40B4-BE49-F238E27FC236}">
                <a16:creationId xmlns="" xmlns:a16="http://schemas.microsoft.com/office/drawing/2014/main" id="{02C1671D-4C80-4D9F-A789-811963340007}"/>
              </a:ext>
            </a:extLst>
          </p:cNvPr>
          <p:cNvGrpSpPr/>
          <p:nvPr userDrawn="1"/>
        </p:nvGrpSpPr>
        <p:grpSpPr>
          <a:xfrm>
            <a:off x="7509085" y="6534651"/>
            <a:ext cx="1135658" cy="249964"/>
            <a:chOff x="7774184" y="4829168"/>
            <a:chExt cx="1205964" cy="254073"/>
          </a:xfrm>
        </p:grpSpPr>
        <p:sp>
          <p:nvSpPr>
            <p:cNvPr id="17" name="Freeform 120">
              <a:extLst>
                <a:ext uri="{FF2B5EF4-FFF2-40B4-BE49-F238E27FC236}">
                  <a16:creationId xmlns="" xmlns:a16="http://schemas.microsoft.com/office/drawing/2014/main" id="{D2FEBCAB-F124-49FE-BECA-6602FA3E144E}"/>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18" name="Freeform 67">
              <a:extLst>
                <a:ext uri="{FF2B5EF4-FFF2-40B4-BE49-F238E27FC236}">
                  <a16:creationId xmlns="" xmlns:a16="http://schemas.microsoft.com/office/drawing/2014/main" id="{39449CA0-2B99-432B-A02D-5E28E21CCADB}"/>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19" name="Shape 1225">
              <a:extLst>
                <a:ext uri="{FF2B5EF4-FFF2-40B4-BE49-F238E27FC236}">
                  <a16:creationId xmlns="" xmlns:a16="http://schemas.microsoft.com/office/drawing/2014/main" id="{CB2AA195-5FA1-4C92-B670-907DC8EC7E67}"/>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39387297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_自定义版式">
    <p:spTree>
      <p:nvGrpSpPr>
        <p:cNvPr id="1" name=""/>
        <p:cNvGrpSpPr/>
        <p:nvPr/>
      </p:nvGrpSpPr>
      <p:grpSpPr>
        <a:xfrm>
          <a:off x="0" y="0"/>
          <a:ext cx="0" cy="0"/>
          <a:chOff x="0" y="0"/>
          <a:chExt cx="0" cy="0"/>
        </a:xfrm>
      </p:grpSpPr>
      <p:sp>
        <p:nvSpPr>
          <p:cNvPr id="9" name="Freeform: Shape 30">
            <a:extLst>
              <a:ext uri="{FF2B5EF4-FFF2-40B4-BE49-F238E27FC236}">
                <a16:creationId xmlns="" xmlns:a16="http://schemas.microsoft.com/office/drawing/2014/main" id="{05383C9F-031E-487D-AD54-815BFE61D325}"/>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0" name="Freeform: Shape 31">
            <a:extLst>
              <a:ext uri="{FF2B5EF4-FFF2-40B4-BE49-F238E27FC236}">
                <a16:creationId xmlns="" xmlns:a16="http://schemas.microsoft.com/office/drawing/2014/main" id="{13E10E9B-76D0-447A-852F-CA19466E2B85}"/>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7" name="图片占位符 6">
            <a:extLst>
              <a:ext uri="{FF2B5EF4-FFF2-40B4-BE49-F238E27FC236}">
                <a16:creationId xmlns="" xmlns:a16="http://schemas.microsoft.com/office/drawing/2014/main" id="{FCC34658-8DCA-4CC0-83E5-68424F8B2D32}"/>
              </a:ext>
            </a:extLst>
          </p:cNvPr>
          <p:cNvSpPr>
            <a:spLocks noGrp="1"/>
          </p:cNvSpPr>
          <p:nvPr>
            <p:ph type="pic" sz="quarter" idx="11"/>
          </p:nvPr>
        </p:nvSpPr>
        <p:spPr>
          <a:xfrm>
            <a:off x="3535401" y="2311565"/>
            <a:ext cx="2083492" cy="1890402"/>
          </a:xfrm>
          <a:custGeom>
            <a:avLst/>
            <a:gdLst>
              <a:gd name="connsiteX0" fmla="*/ 0 w 2777989"/>
              <a:gd name="connsiteY0" fmla="*/ 0 h 1890402"/>
              <a:gd name="connsiteX1" fmla="*/ 2777989 w 2777989"/>
              <a:gd name="connsiteY1" fmla="*/ 0 h 1890402"/>
              <a:gd name="connsiteX2" fmla="*/ 2777989 w 2777989"/>
              <a:gd name="connsiteY2" fmla="*/ 1890402 h 1890402"/>
              <a:gd name="connsiteX3" fmla="*/ 0 w 2777989"/>
              <a:gd name="connsiteY3" fmla="*/ 1890402 h 1890402"/>
            </a:gdLst>
            <a:ahLst/>
            <a:cxnLst>
              <a:cxn ang="0">
                <a:pos x="connsiteX0" y="connsiteY0"/>
              </a:cxn>
              <a:cxn ang="0">
                <a:pos x="connsiteX1" y="connsiteY1"/>
              </a:cxn>
              <a:cxn ang="0">
                <a:pos x="connsiteX2" y="connsiteY2"/>
              </a:cxn>
              <a:cxn ang="0">
                <a:pos x="connsiteX3" y="connsiteY3"/>
              </a:cxn>
            </a:cxnLst>
            <a:rect l="l" t="t" r="r" b="b"/>
            <a:pathLst>
              <a:path w="2777989" h="1890402">
                <a:moveTo>
                  <a:pt x="0" y="0"/>
                </a:moveTo>
                <a:lnTo>
                  <a:pt x="2777989" y="0"/>
                </a:lnTo>
                <a:lnTo>
                  <a:pt x="2777989" y="1890402"/>
                </a:lnTo>
                <a:lnTo>
                  <a:pt x="0" y="1890402"/>
                </a:lnTo>
                <a:close/>
              </a:path>
            </a:pathLst>
          </a:custGeom>
        </p:spPr>
        <p:txBody>
          <a:bodyPr wrap="square">
            <a:noAutofit/>
          </a:bodyPr>
          <a:lstStyle/>
          <a:p>
            <a:endParaRPr lang="zh-CN" altLang="en-US"/>
          </a:p>
        </p:txBody>
      </p:sp>
      <p:sp>
        <p:nvSpPr>
          <p:cNvPr id="8" name="图片占位符 7">
            <a:extLst>
              <a:ext uri="{FF2B5EF4-FFF2-40B4-BE49-F238E27FC236}">
                <a16:creationId xmlns="" xmlns:a16="http://schemas.microsoft.com/office/drawing/2014/main" id="{69EC1C63-747D-4900-B2A4-6C8A6EB155FD}"/>
              </a:ext>
            </a:extLst>
          </p:cNvPr>
          <p:cNvSpPr>
            <a:spLocks noGrp="1"/>
          </p:cNvSpPr>
          <p:nvPr>
            <p:ph type="pic" sz="quarter" idx="12"/>
          </p:nvPr>
        </p:nvSpPr>
        <p:spPr>
          <a:xfrm>
            <a:off x="5945937" y="2311565"/>
            <a:ext cx="2083492" cy="1890402"/>
          </a:xfrm>
          <a:custGeom>
            <a:avLst/>
            <a:gdLst>
              <a:gd name="connsiteX0" fmla="*/ 0 w 2777989"/>
              <a:gd name="connsiteY0" fmla="*/ 0 h 1890402"/>
              <a:gd name="connsiteX1" fmla="*/ 2777989 w 2777989"/>
              <a:gd name="connsiteY1" fmla="*/ 0 h 1890402"/>
              <a:gd name="connsiteX2" fmla="*/ 2777989 w 2777989"/>
              <a:gd name="connsiteY2" fmla="*/ 1890402 h 1890402"/>
              <a:gd name="connsiteX3" fmla="*/ 0 w 2777989"/>
              <a:gd name="connsiteY3" fmla="*/ 1890402 h 1890402"/>
            </a:gdLst>
            <a:ahLst/>
            <a:cxnLst>
              <a:cxn ang="0">
                <a:pos x="connsiteX0" y="connsiteY0"/>
              </a:cxn>
              <a:cxn ang="0">
                <a:pos x="connsiteX1" y="connsiteY1"/>
              </a:cxn>
              <a:cxn ang="0">
                <a:pos x="connsiteX2" y="connsiteY2"/>
              </a:cxn>
              <a:cxn ang="0">
                <a:pos x="connsiteX3" y="connsiteY3"/>
              </a:cxn>
            </a:cxnLst>
            <a:rect l="l" t="t" r="r" b="b"/>
            <a:pathLst>
              <a:path w="2777989" h="1890402">
                <a:moveTo>
                  <a:pt x="0" y="0"/>
                </a:moveTo>
                <a:lnTo>
                  <a:pt x="2777989" y="0"/>
                </a:lnTo>
                <a:lnTo>
                  <a:pt x="2777989" y="1890402"/>
                </a:lnTo>
                <a:lnTo>
                  <a:pt x="0" y="1890402"/>
                </a:lnTo>
                <a:close/>
              </a:path>
            </a:pathLst>
          </a:custGeom>
        </p:spPr>
        <p:txBody>
          <a:bodyPr wrap="square">
            <a:noAutofit/>
          </a:bodyPr>
          <a:lstStyle/>
          <a:p>
            <a:endParaRPr lang="zh-CN" altLang="en-US"/>
          </a:p>
        </p:txBody>
      </p:sp>
      <p:sp>
        <p:nvSpPr>
          <p:cNvPr id="6" name="图片占位符 5">
            <a:extLst>
              <a:ext uri="{FF2B5EF4-FFF2-40B4-BE49-F238E27FC236}">
                <a16:creationId xmlns="" xmlns:a16="http://schemas.microsoft.com/office/drawing/2014/main" id="{9B1571C7-A12B-4B76-B197-F5AC857BECDA}"/>
              </a:ext>
            </a:extLst>
          </p:cNvPr>
          <p:cNvSpPr>
            <a:spLocks noGrp="1"/>
          </p:cNvSpPr>
          <p:nvPr>
            <p:ph type="pic" sz="quarter" idx="10"/>
          </p:nvPr>
        </p:nvSpPr>
        <p:spPr>
          <a:xfrm>
            <a:off x="1109631" y="2311565"/>
            <a:ext cx="2083492" cy="1890402"/>
          </a:xfrm>
          <a:custGeom>
            <a:avLst/>
            <a:gdLst>
              <a:gd name="connsiteX0" fmla="*/ 0 w 2777989"/>
              <a:gd name="connsiteY0" fmla="*/ 0 h 1890402"/>
              <a:gd name="connsiteX1" fmla="*/ 2777989 w 2777989"/>
              <a:gd name="connsiteY1" fmla="*/ 0 h 1890402"/>
              <a:gd name="connsiteX2" fmla="*/ 2777989 w 2777989"/>
              <a:gd name="connsiteY2" fmla="*/ 1890402 h 1890402"/>
              <a:gd name="connsiteX3" fmla="*/ 0 w 2777989"/>
              <a:gd name="connsiteY3" fmla="*/ 1890402 h 1890402"/>
            </a:gdLst>
            <a:ahLst/>
            <a:cxnLst>
              <a:cxn ang="0">
                <a:pos x="connsiteX0" y="connsiteY0"/>
              </a:cxn>
              <a:cxn ang="0">
                <a:pos x="connsiteX1" y="connsiteY1"/>
              </a:cxn>
              <a:cxn ang="0">
                <a:pos x="connsiteX2" y="connsiteY2"/>
              </a:cxn>
              <a:cxn ang="0">
                <a:pos x="connsiteX3" y="connsiteY3"/>
              </a:cxn>
            </a:cxnLst>
            <a:rect l="l" t="t" r="r" b="b"/>
            <a:pathLst>
              <a:path w="2777989" h="1890402">
                <a:moveTo>
                  <a:pt x="0" y="0"/>
                </a:moveTo>
                <a:lnTo>
                  <a:pt x="2777989" y="0"/>
                </a:lnTo>
                <a:lnTo>
                  <a:pt x="2777989" y="1890402"/>
                </a:lnTo>
                <a:lnTo>
                  <a:pt x="0" y="1890402"/>
                </a:lnTo>
                <a:close/>
              </a:path>
            </a:pathLst>
          </a:custGeom>
        </p:spPr>
        <p:txBody>
          <a:bodyPr wrap="square">
            <a:noAutofit/>
          </a:bodyPr>
          <a:lstStyle/>
          <a:p>
            <a:endParaRPr lang="zh-CN" altLang="en-US"/>
          </a:p>
        </p:txBody>
      </p:sp>
      <p:sp>
        <p:nvSpPr>
          <p:cNvPr id="17" name="文本占位符 8">
            <a:extLst>
              <a:ext uri="{FF2B5EF4-FFF2-40B4-BE49-F238E27FC236}">
                <a16:creationId xmlns="" xmlns:a16="http://schemas.microsoft.com/office/drawing/2014/main" id="{D8480B79-4251-4855-BF10-A2ABCD0EB27D}"/>
              </a:ext>
            </a:extLst>
          </p:cNvPr>
          <p:cNvSpPr>
            <a:spLocks noGrp="1"/>
          </p:cNvSpPr>
          <p:nvPr>
            <p:ph type="body" sz="quarter" idx="13"/>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8" name="文本占位符 6">
            <a:extLst>
              <a:ext uri="{FF2B5EF4-FFF2-40B4-BE49-F238E27FC236}">
                <a16:creationId xmlns="" xmlns:a16="http://schemas.microsoft.com/office/drawing/2014/main" id="{1374EBA5-A83C-4A02-828C-224D4029C09A}"/>
              </a:ext>
            </a:extLst>
          </p:cNvPr>
          <p:cNvSpPr>
            <a:spLocks noGrp="1"/>
          </p:cNvSpPr>
          <p:nvPr>
            <p:ph type="body" sz="quarter" idx="14"/>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9" name="直接连接符 18">
            <a:extLst>
              <a:ext uri="{FF2B5EF4-FFF2-40B4-BE49-F238E27FC236}">
                <a16:creationId xmlns="" xmlns:a16="http://schemas.microsoft.com/office/drawing/2014/main" id="{57CA6AD5-6C1B-479A-B81A-5ECEB91CF191}"/>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 xmlns:a16="http://schemas.microsoft.com/office/drawing/2014/main" id="{57F028F5-F84E-44EC-88F6-16042CB461B5}"/>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1" name="图片 20">
            <a:extLst>
              <a:ext uri="{FF2B5EF4-FFF2-40B4-BE49-F238E27FC236}">
                <a16:creationId xmlns="" xmlns:a16="http://schemas.microsoft.com/office/drawing/2014/main" id="{85B99D1B-1744-4E9B-BA57-EA892AB0C506}"/>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2" name="组合 21">
            <a:extLst>
              <a:ext uri="{FF2B5EF4-FFF2-40B4-BE49-F238E27FC236}">
                <a16:creationId xmlns="" xmlns:a16="http://schemas.microsoft.com/office/drawing/2014/main" id="{29C86521-09BF-49EC-80B9-5A929FEA2C35}"/>
              </a:ext>
            </a:extLst>
          </p:cNvPr>
          <p:cNvGrpSpPr/>
          <p:nvPr userDrawn="1"/>
        </p:nvGrpSpPr>
        <p:grpSpPr>
          <a:xfrm>
            <a:off x="7509085" y="6534651"/>
            <a:ext cx="1135658" cy="249964"/>
            <a:chOff x="7774184" y="4829168"/>
            <a:chExt cx="1205964" cy="254073"/>
          </a:xfrm>
        </p:grpSpPr>
        <p:sp>
          <p:nvSpPr>
            <p:cNvPr id="23" name="Freeform 120">
              <a:extLst>
                <a:ext uri="{FF2B5EF4-FFF2-40B4-BE49-F238E27FC236}">
                  <a16:creationId xmlns="" xmlns:a16="http://schemas.microsoft.com/office/drawing/2014/main" id="{1E3DDECC-456C-4EBB-AADA-E1E92A7CAA56}"/>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4" name="Freeform 67">
              <a:extLst>
                <a:ext uri="{FF2B5EF4-FFF2-40B4-BE49-F238E27FC236}">
                  <a16:creationId xmlns="" xmlns:a16="http://schemas.microsoft.com/office/drawing/2014/main" id="{D0611585-D186-40B1-8001-B7F7C7B6F47D}"/>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5" name="Shape 1225">
              <a:extLst>
                <a:ext uri="{FF2B5EF4-FFF2-40B4-BE49-F238E27FC236}">
                  <a16:creationId xmlns="" xmlns:a16="http://schemas.microsoft.com/office/drawing/2014/main" id="{3F99105E-236E-4DED-A491-F51411880D03}"/>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1112671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13" name="任意多边形: 形状 12">
            <a:extLst>
              <a:ext uri="{FF2B5EF4-FFF2-40B4-BE49-F238E27FC236}">
                <a16:creationId xmlns="" xmlns:a16="http://schemas.microsoft.com/office/drawing/2014/main" id="{96B27657-0CCB-44D1-814B-E6AA9B2D314B}"/>
              </a:ext>
            </a:extLst>
          </p:cNvPr>
          <p:cNvSpPr/>
          <p:nvPr userDrawn="1"/>
        </p:nvSpPr>
        <p:spPr>
          <a:xfrm>
            <a:off x="4720542" y="0"/>
            <a:ext cx="4423458" cy="6851986"/>
          </a:xfrm>
          <a:custGeom>
            <a:avLst/>
            <a:gdLst>
              <a:gd name="connsiteX0" fmla="*/ 260405 w 4423458"/>
              <a:gd name="connsiteY0" fmla="*/ 0 h 6851986"/>
              <a:gd name="connsiteX1" fmla="*/ 4423458 w 4423458"/>
              <a:gd name="connsiteY1" fmla="*/ 0 h 6851986"/>
              <a:gd name="connsiteX2" fmla="*/ 4423458 w 4423458"/>
              <a:gd name="connsiteY2" fmla="*/ 6851986 h 6851986"/>
              <a:gd name="connsiteX3" fmla="*/ 2544594 w 4423458"/>
              <a:gd name="connsiteY3" fmla="*/ 6851986 h 6851986"/>
              <a:gd name="connsiteX4" fmla="*/ 2526606 w 4423458"/>
              <a:gd name="connsiteY4" fmla="*/ 6819906 h 6851986"/>
              <a:gd name="connsiteX5" fmla="*/ 2130785 w 4423458"/>
              <a:gd name="connsiteY5" fmla="*/ 5309970 h 6851986"/>
              <a:gd name="connsiteX6" fmla="*/ 934063 w 4423458"/>
              <a:gd name="connsiteY6" fmla="*/ 4697366 h 6851986"/>
              <a:gd name="connsiteX7" fmla="*/ 491797 w 4423458"/>
              <a:gd name="connsiteY7" fmla="*/ 3267956 h 6851986"/>
              <a:gd name="connsiteX8" fmla="*/ 260405 w 4423458"/>
              <a:gd name="connsiteY8" fmla="*/ 0 h 685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458" h="6851986">
                <a:moveTo>
                  <a:pt x="260405" y="0"/>
                </a:moveTo>
                <a:lnTo>
                  <a:pt x="4423458" y="0"/>
                </a:lnTo>
                <a:lnTo>
                  <a:pt x="4423458" y="6851986"/>
                </a:lnTo>
                <a:lnTo>
                  <a:pt x="2544594" y="6851986"/>
                </a:lnTo>
                <a:lnTo>
                  <a:pt x="2526606" y="6819906"/>
                </a:lnTo>
                <a:cubicBezTo>
                  <a:pt x="2314280" y="6385019"/>
                  <a:pt x="2386877" y="5654560"/>
                  <a:pt x="2130785" y="5309970"/>
                </a:cubicBezTo>
                <a:cubicBezTo>
                  <a:pt x="1857621" y="4942407"/>
                  <a:pt x="1207228" y="5037701"/>
                  <a:pt x="934063" y="4697366"/>
                </a:cubicBezTo>
                <a:cubicBezTo>
                  <a:pt x="660899" y="4357031"/>
                  <a:pt x="604073" y="4050850"/>
                  <a:pt x="491797" y="3267956"/>
                </a:cubicBezTo>
                <a:cubicBezTo>
                  <a:pt x="379520" y="2485061"/>
                  <a:pt x="-394872" y="544660"/>
                  <a:pt x="260405" y="0"/>
                </a:cubicBezTo>
                <a:close/>
              </a:path>
            </a:pathLst>
          </a:custGeom>
          <a:solidFill>
            <a:schemeClr val="accent1">
              <a:lumMod val="40000"/>
              <a:lumOff val="6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4" name="图片占位符 13">
            <a:extLst>
              <a:ext uri="{FF2B5EF4-FFF2-40B4-BE49-F238E27FC236}">
                <a16:creationId xmlns="" xmlns:a16="http://schemas.microsoft.com/office/drawing/2014/main" id="{24F726B1-4821-45FC-9D80-B1CED0413E8D}"/>
              </a:ext>
            </a:extLst>
          </p:cNvPr>
          <p:cNvSpPr>
            <a:spLocks noGrp="1"/>
          </p:cNvSpPr>
          <p:nvPr>
            <p:ph type="pic" sz="quarter" idx="10"/>
          </p:nvPr>
        </p:nvSpPr>
        <p:spPr>
          <a:xfrm>
            <a:off x="4953783" y="6014"/>
            <a:ext cx="4190218" cy="6851239"/>
          </a:xfrm>
          <a:custGeom>
            <a:avLst/>
            <a:gdLst>
              <a:gd name="connsiteX0" fmla="*/ 321808 w 5586957"/>
              <a:gd name="connsiteY0" fmla="*/ 0 h 6851239"/>
              <a:gd name="connsiteX1" fmla="*/ 5586957 w 5586957"/>
              <a:gd name="connsiteY1" fmla="*/ 0 h 6851239"/>
              <a:gd name="connsiteX2" fmla="*/ 5586957 w 5586957"/>
              <a:gd name="connsiteY2" fmla="*/ 6851239 h 6851239"/>
              <a:gd name="connsiteX3" fmla="*/ 3372103 w 5586957"/>
              <a:gd name="connsiteY3" fmla="*/ 6851239 h 6851239"/>
              <a:gd name="connsiteX4" fmla="*/ 3249840 w 5586957"/>
              <a:gd name="connsiteY4" fmla="*/ 6727500 h 6851239"/>
              <a:gd name="connsiteX5" fmla="*/ 2691244 w 5586957"/>
              <a:gd name="connsiteY5" fmla="*/ 5173950 h 6851239"/>
              <a:gd name="connsiteX6" fmla="*/ 1179750 w 5586957"/>
              <a:gd name="connsiteY6" fmla="*/ 4576431 h 6851239"/>
              <a:gd name="connsiteX7" fmla="*/ 621155 w 5586957"/>
              <a:gd name="connsiteY7" fmla="*/ 3182220 h 6851239"/>
              <a:gd name="connsiteX8" fmla="*/ 256519 w 5586957"/>
              <a:gd name="connsiteY8" fmla="*/ 48454 h 6851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6957" h="6851239">
                <a:moveTo>
                  <a:pt x="321808" y="0"/>
                </a:moveTo>
                <a:lnTo>
                  <a:pt x="5586957" y="0"/>
                </a:lnTo>
                <a:lnTo>
                  <a:pt x="5586957" y="6851239"/>
                </a:lnTo>
                <a:lnTo>
                  <a:pt x="3372103" y="6851239"/>
                </a:lnTo>
                <a:lnTo>
                  <a:pt x="3249840" y="6727500"/>
                </a:lnTo>
                <a:cubicBezTo>
                  <a:pt x="2908933" y="6319195"/>
                  <a:pt x="3036260" y="5532462"/>
                  <a:pt x="2691244" y="5173950"/>
                </a:cubicBezTo>
                <a:cubicBezTo>
                  <a:pt x="2346230" y="4815439"/>
                  <a:pt x="1524765" y="4908386"/>
                  <a:pt x="1179750" y="4576431"/>
                </a:cubicBezTo>
                <a:cubicBezTo>
                  <a:pt x="834736" y="4244477"/>
                  <a:pt x="762963" y="3945835"/>
                  <a:pt x="621155" y="3182220"/>
                </a:cubicBezTo>
                <a:cubicBezTo>
                  <a:pt x="483778" y="2442467"/>
                  <a:pt x="-438420" y="643171"/>
                  <a:pt x="256519" y="48454"/>
                </a:cubicBezTo>
                <a:close/>
              </a:path>
            </a:pathLst>
          </a:custGeom>
        </p:spPr>
        <p:txBody>
          <a:bodyPr wrap="square">
            <a:noAutofit/>
          </a:bodyPr>
          <a:lstStyle/>
          <a:p>
            <a:endParaRPr lang="zh-CN" altLang="en-US"/>
          </a:p>
        </p:txBody>
      </p:sp>
      <p:sp>
        <p:nvSpPr>
          <p:cNvPr id="3" name="矩形 2">
            <a:extLst>
              <a:ext uri="{FF2B5EF4-FFF2-40B4-BE49-F238E27FC236}">
                <a16:creationId xmlns="" xmlns:a16="http://schemas.microsoft.com/office/drawing/2014/main" id="{12C5F5A3-6BDA-46D7-9892-AFC8C051075E}"/>
              </a:ext>
            </a:extLst>
          </p:cNvPr>
          <p:cNvSpPr/>
          <p:nvPr userDrawn="1"/>
        </p:nvSpPr>
        <p:spPr>
          <a:xfrm>
            <a:off x="1" y="0"/>
            <a:ext cx="178947" cy="6858000"/>
          </a:xfrm>
          <a:prstGeom prst="rect">
            <a:avLst/>
          </a:prstGeom>
          <a:solidFill>
            <a:srgbClr val="E3E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6" name="组合 5">
            <a:extLst>
              <a:ext uri="{FF2B5EF4-FFF2-40B4-BE49-F238E27FC236}">
                <a16:creationId xmlns="" xmlns:a16="http://schemas.microsoft.com/office/drawing/2014/main" id="{6AE91184-838D-438E-9DBB-F3AC2E09AE24}"/>
              </a:ext>
            </a:extLst>
          </p:cNvPr>
          <p:cNvGrpSpPr/>
          <p:nvPr userDrawn="1"/>
        </p:nvGrpSpPr>
        <p:grpSpPr>
          <a:xfrm>
            <a:off x="618314" y="451869"/>
            <a:ext cx="190496" cy="135688"/>
            <a:chOff x="4503420" y="2385060"/>
            <a:chExt cx="358140" cy="259080"/>
          </a:xfrm>
        </p:grpSpPr>
        <p:cxnSp>
          <p:nvCxnSpPr>
            <p:cNvPr id="7" name="直接连接符 6">
              <a:extLst>
                <a:ext uri="{FF2B5EF4-FFF2-40B4-BE49-F238E27FC236}">
                  <a16:creationId xmlns="" xmlns:a16="http://schemas.microsoft.com/office/drawing/2014/main" id="{5BA00482-85EF-431D-8F89-F0F291420D49}"/>
                </a:ext>
              </a:extLst>
            </p:cNvPr>
            <p:cNvCxnSpPr>
              <a:cxnSpLocks/>
            </p:cNvCxnSpPr>
            <p:nvPr/>
          </p:nvCxnSpPr>
          <p:spPr>
            <a:xfrm>
              <a:off x="4503420" y="2385060"/>
              <a:ext cx="358140" cy="0"/>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 xmlns:a16="http://schemas.microsoft.com/office/drawing/2014/main" id="{9004A70F-FB7B-4DD8-9B0C-1F28462E8131}"/>
                </a:ext>
              </a:extLst>
            </p:cNvPr>
            <p:cNvCxnSpPr>
              <a:cxnSpLocks/>
            </p:cNvCxnSpPr>
            <p:nvPr/>
          </p:nvCxnSpPr>
          <p:spPr>
            <a:xfrm>
              <a:off x="4503420" y="2514600"/>
              <a:ext cx="358140" cy="0"/>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 xmlns:a16="http://schemas.microsoft.com/office/drawing/2014/main" id="{71FCEC30-1989-4E4B-8EE4-838F7080272B}"/>
                </a:ext>
              </a:extLst>
            </p:cNvPr>
            <p:cNvCxnSpPr>
              <a:cxnSpLocks/>
            </p:cNvCxnSpPr>
            <p:nvPr/>
          </p:nvCxnSpPr>
          <p:spPr>
            <a:xfrm>
              <a:off x="4503420" y="2644140"/>
              <a:ext cx="358140" cy="0"/>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pic>
        <p:nvPicPr>
          <p:cNvPr id="11" name="图片 10">
            <a:extLst>
              <a:ext uri="{FF2B5EF4-FFF2-40B4-BE49-F238E27FC236}">
                <a16:creationId xmlns="" xmlns:a16="http://schemas.microsoft.com/office/drawing/2014/main" id="{1976EB2A-3A59-455B-91BC-546B94022B82}"/>
              </a:ext>
            </a:extLst>
          </p:cNvPr>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 t="252" r="-328" b="-206"/>
          <a:stretch/>
        </p:blipFill>
        <p:spPr>
          <a:xfrm>
            <a:off x="-763913" y="1822171"/>
            <a:ext cx="3213658" cy="3213658"/>
          </a:xfrm>
          <a:prstGeom prst="rect">
            <a:avLst/>
          </a:prstGeom>
        </p:spPr>
      </p:pic>
    </p:spTree>
    <p:extLst>
      <p:ext uri="{BB962C8B-B14F-4D97-AF65-F5344CB8AC3E}">
        <p14:creationId xmlns="" xmlns:p14="http://schemas.microsoft.com/office/powerpoint/2010/main" val="35789569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8_自定义版式">
    <p:spTree>
      <p:nvGrpSpPr>
        <p:cNvPr id="1" name=""/>
        <p:cNvGrpSpPr/>
        <p:nvPr/>
      </p:nvGrpSpPr>
      <p:grpSpPr>
        <a:xfrm>
          <a:off x="0" y="0"/>
          <a:ext cx="0" cy="0"/>
          <a:chOff x="0" y="0"/>
          <a:chExt cx="0" cy="0"/>
        </a:xfrm>
      </p:grpSpPr>
      <p:sp>
        <p:nvSpPr>
          <p:cNvPr id="4" name="任意多边形: 形状 3">
            <a:extLst>
              <a:ext uri="{FF2B5EF4-FFF2-40B4-BE49-F238E27FC236}">
                <a16:creationId xmlns="" xmlns:a16="http://schemas.microsoft.com/office/drawing/2014/main" id="{57A847ED-328C-4403-AC83-89916D376DE0}"/>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 name="图片占位符 2">
            <a:extLst>
              <a:ext uri="{FF2B5EF4-FFF2-40B4-BE49-F238E27FC236}">
                <a16:creationId xmlns="" xmlns:a16="http://schemas.microsoft.com/office/drawing/2014/main" id="{5ADB3E97-77A7-4960-B540-A79FFE44D132}"/>
              </a:ext>
            </a:extLst>
          </p:cNvPr>
          <p:cNvSpPr>
            <a:spLocks noGrp="1"/>
          </p:cNvSpPr>
          <p:nvPr>
            <p:ph type="pic" sz="quarter" idx="10"/>
          </p:nvPr>
        </p:nvSpPr>
        <p:spPr>
          <a:xfrm>
            <a:off x="511629" y="1770743"/>
            <a:ext cx="4332685" cy="3759200"/>
          </a:xfrm>
          <a:custGeom>
            <a:avLst/>
            <a:gdLst>
              <a:gd name="connsiteX0" fmla="*/ 0 w 3376613"/>
              <a:gd name="connsiteY0" fmla="*/ 0 h 1898650"/>
              <a:gd name="connsiteX1" fmla="*/ 3376613 w 3376613"/>
              <a:gd name="connsiteY1" fmla="*/ 0 h 1898650"/>
              <a:gd name="connsiteX2" fmla="*/ 3376613 w 3376613"/>
              <a:gd name="connsiteY2" fmla="*/ 1898650 h 1898650"/>
              <a:gd name="connsiteX3" fmla="*/ 0 w 3376613"/>
              <a:gd name="connsiteY3" fmla="*/ 1898650 h 1898650"/>
            </a:gdLst>
            <a:ahLst/>
            <a:cxnLst>
              <a:cxn ang="0">
                <a:pos x="connsiteX0" y="connsiteY0"/>
              </a:cxn>
              <a:cxn ang="0">
                <a:pos x="connsiteX1" y="connsiteY1"/>
              </a:cxn>
              <a:cxn ang="0">
                <a:pos x="connsiteX2" y="connsiteY2"/>
              </a:cxn>
              <a:cxn ang="0">
                <a:pos x="connsiteX3" y="connsiteY3"/>
              </a:cxn>
            </a:cxnLst>
            <a:rect l="l" t="t" r="r" b="b"/>
            <a:pathLst>
              <a:path w="3376613" h="1898650">
                <a:moveTo>
                  <a:pt x="0" y="0"/>
                </a:moveTo>
                <a:lnTo>
                  <a:pt x="3376613" y="0"/>
                </a:lnTo>
                <a:lnTo>
                  <a:pt x="3376613" y="1898650"/>
                </a:lnTo>
                <a:lnTo>
                  <a:pt x="0" y="1898650"/>
                </a:lnTo>
                <a:close/>
              </a:path>
            </a:pathLst>
          </a:custGeom>
        </p:spPr>
        <p:txBody>
          <a:bodyPr wrap="square">
            <a:noAutofit/>
          </a:bodyPr>
          <a:lstStyle/>
          <a:p>
            <a:endParaRPr lang="zh-CN" altLang="en-US"/>
          </a:p>
        </p:txBody>
      </p:sp>
      <p:sp>
        <p:nvSpPr>
          <p:cNvPr id="11" name="文本占位符 8">
            <a:extLst>
              <a:ext uri="{FF2B5EF4-FFF2-40B4-BE49-F238E27FC236}">
                <a16:creationId xmlns="" xmlns:a16="http://schemas.microsoft.com/office/drawing/2014/main" id="{AF1BD632-40BB-4AED-BD92-7818EA5C93CD}"/>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2" name="文本占位符 6">
            <a:extLst>
              <a:ext uri="{FF2B5EF4-FFF2-40B4-BE49-F238E27FC236}">
                <a16:creationId xmlns="" xmlns:a16="http://schemas.microsoft.com/office/drawing/2014/main" id="{EBD38AED-4F41-4E8C-AFF0-B46628F2FA10}"/>
              </a:ext>
            </a:extLst>
          </p:cNvPr>
          <p:cNvSpPr>
            <a:spLocks noGrp="1"/>
          </p:cNvSpPr>
          <p:nvPr>
            <p:ph type="body" sz="quarter" idx="12"/>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3" name="直接连接符 12">
            <a:extLst>
              <a:ext uri="{FF2B5EF4-FFF2-40B4-BE49-F238E27FC236}">
                <a16:creationId xmlns="" xmlns:a16="http://schemas.microsoft.com/office/drawing/2014/main" id="{00B81CDD-78AB-4E43-B662-95562CB49AFC}"/>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 xmlns:a16="http://schemas.microsoft.com/office/drawing/2014/main" id="{5B7600E6-7A4A-46F0-8533-A03037BA884C}"/>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5" name="图片 14">
            <a:extLst>
              <a:ext uri="{FF2B5EF4-FFF2-40B4-BE49-F238E27FC236}">
                <a16:creationId xmlns="" xmlns:a16="http://schemas.microsoft.com/office/drawing/2014/main" id="{E376E8BB-3830-42D7-A025-19C53AD32FBB}"/>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6" name="组合 15">
            <a:extLst>
              <a:ext uri="{FF2B5EF4-FFF2-40B4-BE49-F238E27FC236}">
                <a16:creationId xmlns="" xmlns:a16="http://schemas.microsoft.com/office/drawing/2014/main" id="{8D58887A-E2A6-4A6E-B937-3EAF9D043D9A}"/>
              </a:ext>
            </a:extLst>
          </p:cNvPr>
          <p:cNvGrpSpPr/>
          <p:nvPr userDrawn="1"/>
        </p:nvGrpSpPr>
        <p:grpSpPr>
          <a:xfrm>
            <a:off x="7509085" y="6534651"/>
            <a:ext cx="1135658" cy="249964"/>
            <a:chOff x="7774184" y="4829168"/>
            <a:chExt cx="1205964" cy="254073"/>
          </a:xfrm>
        </p:grpSpPr>
        <p:sp>
          <p:nvSpPr>
            <p:cNvPr id="17" name="Freeform 120">
              <a:extLst>
                <a:ext uri="{FF2B5EF4-FFF2-40B4-BE49-F238E27FC236}">
                  <a16:creationId xmlns="" xmlns:a16="http://schemas.microsoft.com/office/drawing/2014/main" id="{BE3B45E1-B639-4654-A747-0CE80DBBA9CD}"/>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18" name="Freeform 67">
              <a:extLst>
                <a:ext uri="{FF2B5EF4-FFF2-40B4-BE49-F238E27FC236}">
                  <a16:creationId xmlns="" xmlns:a16="http://schemas.microsoft.com/office/drawing/2014/main" id="{905DFCD9-A97A-4E38-A94C-6708FEFB954B}"/>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19" name="Shape 1225">
              <a:extLst>
                <a:ext uri="{FF2B5EF4-FFF2-40B4-BE49-F238E27FC236}">
                  <a16:creationId xmlns="" xmlns:a16="http://schemas.microsoft.com/office/drawing/2014/main" id="{FA29F832-F5F3-4FAE-AD38-B8399902E40F}"/>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35050703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9_自定义版式">
    <p:spTree>
      <p:nvGrpSpPr>
        <p:cNvPr id="1" name=""/>
        <p:cNvGrpSpPr/>
        <p:nvPr/>
      </p:nvGrpSpPr>
      <p:grpSpPr>
        <a:xfrm>
          <a:off x="0" y="0"/>
          <a:ext cx="0" cy="0"/>
          <a:chOff x="0" y="0"/>
          <a:chExt cx="0" cy="0"/>
        </a:xfrm>
      </p:grpSpPr>
      <p:sp>
        <p:nvSpPr>
          <p:cNvPr id="5" name="Freeform: Shape 30">
            <a:extLst>
              <a:ext uri="{FF2B5EF4-FFF2-40B4-BE49-F238E27FC236}">
                <a16:creationId xmlns="" xmlns:a16="http://schemas.microsoft.com/office/drawing/2014/main" id="{3D611972-988F-4498-9FFD-DB44547E2B48}"/>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6" name="Freeform: Shape 31">
            <a:extLst>
              <a:ext uri="{FF2B5EF4-FFF2-40B4-BE49-F238E27FC236}">
                <a16:creationId xmlns="" xmlns:a16="http://schemas.microsoft.com/office/drawing/2014/main" id="{7258C412-525F-495F-81F0-34C08BEB08DA}"/>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4" name="图片占位符 3">
            <a:extLst>
              <a:ext uri="{FF2B5EF4-FFF2-40B4-BE49-F238E27FC236}">
                <a16:creationId xmlns="" xmlns:a16="http://schemas.microsoft.com/office/drawing/2014/main" id="{89C2AF3D-FE39-4400-B1EF-1B497C6CAA39}"/>
              </a:ext>
            </a:extLst>
          </p:cNvPr>
          <p:cNvSpPr>
            <a:spLocks noGrp="1"/>
          </p:cNvSpPr>
          <p:nvPr>
            <p:ph type="pic" sz="quarter" idx="10"/>
          </p:nvPr>
        </p:nvSpPr>
        <p:spPr>
          <a:xfrm>
            <a:off x="3133720" y="2202212"/>
            <a:ext cx="2876561" cy="2876400"/>
          </a:xfrm>
          <a:custGeom>
            <a:avLst/>
            <a:gdLst>
              <a:gd name="connsiteX0" fmla="*/ 1917708 w 3835415"/>
              <a:gd name="connsiteY0" fmla="*/ 0 h 3839220"/>
              <a:gd name="connsiteX1" fmla="*/ 3835415 w 3835415"/>
              <a:gd name="connsiteY1" fmla="*/ 1919610 h 3839220"/>
              <a:gd name="connsiteX2" fmla="*/ 1917708 w 3835415"/>
              <a:gd name="connsiteY2" fmla="*/ 3839220 h 3839220"/>
              <a:gd name="connsiteX3" fmla="*/ 0 w 3835415"/>
              <a:gd name="connsiteY3" fmla="*/ 1919610 h 3839220"/>
              <a:gd name="connsiteX4" fmla="*/ 1917708 w 3835415"/>
              <a:gd name="connsiteY4" fmla="*/ 0 h 3839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415" h="3839220">
                <a:moveTo>
                  <a:pt x="1917708" y="0"/>
                </a:moveTo>
                <a:cubicBezTo>
                  <a:pt x="2976827" y="0"/>
                  <a:pt x="3835415" y="859440"/>
                  <a:pt x="3835415" y="1919610"/>
                </a:cubicBezTo>
                <a:cubicBezTo>
                  <a:pt x="3835415" y="2979780"/>
                  <a:pt x="2976827" y="3839220"/>
                  <a:pt x="1917708" y="3839220"/>
                </a:cubicBezTo>
                <a:cubicBezTo>
                  <a:pt x="858588" y="3839220"/>
                  <a:pt x="0" y="2979780"/>
                  <a:pt x="0" y="1919610"/>
                </a:cubicBezTo>
                <a:cubicBezTo>
                  <a:pt x="0" y="859440"/>
                  <a:pt x="858588" y="0"/>
                  <a:pt x="1917708" y="0"/>
                </a:cubicBezTo>
                <a:close/>
              </a:path>
            </a:pathLst>
          </a:custGeom>
        </p:spPr>
        <p:txBody>
          <a:bodyPr wrap="square">
            <a:noAutofit/>
          </a:bodyPr>
          <a:lstStyle/>
          <a:p>
            <a:endParaRPr lang="zh-CN" altLang="en-US"/>
          </a:p>
        </p:txBody>
      </p:sp>
      <p:sp>
        <p:nvSpPr>
          <p:cNvPr id="13" name="文本占位符 8">
            <a:extLst>
              <a:ext uri="{FF2B5EF4-FFF2-40B4-BE49-F238E27FC236}">
                <a16:creationId xmlns="" xmlns:a16="http://schemas.microsoft.com/office/drawing/2014/main" id="{F295687A-81A9-404B-8554-C37508A75F1D}"/>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4" name="文本占位符 6">
            <a:extLst>
              <a:ext uri="{FF2B5EF4-FFF2-40B4-BE49-F238E27FC236}">
                <a16:creationId xmlns="" xmlns:a16="http://schemas.microsoft.com/office/drawing/2014/main" id="{3CB37852-C969-4332-A9F6-79D55BB5FD2E}"/>
              </a:ext>
            </a:extLst>
          </p:cNvPr>
          <p:cNvSpPr>
            <a:spLocks noGrp="1"/>
          </p:cNvSpPr>
          <p:nvPr>
            <p:ph type="body" sz="quarter" idx="12"/>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5" name="直接连接符 14">
            <a:extLst>
              <a:ext uri="{FF2B5EF4-FFF2-40B4-BE49-F238E27FC236}">
                <a16:creationId xmlns="" xmlns:a16="http://schemas.microsoft.com/office/drawing/2014/main" id="{5DFDC37D-CC6F-47D3-8421-7312F5E95D0B}"/>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 xmlns:a16="http://schemas.microsoft.com/office/drawing/2014/main" id="{81E132D4-2A80-484B-BDFC-0B61C5B7DA32}"/>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7" name="图片 16">
            <a:extLst>
              <a:ext uri="{FF2B5EF4-FFF2-40B4-BE49-F238E27FC236}">
                <a16:creationId xmlns="" xmlns:a16="http://schemas.microsoft.com/office/drawing/2014/main" id="{020805BC-C498-4549-B7C9-575E35EE44FA}"/>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8" name="组合 17">
            <a:extLst>
              <a:ext uri="{FF2B5EF4-FFF2-40B4-BE49-F238E27FC236}">
                <a16:creationId xmlns="" xmlns:a16="http://schemas.microsoft.com/office/drawing/2014/main" id="{AC8BC900-295A-46E6-94A2-9D8A486FE34B}"/>
              </a:ext>
            </a:extLst>
          </p:cNvPr>
          <p:cNvGrpSpPr/>
          <p:nvPr userDrawn="1"/>
        </p:nvGrpSpPr>
        <p:grpSpPr>
          <a:xfrm>
            <a:off x="7509085" y="6534651"/>
            <a:ext cx="1135658" cy="249964"/>
            <a:chOff x="7774184" y="4829168"/>
            <a:chExt cx="1205964" cy="254073"/>
          </a:xfrm>
        </p:grpSpPr>
        <p:sp>
          <p:nvSpPr>
            <p:cNvPr id="19" name="Freeform 120">
              <a:extLst>
                <a:ext uri="{FF2B5EF4-FFF2-40B4-BE49-F238E27FC236}">
                  <a16:creationId xmlns="" xmlns:a16="http://schemas.microsoft.com/office/drawing/2014/main" id="{B5653053-32ED-4592-805C-CC9A98FE3BFE}"/>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0" name="Freeform 67">
              <a:extLst>
                <a:ext uri="{FF2B5EF4-FFF2-40B4-BE49-F238E27FC236}">
                  <a16:creationId xmlns="" xmlns:a16="http://schemas.microsoft.com/office/drawing/2014/main" id="{F2FD819D-4157-4736-8DA9-26D3E7505BBC}"/>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1" name="Shape 1225">
              <a:extLst>
                <a:ext uri="{FF2B5EF4-FFF2-40B4-BE49-F238E27FC236}">
                  <a16:creationId xmlns="" xmlns:a16="http://schemas.microsoft.com/office/drawing/2014/main" id="{5EA69DDE-EF63-461D-B2B1-09B7439D64D8}"/>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165409146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0_自定义版式">
    <p:spTree>
      <p:nvGrpSpPr>
        <p:cNvPr id="1" name=""/>
        <p:cNvGrpSpPr/>
        <p:nvPr/>
      </p:nvGrpSpPr>
      <p:grpSpPr>
        <a:xfrm>
          <a:off x="0" y="0"/>
          <a:ext cx="0" cy="0"/>
          <a:chOff x="0" y="0"/>
          <a:chExt cx="0" cy="0"/>
        </a:xfrm>
      </p:grpSpPr>
      <p:sp>
        <p:nvSpPr>
          <p:cNvPr id="6" name="Freeform: Shape 30">
            <a:extLst>
              <a:ext uri="{FF2B5EF4-FFF2-40B4-BE49-F238E27FC236}">
                <a16:creationId xmlns="" xmlns:a16="http://schemas.microsoft.com/office/drawing/2014/main" id="{50778C5E-4C1A-49FB-8B42-A81F0D9F35DF}"/>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7" name="Freeform: Shape 31">
            <a:extLst>
              <a:ext uri="{FF2B5EF4-FFF2-40B4-BE49-F238E27FC236}">
                <a16:creationId xmlns="" xmlns:a16="http://schemas.microsoft.com/office/drawing/2014/main" id="{BA0CB563-9406-44AA-9069-700E8B72D0D2}"/>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5" name="图片占位符 4">
            <a:extLst>
              <a:ext uri="{FF2B5EF4-FFF2-40B4-BE49-F238E27FC236}">
                <a16:creationId xmlns="" xmlns:a16="http://schemas.microsoft.com/office/drawing/2014/main" id="{9C12999F-8CE9-4817-874F-DDE418895192}"/>
              </a:ext>
            </a:extLst>
          </p:cNvPr>
          <p:cNvSpPr>
            <a:spLocks noGrp="1"/>
          </p:cNvSpPr>
          <p:nvPr>
            <p:ph type="pic" sz="quarter" idx="10"/>
          </p:nvPr>
        </p:nvSpPr>
        <p:spPr>
          <a:xfrm>
            <a:off x="3663910" y="1490660"/>
            <a:ext cx="1816181" cy="1816182"/>
          </a:xfrm>
          <a:custGeom>
            <a:avLst/>
            <a:gdLst>
              <a:gd name="connsiteX0" fmla="*/ 800100 w 1600200"/>
              <a:gd name="connsiteY0" fmla="*/ 0 h 1601788"/>
              <a:gd name="connsiteX1" fmla="*/ 1600200 w 1600200"/>
              <a:gd name="connsiteY1" fmla="*/ 800894 h 1601788"/>
              <a:gd name="connsiteX2" fmla="*/ 800100 w 1600200"/>
              <a:gd name="connsiteY2" fmla="*/ 1601788 h 1601788"/>
              <a:gd name="connsiteX3" fmla="*/ 0 w 1600200"/>
              <a:gd name="connsiteY3" fmla="*/ 800894 h 1601788"/>
              <a:gd name="connsiteX4" fmla="*/ 800100 w 1600200"/>
              <a:gd name="connsiteY4" fmla="*/ 0 h 1601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0200" h="1601788">
                <a:moveTo>
                  <a:pt x="800100" y="0"/>
                </a:moveTo>
                <a:cubicBezTo>
                  <a:pt x="1241983" y="0"/>
                  <a:pt x="1600200" y="358573"/>
                  <a:pt x="1600200" y="800894"/>
                </a:cubicBezTo>
                <a:cubicBezTo>
                  <a:pt x="1600200" y="1243215"/>
                  <a:pt x="1241983" y="1601788"/>
                  <a:pt x="800100" y="1601788"/>
                </a:cubicBezTo>
                <a:cubicBezTo>
                  <a:pt x="358218" y="1601788"/>
                  <a:pt x="0" y="1243215"/>
                  <a:pt x="0" y="800894"/>
                </a:cubicBezTo>
                <a:cubicBezTo>
                  <a:pt x="0" y="358573"/>
                  <a:pt x="358218" y="0"/>
                  <a:pt x="800100" y="0"/>
                </a:cubicBezTo>
                <a:close/>
              </a:path>
            </a:pathLst>
          </a:custGeom>
        </p:spPr>
        <p:txBody>
          <a:bodyPr wrap="square">
            <a:noAutofit/>
          </a:bodyPr>
          <a:lstStyle/>
          <a:p>
            <a:endParaRPr lang="zh-CN" altLang="en-US"/>
          </a:p>
        </p:txBody>
      </p:sp>
      <p:sp>
        <p:nvSpPr>
          <p:cNvPr id="14" name="文本占位符 8">
            <a:extLst>
              <a:ext uri="{FF2B5EF4-FFF2-40B4-BE49-F238E27FC236}">
                <a16:creationId xmlns="" xmlns:a16="http://schemas.microsoft.com/office/drawing/2014/main" id="{76181324-B2D1-4AD8-A3BC-3766C33B653D}"/>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5" name="文本占位符 6">
            <a:extLst>
              <a:ext uri="{FF2B5EF4-FFF2-40B4-BE49-F238E27FC236}">
                <a16:creationId xmlns="" xmlns:a16="http://schemas.microsoft.com/office/drawing/2014/main" id="{89FDBD79-37A8-479A-B4B4-CAFA69E20266}"/>
              </a:ext>
            </a:extLst>
          </p:cNvPr>
          <p:cNvSpPr>
            <a:spLocks noGrp="1"/>
          </p:cNvSpPr>
          <p:nvPr>
            <p:ph type="body" sz="quarter" idx="12"/>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6" name="直接连接符 15">
            <a:extLst>
              <a:ext uri="{FF2B5EF4-FFF2-40B4-BE49-F238E27FC236}">
                <a16:creationId xmlns="" xmlns:a16="http://schemas.microsoft.com/office/drawing/2014/main" id="{858DAAA0-363E-4414-9D65-C11263BCA8D8}"/>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 xmlns:a16="http://schemas.microsoft.com/office/drawing/2014/main" id="{82B3F970-60CD-4A58-B8DB-48D1EC54E480}"/>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8" name="图片 17">
            <a:extLst>
              <a:ext uri="{FF2B5EF4-FFF2-40B4-BE49-F238E27FC236}">
                <a16:creationId xmlns="" xmlns:a16="http://schemas.microsoft.com/office/drawing/2014/main" id="{BC5B053C-8F5B-430E-951C-15B26D147FE2}"/>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9" name="组合 18">
            <a:extLst>
              <a:ext uri="{FF2B5EF4-FFF2-40B4-BE49-F238E27FC236}">
                <a16:creationId xmlns="" xmlns:a16="http://schemas.microsoft.com/office/drawing/2014/main" id="{6CA93BE8-2B28-448E-9FA9-BC5F758B701A}"/>
              </a:ext>
            </a:extLst>
          </p:cNvPr>
          <p:cNvGrpSpPr/>
          <p:nvPr userDrawn="1"/>
        </p:nvGrpSpPr>
        <p:grpSpPr>
          <a:xfrm>
            <a:off x="7509085" y="6534651"/>
            <a:ext cx="1135658" cy="249964"/>
            <a:chOff x="7774184" y="4829168"/>
            <a:chExt cx="1205964" cy="254073"/>
          </a:xfrm>
        </p:grpSpPr>
        <p:sp>
          <p:nvSpPr>
            <p:cNvPr id="20" name="Freeform 120">
              <a:extLst>
                <a:ext uri="{FF2B5EF4-FFF2-40B4-BE49-F238E27FC236}">
                  <a16:creationId xmlns="" xmlns:a16="http://schemas.microsoft.com/office/drawing/2014/main" id="{9F7154EF-B02E-4D35-B5AD-DE3314199F90}"/>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1" name="Freeform 67">
              <a:extLst>
                <a:ext uri="{FF2B5EF4-FFF2-40B4-BE49-F238E27FC236}">
                  <a16:creationId xmlns="" xmlns:a16="http://schemas.microsoft.com/office/drawing/2014/main" id="{E5EF2039-FBF6-4793-BEE7-D78C42070CA9}"/>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2" name="Shape 1225">
              <a:extLst>
                <a:ext uri="{FF2B5EF4-FFF2-40B4-BE49-F238E27FC236}">
                  <a16:creationId xmlns="" xmlns:a16="http://schemas.microsoft.com/office/drawing/2014/main" id="{567818C7-CD12-4DDD-93FD-E556C1D2041E}"/>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23342345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1_自定义版式">
    <p:spTree>
      <p:nvGrpSpPr>
        <p:cNvPr id="1" name=""/>
        <p:cNvGrpSpPr/>
        <p:nvPr/>
      </p:nvGrpSpPr>
      <p:grpSpPr>
        <a:xfrm>
          <a:off x="0" y="0"/>
          <a:ext cx="0" cy="0"/>
          <a:chOff x="0" y="0"/>
          <a:chExt cx="0" cy="0"/>
        </a:xfrm>
      </p:grpSpPr>
      <p:sp>
        <p:nvSpPr>
          <p:cNvPr id="14" name="Freeform: Shape 30">
            <a:extLst>
              <a:ext uri="{FF2B5EF4-FFF2-40B4-BE49-F238E27FC236}">
                <a16:creationId xmlns="" xmlns:a16="http://schemas.microsoft.com/office/drawing/2014/main" id="{389DCC34-38A8-447B-A2B3-390D4AC8FCF1}"/>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5" name="Freeform: Shape 31">
            <a:extLst>
              <a:ext uri="{FF2B5EF4-FFF2-40B4-BE49-F238E27FC236}">
                <a16:creationId xmlns="" xmlns:a16="http://schemas.microsoft.com/office/drawing/2014/main" id="{5928301B-20B7-4225-889E-4B816C5F680D}"/>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22" name="文本占位符 8">
            <a:extLst>
              <a:ext uri="{FF2B5EF4-FFF2-40B4-BE49-F238E27FC236}">
                <a16:creationId xmlns="" xmlns:a16="http://schemas.microsoft.com/office/drawing/2014/main" id="{ABDC679F-E717-47E7-9686-35FC5FB2D9C9}"/>
              </a:ext>
            </a:extLst>
          </p:cNvPr>
          <p:cNvSpPr>
            <a:spLocks noGrp="1"/>
          </p:cNvSpPr>
          <p:nvPr>
            <p:ph type="body" sz="quarter" idx="14"/>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23" name="文本占位符 6">
            <a:extLst>
              <a:ext uri="{FF2B5EF4-FFF2-40B4-BE49-F238E27FC236}">
                <a16:creationId xmlns="" xmlns:a16="http://schemas.microsoft.com/office/drawing/2014/main" id="{25E97FAA-FEF3-4888-BBA1-1D90E7F1E863}"/>
              </a:ext>
            </a:extLst>
          </p:cNvPr>
          <p:cNvSpPr>
            <a:spLocks noGrp="1"/>
          </p:cNvSpPr>
          <p:nvPr>
            <p:ph type="body" sz="quarter" idx="15"/>
          </p:nvPr>
        </p:nvSpPr>
        <p:spPr>
          <a:xfrm>
            <a:off x="2952038" y="481905"/>
            <a:ext cx="3239925"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24" name="直接连接符 23">
            <a:extLst>
              <a:ext uri="{FF2B5EF4-FFF2-40B4-BE49-F238E27FC236}">
                <a16:creationId xmlns="" xmlns:a16="http://schemas.microsoft.com/office/drawing/2014/main" id="{C28A603D-AE12-4B89-875B-D0D982230AEE}"/>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 xmlns:a16="http://schemas.microsoft.com/office/drawing/2014/main" id="{B87BDFFA-5E2E-4D19-B0B5-242C050D9129}"/>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6" name="图片 25">
            <a:extLst>
              <a:ext uri="{FF2B5EF4-FFF2-40B4-BE49-F238E27FC236}">
                <a16:creationId xmlns="" xmlns:a16="http://schemas.microsoft.com/office/drawing/2014/main" id="{206523BF-55D0-4836-A561-9EF2CF09B547}"/>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7" name="组合 26">
            <a:extLst>
              <a:ext uri="{FF2B5EF4-FFF2-40B4-BE49-F238E27FC236}">
                <a16:creationId xmlns="" xmlns:a16="http://schemas.microsoft.com/office/drawing/2014/main" id="{3E26E2BC-7513-44FB-8AB9-0CFCF8D18F2A}"/>
              </a:ext>
            </a:extLst>
          </p:cNvPr>
          <p:cNvGrpSpPr/>
          <p:nvPr userDrawn="1"/>
        </p:nvGrpSpPr>
        <p:grpSpPr>
          <a:xfrm>
            <a:off x="7509085" y="6534651"/>
            <a:ext cx="1135658" cy="249964"/>
            <a:chOff x="7774184" y="4829168"/>
            <a:chExt cx="1205964" cy="254073"/>
          </a:xfrm>
        </p:grpSpPr>
        <p:sp>
          <p:nvSpPr>
            <p:cNvPr id="28" name="Freeform 120">
              <a:extLst>
                <a:ext uri="{FF2B5EF4-FFF2-40B4-BE49-F238E27FC236}">
                  <a16:creationId xmlns="" xmlns:a16="http://schemas.microsoft.com/office/drawing/2014/main" id="{286EBCA4-A5A5-48B8-BB7F-239C8E71B3EF}"/>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9" name="Freeform 67">
              <a:extLst>
                <a:ext uri="{FF2B5EF4-FFF2-40B4-BE49-F238E27FC236}">
                  <a16:creationId xmlns="" xmlns:a16="http://schemas.microsoft.com/office/drawing/2014/main" id="{D75F5AE5-F9C7-4072-80F1-42C80F13D442}"/>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30" name="Shape 1225">
              <a:extLst>
                <a:ext uri="{FF2B5EF4-FFF2-40B4-BE49-F238E27FC236}">
                  <a16:creationId xmlns="" xmlns:a16="http://schemas.microsoft.com/office/drawing/2014/main" id="{C47CCCE2-4871-4CA6-AE46-DF04A9DAAA37}"/>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
        <p:nvSpPr>
          <p:cNvPr id="31" name="图片占位符 16">
            <a:extLst>
              <a:ext uri="{FF2B5EF4-FFF2-40B4-BE49-F238E27FC236}">
                <a16:creationId xmlns="" xmlns:a16="http://schemas.microsoft.com/office/drawing/2014/main" id="{547FAF2B-3D68-4E33-9470-58F71B07E2F3}"/>
              </a:ext>
            </a:extLst>
          </p:cNvPr>
          <p:cNvSpPr>
            <a:spLocks noGrp="1"/>
          </p:cNvSpPr>
          <p:nvPr>
            <p:ph type="pic" sz="quarter" idx="16"/>
          </p:nvPr>
        </p:nvSpPr>
        <p:spPr>
          <a:xfrm>
            <a:off x="4721279" y="2577923"/>
            <a:ext cx="1677970" cy="1475556"/>
          </a:xfrm>
          <a:custGeom>
            <a:avLst/>
            <a:gdLst>
              <a:gd name="connsiteX0" fmla="*/ 0 w 1677970"/>
              <a:gd name="connsiteY0" fmla="*/ 0 h 1475556"/>
              <a:gd name="connsiteX1" fmla="*/ 1677970 w 1677970"/>
              <a:gd name="connsiteY1" fmla="*/ 0 h 1475556"/>
              <a:gd name="connsiteX2" fmla="*/ 1677970 w 1677970"/>
              <a:gd name="connsiteY2" fmla="*/ 1475556 h 1475556"/>
              <a:gd name="connsiteX3" fmla="*/ 0 w 1677970"/>
              <a:gd name="connsiteY3" fmla="*/ 1475556 h 1475556"/>
            </a:gdLst>
            <a:ahLst/>
            <a:cxnLst>
              <a:cxn ang="0">
                <a:pos x="connsiteX0" y="connsiteY0"/>
              </a:cxn>
              <a:cxn ang="0">
                <a:pos x="connsiteX1" y="connsiteY1"/>
              </a:cxn>
              <a:cxn ang="0">
                <a:pos x="connsiteX2" y="connsiteY2"/>
              </a:cxn>
              <a:cxn ang="0">
                <a:pos x="connsiteX3" y="connsiteY3"/>
              </a:cxn>
            </a:cxnLst>
            <a:rect l="l" t="t" r="r" b="b"/>
            <a:pathLst>
              <a:path w="1677970" h="1475556">
                <a:moveTo>
                  <a:pt x="0" y="0"/>
                </a:moveTo>
                <a:lnTo>
                  <a:pt x="1677970" y="0"/>
                </a:lnTo>
                <a:lnTo>
                  <a:pt x="1677970" y="1475556"/>
                </a:lnTo>
                <a:lnTo>
                  <a:pt x="0" y="1475556"/>
                </a:lnTo>
                <a:close/>
              </a:path>
            </a:pathLst>
          </a:custGeom>
        </p:spPr>
        <p:txBody>
          <a:bodyPr wrap="square">
            <a:noAutofit/>
          </a:bodyPr>
          <a:lstStyle/>
          <a:p>
            <a:endParaRPr lang="zh-CN" altLang="en-US"/>
          </a:p>
        </p:txBody>
      </p:sp>
      <p:sp>
        <p:nvSpPr>
          <p:cNvPr id="32" name="图片占位符 17">
            <a:extLst>
              <a:ext uri="{FF2B5EF4-FFF2-40B4-BE49-F238E27FC236}">
                <a16:creationId xmlns="" xmlns:a16="http://schemas.microsoft.com/office/drawing/2014/main" id="{82CE0E3B-C28B-40E2-BF33-3C6417F3BE57}"/>
              </a:ext>
            </a:extLst>
          </p:cNvPr>
          <p:cNvSpPr>
            <a:spLocks noGrp="1"/>
          </p:cNvSpPr>
          <p:nvPr>
            <p:ph type="pic" sz="quarter" idx="17"/>
          </p:nvPr>
        </p:nvSpPr>
        <p:spPr>
          <a:xfrm>
            <a:off x="594361" y="4410000"/>
            <a:ext cx="1677970" cy="1475556"/>
          </a:xfrm>
          <a:custGeom>
            <a:avLst/>
            <a:gdLst>
              <a:gd name="connsiteX0" fmla="*/ 0 w 1677970"/>
              <a:gd name="connsiteY0" fmla="*/ 0 h 1475556"/>
              <a:gd name="connsiteX1" fmla="*/ 1677970 w 1677970"/>
              <a:gd name="connsiteY1" fmla="*/ 0 h 1475556"/>
              <a:gd name="connsiteX2" fmla="*/ 1677970 w 1677970"/>
              <a:gd name="connsiteY2" fmla="*/ 1475556 h 1475556"/>
              <a:gd name="connsiteX3" fmla="*/ 0 w 1677970"/>
              <a:gd name="connsiteY3" fmla="*/ 1475556 h 1475556"/>
            </a:gdLst>
            <a:ahLst/>
            <a:cxnLst>
              <a:cxn ang="0">
                <a:pos x="connsiteX0" y="connsiteY0"/>
              </a:cxn>
              <a:cxn ang="0">
                <a:pos x="connsiteX1" y="connsiteY1"/>
              </a:cxn>
              <a:cxn ang="0">
                <a:pos x="connsiteX2" y="connsiteY2"/>
              </a:cxn>
              <a:cxn ang="0">
                <a:pos x="connsiteX3" y="connsiteY3"/>
              </a:cxn>
            </a:cxnLst>
            <a:rect l="l" t="t" r="r" b="b"/>
            <a:pathLst>
              <a:path w="1677970" h="1475556">
                <a:moveTo>
                  <a:pt x="0" y="0"/>
                </a:moveTo>
                <a:lnTo>
                  <a:pt x="1677970" y="0"/>
                </a:lnTo>
                <a:lnTo>
                  <a:pt x="1677970" y="1475556"/>
                </a:lnTo>
                <a:lnTo>
                  <a:pt x="0" y="1475556"/>
                </a:lnTo>
                <a:close/>
              </a:path>
            </a:pathLst>
          </a:custGeom>
        </p:spPr>
        <p:txBody>
          <a:bodyPr wrap="square">
            <a:noAutofit/>
          </a:bodyPr>
          <a:lstStyle/>
          <a:p>
            <a:endParaRPr lang="zh-CN" altLang="en-US"/>
          </a:p>
        </p:txBody>
      </p:sp>
      <p:sp>
        <p:nvSpPr>
          <p:cNvPr id="33" name="图片占位符 18">
            <a:extLst>
              <a:ext uri="{FF2B5EF4-FFF2-40B4-BE49-F238E27FC236}">
                <a16:creationId xmlns="" xmlns:a16="http://schemas.microsoft.com/office/drawing/2014/main" id="{5CCCF83B-CDF8-4B50-BA3E-C7BF785ED559}"/>
              </a:ext>
            </a:extLst>
          </p:cNvPr>
          <p:cNvSpPr>
            <a:spLocks noGrp="1"/>
          </p:cNvSpPr>
          <p:nvPr>
            <p:ph type="pic" sz="quarter" idx="18"/>
          </p:nvPr>
        </p:nvSpPr>
        <p:spPr>
          <a:xfrm>
            <a:off x="4721279" y="4410000"/>
            <a:ext cx="1677970" cy="1475556"/>
          </a:xfrm>
          <a:custGeom>
            <a:avLst/>
            <a:gdLst>
              <a:gd name="connsiteX0" fmla="*/ 0 w 1677970"/>
              <a:gd name="connsiteY0" fmla="*/ 0 h 1475556"/>
              <a:gd name="connsiteX1" fmla="*/ 1677970 w 1677970"/>
              <a:gd name="connsiteY1" fmla="*/ 0 h 1475556"/>
              <a:gd name="connsiteX2" fmla="*/ 1677970 w 1677970"/>
              <a:gd name="connsiteY2" fmla="*/ 1475556 h 1475556"/>
              <a:gd name="connsiteX3" fmla="*/ 0 w 1677970"/>
              <a:gd name="connsiteY3" fmla="*/ 1475556 h 1475556"/>
            </a:gdLst>
            <a:ahLst/>
            <a:cxnLst>
              <a:cxn ang="0">
                <a:pos x="connsiteX0" y="connsiteY0"/>
              </a:cxn>
              <a:cxn ang="0">
                <a:pos x="connsiteX1" y="connsiteY1"/>
              </a:cxn>
              <a:cxn ang="0">
                <a:pos x="connsiteX2" y="connsiteY2"/>
              </a:cxn>
              <a:cxn ang="0">
                <a:pos x="connsiteX3" y="connsiteY3"/>
              </a:cxn>
            </a:cxnLst>
            <a:rect l="l" t="t" r="r" b="b"/>
            <a:pathLst>
              <a:path w="1677970" h="1475556">
                <a:moveTo>
                  <a:pt x="0" y="0"/>
                </a:moveTo>
                <a:lnTo>
                  <a:pt x="1677970" y="0"/>
                </a:lnTo>
                <a:lnTo>
                  <a:pt x="1677970" y="1475556"/>
                </a:lnTo>
                <a:lnTo>
                  <a:pt x="0" y="1475556"/>
                </a:lnTo>
                <a:close/>
              </a:path>
            </a:pathLst>
          </a:custGeom>
        </p:spPr>
        <p:txBody>
          <a:bodyPr wrap="square">
            <a:noAutofit/>
          </a:bodyPr>
          <a:lstStyle/>
          <a:p>
            <a:endParaRPr lang="zh-CN" altLang="en-US"/>
          </a:p>
        </p:txBody>
      </p:sp>
      <p:sp>
        <p:nvSpPr>
          <p:cNvPr id="34" name="图片占位符 15">
            <a:extLst>
              <a:ext uri="{FF2B5EF4-FFF2-40B4-BE49-F238E27FC236}">
                <a16:creationId xmlns="" xmlns:a16="http://schemas.microsoft.com/office/drawing/2014/main" id="{A6311138-6206-4A5E-A63E-182FB7E3A98E}"/>
              </a:ext>
            </a:extLst>
          </p:cNvPr>
          <p:cNvSpPr>
            <a:spLocks noGrp="1"/>
          </p:cNvSpPr>
          <p:nvPr>
            <p:ph type="pic" sz="quarter" idx="10"/>
          </p:nvPr>
        </p:nvSpPr>
        <p:spPr>
          <a:xfrm>
            <a:off x="594361" y="2577923"/>
            <a:ext cx="1677970" cy="1475556"/>
          </a:xfrm>
          <a:custGeom>
            <a:avLst/>
            <a:gdLst>
              <a:gd name="connsiteX0" fmla="*/ 0 w 1677970"/>
              <a:gd name="connsiteY0" fmla="*/ 0 h 1475556"/>
              <a:gd name="connsiteX1" fmla="*/ 1677970 w 1677970"/>
              <a:gd name="connsiteY1" fmla="*/ 0 h 1475556"/>
              <a:gd name="connsiteX2" fmla="*/ 1677970 w 1677970"/>
              <a:gd name="connsiteY2" fmla="*/ 1475556 h 1475556"/>
              <a:gd name="connsiteX3" fmla="*/ 0 w 1677970"/>
              <a:gd name="connsiteY3" fmla="*/ 1475556 h 1475556"/>
            </a:gdLst>
            <a:ahLst/>
            <a:cxnLst>
              <a:cxn ang="0">
                <a:pos x="connsiteX0" y="connsiteY0"/>
              </a:cxn>
              <a:cxn ang="0">
                <a:pos x="connsiteX1" y="connsiteY1"/>
              </a:cxn>
              <a:cxn ang="0">
                <a:pos x="connsiteX2" y="connsiteY2"/>
              </a:cxn>
              <a:cxn ang="0">
                <a:pos x="connsiteX3" y="connsiteY3"/>
              </a:cxn>
            </a:cxnLst>
            <a:rect l="l" t="t" r="r" b="b"/>
            <a:pathLst>
              <a:path w="1677970" h="1475556">
                <a:moveTo>
                  <a:pt x="0" y="0"/>
                </a:moveTo>
                <a:lnTo>
                  <a:pt x="1677970" y="0"/>
                </a:lnTo>
                <a:lnTo>
                  <a:pt x="1677970" y="1475556"/>
                </a:lnTo>
                <a:lnTo>
                  <a:pt x="0" y="1475556"/>
                </a:lnTo>
                <a:close/>
              </a:path>
            </a:pathLst>
          </a:custGeom>
        </p:spPr>
        <p:txBody>
          <a:bodyPr wrap="square">
            <a:noAutofit/>
          </a:bodyPr>
          <a:lstStyle/>
          <a:p>
            <a:endParaRPr lang="zh-CN" altLang="en-US"/>
          </a:p>
        </p:txBody>
      </p:sp>
    </p:spTree>
    <p:extLst>
      <p:ext uri="{BB962C8B-B14F-4D97-AF65-F5344CB8AC3E}">
        <p14:creationId xmlns="" xmlns:p14="http://schemas.microsoft.com/office/powerpoint/2010/main" val="12909862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3_自定义版式">
    <p:spTree>
      <p:nvGrpSpPr>
        <p:cNvPr id="1" name=""/>
        <p:cNvGrpSpPr/>
        <p:nvPr/>
      </p:nvGrpSpPr>
      <p:grpSpPr>
        <a:xfrm>
          <a:off x="0" y="0"/>
          <a:ext cx="0" cy="0"/>
          <a:chOff x="0" y="0"/>
          <a:chExt cx="0" cy="0"/>
        </a:xfrm>
      </p:grpSpPr>
      <p:sp>
        <p:nvSpPr>
          <p:cNvPr id="16" name="Freeform: Shape 30">
            <a:extLst>
              <a:ext uri="{FF2B5EF4-FFF2-40B4-BE49-F238E27FC236}">
                <a16:creationId xmlns="" xmlns:a16="http://schemas.microsoft.com/office/drawing/2014/main" id="{31629ECA-E051-4BD7-9486-BD84E190A869}"/>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7" name="Freeform: Shape 31">
            <a:extLst>
              <a:ext uri="{FF2B5EF4-FFF2-40B4-BE49-F238E27FC236}">
                <a16:creationId xmlns="" xmlns:a16="http://schemas.microsoft.com/office/drawing/2014/main" id="{3FAFA59B-C3A5-4CAA-BA46-C08539B8CAF8}"/>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24" name="文本占位符 8">
            <a:extLst>
              <a:ext uri="{FF2B5EF4-FFF2-40B4-BE49-F238E27FC236}">
                <a16:creationId xmlns="" xmlns:a16="http://schemas.microsoft.com/office/drawing/2014/main" id="{293EE299-BABF-485B-BB62-076E1D656FED}"/>
              </a:ext>
            </a:extLst>
          </p:cNvPr>
          <p:cNvSpPr>
            <a:spLocks noGrp="1"/>
          </p:cNvSpPr>
          <p:nvPr>
            <p:ph type="body" sz="quarter" idx="15"/>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25" name="文本占位符 6">
            <a:extLst>
              <a:ext uri="{FF2B5EF4-FFF2-40B4-BE49-F238E27FC236}">
                <a16:creationId xmlns="" xmlns:a16="http://schemas.microsoft.com/office/drawing/2014/main" id="{7BF51F7D-FF08-4465-8B0F-CDA4A138C47D}"/>
              </a:ext>
            </a:extLst>
          </p:cNvPr>
          <p:cNvSpPr>
            <a:spLocks noGrp="1"/>
          </p:cNvSpPr>
          <p:nvPr>
            <p:ph type="body" sz="quarter" idx="16"/>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26" name="直接连接符 25">
            <a:extLst>
              <a:ext uri="{FF2B5EF4-FFF2-40B4-BE49-F238E27FC236}">
                <a16:creationId xmlns="" xmlns:a16="http://schemas.microsoft.com/office/drawing/2014/main" id="{D6A5FE80-281E-4568-A1D9-138FCE2CCBF0}"/>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7" name="矩形 26">
            <a:extLst>
              <a:ext uri="{FF2B5EF4-FFF2-40B4-BE49-F238E27FC236}">
                <a16:creationId xmlns="" xmlns:a16="http://schemas.microsoft.com/office/drawing/2014/main" id="{3512C3F5-3E75-4EE1-BA75-39421B3F3956}"/>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8" name="图片 27">
            <a:extLst>
              <a:ext uri="{FF2B5EF4-FFF2-40B4-BE49-F238E27FC236}">
                <a16:creationId xmlns="" xmlns:a16="http://schemas.microsoft.com/office/drawing/2014/main" id="{1A4CBD18-227B-4495-B125-2E85CEA709EE}"/>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9" name="组合 28">
            <a:extLst>
              <a:ext uri="{FF2B5EF4-FFF2-40B4-BE49-F238E27FC236}">
                <a16:creationId xmlns="" xmlns:a16="http://schemas.microsoft.com/office/drawing/2014/main" id="{D9C257C5-AECB-4D60-AC6F-53A8809F1166}"/>
              </a:ext>
            </a:extLst>
          </p:cNvPr>
          <p:cNvGrpSpPr/>
          <p:nvPr userDrawn="1"/>
        </p:nvGrpSpPr>
        <p:grpSpPr>
          <a:xfrm>
            <a:off x="7509085" y="6534651"/>
            <a:ext cx="1135658" cy="249964"/>
            <a:chOff x="7774184" y="4829168"/>
            <a:chExt cx="1205964" cy="254073"/>
          </a:xfrm>
        </p:grpSpPr>
        <p:sp>
          <p:nvSpPr>
            <p:cNvPr id="30" name="Freeform 120">
              <a:extLst>
                <a:ext uri="{FF2B5EF4-FFF2-40B4-BE49-F238E27FC236}">
                  <a16:creationId xmlns="" xmlns:a16="http://schemas.microsoft.com/office/drawing/2014/main" id="{634923F7-25CE-4826-B048-6ADC15E67BA2}"/>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31" name="Freeform 67">
              <a:extLst>
                <a:ext uri="{FF2B5EF4-FFF2-40B4-BE49-F238E27FC236}">
                  <a16:creationId xmlns="" xmlns:a16="http://schemas.microsoft.com/office/drawing/2014/main" id="{1982F7EB-59BC-4CFF-A38A-E8810C47A62F}"/>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32" name="Shape 1225">
              <a:extLst>
                <a:ext uri="{FF2B5EF4-FFF2-40B4-BE49-F238E27FC236}">
                  <a16:creationId xmlns="" xmlns:a16="http://schemas.microsoft.com/office/drawing/2014/main" id="{B6145ED7-4412-4C25-838A-56877474D772}"/>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
        <p:nvSpPr>
          <p:cNvPr id="33" name="图片占位符 35">
            <a:extLst>
              <a:ext uri="{FF2B5EF4-FFF2-40B4-BE49-F238E27FC236}">
                <a16:creationId xmlns="" xmlns:a16="http://schemas.microsoft.com/office/drawing/2014/main" id="{DE7DB068-83BC-4E5C-BCFF-9E7364A24E97}"/>
              </a:ext>
            </a:extLst>
          </p:cNvPr>
          <p:cNvSpPr>
            <a:spLocks noGrp="1"/>
          </p:cNvSpPr>
          <p:nvPr>
            <p:ph type="pic" sz="quarter" idx="11"/>
          </p:nvPr>
        </p:nvSpPr>
        <p:spPr>
          <a:xfrm>
            <a:off x="3752851" y="3581831"/>
            <a:ext cx="1628775" cy="1627200"/>
          </a:xfrm>
          <a:custGeom>
            <a:avLst/>
            <a:gdLst>
              <a:gd name="connsiteX0" fmla="*/ 0 w 2171700"/>
              <a:gd name="connsiteY0" fmla="*/ 0 h 2031998"/>
              <a:gd name="connsiteX1" fmla="*/ 2171700 w 2171700"/>
              <a:gd name="connsiteY1" fmla="*/ 0 h 2031998"/>
              <a:gd name="connsiteX2" fmla="*/ 2171700 w 2171700"/>
              <a:gd name="connsiteY2" fmla="*/ 2031998 h 2031998"/>
              <a:gd name="connsiteX3" fmla="*/ 0 w 2171700"/>
              <a:gd name="connsiteY3" fmla="*/ 2031998 h 2031998"/>
            </a:gdLst>
            <a:ahLst/>
            <a:cxnLst>
              <a:cxn ang="0">
                <a:pos x="connsiteX0" y="connsiteY0"/>
              </a:cxn>
              <a:cxn ang="0">
                <a:pos x="connsiteX1" y="connsiteY1"/>
              </a:cxn>
              <a:cxn ang="0">
                <a:pos x="connsiteX2" y="connsiteY2"/>
              </a:cxn>
              <a:cxn ang="0">
                <a:pos x="connsiteX3" y="connsiteY3"/>
              </a:cxn>
            </a:cxnLst>
            <a:rect l="l" t="t" r="r" b="b"/>
            <a:pathLst>
              <a:path w="2171700" h="2031998">
                <a:moveTo>
                  <a:pt x="0" y="0"/>
                </a:moveTo>
                <a:lnTo>
                  <a:pt x="2171700" y="0"/>
                </a:lnTo>
                <a:lnTo>
                  <a:pt x="2171700" y="2031998"/>
                </a:lnTo>
                <a:lnTo>
                  <a:pt x="0" y="2031998"/>
                </a:lnTo>
                <a:close/>
              </a:path>
            </a:pathLst>
          </a:custGeom>
        </p:spPr>
        <p:txBody>
          <a:bodyPr wrap="square">
            <a:noAutofit/>
          </a:bodyPr>
          <a:lstStyle/>
          <a:p>
            <a:endParaRPr lang="zh-CN" altLang="en-US"/>
          </a:p>
        </p:txBody>
      </p:sp>
      <p:sp>
        <p:nvSpPr>
          <p:cNvPr id="34" name="图片占位符 36">
            <a:extLst>
              <a:ext uri="{FF2B5EF4-FFF2-40B4-BE49-F238E27FC236}">
                <a16:creationId xmlns="" xmlns:a16="http://schemas.microsoft.com/office/drawing/2014/main" id="{DD73E554-97AB-463B-8EEE-AAF1A84106D1}"/>
              </a:ext>
            </a:extLst>
          </p:cNvPr>
          <p:cNvSpPr>
            <a:spLocks noGrp="1"/>
          </p:cNvSpPr>
          <p:nvPr>
            <p:ph type="pic" sz="quarter" idx="12"/>
          </p:nvPr>
        </p:nvSpPr>
        <p:spPr>
          <a:xfrm>
            <a:off x="7010401" y="3581831"/>
            <a:ext cx="1628775" cy="1627200"/>
          </a:xfrm>
          <a:custGeom>
            <a:avLst/>
            <a:gdLst>
              <a:gd name="connsiteX0" fmla="*/ 0 w 2171700"/>
              <a:gd name="connsiteY0" fmla="*/ 0 h 2031998"/>
              <a:gd name="connsiteX1" fmla="*/ 2171700 w 2171700"/>
              <a:gd name="connsiteY1" fmla="*/ 0 h 2031998"/>
              <a:gd name="connsiteX2" fmla="*/ 2171700 w 2171700"/>
              <a:gd name="connsiteY2" fmla="*/ 2031998 h 2031998"/>
              <a:gd name="connsiteX3" fmla="*/ 0 w 2171700"/>
              <a:gd name="connsiteY3" fmla="*/ 2031998 h 2031998"/>
            </a:gdLst>
            <a:ahLst/>
            <a:cxnLst>
              <a:cxn ang="0">
                <a:pos x="connsiteX0" y="connsiteY0"/>
              </a:cxn>
              <a:cxn ang="0">
                <a:pos x="connsiteX1" y="connsiteY1"/>
              </a:cxn>
              <a:cxn ang="0">
                <a:pos x="connsiteX2" y="connsiteY2"/>
              </a:cxn>
              <a:cxn ang="0">
                <a:pos x="connsiteX3" y="connsiteY3"/>
              </a:cxn>
            </a:cxnLst>
            <a:rect l="l" t="t" r="r" b="b"/>
            <a:pathLst>
              <a:path w="2171700" h="2031998">
                <a:moveTo>
                  <a:pt x="0" y="0"/>
                </a:moveTo>
                <a:lnTo>
                  <a:pt x="2171700" y="0"/>
                </a:lnTo>
                <a:lnTo>
                  <a:pt x="2171700" y="2031998"/>
                </a:lnTo>
                <a:lnTo>
                  <a:pt x="0" y="2031998"/>
                </a:lnTo>
                <a:close/>
              </a:path>
            </a:pathLst>
          </a:custGeom>
        </p:spPr>
        <p:txBody>
          <a:bodyPr wrap="square">
            <a:noAutofit/>
          </a:bodyPr>
          <a:lstStyle/>
          <a:p>
            <a:endParaRPr lang="zh-CN" altLang="en-US"/>
          </a:p>
        </p:txBody>
      </p:sp>
      <p:sp>
        <p:nvSpPr>
          <p:cNvPr id="35" name="图片占位符 37">
            <a:extLst>
              <a:ext uri="{FF2B5EF4-FFF2-40B4-BE49-F238E27FC236}">
                <a16:creationId xmlns="" xmlns:a16="http://schemas.microsoft.com/office/drawing/2014/main" id="{BF388E5E-9660-4E9F-8FDF-646B6915CC57}"/>
              </a:ext>
            </a:extLst>
          </p:cNvPr>
          <p:cNvSpPr>
            <a:spLocks noGrp="1"/>
          </p:cNvSpPr>
          <p:nvPr>
            <p:ph type="pic" sz="quarter" idx="13"/>
          </p:nvPr>
        </p:nvSpPr>
        <p:spPr>
          <a:xfrm>
            <a:off x="5381626" y="1954631"/>
            <a:ext cx="1628775" cy="1627200"/>
          </a:xfrm>
          <a:custGeom>
            <a:avLst/>
            <a:gdLst>
              <a:gd name="connsiteX0" fmla="*/ 0 w 2171700"/>
              <a:gd name="connsiteY0" fmla="*/ 0 h 2031998"/>
              <a:gd name="connsiteX1" fmla="*/ 2171700 w 2171700"/>
              <a:gd name="connsiteY1" fmla="*/ 0 h 2031998"/>
              <a:gd name="connsiteX2" fmla="*/ 2171700 w 2171700"/>
              <a:gd name="connsiteY2" fmla="*/ 2031998 h 2031998"/>
              <a:gd name="connsiteX3" fmla="*/ 0 w 2171700"/>
              <a:gd name="connsiteY3" fmla="*/ 2031998 h 2031998"/>
            </a:gdLst>
            <a:ahLst/>
            <a:cxnLst>
              <a:cxn ang="0">
                <a:pos x="connsiteX0" y="connsiteY0"/>
              </a:cxn>
              <a:cxn ang="0">
                <a:pos x="connsiteX1" y="connsiteY1"/>
              </a:cxn>
              <a:cxn ang="0">
                <a:pos x="connsiteX2" y="connsiteY2"/>
              </a:cxn>
              <a:cxn ang="0">
                <a:pos x="connsiteX3" y="connsiteY3"/>
              </a:cxn>
            </a:cxnLst>
            <a:rect l="l" t="t" r="r" b="b"/>
            <a:pathLst>
              <a:path w="2171700" h="2031998">
                <a:moveTo>
                  <a:pt x="0" y="0"/>
                </a:moveTo>
                <a:lnTo>
                  <a:pt x="2171700" y="0"/>
                </a:lnTo>
                <a:lnTo>
                  <a:pt x="2171700" y="2031998"/>
                </a:lnTo>
                <a:lnTo>
                  <a:pt x="0" y="2031998"/>
                </a:lnTo>
                <a:close/>
              </a:path>
            </a:pathLst>
          </a:custGeom>
        </p:spPr>
        <p:txBody>
          <a:bodyPr wrap="square">
            <a:noAutofit/>
          </a:bodyPr>
          <a:lstStyle/>
          <a:p>
            <a:endParaRPr lang="zh-CN" altLang="en-US"/>
          </a:p>
        </p:txBody>
      </p:sp>
      <p:sp>
        <p:nvSpPr>
          <p:cNvPr id="36" name="图片占位符 38">
            <a:extLst>
              <a:ext uri="{FF2B5EF4-FFF2-40B4-BE49-F238E27FC236}">
                <a16:creationId xmlns="" xmlns:a16="http://schemas.microsoft.com/office/drawing/2014/main" id="{0B11308A-239F-4A6A-8055-35C5F9A6F5D3}"/>
              </a:ext>
            </a:extLst>
          </p:cNvPr>
          <p:cNvSpPr>
            <a:spLocks noGrp="1"/>
          </p:cNvSpPr>
          <p:nvPr>
            <p:ph type="pic" sz="quarter" idx="14"/>
          </p:nvPr>
        </p:nvSpPr>
        <p:spPr>
          <a:xfrm>
            <a:off x="2124076" y="1954631"/>
            <a:ext cx="1628775" cy="1627200"/>
          </a:xfrm>
          <a:custGeom>
            <a:avLst/>
            <a:gdLst>
              <a:gd name="connsiteX0" fmla="*/ 0 w 2171700"/>
              <a:gd name="connsiteY0" fmla="*/ 0 h 2031998"/>
              <a:gd name="connsiteX1" fmla="*/ 2171700 w 2171700"/>
              <a:gd name="connsiteY1" fmla="*/ 0 h 2031998"/>
              <a:gd name="connsiteX2" fmla="*/ 2171700 w 2171700"/>
              <a:gd name="connsiteY2" fmla="*/ 2031998 h 2031998"/>
              <a:gd name="connsiteX3" fmla="*/ 0 w 2171700"/>
              <a:gd name="connsiteY3" fmla="*/ 2031998 h 2031998"/>
            </a:gdLst>
            <a:ahLst/>
            <a:cxnLst>
              <a:cxn ang="0">
                <a:pos x="connsiteX0" y="connsiteY0"/>
              </a:cxn>
              <a:cxn ang="0">
                <a:pos x="connsiteX1" y="connsiteY1"/>
              </a:cxn>
              <a:cxn ang="0">
                <a:pos x="connsiteX2" y="connsiteY2"/>
              </a:cxn>
              <a:cxn ang="0">
                <a:pos x="connsiteX3" y="connsiteY3"/>
              </a:cxn>
            </a:cxnLst>
            <a:rect l="l" t="t" r="r" b="b"/>
            <a:pathLst>
              <a:path w="2171700" h="2031998">
                <a:moveTo>
                  <a:pt x="0" y="0"/>
                </a:moveTo>
                <a:lnTo>
                  <a:pt x="2171700" y="0"/>
                </a:lnTo>
                <a:lnTo>
                  <a:pt x="2171700" y="2031998"/>
                </a:lnTo>
                <a:lnTo>
                  <a:pt x="0" y="2031998"/>
                </a:lnTo>
                <a:close/>
              </a:path>
            </a:pathLst>
          </a:custGeom>
        </p:spPr>
        <p:txBody>
          <a:bodyPr wrap="square">
            <a:noAutofit/>
          </a:bodyPr>
          <a:lstStyle/>
          <a:p>
            <a:endParaRPr lang="zh-CN" altLang="en-US"/>
          </a:p>
        </p:txBody>
      </p:sp>
      <p:sp>
        <p:nvSpPr>
          <p:cNvPr id="37" name="图片占位符 34">
            <a:extLst>
              <a:ext uri="{FF2B5EF4-FFF2-40B4-BE49-F238E27FC236}">
                <a16:creationId xmlns="" xmlns:a16="http://schemas.microsoft.com/office/drawing/2014/main" id="{95CF46AB-B9AE-4A81-A02D-B14B351C0174}"/>
              </a:ext>
            </a:extLst>
          </p:cNvPr>
          <p:cNvSpPr>
            <a:spLocks noGrp="1"/>
          </p:cNvSpPr>
          <p:nvPr>
            <p:ph type="pic" sz="quarter" idx="10"/>
          </p:nvPr>
        </p:nvSpPr>
        <p:spPr>
          <a:xfrm>
            <a:off x="495301" y="3581831"/>
            <a:ext cx="1628775" cy="1627200"/>
          </a:xfrm>
          <a:custGeom>
            <a:avLst/>
            <a:gdLst>
              <a:gd name="connsiteX0" fmla="*/ 0 w 2171700"/>
              <a:gd name="connsiteY0" fmla="*/ 0 h 2031998"/>
              <a:gd name="connsiteX1" fmla="*/ 2171700 w 2171700"/>
              <a:gd name="connsiteY1" fmla="*/ 0 h 2031998"/>
              <a:gd name="connsiteX2" fmla="*/ 2171700 w 2171700"/>
              <a:gd name="connsiteY2" fmla="*/ 2031998 h 2031998"/>
              <a:gd name="connsiteX3" fmla="*/ 0 w 2171700"/>
              <a:gd name="connsiteY3" fmla="*/ 2031998 h 2031998"/>
            </a:gdLst>
            <a:ahLst/>
            <a:cxnLst>
              <a:cxn ang="0">
                <a:pos x="connsiteX0" y="connsiteY0"/>
              </a:cxn>
              <a:cxn ang="0">
                <a:pos x="connsiteX1" y="connsiteY1"/>
              </a:cxn>
              <a:cxn ang="0">
                <a:pos x="connsiteX2" y="connsiteY2"/>
              </a:cxn>
              <a:cxn ang="0">
                <a:pos x="connsiteX3" y="connsiteY3"/>
              </a:cxn>
            </a:cxnLst>
            <a:rect l="l" t="t" r="r" b="b"/>
            <a:pathLst>
              <a:path w="2171700" h="2031998">
                <a:moveTo>
                  <a:pt x="0" y="0"/>
                </a:moveTo>
                <a:lnTo>
                  <a:pt x="2171700" y="0"/>
                </a:lnTo>
                <a:lnTo>
                  <a:pt x="2171700" y="2031998"/>
                </a:lnTo>
                <a:lnTo>
                  <a:pt x="0" y="2031998"/>
                </a:lnTo>
                <a:close/>
              </a:path>
            </a:pathLst>
          </a:custGeom>
        </p:spPr>
        <p:txBody>
          <a:bodyPr wrap="square">
            <a:noAutofit/>
          </a:bodyPr>
          <a:lstStyle/>
          <a:p>
            <a:endParaRPr lang="zh-CN" altLang="en-US"/>
          </a:p>
        </p:txBody>
      </p:sp>
    </p:spTree>
    <p:extLst>
      <p:ext uri="{BB962C8B-B14F-4D97-AF65-F5344CB8AC3E}">
        <p14:creationId xmlns="" xmlns:p14="http://schemas.microsoft.com/office/powerpoint/2010/main" val="33129865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4_自定义版式">
    <p:spTree>
      <p:nvGrpSpPr>
        <p:cNvPr id="1" name=""/>
        <p:cNvGrpSpPr/>
        <p:nvPr/>
      </p:nvGrpSpPr>
      <p:grpSpPr>
        <a:xfrm>
          <a:off x="0" y="0"/>
          <a:ext cx="0" cy="0"/>
          <a:chOff x="0" y="0"/>
          <a:chExt cx="0" cy="0"/>
        </a:xfrm>
      </p:grpSpPr>
      <p:sp>
        <p:nvSpPr>
          <p:cNvPr id="6" name="Freeform: Shape 30">
            <a:extLst>
              <a:ext uri="{FF2B5EF4-FFF2-40B4-BE49-F238E27FC236}">
                <a16:creationId xmlns="" xmlns:a16="http://schemas.microsoft.com/office/drawing/2014/main" id="{B9800B4E-82AE-4356-AF1F-3E3F1E838EDA}"/>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7" name="Freeform: Shape 31">
            <a:extLst>
              <a:ext uri="{FF2B5EF4-FFF2-40B4-BE49-F238E27FC236}">
                <a16:creationId xmlns="" xmlns:a16="http://schemas.microsoft.com/office/drawing/2014/main" id="{2346E0AB-60A1-4C5F-93B9-EAFC0E89A7AD}"/>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5" name="图片占位符 4">
            <a:extLst>
              <a:ext uri="{FF2B5EF4-FFF2-40B4-BE49-F238E27FC236}">
                <a16:creationId xmlns="" xmlns:a16="http://schemas.microsoft.com/office/drawing/2014/main" id="{8DA3838E-B6DA-40A3-A133-941115DC977B}"/>
              </a:ext>
            </a:extLst>
          </p:cNvPr>
          <p:cNvSpPr>
            <a:spLocks noGrp="1"/>
          </p:cNvSpPr>
          <p:nvPr>
            <p:ph type="pic" sz="quarter" idx="10"/>
          </p:nvPr>
        </p:nvSpPr>
        <p:spPr>
          <a:xfrm>
            <a:off x="3040714" y="1523318"/>
            <a:ext cx="3062573" cy="4944158"/>
          </a:xfrm>
          <a:custGeom>
            <a:avLst/>
            <a:gdLst>
              <a:gd name="connsiteX0" fmla="*/ 0 w 3329385"/>
              <a:gd name="connsiteY0" fmla="*/ 0 h 4944158"/>
              <a:gd name="connsiteX1" fmla="*/ 3329385 w 3329385"/>
              <a:gd name="connsiteY1" fmla="*/ 0 h 4944158"/>
              <a:gd name="connsiteX2" fmla="*/ 3329385 w 3329385"/>
              <a:gd name="connsiteY2" fmla="*/ 4944158 h 4944158"/>
              <a:gd name="connsiteX3" fmla="*/ 0 w 3329385"/>
              <a:gd name="connsiteY3" fmla="*/ 4944158 h 4944158"/>
            </a:gdLst>
            <a:ahLst/>
            <a:cxnLst>
              <a:cxn ang="0">
                <a:pos x="connsiteX0" y="connsiteY0"/>
              </a:cxn>
              <a:cxn ang="0">
                <a:pos x="connsiteX1" y="connsiteY1"/>
              </a:cxn>
              <a:cxn ang="0">
                <a:pos x="connsiteX2" y="connsiteY2"/>
              </a:cxn>
              <a:cxn ang="0">
                <a:pos x="connsiteX3" y="connsiteY3"/>
              </a:cxn>
            </a:cxnLst>
            <a:rect l="l" t="t" r="r" b="b"/>
            <a:pathLst>
              <a:path w="3329385" h="4944158">
                <a:moveTo>
                  <a:pt x="0" y="0"/>
                </a:moveTo>
                <a:lnTo>
                  <a:pt x="3329385" y="0"/>
                </a:lnTo>
                <a:lnTo>
                  <a:pt x="3329385" y="4944158"/>
                </a:lnTo>
                <a:lnTo>
                  <a:pt x="0" y="4944158"/>
                </a:lnTo>
                <a:close/>
              </a:path>
            </a:pathLst>
          </a:custGeom>
        </p:spPr>
        <p:txBody>
          <a:bodyPr wrap="square">
            <a:noAutofit/>
          </a:bodyPr>
          <a:lstStyle/>
          <a:p>
            <a:endParaRPr lang="zh-CN" altLang="en-US"/>
          </a:p>
        </p:txBody>
      </p:sp>
      <p:sp>
        <p:nvSpPr>
          <p:cNvPr id="14" name="文本占位符 8">
            <a:extLst>
              <a:ext uri="{FF2B5EF4-FFF2-40B4-BE49-F238E27FC236}">
                <a16:creationId xmlns="" xmlns:a16="http://schemas.microsoft.com/office/drawing/2014/main" id="{E03F45B7-20FB-4380-84E5-984417D513FC}"/>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5" name="文本占位符 6">
            <a:extLst>
              <a:ext uri="{FF2B5EF4-FFF2-40B4-BE49-F238E27FC236}">
                <a16:creationId xmlns="" xmlns:a16="http://schemas.microsoft.com/office/drawing/2014/main" id="{AF3A62D6-9048-46B1-A4C0-1122B6ED558A}"/>
              </a:ext>
            </a:extLst>
          </p:cNvPr>
          <p:cNvSpPr>
            <a:spLocks noGrp="1"/>
          </p:cNvSpPr>
          <p:nvPr>
            <p:ph type="body" sz="quarter" idx="12"/>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6" name="直接连接符 15">
            <a:extLst>
              <a:ext uri="{FF2B5EF4-FFF2-40B4-BE49-F238E27FC236}">
                <a16:creationId xmlns="" xmlns:a16="http://schemas.microsoft.com/office/drawing/2014/main" id="{00D2EA6C-4713-47DD-803A-31A4EC3D9402}"/>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 xmlns:a16="http://schemas.microsoft.com/office/drawing/2014/main" id="{2981906D-CA9C-4004-9E48-4159905408D1}"/>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8" name="图片 17">
            <a:extLst>
              <a:ext uri="{FF2B5EF4-FFF2-40B4-BE49-F238E27FC236}">
                <a16:creationId xmlns="" xmlns:a16="http://schemas.microsoft.com/office/drawing/2014/main" id="{6C13CF66-7BFD-4E3B-BEDD-1434F9542AA1}"/>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9" name="组合 18">
            <a:extLst>
              <a:ext uri="{FF2B5EF4-FFF2-40B4-BE49-F238E27FC236}">
                <a16:creationId xmlns="" xmlns:a16="http://schemas.microsoft.com/office/drawing/2014/main" id="{DAF63DE0-1104-4740-903F-20707BF4A05F}"/>
              </a:ext>
            </a:extLst>
          </p:cNvPr>
          <p:cNvGrpSpPr/>
          <p:nvPr userDrawn="1"/>
        </p:nvGrpSpPr>
        <p:grpSpPr>
          <a:xfrm>
            <a:off x="7509085" y="6534651"/>
            <a:ext cx="1135658" cy="249964"/>
            <a:chOff x="7774184" y="4829168"/>
            <a:chExt cx="1205964" cy="254073"/>
          </a:xfrm>
        </p:grpSpPr>
        <p:sp>
          <p:nvSpPr>
            <p:cNvPr id="20" name="Freeform 120">
              <a:extLst>
                <a:ext uri="{FF2B5EF4-FFF2-40B4-BE49-F238E27FC236}">
                  <a16:creationId xmlns="" xmlns:a16="http://schemas.microsoft.com/office/drawing/2014/main" id="{12A7D589-E70C-44AC-826B-E1122D6E6615}"/>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1" name="Freeform 67">
              <a:extLst>
                <a:ext uri="{FF2B5EF4-FFF2-40B4-BE49-F238E27FC236}">
                  <a16:creationId xmlns="" xmlns:a16="http://schemas.microsoft.com/office/drawing/2014/main" id="{A1CF3D0B-0B62-44C1-ABC0-B03065A3FED7}"/>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2" name="Shape 1225">
              <a:extLst>
                <a:ext uri="{FF2B5EF4-FFF2-40B4-BE49-F238E27FC236}">
                  <a16:creationId xmlns="" xmlns:a16="http://schemas.microsoft.com/office/drawing/2014/main" id="{2CC056AF-1EC7-4F59-8F01-06AECA8A1610}"/>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11715847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5_自定义版式">
    <p:spTree>
      <p:nvGrpSpPr>
        <p:cNvPr id="1" name=""/>
        <p:cNvGrpSpPr/>
        <p:nvPr/>
      </p:nvGrpSpPr>
      <p:grpSpPr>
        <a:xfrm>
          <a:off x="0" y="0"/>
          <a:ext cx="0" cy="0"/>
          <a:chOff x="0" y="0"/>
          <a:chExt cx="0" cy="0"/>
        </a:xfrm>
      </p:grpSpPr>
      <p:sp>
        <p:nvSpPr>
          <p:cNvPr id="15" name="任意多边形: 形状 14">
            <a:extLst>
              <a:ext uri="{FF2B5EF4-FFF2-40B4-BE49-F238E27FC236}">
                <a16:creationId xmlns="" xmlns:a16="http://schemas.microsoft.com/office/drawing/2014/main" id="{4D3148C9-1D70-4D87-B02A-08DBC4AE51E3}"/>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1" name="图片占位符 10">
            <a:extLst>
              <a:ext uri="{FF2B5EF4-FFF2-40B4-BE49-F238E27FC236}">
                <a16:creationId xmlns="" xmlns:a16="http://schemas.microsoft.com/office/drawing/2014/main" id="{03DC651E-53C8-4A9B-845F-2ABAB580D4E1}"/>
              </a:ext>
            </a:extLst>
          </p:cNvPr>
          <p:cNvSpPr>
            <a:spLocks noGrp="1"/>
          </p:cNvSpPr>
          <p:nvPr>
            <p:ph type="pic" sz="quarter" idx="10"/>
          </p:nvPr>
        </p:nvSpPr>
        <p:spPr>
          <a:xfrm>
            <a:off x="520563" y="1603326"/>
            <a:ext cx="1433881" cy="2422753"/>
          </a:xfrm>
          <a:custGeom>
            <a:avLst/>
            <a:gdLst>
              <a:gd name="connsiteX0" fmla="*/ 0 w 1911841"/>
              <a:gd name="connsiteY0" fmla="*/ 0 h 2422753"/>
              <a:gd name="connsiteX1" fmla="*/ 1911841 w 1911841"/>
              <a:gd name="connsiteY1" fmla="*/ 0 h 2422753"/>
              <a:gd name="connsiteX2" fmla="*/ 1911841 w 1911841"/>
              <a:gd name="connsiteY2" fmla="*/ 2422753 h 2422753"/>
              <a:gd name="connsiteX3" fmla="*/ 0 w 1911841"/>
              <a:gd name="connsiteY3" fmla="*/ 2422753 h 2422753"/>
            </a:gdLst>
            <a:ahLst/>
            <a:cxnLst>
              <a:cxn ang="0">
                <a:pos x="connsiteX0" y="connsiteY0"/>
              </a:cxn>
              <a:cxn ang="0">
                <a:pos x="connsiteX1" y="connsiteY1"/>
              </a:cxn>
              <a:cxn ang="0">
                <a:pos x="connsiteX2" y="connsiteY2"/>
              </a:cxn>
              <a:cxn ang="0">
                <a:pos x="connsiteX3" y="connsiteY3"/>
              </a:cxn>
            </a:cxnLst>
            <a:rect l="l" t="t" r="r" b="b"/>
            <a:pathLst>
              <a:path w="1911841" h="2422753">
                <a:moveTo>
                  <a:pt x="0" y="0"/>
                </a:moveTo>
                <a:lnTo>
                  <a:pt x="1911841" y="0"/>
                </a:lnTo>
                <a:lnTo>
                  <a:pt x="1911841" y="2422753"/>
                </a:lnTo>
                <a:lnTo>
                  <a:pt x="0" y="2422753"/>
                </a:lnTo>
                <a:close/>
              </a:path>
            </a:pathLst>
          </a:custGeom>
        </p:spPr>
        <p:txBody>
          <a:bodyPr wrap="square">
            <a:noAutofit/>
          </a:bodyPr>
          <a:lstStyle/>
          <a:p>
            <a:endParaRPr lang="zh-CN" altLang="en-US"/>
          </a:p>
        </p:txBody>
      </p:sp>
      <p:sp>
        <p:nvSpPr>
          <p:cNvPr id="14" name="图片占位符 13">
            <a:extLst>
              <a:ext uri="{FF2B5EF4-FFF2-40B4-BE49-F238E27FC236}">
                <a16:creationId xmlns="" xmlns:a16="http://schemas.microsoft.com/office/drawing/2014/main" id="{CB06D8EB-3ED2-458A-A876-32E44D4A0F00}"/>
              </a:ext>
            </a:extLst>
          </p:cNvPr>
          <p:cNvSpPr>
            <a:spLocks noGrp="1"/>
          </p:cNvSpPr>
          <p:nvPr>
            <p:ph type="pic" sz="quarter" idx="11"/>
          </p:nvPr>
        </p:nvSpPr>
        <p:spPr>
          <a:xfrm>
            <a:off x="2093076" y="3347090"/>
            <a:ext cx="1434822" cy="2422753"/>
          </a:xfrm>
          <a:custGeom>
            <a:avLst/>
            <a:gdLst>
              <a:gd name="connsiteX0" fmla="*/ 0 w 1913096"/>
              <a:gd name="connsiteY0" fmla="*/ 0 h 2422753"/>
              <a:gd name="connsiteX1" fmla="*/ 1913096 w 1913096"/>
              <a:gd name="connsiteY1" fmla="*/ 0 h 2422753"/>
              <a:gd name="connsiteX2" fmla="*/ 1913096 w 1913096"/>
              <a:gd name="connsiteY2" fmla="*/ 2422753 h 2422753"/>
              <a:gd name="connsiteX3" fmla="*/ 0 w 1913096"/>
              <a:gd name="connsiteY3" fmla="*/ 2422753 h 2422753"/>
            </a:gdLst>
            <a:ahLst/>
            <a:cxnLst>
              <a:cxn ang="0">
                <a:pos x="connsiteX0" y="connsiteY0"/>
              </a:cxn>
              <a:cxn ang="0">
                <a:pos x="connsiteX1" y="connsiteY1"/>
              </a:cxn>
              <a:cxn ang="0">
                <a:pos x="connsiteX2" y="connsiteY2"/>
              </a:cxn>
              <a:cxn ang="0">
                <a:pos x="connsiteX3" y="connsiteY3"/>
              </a:cxn>
            </a:cxnLst>
            <a:rect l="l" t="t" r="r" b="b"/>
            <a:pathLst>
              <a:path w="1913096" h="2422753">
                <a:moveTo>
                  <a:pt x="0" y="0"/>
                </a:moveTo>
                <a:lnTo>
                  <a:pt x="1913096" y="0"/>
                </a:lnTo>
                <a:lnTo>
                  <a:pt x="1913096" y="2422753"/>
                </a:lnTo>
                <a:lnTo>
                  <a:pt x="0" y="2422753"/>
                </a:lnTo>
                <a:close/>
              </a:path>
            </a:pathLst>
          </a:custGeom>
        </p:spPr>
        <p:txBody>
          <a:bodyPr wrap="square">
            <a:noAutofit/>
          </a:bodyPr>
          <a:lstStyle/>
          <a:p>
            <a:endParaRPr lang="zh-CN" altLang="en-US"/>
          </a:p>
        </p:txBody>
      </p:sp>
      <p:sp>
        <p:nvSpPr>
          <p:cNvPr id="13" name="图片占位符 12">
            <a:extLst>
              <a:ext uri="{FF2B5EF4-FFF2-40B4-BE49-F238E27FC236}">
                <a16:creationId xmlns="" xmlns:a16="http://schemas.microsoft.com/office/drawing/2014/main" id="{CD5394C8-5D10-4F1D-9B54-0658EC9562BC}"/>
              </a:ext>
            </a:extLst>
          </p:cNvPr>
          <p:cNvSpPr>
            <a:spLocks noGrp="1"/>
          </p:cNvSpPr>
          <p:nvPr>
            <p:ph type="pic" sz="quarter" idx="12"/>
          </p:nvPr>
        </p:nvSpPr>
        <p:spPr>
          <a:xfrm>
            <a:off x="2093077" y="1614736"/>
            <a:ext cx="1422583" cy="1585664"/>
          </a:xfrm>
          <a:custGeom>
            <a:avLst/>
            <a:gdLst>
              <a:gd name="connsiteX0" fmla="*/ 0 w 1896777"/>
              <a:gd name="connsiteY0" fmla="*/ 0 h 1551131"/>
              <a:gd name="connsiteX1" fmla="*/ 1896777 w 1896777"/>
              <a:gd name="connsiteY1" fmla="*/ 0 h 1551131"/>
              <a:gd name="connsiteX2" fmla="*/ 1896777 w 1896777"/>
              <a:gd name="connsiteY2" fmla="*/ 1551131 h 1551131"/>
              <a:gd name="connsiteX3" fmla="*/ 0 w 1896777"/>
              <a:gd name="connsiteY3" fmla="*/ 1551131 h 1551131"/>
            </a:gdLst>
            <a:ahLst/>
            <a:cxnLst>
              <a:cxn ang="0">
                <a:pos x="connsiteX0" y="connsiteY0"/>
              </a:cxn>
              <a:cxn ang="0">
                <a:pos x="connsiteX1" y="connsiteY1"/>
              </a:cxn>
              <a:cxn ang="0">
                <a:pos x="connsiteX2" y="connsiteY2"/>
              </a:cxn>
              <a:cxn ang="0">
                <a:pos x="connsiteX3" y="connsiteY3"/>
              </a:cxn>
            </a:cxnLst>
            <a:rect l="l" t="t" r="r" b="b"/>
            <a:pathLst>
              <a:path w="1896777" h="1551131">
                <a:moveTo>
                  <a:pt x="0" y="0"/>
                </a:moveTo>
                <a:lnTo>
                  <a:pt x="1896777" y="0"/>
                </a:lnTo>
                <a:lnTo>
                  <a:pt x="1896777" y="1551131"/>
                </a:lnTo>
                <a:lnTo>
                  <a:pt x="0" y="1551131"/>
                </a:lnTo>
                <a:close/>
              </a:path>
            </a:pathLst>
          </a:custGeom>
        </p:spPr>
        <p:txBody>
          <a:bodyPr wrap="square">
            <a:noAutofit/>
          </a:bodyPr>
          <a:lstStyle/>
          <a:p>
            <a:endParaRPr lang="zh-CN" altLang="en-US"/>
          </a:p>
        </p:txBody>
      </p:sp>
      <p:sp>
        <p:nvSpPr>
          <p:cNvPr id="12" name="图片占位符 11">
            <a:extLst>
              <a:ext uri="{FF2B5EF4-FFF2-40B4-BE49-F238E27FC236}">
                <a16:creationId xmlns="" xmlns:a16="http://schemas.microsoft.com/office/drawing/2014/main" id="{D817612D-B405-4030-A6AE-11EAFD6BCBC4}"/>
              </a:ext>
            </a:extLst>
          </p:cNvPr>
          <p:cNvSpPr>
            <a:spLocks noGrp="1"/>
          </p:cNvSpPr>
          <p:nvPr>
            <p:ph type="pic" sz="quarter" idx="13"/>
          </p:nvPr>
        </p:nvSpPr>
        <p:spPr>
          <a:xfrm>
            <a:off x="525270" y="4171950"/>
            <a:ext cx="1429174" cy="1586595"/>
          </a:xfrm>
          <a:custGeom>
            <a:avLst/>
            <a:gdLst>
              <a:gd name="connsiteX0" fmla="*/ 0 w 1905565"/>
              <a:gd name="connsiteY0" fmla="*/ 0 h 1529795"/>
              <a:gd name="connsiteX1" fmla="*/ 1905565 w 1905565"/>
              <a:gd name="connsiteY1" fmla="*/ 0 h 1529795"/>
              <a:gd name="connsiteX2" fmla="*/ 1905565 w 1905565"/>
              <a:gd name="connsiteY2" fmla="*/ 1529795 h 1529795"/>
              <a:gd name="connsiteX3" fmla="*/ 0 w 1905565"/>
              <a:gd name="connsiteY3" fmla="*/ 1529795 h 1529795"/>
            </a:gdLst>
            <a:ahLst/>
            <a:cxnLst>
              <a:cxn ang="0">
                <a:pos x="connsiteX0" y="connsiteY0"/>
              </a:cxn>
              <a:cxn ang="0">
                <a:pos x="connsiteX1" y="connsiteY1"/>
              </a:cxn>
              <a:cxn ang="0">
                <a:pos x="connsiteX2" y="connsiteY2"/>
              </a:cxn>
              <a:cxn ang="0">
                <a:pos x="connsiteX3" y="connsiteY3"/>
              </a:cxn>
            </a:cxnLst>
            <a:rect l="l" t="t" r="r" b="b"/>
            <a:pathLst>
              <a:path w="1905565" h="1529795">
                <a:moveTo>
                  <a:pt x="0" y="0"/>
                </a:moveTo>
                <a:lnTo>
                  <a:pt x="1905565" y="0"/>
                </a:lnTo>
                <a:lnTo>
                  <a:pt x="1905565" y="1529795"/>
                </a:lnTo>
                <a:lnTo>
                  <a:pt x="0" y="1529795"/>
                </a:lnTo>
                <a:close/>
              </a:path>
            </a:pathLst>
          </a:custGeom>
        </p:spPr>
        <p:txBody>
          <a:bodyPr wrap="square">
            <a:noAutofit/>
          </a:bodyPr>
          <a:lstStyle/>
          <a:p>
            <a:endParaRPr lang="zh-CN" altLang="en-US"/>
          </a:p>
        </p:txBody>
      </p:sp>
      <p:sp>
        <p:nvSpPr>
          <p:cNvPr id="22" name="文本占位符 8">
            <a:extLst>
              <a:ext uri="{FF2B5EF4-FFF2-40B4-BE49-F238E27FC236}">
                <a16:creationId xmlns="" xmlns:a16="http://schemas.microsoft.com/office/drawing/2014/main" id="{22C45CA8-71A8-4E4C-9CD1-28C33E20CFC9}"/>
              </a:ext>
            </a:extLst>
          </p:cNvPr>
          <p:cNvSpPr>
            <a:spLocks noGrp="1"/>
          </p:cNvSpPr>
          <p:nvPr>
            <p:ph type="body" sz="quarter" idx="14"/>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23" name="文本占位符 6">
            <a:extLst>
              <a:ext uri="{FF2B5EF4-FFF2-40B4-BE49-F238E27FC236}">
                <a16:creationId xmlns="" xmlns:a16="http://schemas.microsoft.com/office/drawing/2014/main" id="{1E1F3DCA-03D3-4E6E-B170-0BBFA860014C}"/>
              </a:ext>
            </a:extLst>
          </p:cNvPr>
          <p:cNvSpPr>
            <a:spLocks noGrp="1"/>
          </p:cNvSpPr>
          <p:nvPr>
            <p:ph type="body" sz="quarter" idx="15"/>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24" name="直接连接符 23">
            <a:extLst>
              <a:ext uri="{FF2B5EF4-FFF2-40B4-BE49-F238E27FC236}">
                <a16:creationId xmlns="" xmlns:a16="http://schemas.microsoft.com/office/drawing/2014/main" id="{22A51EC8-67BB-43C7-8B51-C7BE18E96ABE}"/>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 xmlns:a16="http://schemas.microsoft.com/office/drawing/2014/main" id="{810611A6-DE9C-4CC7-9B38-0AFC7D611D94}"/>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6" name="图片 25">
            <a:extLst>
              <a:ext uri="{FF2B5EF4-FFF2-40B4-BE49-F238E27FC236}">
                <a16:creationId xmlns="" xmlns:a16="http://schemas.microsoft.com/office/drawing/2014/main" id="{2801D152-6AE3-4B97-A61A-15C2D19A9D60}"/>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7" name="组合 26">
            <a:extLst>
              <a:ext uri="{FF2B5EF4-FFF2-40B4-BE49-F238E27FC236}">
                <a16:creationId xmlns="" xmlns:a16="http://schemas.microsoft.com/office/drawing/2014/main" id="{455152BB-520B-4568-9470-C72ECA411E13}"/>
              </a:ext>
            </a:extLst>
          </p:cNvPr>
          <p:cNvGrpSpPr/>
          <p:nvPr userDrawn="1"/>
        </p:nvGrpSpPr>
        <p:grpSpPr>
          <a:xfrm>
            <a:off x="7509085" y="6534651"/>
            <a:ext cx="1135658" cy="249964"/>
            <a:chOff x="7774184" y="4829168"/>
            <a:chExt cx="1205964" cy="254073"/>
          </a:xfrm>
        </p:grpSpPr>
        <p:sp>
          <p:nvSpPr>
            <p:cNvPr id="28" name="Freeform 120">
              <a:extLst>
                <a:ext uri="{FF2B5EF4-FFF2-40B4-BE49-F238E27FC236}">
                  <a16:creationId xmlns="" xmlns:a16="http://schemas.microsoft.com/office/drawing/2014/main" id="{4232DA6C-352B-4A90-B300-F0AB2C712CE7}"/>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9" name="Freeform 67">
              <a:extLst>
                <a:ext uri="{FF2B5EF4-FFF2-40B4-BE49-F238E27FC236}">
                  <a16:creationId xmlns="" xmlns:a16="http://schemas.microsoft.com/office/drawing/2014/main" id="{425FE3EB-A268-453C-9B79-C764780E6671}"/>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30" name="Shape 1225">
              <a:extLst>
                <a:ext uri="{FF2B5EF4-FFF2-40B4-BE49-F238E27FC236}">
                  <a16:creationId xmlns="" xmlns:a16="http://schemas.microsoft.com/office/drawing/2014/main" id="{D186E0B3-2E9A-4A46-8AEC-59E2AD85640D}"/>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37498826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6_自定义版式">
    <p:spTree>
      <p:nvGrpSpPr>
        <p:cNvPr id="1" name=""/>
        <p:cNvGrpSpPr/>
        <p:nvPr/>
      </p:nvGrpSpPr>
      <p:grpSpPr>
        <a:xfrm>
          <a:off x="0" y="0"/>
          <a:ext cx="0" cy="0"/>
          <a:chOff x="0" y="0"/>
          <a:chExt cx="0" cy="0"/>
        </a:xfrm>
      </p:grpSpPr>
      <p:sp>
        <p:nvSpPr>
          <p:cNvPr id="21" name="Freeform: Shape 30">
            <a:extLst>
              <a:ext uri="{FF2B5EF4-FFF2-40B4-BE49-F238E27FC236}">
                <a16:creationId xmlns="" xmlns:a16="http://schemas.microsoft.com/office/drawing/2014/main" id="{1E406617-D8C6-46B5-8FBF-AA71492C6818}"/>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22" name="Freeform: Shape 31">
            <a:extLst>
              <a:ext uri="{FF2B5EF4-FFF2-40B4-BE49-F238E27FC236}">
                <a16:creationId xmlns="" xmlns:a16="http://schemas.microsoft.com/office/drawing/2014/main" id="{822D0300-103A-465C-8F97-2FFF5434E642}"/>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5" name="图片占位符 14">
            <a:extLst>
              <a:ext uri="{FF2B5EF4-FFF2-40B4-BE49-F238E27FC236}">
                <a16:creationId xmlns="" xmlns:a16="http://schemas.microsoft.com/office/drawing/2014/main" id="{4A28ACEB-31F1-49AE-AE2C-ACC8F266A09A}"/>
              </a:ext>
            </a:extLst>
          </p:cNvPr>
          <p:cNvSpPr>
            <a:spLocks noGrp="1"/>
          </p:cNvSpPr>
          <p:nvPr>
            <p:ph type="pic" sz="quarter" idx="10"/>
          </p:nvPr>
        </p:nvSpPr>
        <p:spPr>
          <a:xfrm>
            <a:off x="1129892" y="1718128"/>
            <a:ext cx="1834996" cy="1080000"/>
          </a:xfrm>
          <a:custGeom>
            <a:avLst/>
            <a:gdLst>
              <a:gd name="connsiteX0" fmla="*/ 0 w 2079701"/>
              <a:gd name="connsiteY0" fmla="*/ 0 h 1122168"/>
              <a:gd name="connsiteX1" fmla="*/ 2079701 w 2079701"/>
              <a:gd name="connsiteY1" fmla="*/ 0 h 1122168"/>
              <a:gd name="connsiteX2" fmla="*/ 2079701 w 2079701"/>
              <a:gd name="connsiteY2" fmla="*/ 1122168 h 1122168"/>
              <a:gd name="connsiteX3" fmla="*/ 0 w 2079701"/>
              <a:gd name="connsiteY3" fmla="*/ 1122168 h 1122168"/>
            </a:gdLst>
            <a:ahLst/>
            <a:cxnLst>
              <a:cxn ang="0">
                <a:pos x="connsiteX0" y="connsiteY0"/>
              </a:cxn>
              <a:cxn ang="0">
                <a:pos x="connsiteX1" y="connsiteY1"/>
              </a:cxn>
              <a:cxn ang="0">
                <a:pos x="connsiteX2" y="connsiteY2"/>
              </a:cxn>
              <a:cxn ang="0">
                <a:pos x="connsiteX3" y="connsiteY3"/>
              </a:cxn>
            </a:cxnLst>
            <a:rect l="l" t="t" r="r" b="b"/>
            <a:pathLst>
              <a:path w="2079701" h="1122168">
                <a:moveTo>
                  <a:pt x="0" y="0"/>
                </a:moveTo>
                <a:lnTo>
                  <a:pt x="2079701" y="0"/>
                </a:lnTo>
                <a:lnTo>
                  <a:pt x="2079701" y="1122168"/>
                </a:lnTo>
                <a:lnTo>
                  <a:pt x="0" y="1122168"/>
                </a:lnTo>
                <a:close/>
              </a:path>
            </a:pathLst>
          </a:custGeom>
        </p:spPr>
        <p:txBody>
          <a:bodyPr wrap="square">
            <a:noAutofit/>
          </a:bodyPr>
          <a:lstStyle/>
          <a:p>
            <a:endParaRPr lang="zh-CN" altLang="en-US"/>
          </a:p>
        </p:txBody>
      </p:sp>
      <p:sp>
        <p:nvSpPr>
          <p:cNvPr id="18" name="图片占位符 17">
            <a:extLst>
              <a:ext uri="{FF2B5EF4-FFF2-40B4-BE49-F238E27FC236}">
                <a16:creationId xmlns="" xmlns:a16="http://schemas.microsoft.com/office/drawing/2014/main" id="{EEDBF52D-4C21-49B9-9D40-0D3DA33EA949}"/>
              </a:ext>
            </a:extLst>
          </p:cNvPr>
          <p:cNvSpPr>
            <a:spLocks noGrp="1"/>
          </p:cNvSpPr>
          <p:nvPr>
            <p:ph type="pic" sz="quarter" idx="11"/>
          </p:nvPr>
        </p:nvSpPr>
        <p:spPr>
          <a:xfrm>
            <a:off x="1128887" y="4225051"/>
            <a:ext cx="1834996" cy="1080000"/>
          </a:xfrm>
          <a:custGeom>
            <a:avLst/>
            <a:gdLst>
              <a:gd name="connsiteX0" fmla="*/ 0 w 2080800"/>
              <a:gd name="connsiteY0" fmla="*/ 0 h 1122168"/>
              <a:gd name="connsiteX1" fmla="*/ 2080800 w 2080800"/>
              <a:gd name="connsiteY1" fmla="*/ 0 h 1122168"/>
              <a:gd name="connsiteX2" fmla="*/ 2080800 w 2080800"/>
              <a:gd name="connsiteY2" fmla="*/ 1122168 h 1122168"/>
              <a:gd name="connsiteX3" fmla="*/ 0 w 2080800"/>
              <a:gd name="connsiteY3" fmla="*/ 1122168 h 1122168"/>
            </a:gdLst>
            <a:ahLst/>
            <a:cxnLst>
              <a:cxn ang="0">
                <a:pos x="connsiteX0" y="connsiteY0"/>
              </a:cxn>
              <a:cxn ang="0">
                <a:pos x="connsiteX1" y="connsiteY1"/>
              </a:cxn>
              <a:cxn ang="0">
                <a:pos x="connsiteX2" y="connsiteY2"/>
              </a:cxn>
              <a:cxn ang="0">
                <a:pos x="connsiteX3" y="connsiteY3"/>
              </a:cxn>
            </a:cxnLst>
            <a:rect l="l" t="t" r="r" b="b"/>
            <a:pathLst>
              <a:path w="2080800" h="1122168">
                <a:moveTo>
                  <a:pt x="0" y="0"/>
                </a:moveTo>
                <a:lnTo>
                  <a:pt x="2080800" y="0"/>
                </a:lnTo>
                <a:lnTo>
                  <a:pt x="2080800" y="1122168"/>
                </a:lnTo>
                <a:lnTo>
                  <a:pt x="0" y="1122168"/>
                </a:lnTo>
                <a:close/>
              </a:path>
            </a:pathLst>
          </a:custGeom>
        </p:spPr>
        <p:txBody>
          <a:bodyPr wrap="square">
            <a:noAutofit/>
          </a:bodyPr>
          <a:lstStyle/>
          <a:p>
            <a:endParaRPr lang="zh-CN" altLang="en-US"/>
          </a:p>
        </p:txBody>
      </p:sp>
      <p:sp>
        <p:nvSpPr>
          <p:cNvPr id="19" name="图片占位符 18">
            <a:extLst>
              <a:ext uri="{FF2B5EF4-FFF2-40B4-BE49-F238E27FC236}">
                <a16:creationId xmlns="" xmlns:a16="http://schemas.microsoft.com/office/drawing/2014/main" id="{258909E4-A2B1-4E71-8959-2C39E5D85F20}"/>
              </a:ext>
            </a:extLst>
          </p:cNvPr>
          <p:cNvSpPr>
            <a:spLocks noGrp="1"/>
          </p:cNvSpPr>
          <p:nvPr>
            <p:ph type="pic" sz="quarter" idx="12"/>
          </p:nvPr>
        </p:nvSpPr>
        <p:spPr>
          <a:xfrm>
            <a:off x="3649756" y="4225051"/>
            <a:ext cx="1834996" cy="1080000"/>
          </a:xfrm>
          <a:custGeom>
            <a:avLst/>
            <a:gdLst>
              <a:gd name="connsiteX0" fmla="*/ 0 w 2080800"/>
              <a:gd name="connsiteY0" fmla="*/ 0 h 1122168"/>
              <a:gd name="connsiteX1" fmla="*/ 2080800 w 2080800"/>
              <a:gd name="connsiteY1" fmla="*/ 0 h 1122168"/>
              <a:gd name="connsiteX2" fmla="*/ 2080800 w 2080800"/>
              <a:gd name="connsiteY2" fmla="*/ 1122168 h 1122168"/>
              <a:gd name="connsiteX3" fmla="*/ 0 w 2080800"/>
              <a:gd name="connsiteY3" fmla="*/ 1122168 h 1122168"/>
            </a:gdLst>
            <a:ahLst/>
            <a:cxnLst>
              <a:cxn ang="0">
                <a:pos x="connsiteX0" y="connsiteY0"/>
              </a:cxn>
              <a:cxn ang="0">
                <a:pos x="connsiteX1" y="connsiteY1"/>
              </a:cxn>
              <a:cxn ang="0">
                <a:pos x="connsiteX2" y="connsiteY2"/>
              </a:cxn>
              <a:cxn ang="0">
                <a:pos x="connsiteX3" y="connsiteY3"/>
              </a:cxn>
            </a:cxnLst>
            <a:rect l="l" t="t" r="r" b="b"/>
            <a:pathLst>
              <a:path w="2080800" h="1122168">
                <a:moveTo>
                  <a:pt x="0" y="0"/>
                </a:moveTo>
                <a:lnTo>
                  <a:pt x="2080800" y="0"/>
                </a:lnTo>
                <a:lnTo>
                  <a:pt x="2080800" y="1122168"/>
                </a:lnTo>
                <a:lnTo>
                  <a:pt x="0" y="1122168"/>
                </a:lnTo>
                <a:close/>
              </a:path>
            </a:pathLst>
          </a:custGeom>
        </p:spPr>
        <p:txBody>
          <a:bodyPr wrap="square">
            <a:noAutofit/>
          </a:bodyPr>
          <a:lstStyle/>
          <a:p>
            <a:endParaRPr lang="zh-CN" altLang="en-US"/>
          </a:p>
        </p:txBody>
      </p:sp>
      <p:sp>
        <p:nvSpPr>
          <p:cNvPr id="20" name="图片占位符 19">
            <a:extLst>
              <a:ext uri="{FF2B5EF4-FFF2-40B4-BE49-F238E27FC236}">
                <a16:creationId xmlns="" xmlns:a16="http://schemas.microsoft.com/office/drawing/2014/main" id="{3BC62F2F-C603-4CD0-8884-94D8772C72B9}"/>
              </a:ext>
            </a:extLst>
          </p:cNvPr>
          <p:cNvSpPr>
            <a:spLocks noGrp="1"/>
          </p:cNvSpPr>
          <p:nvPr>
            <p:ph type="pic" sz="quarter" idx="13"/>
          </p:nvPr>
        </p:nvSpPr>
        <p:spPr>
          <a:xfrm>
            <a:off x="6171629" y="4225051"/>
            <a:ext cx="1834996" cy="1080000"/>
          </a:xfrm>
          <a:custGeom>
            <a:avLst/>
            <a:gdLst>
              <a:gd name="connsiteX0" fmla="*/ 0 w 2080800"/>
              <a:gd name="connsiteY0" fmla="*/ 0 h 1122168"/>
              <a:gd name="connsiteX1" fmla="*/ 2080800 w 2080800"/>
              <a:gd name="connsiteY1" fmla="*/ 0 h 1122168"/>
              <a:gd name="connsiteX2" fmla="*/ 2080800 w 2080800"/>
              <a:gd name="connsiteY2" fmla="*/ 1122168 h 1122168"/>
              <a:gd name="connsiteX3" fmla="*/ 0 w 2080800"/>
              <a:gd name="connsiteY3" fmla="*/ 1122168 h 1122168"/>
            </a:gdLst>
            <a:ahLst/>
            <a:cxnLst>
              <a:cxn ang="0">
                <a:pos x="connsiteX0" y="connsiteY0"/>
              </a:cxn>
              <a:cxn ang="0">
                <a:pos x="connsiteX1" y="connsiteY1"/>
              </a:cxn>
              <a:cxn ang="0">
                <a:pos x="connsiteX2" y="connsiteY2"/>
              </a:cxn>
              <a:cxn ang="0">
                <a:pos x="connsiteX3" y="connsiteY3"/>
              </a:cxn>
            </a:cxnLst>
            <a:rect l="l" t="t" r="r" b="b"/>
            <a:pathLst>
              <a:path w="2080800" h="1122168">
                <a:moveTo>
                  <a:pt x="0" y="0"/>
                </a:moveTo>
                <a:lnTo>
                  <a:pt x="2080800" y="0"/>
                </a:lnTo>
                <a:lnTo>
                  <a:pt x="2080800" y="1122168"/>
                </a:lnTo>
                <a:lnTo>
                  <a:pt x="0" y="1122168"/>
                </a:lnTo>
                <a:close/>
              </a:path>
            </a:pathLst>
          </a:custGeom>
        </p:spPr>
        <p:txBody>
          <a:bodyPr wrap="square">
            <a:noAutofit/>
          </a:bodyPr>
          <a:lstStyle/>
          <a:p>
            <a:endParaRPr lang="zh-CN" altLang="en-US"/>
          </a:p>
        </p:txBody>
      </p:sp>
      <p:sp>
        <p:nvSpPr>
          <p:cNvPr id="17" name="图片占位符 16">
            <a:extLst>
              <a:ext uri="{FF2B5EF4-FFF2-40B4-BE49-F238E27FC236}">
                <a16:creationId xmlns="" xmlns:a16="http://schemas.microsoft.com/office/drawing/2014/main" id="{6FA9EC6D-BFF4-4A36-A4FA-3AB83F3F92FA}"/>
              </a:ext>
            </a:extLst>
          </p:cNvPr>
          <p:cNvSpPr>
            <a:spLocks noGrp="1"/>
          </p:cNvSpPr>
          <p:nvPr>
            <p:ph type="pic" sz="quarter" idx="14"/>
          </p:nvPr>
        </p:nvSpPr>
        <p:spPr>
          <a:xfrm>
            <a:off x="6171629" y="1718128"/>
            <a:ext cx="1834996" cy="1080000"/>
          </a:xfrm>
          <a:custGeom>
            <a:avLst/>
            <a:gdLst>
              <a:gd name="connsiteX0" fmla="*/ 0 w 2080800"/>
              <a:gd name="connsiteY0" fmla="*/ 0 h 1122168"/>
              <a:gd name="connsiteX1" fmla="*/ 2080800 w 2080800"/>
              <a:gd name="connsiteY1" fmla="*/ 0 h 1122168"/>
              <a:gd name="connsiteX2" fmla="*/ 2080800 w 2080800"/>
              <a:gd name="connsiteY2" fmla="*/ 1122168 h 1122168"/>
              <a:gd name="connsiteX3" fmla="*/ 0 w 2080800"/>
              <a:gd name="connsiteY3" fmla="*/ 1122168 h 1122168"/>
            </a:gdLst>
            <a:ahLst/>
            <a:cxnLst>
              <a:cxn ang="0">
                <a:pos x="connsiteX0" y="connsiteY0"/>
              </a:cxn>
              <a:cxn ang="0">
                <a:pos x="connsiteX1" y="connsiteY1"/>
              </a:cxn>
              <a:cxn ang="0">
                <a:pos x="connsiteX2" y="connsiteY2"/>
              </a:cxn>
              <a:cxn ang="0">
                <a:pos x="connsiteX3" y="connsiteY3"/>
              </a:cxn>
            </a:cxnLst>
            <a:rect l="l" t="t" r="r" b="b"/>
            <a:pathLst>
              <a:path w="2080800" h="1122168">
                <a:moveTo>
                  <a:pt x="0" y="0"/>
                </a:moveTo>
                <a:lnTo>
                  <a:pt x="2080800" y="0"/>
                </a:lnTo>
                <a:lnTo>
                  <a:pt x="2080800" y="1122168"/>
                </a:lnTo>
                <a:lnTo>
                  <a:pt x="0" y="1122168"/>
                </a:lnTo>
                <a:close/>
              </a:path>
            </a:pathLst>
          </a:custGeom>
        </p:spPr>
        <p:txBody>
          <a:bodyPr wrap="square">
            <a:noAutofit/>
          </a:bodyPr>
          <a:lstStyle/>
          <a:p>
            <a:endParaRPr lang="zh-CN" altLang="en-US"/>
          </a:p>
        </p:txBody>
      </p:sp>
      <p:sp>
        <p:nvSpPr>
          <p:cNvPr id="16" name="图片占位符 15">
            <a:extLst>
              <a:ext uri="{FF2B5EF4-FFF2-40B4-BE49-F238E27FC236}">
                <a16:creationId xmlns="" xmlns:a16="http://schemas.microsoft.com/office/drawing/2014/main" id="{A0FFAA1D-F513-4E9A-B901-B8341F391044}"/>
              </a:ext>
            </a:extLst>
          </p:cNvPr>
          <p:cNvSpPr>
            <a:spLocks noGrp="1"/>
          </p:cNvSpPr>
          <p:nvPr>
            <p:ph type="pic" sz="quarter" idx="15"/>
          </p:nvPr>
        </p:nvSpPr>
        <p:spPr>
          <a:xfrm>
            <a:off x="3649756" y="1718128"/>
            <a:ext cx="1834996" cy="1080000"/>
          </a:xfrm>
          <a:custGeom>
            <a:avLst/>
            <a:gdLst>
              <a:gd name="connsiteX0" fmla="*/ 0 w 2080800"/>
              <a:gd name="connsiteY0" fmla="*/ 0 h 1122168"/>
              <a:gd name="connsiteX1" fmla="*/ 2080800 w 2080800"/>
              <a:gd name="connsiteY1" fmla="*/ 0 h 1122168"/>
              <a:gd name="connsiteX2" fmla="*/ 2080800 w 2080800"/>
              <a:gd name="connsiteY2" fmla="*/ 1122168 h 1122168"/>
              <a:gd name="connsiteX3" fmla="*/ 0 w 2080800"/>
              <a:gd name="connsiteY3" fmla="*/ 1122168 h 1122168"/>
            </a:gdLst>
            <a:ahLst/>
            <a:cxnLst>
              <a:cxn ang="0">
                <a:pos x="connsiteX0" y="connsiteY0"/>
              </a:cxn>
              <a:cxn ang="0">
                <a:pos x="connsiteX1" y="connsiteY1"/>
              </a:cxn>
              <a:cxn ang="0">
                <a:pos x="connsiteX2" y="connsiteY2"/>
              </a:cxn>
              <a:cxn ang="0">
                <a:pos x="connsiteX3" y="connsiteY3"/>
              </a:cxn>
            </a:cxnLst>
            <a:rect l="l" t="t" r="r" b="b"/>
            <a:pathLst>
              <a:path w="2080800" h="1122168">
                <a:moveTo>
                  <a:pt x="0" y="0"/>
                </a:moveTo>
                <a:lnTo>
                  <a:pt x="2080800" y="0"/>
                </a:lnTo>
                <a:lnTo>
                  <a:pt x="2080800" y="1122168"/>
                </a:lnTo>
                <a:lnTo>
                  <a:pt x="0" y="1122168"/>
                </a:lnTo>
                <a:close/>
              </a:path>
            </a:pathLst>
          </a:custGeom>
        </p:spPr>
        <p:txBody>
          <a:bodyPr wrap="square">
            <a:noAutofit/>
          </a:bodyPr>
          <a:lstStyle/>
          <a:p>
            <a:endParaRPr lang="zh-CN" altLang="en-US"/>
          </a:p>
        </p:txBody>
      </p:sp>
      <p:sp>
        <p:nvSpPr>
          <p:cNvPr id="29" name="文本占位符 8">
            <a:extLst>
              <a:ext uri="{FF2B5EF4-FFF2-40B4-BE49-F238E27FC236}">
                <a16:creationId xmlns="" xmlns:a16="http://schemas.microsoft.com/office/drawing/2014/main" id="{988FA6F6-995B-4338-8595-7ADBFA0BDB31}"/>
              </a:ext>
            </a:extLst>
          </p:cNvPr>
          <p:cNvSpPr>
            <a:spLocks noGrp="1"/>
          </p:cNvSpPr>
          <p:nvPr>
            <p:ph type="body" sz="quarter" idx="16"/>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30" name="文本占位符 6">
            <a:extLst>
              <a:ext uri="{FF2B5EF4-FFF2-40B4-BE49-F238E27FC236}">
                <a16:creationId xmlns="" xmlns:a16="http://schemas.microsoft.com/office/drawing/2014/main" id="{9E7DAAAB-C15A-4BAC-B430-8ABCB3B64807}"/>
              </a:ext>
            </a:extLst>
          </p:cNvPr>
          <p:cNvSpPr>
            <a:spLocks noGrp="1"/>
          </p:cNvSpPr>
          <p:nvPr>
            <p:ph type="body" sz="quarter" idx="17"/>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31" name="直接连接符 30">
            <a:extLst>
              <a:ext uri="{FF2B5EF4-FFF2-40B4-BE49-F238E27FC236}">
                <a16:creationId xmlns="" xmlns:a16="http://schemas.microsoft.com/office/drawing/2014/main" id="{0252E615-018C-4628-9481-B37352E633E4}"/>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2" name="矩形 31">
            <a:extLst>
              <a:ext uri="{FF2B5EF4-FFF2-40B4-BE49-F238E27FC236}">
                <a16:creationId xmlns="" xmlns:a16="http://schemas.microsoft.com/office/drawing/2014/main" id="{22447A19-7146-4D13-856C-14964A0E014F}"/>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33" name="图片 32">
            <a:extLst>
              <a:ext uri="{FF2B5EF4-FFF2-40B4-BE49-F238E27FC236}">
                <a16:creationId xmlns="" xmlns:a16="http://schemas.microsoft.com/office/drawing/2014/main" id="{F846CD8F-CB25-402B-A9B1-EE068B77738D}"/>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34" name="组合 33">
            <a:extLst>
              <a:ext uri="{FF2B5EF4-FFF2-40B4-BE49-F238E27FC236}">
                <a16:creationId xmlns="" xmlns:a16="http://schemas.microsoft.com/office/drawing/2014/main" id="{93EFE7D5-6FC2-49A4-914A-17F843155232}"/>
              </a:ext>
            </a:extLst>
          </p:cNvPr>
          <p:cNvGrpSpPr/>
          <p:nvPr userDrawn="1"/>
        </p:nvGrpSpPr>
        <p:grpSpPr>
          <a:xfrm>
            <a:off x="7509085" y="6534651"/>
            <a:ext cx="1135658" cy="249964"/>
            <a:chOff x="7774184" y="4829168"/>
            <a:chExt cx="1205964" cy="254073"/>
          </a:xfrm>
        </p:grpSpPr>
        <p:sp>
          <p:nvSpPr>
            <p:cNvPr id="35" name="Freeform 120">
              <a:extLst>
                <a:ext uri="{FF2B5EF4-FFF2-40B4-BE49-F238E27FC236}">
                  <a16:creationId xmlns="" xmlns:a16="http://schemas.microsoft.com/office/drawing/2014/main" id="{68F6FDD0-461D-4E8C-BFF3-1459588AB800}"/>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36" name="Freeform 67">
              <a:extLst>
                <a:ext uri="{FF2B5EF4-FFF2-40B4-BE49-F238E27FC236}">
                  <a16:creationId xmlns="" xmlns:a16="http://schemas.microsoft.com/office/drawing/2014/main" id="{054F5BCB-DA5B-40D2-849B-6210838BD6E9}"/>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37" name="Shape 1225">
              <a:extLst>
                <a:ext uri="{FF2B5EF4-FFF2-40B4-BE49-F238E27FC236}">
                  <a16:creationId xmlns="" xmlns:a16="http://schemas.microsoft.com/office/drawing/2014/main" id="{926718BC-EEF4-49C9-B6EE-F00A42F89273}"/>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37133035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8_自定义版式">
    <p:spTree>
      <p:nvGrpSpPr>
        <p:cNvPr id="1" name=""/>
        <p:cNvGrpSpPr/>
        <p:nvPr/>
      </p:nvGrpSpPr>
      <p:grpSpPr>
        <a:xfrm>
          <a:off x="0" y="0"/>
          <a:ext cx="0" cy="0"/>
          <a:chOff x="0" y="0"/>
          <a:chExt cx="0" cy="0"/>
        </a:xfrm>
      </p:grpSpPr>
      <p:sp>
        <p:nvSpPr>
          <p:cNvPr id="13" name="Freeform: Shape 30">
            <a:extLst>
              <a:ext uri="{FF2B5EF4-FFF2-40B4-BE49-F238E27FC236}">
                <a16:creationId xmlns="" xmlns:a16="http://schemas.microsoft.com/office/drawing/2014/main" id="{265829F8-29B5-4D1B-ABE1-34FE74905DB0}"/>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4" name="Freeform: Shape 31">
            <a:extLst>
              <a:ext uri="{FF2B5EF4-FFF2-40B4-BE49-F238E27FC236}">
                <a16:creationId xmlns="" xmlns:a16="http://schemas.microsoft.com/office/drawing/2014/main" id="{25AC23F6-A418-4C1D-880B-CFBB88B8CC8A}"/>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0" name="图片占位符 9">
            <a:extLst>
              <a:ext uri="{FF2B5EF4-FFF2-40B4-BE49-F238E27FC236}">
                <a16:creationId xmlns="" xmlns:a16="http://schemas.microsoft.com/office/drawing/2014/main" id="{33FB11C8-0288-4F1A-9820-2C76C8A2BB13}"/>
              </a:ext>
            </a:extLst>
          </p:cNvPr>
          <p:cNvSpPr>
            <a:spLocks noGrp="1"/>
          </p:cNvSpPr>
          <p:nvPr>
            <p:ph type="pic" sz="quarter" idx="11"/>
          </p:nvPr>
        </p:nvSpPr>
        <p:spPr>
          <a:xfrm>
            <a:off x="4657332" y="1558380"/>
            <a:ext cx="3712545" cy="2088000"/>
          </a:xfrm>
          <a:custGeom>
            <a:avLst/>
            <a:gdLst>
              <a:gd name="connsiteX0" fmla="*/ 0 w 4950060"/>
              <a:gd name="connsiteY0" fmla="*/ 0 h 2148619"/>
              <a:gd name="connsiteX1" fmla="*/ 4950060 w 4950060"/>
              <a:gd name="connsiteY1" fmla="*/ 0 h 2148619"/>
              <a:gd name="connsiteX2" fmla="*/ 4950060 w 4950060"/>
              <a:gd name="connsiteY2" fmla="*/ 2148619 h 2148619"/>
              <a:gd name="connsiteX3" fmla="*/ 0 w 4950060"/>
              <a:gd name="connsiteY3" fmla="*/ 2148619 h 2148619"/>
            </a:gdLst>
            <a:ahLst/>
            <a:cxnLst>
              <a:cxn ang="0">
                <a:pos x="connsiteX0" y="connsiteY0"/>
              </a:cxn>
              <a:cxn ang="0">
                <a:pos x="connsiteX1" y="connsiteY1"/>
              </a:cxn>
              <a:cxn ang="0">
                <a:pos x="connsiteX2" y="connsiteY2"/>
              </a:cxn>
              <a:cxn ang="0">
                <a:pos x="connsiteX3" y="connsiteY3"/>
              </a:cxn>
            </a:cxnLst>
            <a:rect l="l" t="t" r="r" b="b"/>
            <a:pathLst>
              <a:path w="4950060" h="2148619">
                <a:moveTo>
                  <a:pt x="0" y="0"/>
                </a:moveTo>
                <a:lnTo>
                  <a:pt x="4950060" y="0"/>
                </a:lnTo>
                <a:lnTo>
                  <a:pt x="4950060" y="2148619"/>
                </a:lnTo>
                <a:lnTo>
                  <a:pt x="0" y="2148619"/>
                </a:lnTo>
                <a:close/>
              </a:path>
            </a:pathLst>
          </a:custGeom>
        </p:spPr>
        <p:txBody>
          <a:bodyPr wrap="square">
            <a:noAutofit/>
          </a:bodyPr>
          <a:lstStyle/>
          <a:p>
            <a:endParaRPr lang="zh-CN" altLang="en-US"/>
          </a:p>
        </p:txBody>
      </p:sp>
      <p:sp>
        <p:nvSpPr>
          <p:cNvPr id="11" name="图片占位符 10">
            <a:extLst>
              <a:ext uri="{FF2B5EF4-FFF2-40B4-BE49-F238E27FC236}">
                <a16:creationId xmlns="" xmlns:a16="http://schemas.microsoft.com/office/drawing/2014/main" id="{C34C3443-F5D8-4B30-A0BA-5450DE2009D4}"/>
              </a:ext>
            </a:extLst>
          </p:cNvPr>
          <p:cNvSpPr>
            <a:spLocks noGrp="1"/>
          </p:cNvSpPr>
          <p:nvPr>
            <p:ph type="pic" sz="quarter" idx="12"/>
          </p:nvPr>
        </p:nvSpPr>
        <p:spPr>
          <a:xfrm>
            <a:off x="774122" y="3839378"/>
            <a:ext cx="3712545" cy="2088000"/>
          </a:xfrm>
          <a:custGeom>
            <a:avLst/>
            <a:gdLst>
              <a:gd name="connsiteX0" fmla="*/ 0 w 4950060"/>
              <a:gd name="connsiteY0" fmla="*/ 0 h 2148619"/>
              <a:gd name="connsiteX1" fmla="*/ 4950060 w 4950060"/>
              <a:gd name="connsiteY1" fmla="*/ 0 h 2148619"/>
              <a:gd name="connsiteX2" fmla="*/ 4950060 w 4950060"/>
              <a:gd name="connsiteY2" fmla="*/ 2148619 h 2148619"/>
              <a:gd name="connsiteX3" fmla="*/ 0 w 4950060"/>
              <a:gd name="connsiteY3" fmla="*/ 2148619 h 2148619"/>
            </a:gdLst>
            <a:ahLst/>
            <a:cxnLst>
              <a:cxn ang="0">
                <a:pos x="connsiteX0" y="connsiteY0"/>
              </a:cxn>
              <a:cxn ang="0">
                <a:pos x="connsiteX1" y="connsiteY1"/>
              </a:cxn>
              <a:cxn ang="0">
                <a:pos x="connsiteX2" y="connsiteY2"/>
              </a:cxn>
              <a:cxn ang="0">
                <a:pos x="connsiteX3" y="connsiteY3"/>
              </a:cxn>
            </a:cxnLst>
            <a:rect l="l" t="t" r="r" b="b"/>
            <a:pathLst>
              <a:path w="4950060" h="2148619">
                <a:moveTo>
                  <a:pt x="0" y="0"/>
                </a:moveTo>
                <a:lnTo>
                  <a:pt x="4950060" y="0"/>
                </a:lnTo>
                <a:lnTo>
                  <a:pt x="4950060" y="2148619"/>
                </a:lnTo>
                <a:lnTo>
                  <a:pt x="0" y="2148619"/>
                </a:lnTo>
                <a:close/>
              </a:path>
            </a:pathLst>
          </a:custGeom>
        </p:spPr>
        <p:txBody>
          <a:bodyPr wrap="square">
            <a:noAutofit/>
          </a:bodyPr>
          <a:lstStyle/>
          <a:p>
            <a:endParaRPr lang="zh-CN" altLang="en-US"/>
          </a:p>
        </p:txBody>
      </p:sp>
      <p:sp>
        <p:nvSpPr>
          <p:cNvPr id="12" name="图片占位符 11">
            <a:extLst>
              <a:ext uri="{FF2B5EF4-FFF2-40B4-BE49-F238E27FC236}">
                <a16:creationId xmlns="" xmlns:a16="http://schemas.microsoft.com/office/drawing/2014/main" id="{749D89A3-EDD0-4DAA-B84A-42B3E50DF188}"/>
              </a:ext>
            </a:extLst>
          </p:cNvPr>
          <p:cNvSpPr>
            <a:spLocks noGrp="1"/>
          </p:cNvSpPr>
          <p:nvPr>
            <p:ph type="pic" sz="quarter" idx="13"/>
          </p:nvPr>
        </p:nvSpPr>
        <p:spPr>
          <a:xfrm>
            <a:off x="4657332" y="3839378"/>
            <a:ext cx="3712545" cy="2088000"/>
          </a:xfrm>
          <a:custGeom>
            <a:avLst/>
            <a:gdLst>
              <a:gd name="connsiteX0" fmla="*/ 0 w 4950060"/>
              <a:gd name="connsiteY0" fmla="*/ 0 h 2148619"/>
              <a:gd name="connsiteX1" fmla="*/ 4950060 w 4950060"/>
              <a:gd name="connsiteY1" fmla="*/ 0 h 2148619"/>
              <a:gd name="connsiteX2" fmla="*/ 4950060 w 4950060"/>
              <a:gd name="connsiteY2" fmla="*/ 2148619 h 2148619"/>
              <a:gd name="connsiteX3" fmla="*/ 0 w 4950060"/>
              <a:gd name="connsiteY3" fmla="*/ 2148619 h 2148619"/>
            </a:gdLst>
            <a:ahLst/>
            <a:cxnLst>
              <a:cxn ang="0">
                <a:pos x="connsiteX0" y="connsiteY0"/>
              </a:cxn>
              <a:cxn ang="0">
                <a:pos x="connsiteX1" y="connsiteY1"/>
              </a:cxn>
              <a:cxn ang="0">
                <a:pos x="connsiteX2" y="connsiteY2"/>
              </a:cxn>
              <a:cxn ang="0">
                <a:pos x="connsiteX3" y="connsiteY3"/>
              </a:cxn>
            </a:cxnLst>
            <a:rect l="l" t="t" r="r" b="b"/>
            <a:pathLst>
              <a:path w="4950060" h="2148619">
                <a:moveTo>
                  <a:pt x="0" y="0"/>
                </a:moveTo>
                <a:lnTo>
                  <a:pt x="4950060" y="0"/>
                </a:lnTo>
                <a:lnTo>
                  <a:pt x="4950060" y="2148619"/>
                </a:lnTo>
                <a:lnTo>
                  <a:pt x="0" y="2148619"/>
                </a:lnTo>
                <a:close/>
              </a:path>
            </a:pathLst>
          </a:custGeom>
        </p:spPr>
        <p:txBody>
          <a:bodyPr wrap="square">
            <a:noAutofit/>
          </a:bodyPr>
          <a:lstStyle/>
          <a:p>
            <a:endParaRPr lang="zh-CN" altLang="en-US"/>
          </a:p>
        </p:txBody>
      </p:sp>
      <p:sp>
        <p:nvSpPr>
          <p:cNvPr id="9" name="图片占位符 8">
            <a:extLst>
              <a:ext uri="{FF2B5EF4-FFF2-40B4-BE49-F238E27FC236}">
                <a16:creationId xmlns="" xmlns:a16="http://schemas.microsoft.com/office/drawing/2014/main" id="{ED1FFF0A-B69A-425E-B759-52C2545C05A1}"/>
              </a:ext>
            </a:extLst>
          </p:cNvPr>
          <p:cNvSpPr>
            <a:spLocks noGrp="1"/>
          </p:cNvSpPr>
          <p:nvPr>
            <p:ph type="pic" sz="quarter" idx="10"/>
          </p:nvPr>
        </p:nvSpPr>
        <p:spPr>
          <a:xfrm>
            <a:off x="774122" y="1558380"/>
            <a:ext cx="3712545" cy="2088000"/>
          </a:xfrm>
          <a:custGeom>
            <a:avLst/>
            <a:gdLst>
              <a:gd name="connsiteX0" fmla="*/ 0 w 4950060"/>
              <a:gd name="connsiteY0" fmla="*/ 0 h 2148619"/>
              <a:gd name="connsiteX1" fmla="*/ 4950060 w 4950060"/>
              <a:gd name="connsiteY1" fmla="*/ 0 h 2148619"/>
              <a:gd name="connsiteX2" fmla="*/ 4950060 w 4950060"/>
              <a:gd name="connsiteY2" fmla="*/ 2148619 h 2148619"/>
              <a:gd name="connsiteX3" fmla="*/ 0 w 4950060"/>
              <a:gd name="connsiteY3" fmla="*/ 2148619 h 2148619"/>
            </a:gdLst>
            <a:ahLst/>
            <a:cxnLst>
              <a:cxn ang="0">
                <a:pos x="connsiteX0" y="connsiteY0"/>
              </a:cxn>
              <a:cxn ang="0">
                <a:pos x="connsiteX1" y="connsiteY1"/>
              </a:cxn>
              <a:cxn ang="0">
                <a:pos x="connsiteX2" y="connsiteY2"/>
              </a:cxn>
              <a:cxn ang="0">
                <a:pos x="connsiteX3" y="connsiteY3"/>
              </a:cxn>
            </a:cxnLst>
            <a:rect l="l" t="t" r="r" b="b"/>
            <a:pathLst>
              <a:path w="4950060" h="2148619">
                <a:moveTo>
                  <a:pt x="0" y="0"/>
                </a:moveTo>
                <a:lnTo>
                  <a:pt x="4950060" y="0"/>
                </a:lnTo>
                <a:lnTo>
                  <a:pt x="4950060" y="2148619"/>
                </a:lnTo>
                <a:lnTo>
                  <a:pt x="0" y="2148619"/>
                </a:lnTo>
                <a:close/>
              </a:path>
            </a:pathLst>
          </a:custGeom>
        </p:spPr>
        <p:txBody>
          <a:bodyPr wrap="square">
            <a:noAutofit/>
          </a:bodyPr>
          <a:lstStyle/>
          <a:p>
            <a:endParaRPr lang="zh-CN" altLang="en-US"/>
          </a:p>
        </p:txBody>
      </p:sp>
      <p:sp>
        <p:nvSpPr>
          <p:cNvPr id="21" name="矩形 20">
            <a:extLst>
              <a:ext uri="{FF2B5EF4-FFF2-40B4-BE49-F238E27FC236}">
                <a16:creationId xmlns="" xmlns:a16="http://schemas.microsoft.com/office/drawing/2014/main" id="{E31798B7-89E3-43A1-8E01-79C191B47306}"/>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2" name="图片 21">
            <a:extLst>
              <a:ext uri="{FF2B5EF4-FFF2-40B4-BE49-F238E27FC236}">
                <a16:creationId xmlns="" xmlns:a16="http://schemas.microsoft.com/office/drawing/2014/main" id="{060650E3-3311-45FB-B3C6-9D498A03FC15}"/>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3" name="组合 22">
            <a:extLst>
              <a:ext uri="{FF2B5EF4-FFF2-40B4-BE49-F238E27FC236}">
                <a16:creationId xmlns="" xmlns:a16="http://schemas.microsoft.com/office/drawing/2014/main" id="{EE783917-ED1F-4E17-8BCA-969C919815AE}"/>
              </a:ext>
            </a:extLst>
          </p:cNvPr>
          <p:cNvGrpSpPr/>
          <p:nvPr userDrawn="1"/>
        </p:nvGrpSpPr>
        <p:grpSpPr>
          <a:xfrm>
            <a:off x="7509085" y="6534651"/>
            <a:ext cx="1135658" cy="249964"/>
            <a:chOff x="7774184" y="4829168"/>
            <a:chExt cx="1205964" cy="254073"/>
          </a:xfrm>
        </p:grpSpPr>
        <p:sp>
          <p:nvSpPr>
            <p:cNvPr id="24" name="Freeform 120">
              <a:extLst>
                <a:ext uri="{FF2B5EF4-FFF2-40B4-BE49-F238E27FC236}">
                  <a16:creationId xmlns="" xmlns:a16="http://schemas.microsoft.com/office/drawing/2014/main" id="{11A37A99-9367-4682-863D-0E9076BF6346}"/>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5" name="Freeform 67">
              <a:extLst>
                <a:ext uri="{FF2B5EF4-FFF2-40B4-BE49-F238E27FC236}">
                  <a16:creationId xmlns="" xmlns:a16="http://schemas.microsoft.com/office/drawing/2014/main" id="{F0983C4F-BD63-47C7-BE03-5074A371A82C}"/>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6" name="Shape 1225">
              <a:extLst>
                <a:ext uri="{FF2B5EF4-FFF2-40B4-BE49-F238E27FC236}">
                  <a16:creationId xmlns="" xmlns:a16="http://schemas.microsoft.com/office/drawing/2014/main" id="{59E488F4-7407-44E5-8BD3-7CEC46B004D6}"/>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4719238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9_自定义版式">
    <p:spTree>
      <p:nvGrpSpPr>
        <p:cNvPr id="1" name=""/>
        <p:cNvGrpSpPr/>
        <p:nvPr/>
      </p:nvGrpSpPr>
      <p:grpSpPr>
        <a:xfrm>
          <a:off x="0" y="0"/>
          <a:ext cx="0" cy="0"/>
          <a:chOff x="0" y="0"/>
          <a:chExt cx="0" cy="0"/>
        </a:xfrm>
      </p:grpSpPr>
      <p:sp>
        <p:nvSpPr>
          <p:cNvPr id="39" name="Freeform: Shape 30">
            <a:extLst>
              <a:ext uri="{FF2B5EF4-FFF2-40B4-BE49-F238E27FC236}">
                <a16:creationId xmlns="" xmlns:a16="http://schemas.microsoft.com/office/drawing/2014/main" id="{19D4857A-7A28-4BD6-87D7-01736C1808AE}"/>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40" name="Freeform: Shape 31">
            <a:extLst>
              <a:ext uri="{FF2B5EF4-FFF2-40B4-BE49-F238E27FC236}">
                <a16:creationId xmlns="" xmlns:a16="http://schemas.microsoft.com/office/drawing/2014/main" id="{5425144B-8242-4A46-98BB-C853B40CB5FB}"/>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32" name="图片占位符 31">
            <a:extLst>
              <a:ext uri="{FF2B5EF4-FFF2-40B4-BE49-F238E27FC236}">
                <a16:creationId xmlns="" xmlns:a16="http://schemas.microsoft.com/office/drawing/2014/main" id="{5936511B-0CE5-4894-A8CB-394D3AB067AA}"/>
              </a:ext>
            </a:extLst>
          </p:cNvPr>
          <p:cNvSpPr>
            <a:spLocks noGrp="1"/>
          </p:cNvSpPr>
          <p:nvPr>
            <p:ph type="pic" sz="quarter" idx="11"/>
          </p:nvPr>
        </p:nvSpPr>
        <p:spPr>
          <a:xfrm>
            <a:off x="3214915" y="885373"/>
            <a:ext cx="2714171" cy="1736927"/>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33" name="图片占位符 32">
            <a:extLst>
              <a:ext uri="{FF2B5EF4-FFF2-40B4-BE49-F238E27FC236}">
                <a16:creationId xmlns="" xmlns:a16="http://schemas.microsoft.com/office/drawing/2014/main" id="{EE857836-6B33-4466-A697-32352596BEAF}"/>
              </a:ext>
            </a:extLst>
          </p:cNvPr>
          <p:cNvSpPr>
            <a:spLocks noGrp="1"/>
          </p:cNvSpPr>
          <p:nvPr>
            <p:ph type="pic" sz="quarter" idx="12"/>
          </p:nvPr>
        </p:nvSpPr>
        <p:spPr>
          <a:xfrm>
            <a:off x="5929086" y="885373"/>
            <a:ext cx="2714171" cy="1736927"/>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34" name="图片占位符 33">
            <a:extLst>
              <a:ext uri="{FF2B5EF4-FFF2-40B4-BE49-F238E27FC236}">
                <a16:creationId xmlns="" xmlns:a16="http://schemas.microsoft.com/office/drawing/2014/main" id="{FD78F417-5A90-4609-85F6-8B0057291B2B}"/>
              </a:ext>
            </a:extLst>
          </p:cNvPr>
          <p:cNvSpPr>
            <a:spLocks noGrp="1"/>
          </p:cNvSpPr>
          <p:nvPr>
            <p:ph type="pic" sz="quarter" idx="13"/>
          </p:nvPr>
        </p:nvSpPr>
        <p:spPr>
          <a:xfrm>
            <a:off x="500746" y="4359225"/>
            <a:ext cx="2714171" cy="1736927"/>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dirty="0"/>
          </a:p>
        </p:txBody>
      </p:sp>
      <p:sp>
        <p:nvSpPr>
          <p:cNvPr id="35" name="图片占位符 34">
            <a:extLst>
              <a:ext uri="{FF2B5EF4-FFF2-40B4-BE49-F238E27FC236}">
                <a16:creationId xmlns="" xmlns:a16="http://schemas.microsoft.com/office/drawing/2014/main" id="{156BF2E9-7368-4BAE-836A-40BD5BF07974}"/>
              </a:ext>
            </a:extLst>
          </p:cNvPr>
          <p:cNvSpPr>
            <a:spLocks noGrp="1"/>
          </p:cNvSpPr>
          <p:nvPr>
            <p:ph type="pic" sz="quarter" idx="14"/>
          </p:nvPr>
        </p:nvSpPr>
        <p:spPr>
          <a:xfrm>
            <a:off x="3214915" y="4359225"/>
            <a:ext cx="2714171" cy="1736927"/>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36" name="图片占位符 35">
            <a:extLst>
              <a:ext uri="{FF2B5EF4-FFF2-40B4-BE49-F238E27FC236}">
                <a16:creationId xmlns="" xmlns:a16="http://schemas.microsoft.com/office/drawing/2014/main" id="{2B241461-34FC-4114-8674-3C3E939C2A59}"/>
              </a:ext>
            </a:extLst>
          </p:cNvPr>
          <p:cNvSpPr>
            <a:spLocks noGrp="1"/>
          </p:cNvSpPr>
          <p:nvPr>
            <p:ph type="pic" sz="quarter" idx="15"/>
          </p:nvPr>
        </p:nvSpPr>
        <p:spPr>
          <a:xfrm>
            <a:off x="5929086" y="4359225"/>
            <a:ext cx="2714171" cy="1736927"/>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37" name="图片占位符 36">
            <a:extLst>
              <a:ext uri="{FF2B5EF4-FFF2-40B4-BE49-F238E27FC236}">
                <a16:creationId xmlns="" xmlns:a16="http://schemas.microsoft.com/office/drawing/2014/main" id="{182EF29C-B958-49E0-BC85-01CB921EB6B3}"/>
              </a:ext>
            </a:extLst>
          </p:cNvPr>
          <p:cNvSpPr>
            <a:spLocks noGrp="1"/>
          </p:cNvSpPr>
          <p:nvPr>
            <p:ph type="pic" sz="quarter" idx="16"/>
          </p:nvPr>
        </p:nvSpPr>
        <p:spPr>
          <a:xfrm>
            <a:off x="500746" y="2622299"/>
            <a:ext cx="2714171" cy="1736927"/>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dirty="0"/>
          </a:p>
        </p:txBody>
      </p:sp>
      <p:sp>
        <p:nvSpPr>
          <p:cNvPr id="38" name="图片占位符 37">
            <a:extLst>
              <a:ext uri="{FF2B5EF4-FFF2-40B4-BE49-F238E27FC236}">
                <a16:creationId xmlns="" xmlns:a16="http://schemas.microsoft.com/office/drawing/2014/main" id="{A123C43B-F124-4130-B505-7317FAD8CFCF}"/>
              </a:ext>
            </a:extLst>
          </p:cNvPr>
          <p:cNvSpPr>
            <a:spLocks noGrp="1"/>
          </p:cNvSpPr>
          <p:nvPr>
            <p:ph type="pic" sz="quarter" idx="17"/>
          </p:nvPr>
        </p:nvSpPr>
        <p:spPr>
          <a:xfrm>
            <a:off x="5929086" y="2622299"/>
            <a:ext cx="2714171" cy="1736927"/>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31" name="图片占位符 30">
            <a:extLst>
              <a:ext uri="{FF2B5EF4-FFF2-40B4-BE49-F238E27FC236}">
                <a16:creationId xmlns="" xmlns:a16="http://schemas.microsoft.com/office/drawing/2014/main" id="{B40793A0-71CA-4A47-AB03-F94DAB9F7ACE}"/>
              </a:ext>
            </a:extLst>
          </p:cNvPr>
          <p:cNvSpPr>
            <a:spLocks noGrp="1"/>
          </p:cNvSpPr>
          <p:nvPr>
            <p:ph type="pic" sz="quarter" idx="10"/>
          </p:nvPr>
        </p:nvSpPr>
        <p:spPr>
          <a:xfrm>
            <a:off x="500746" y="885373"/>
            <a:ext cx="2714171" cy="1736927"/>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18" name="矩形 17">
            <a:extLst>
              <a:ext uri="{FF2B5EF4-FFF2-40B4-BE49-F238E27FC236}">
                <a16:creationId xmlns="" xmlns:a16="http://schemas.microsoft.com/office/drawing/2014/main" id="{91EDD53D-5035-4BE4-BA3D-BCF18582B4BE}"/>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9" name="图片 18">
            <a:extLst>
              <a:ext uri="{FF2B5EF4-FFF2-40B4-BE49-F238E27FC236}">
                <a16:creationId xmlns="" xmlns:a16="http://schemas.microsoft.com/office/drawing/2014/main" id="{67D2D0AC-34F8-4B05-9BCE-F7C529F92987}"/>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0" name="组合 19">
            <a:extLst>
              <a:ext uri="{FF2B5EF4-FFF2-40B4-BE49-F238E27FC236}">
                <a16:creationId xmlns="" xmlns:a16="http://schemas.microsoft.com/office/drawing/2014/main" id="{E70A2600-ED03-43A2-8C74-70A662650194}"/>
              </a:ext>
            </a:extLst>
          </p:cNvPr>
          <p:cNvGrpSpPr/>
          <p:nvPr userDrawn="1"/>
        </p:nvGrpSpPr>
        <p:grpSpPr>
          <a:xfrm>
            <a:off x="7509085" y="6534651"/>
            <a:ext cx="1135658" cy="249964"/>
            <a:chOff x="7774184" y="4829168"/>
            <a:chExt cx="1205964" cy="254073"/>
          </a:xfrm>
        </p:grpSpPr>
        <p:sp>
          <p:nvSpPr>
            <p:cNvPr id="21" name="Freeform 120">
              <a:extLst>
                <a:ext uri="{FF2B5EF4-FFF2-40B4-BE49-F238E27FC236}">
                  <a16:creationId xmlns="" xmlns:a16="http://schemas.microsoft.com/office/drawing/2014/main" id="{E717BA90-C105-4D38-83DC-31693B75EFCC}"/>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2" name="Freeform 67">
              <a:extLst>
                <a:ext uri="{FF2B5EF4-FFF2-40B4-BE49-F238E27FC236}">
                  <a16:creationId xmlns="" xmlns:a16="http://schemas.microsoft.com/office/drawing/2014/main" id="{A4D2CA0A-5A72-4DB0-B918-29DEC8EBFA83}"/>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3" name="Shape 1225">
              <a:extLst>
                <a:ext uri="{FF2B5EF4-FFF2-40B4-BE49-F238E27FC236}">
                  <a16:creationId xmlns="" xmlns:a16="http://schemas.microsoft.com/office/drawing/2014/main" id="{3DEA8B71-2A66-41A4-8168-E935FF3C0783}"/>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2075263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5" name="图片占位符 4">
            <a:extLst>
              <a:ext uri="{FF2B5EF4-FFF2-40B4-BE49-F238E27FC236}">
                <a16:creationId xmlns="" xmlns:a16="http://schemas.microsoft.com/office/drawing/2014/main" id="{088E0CA8-1272-4AB1-A543-E7CE58BEEFBD}"/>
              </a:ext>
            </a:extLst>
          </p:cNvPr>
          <p:cNvSpPr>
            <a:spLocks noGrp="1"/>
          </p:cNvSpPr>
          <p:nvPr>
            <p:ph type="pic" sz="quarter" idx="10"/>
          </p:nvPr>
        </p:nvSpPr>
        <p:spPr>
          <a:xfrm>
            <a:off x="0" y="353"/>
            <a:ext cx="9144000" cy="3413495"/>
          </a:xfrm>
          <a:custGeom>
            <a:avLst/>
            <a:gdLst>
              <a:gd name="connsiteX0" fmla="*/ 0 w 12192000"/>
              <a:gd name="connsiteY0" fmla="*/ 0 h 3413495"/>
              <a:gd name="connsiteX1" fmla="*/ 12192000 w 12192000"/>
              <a:gd name="connsiteY1" fmla="*/ 0 h 3413495"/>
              <a:gd name="connsiteX2" fmla="*/ 12192000 w 12192000"/>
              <a:gd name="connsiteY2" fmla="*/ 1538614 h 3413495"/>
              <a:gd name="connsiteX3" fmla="*/ 12126276 w 12192000"/>
              <a:gd name="connsiteY3" fmla="*/ 1603334 h 3413495"/>
              <a:gd name="connsiteX4" fmla="*/ 6096000 w 12192000"/>
              <a:gd name="connsiteY4" fmla="*/ 3413495 h 3413495"/>
              <a:gd name="connsiteX5" fmla="*/ 65724 w 12192000"/>
              <a:gd name="connsiteY5" fmla="*/ 1603334 h 3413495"/>
              <a:gd name="connsiteX6" fmla="*/ 0 w 12192000"/>
              <a:gd name="connsiteY6" fmla="*/ 1538614 h 341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413495">
                <a:moveTo>
                  <a:pt x="0" y="0"/>
                </a:moveTo>
                <a:lnTo>
                  <a:pt x="12192000" y="0"/>
                </a:lnTo>
                <a:lnTo>
                  <a:pt x="12192000" y="1538614"/>
                </a:lnTo>
                <a:lnTo>
                  <a:pt x="12126276" y="1603334"/>
                </a:lnTo>
                <a:cubicBezTo>
                  <a:pt x="10964948" y="2681548"/>
                  <a:pt x="8699954" y="3413495"/>
                  <a:pt x="6096000" y="3413495"/>
                </a:cubicBezTo>
                <a:cubicBezTo>
                  <a:pt x="3492047" y="3413495"/>
                  <a:pt x="1227053" y="2681548"/>
                  <a:pt x="65724" y="1603334"/>
                </a:cubicBezTo>
                <a:lnTo>
                  <a:pt x="0" y="1538614"/>
                </a:lnTo>
                <a:close/>
              </a:path>
            </a:pathLst>
          </a:custGeom>
        </p:spPr>
        <p:txBody>
          <a:bodyPr wrap="square">
            <a:noAutofit/>
          </a:bodyPr>
          <a:lstStyle/>
          <a:p>
            <a:endParaRPr lang="zh-CN" altLang="en-US"/>
          </a:p>
        </p:txBody>
      </p:sp>
    </p:spTree>
    <p:extLst>
      <p:ext uri="{BB962C8B-B14F-4D97-AF65-F5344CB8AC3E}">
        <p14:creationId xmlns="" xmlns:p14="http://schemas.microsoft.com/office/powerpoint/2010/main" val="12069466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4_自定义版式">
    <p:spTree>
      <p:nvGrpSpPr>
        <p:cNvPr id="1" name=""/>
        <p:cNvGrpSpPr/>
        <p:nvPr/>
      </p:nvGrpSpPr>
      <p:grpSpPr>
        <a:xfrm>
          <a:off x="0" y="0"/>
          <a:ext cx="0" cy="0"/>
          <a:chOff x="0" y="0"/>
          <a:chExt cx="0" cy="0"/>
        </a:xfrm>
      </p:grpSpPr>
      <p:sp>
        <p:nvSpPr>
          <p:cNvPr id="9" name="图片占位符 8">
            <a:extLst>
              <a:ext uri="{FF2B5EF4-FFF2-40B4-BE49-F238E27FC236}">
                <a16:creationId xmlns="" xmlns:a16="http://schemas.microsoft.com/office/drawing/2014/main" id="{425498E1-7B7E-48C1-A135-463462B5F9E3}"/>
              </a:ext>
            </a:extLst>
          </p:cNvPr>
          <p:cNvSpPr>
            <a:spLocks noGrp="1"/>
          </p:cNvSpPr>
          <p:nvPr>
            <p:ph type="pic" sz="quarter" idx="10"/>
          </p:nvPr>
        </p:nvSpPr>
        <p:spPr>
          <a:xfrm>
            <a:off x="2706833" y="1644794"/>
            <a:ext cx="1815765" cy="1900390"/>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10" name="图片占位符 9">
            <a:extLst>
              <a:ext uri="{FF2B5EF4-FFF2-40B4-BE49-F238E27FC236}">
                <a16:creationId xmlns="" xmlns:a16="http://schemas.microsoft.com/office/drawing/2014/main" id="{83BC0919-D9C8-4C28-955D-E918DA3F8CD8}"/>
              </a:ext>
            </a:extLst>
          </p:cNvPr>
          <p:cNvSpPr>
            <a:spLocks noGrp="1"/>
          </p:cNvSpPr>
          <p:nvPr>
            <p:ph type="pic" sz="quarter" idx="11"/>
          </p:nvPr>
        </p:nvSpPr>
        <p:spPr>
          <a:xfrm>
            <a:off x="4679830" y="1644794"/>
            <a:ext cx="1815765" cy="1900390"/>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11" name="图片占位符 10">
            <a:extLst>
              <a:ext uri="{FF2B5EF4-FFF2-40B4-BE49-F238E27FC236}">
                <a16:creationId xmlns="" xmlns:a16="http://schemas.microsoft.com/office/drawing/2014/main" id="{C341EDF1-61C9-4AFE-AE73-D3A940DA663F}"/>
              </a:ext>
            </a:extLst>
          </p:cNvPr>
          <p:cNvSpPr>
            <a:spLocks noGrp="1"/>
          </p:cNvSpPr>
          <p:nvPr>
            <p:ph type="pic" sz="quarter" idx="12"/>
          </p:nvPr>
        </p:nvSpPr>
        <p:spPr>
          <a:xfrm>
            <a:off x="6649907" y="1644794"/>
            <a:ext cx="1815765" cy="1900390"/>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15" name="图片占位符 14">
            <a:extLst>
              <a:ext uri="{FF2B5EF4-FFF2-40B4-BE49-F238E27FC236}">
                <a16:creationId xmlns="" xmlns:a16="http://schemas.microsoft.com/office/drawing/2014/main" id="{B0DE45CA-909F-4C9E-A0C8-7B828CCC0DD7}"/>
              </a:ext>
            </a:extLst>
          </p:cNvPr>
          <p:cNvSpPr>
            <a:spLocks noGrp="1"/>
          </p:cNvSpPr>
          <p:nvPr>
            <p:ph type="pic" sz="quarter" idx="13"/>
          </p:nvPr>
        </p:nvSpPr>
        <p:spPr>
          <a:xfrm>
            <a:off x="2706833" y="3805442"/>
            <a:ext cx="1815765" cy="1900390"/>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16" name="图片占位符 15">
            <a:extLst>
              <a:ext uri="{FF2B5EF4-FFF2-40B4-BE49-F238E27FC236}">
                <a16:creationId xmlns="" xmlns:a16="http://schemas.microsoft.com/office/drawing/2014/main" id="{E69DC39C-8D6E-4935-9F54-61C1FE60B15D}"/>
              </a:ext>
            </a:extLst>
          </p:cNvPr>
          <p:cNvSpPr>
            <a:spLocks noGrp="1"/>
          </p:cNvSpPr>
          <p:nvPr>
            <p:ph type="pic" sz="quarter" idx="14"/>
          </p:nvPr>
        </p:nvSpPr>
        <p:spPr>
          <a:xfrm>
            <a:off x="4679830" y="3805442"/>
            <a:ext cx="1815765" cy="1900390"/>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17" name="图片占位符 16">
            <a:extLst>
              <a:ext uri="{FF2B5EF4-FFF2-40B4-BE49-F238E27FC236}">
                <a16:creationId xmlns="" xmlns:a16="http://schemas.microsoft.com/office/drawing/2014/main" id="{89501219-C472-4DDC-AB7C-050C34DADFDA}"/>
              </a:ext>
            </a:extLst>
          </p:cNvPr>
          <p:cNvSpPr>
            <a:spLocks noGrp="1"/>
          </p:cNvSpPr>
          <p:nvPr>
            <p:ph type="pic" sz="quarter" idx="15"/>
          </p:nvPr>
        </p:nvSpPr>
        <p:spPr>
          <a:xfrm>
            <a:off x="6649907" y="3805442"/>
            <a:ext cx="1815765" cy="1900390"/>
          </a:xfrm>
          <a:custGeom>
            <a:avLst/>
            <a:gdLst>
              <a:gd name="connsiteX0" fmla="*/ 0 w 3618895"/>
              <a:gd name="connsiteY0" fmla="*/ 0 h 1736927"/>
              <a:gd name="connsiteX1" fmla="*/ 3618895 w 3618895"/>
              <a:gd name="connsiteY1" fmla="*/ 0 h 1736927"/>
              <a:gd name="connsiteX2" fmla="*/ 3618895 w 3618895"/>
              <a:gd name="connsiteY2" fmla="*/ 1736927 h 1736927"/>
              <a:gd name="connsiteX3" fmla="*/ 0 w 3618895"/>
              <a:gd name="connsiteY3" fmla="*/ 1736927 h 1736927"/>
            </a:gdLst>
            <a:ahLst/>
            <a:cxnLst>
              <a:cxn ang="0">
                <a:pos x="connsiteX0" y="connsiteY0"/>
              </a:cxn>
              <a:cxn ang="0">
                <a:pos x="connsiteX1" y="connsiteY1"/>
              </a:cxn>
              <a:cxn ang="0">
                <a:pos x="connsiteX2" y="connsiteY2"/>
              </a:cxn>
              <a:cxn ang="0">
                <a:pos x="connsiteX3" y="connsiteY3"/>
              </a:cxn>
            </a:cxnLst>
            <a:rect l="l" t="t" r="r" b="b"/>
            <a:pathLst>
              <a:path w="3618895" h="1736927">
                <a:moveTo>
                  <a:pt x="0" y="0"/>
                </a:moveTo>
                <a:lnTo>
                  <a:pt x="3618895" y="0"/>
                </a:lnTo>
                <a:lnTo>
                  <a:pt x="3618895" y="1736927"/>
                </a:lnTo>
                <a:lnTo>
                  <a:pt x="0" y="1736927"/>
                </a:lnTo>
                <a:close/>
              </a:path>
            </a:pathLst>
          </a:custGeom>
        </p:spPr>
        <p:txBody>
          <a:bodyPr wrap="square">
            <a:noAutofit/>
          </a:bodyPr>
          <a:lstStyle/>
          <a:p>
            <a:endParaRPr lang="zh-CN" altLang="en-US"/>
          </a:p>
        </p:txBody>
      </p:sp>
      <p:sp>
        <p:nvSpPr>
          <p:cNvPr id="18" name="任意多边形: 形状 17">
            <a:extLst>
              <a:ext uri="{FF2B5EF4-FFF2-40B4-BE49-F238E27FC236}">
                <a16:creationId xmlns="" xmlns:a16="http://schemas.microsoft.com/office/drawing/2014/main" id="{CB76490C-7E17-4359-BDD0-69700F6095CE}"/>
              </a:ext>
            </a:extLst>
          </p:cNvPr>
          <p:cNvSpPr/>
          <p:nvPr userDrawn="1"/>
        </p:nvSpPr>
        <p:spPr>
          <a:xfrm flipV="1">
            <a:off x="3622742"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9" name="矩形 18">
            <a:extLst>
              <a:ext uri="{FF2B5EF4-FFF2-40B4-BE49-F238E27FC236}">
                <a16:creationId xmlns="" xmlns:a16="http://schemas.microsoft.com/office/drawing/2014/main" id="{25EB7A50-427B-4402-AAB9-3A902BFE2A99}"/>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0" name="图片 19">
            <a:extLst>
              <a:ext uri="{FF2B5EF4-FFF2-40B4-BE49-F238E27FC236}">
                <a16:creationId xmlns="" xmlns:a16="http://schemas.microsoft.com/office/drawing/2014/main" id="{06A3101B-99AB-44C5-9C9C-2C11766DDFB7}"/>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1" name="组合 20">
            <a:extLst>
              <a:ext uri="{FF2B5EF4-FFF2-40B4-BE49-F238E27FC236}">
                <a16:creationId xmlns="" xmlns:a16="http://schemas.microsoft.com/office/drawing/2014/main" id="{A746A3EA-4B8D-433D-8AFF-868A77B0F4B8}"/>
              </a:ext>
            </a:extLst>
          </p:cNvPr>
          <p:cNvGrpSpPr/>
          <p:nvPr userDrawn="1"/>
        </p:nvGrpSpPr>
        <p:grpSpPr>
          <a:xfrm>
            <a:off x="7509085" y="6534651"/>
            <a:ext cx="1135658" cy="249964"/>
            <a:chOff x="7774184" y="4829168"/>
            <a:chExt cx="1205964" cy="254073"/>
          </a:xfrm>
        </p:grpSpPr>
        <p:sp>
          <p:nvSpPr>
            <p:cNvPr id="22" name="Freeform 120">
              <a:extLst>
                <a:ext uri="{FF2B5EF4-FFF2-40B4-BE49-F238E27FC236}">
                  <a16:creationId xmlns="" xmlns:a16="http://schemas.microsoft.com/office/drawing/2014/main" id="{245B0AFF-BBFF-4308-BAEC-F9D5D9A19694}"/>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3" name="Freeform 67">
              <a:extLst>
                <a:ext uri="{FF2B5EF4-FFF2-40B4-BE49-F238E27FC236}">
                  <a16:creationId xmlns="" xmlns:a16="http://schemas.microsoft.com/office/drawing/2014/main" id="{8F70A0DA-54B4-44CD-BD30-B37B1F4213E6}"/>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4" name="Shape 1225">
              <a:extLst>
                <a:ext uri="{FF2B5EF4-FFF2-40B4-BE49-F238E27FC236}">
                  <a16:creationId xmlns="" xmlns:a16="http://schemas.microsoft.com/office/drawing/2014/main" id="{DE882B93-227A-4D8F-981D-D2EFA7E66382}"/>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6937232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2_自定义版式">
    <p:spTree>
      <p:nvGrpSpPr>
        <p:cNvPr id="1" name=""/>
        <p:cNvGrpSpPr/>
        <p:nvPr/>
      </p:nvGrpSpPr>
      <p:grpSpPr>
        <a:xfrm>
          <a:off x="0" y="0"/>
          <a:ext cx="0" cy="0"/>
          <a:chOff x="0" y="0"/>
          <a:chExt cx="0" cy="0"/>
        </a:xfrm>
      </p:grpSpPr>
      <p:sp>
        <p:nvSpPr>
          <p:cNvPr id="3" name="Freeform: Shape 30">
            <a:extLst>
              <a:ext uri="{FF2B5EF4-FFF2-40B4-BE49-F238E27FC236}">
                <a16:creationId xmlns="" xmlns:a16="http://schemas.microsoft.com/office/drawing/2014/main" id="{45E00E62-A63E-4B3C-9FB7-9D6032AE6FB7}"/>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4" name="Freeform: Shape 31">
            <a:extLst>
              <a:ext uri="{FF2B5EF4-FFF2-40B4-BE49-F238E27FC236}">
                <a16:creationId xmlns="" xmlns:a16="http://schemas.microsoft.com/office/drawing/2014/main" id="{D096000B-D25C-4552-8C17-E9D7DF8954FC}"/>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2" name="矩形 11">
            <a:extLst>
              <a:ext uri="{FF2B5EF4-FFF2-40B4-BE49-F238E27FC236}">
                <a16:creationId xmlns="" xmlns:a16="http://schemas.microsoft.com/office/drawing/2014/main" id="{82943B92-BBA0-49FC-88D9-76AC4E89DEC3}"/>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3" name="图片 12">
            <a:extLst>
              <a:ext uri="{FF2B5EF4-FFF2-40B4-BE49-F238E27FC236}">
                <a16:creationId xmlns="" xmlns:a16="http://schemas.microsoft.com/office/drawing/2014/main" id="{2099D97C-0664-4BC0-97B3-358A901EE8B6}"/>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4" name="组合 13">
            <a:extLst>
              <a:ext uri="{FF2B5EF4-FFF2-40B4-BE49-F238E27FC236}">
                <a16:creationId xmlns="" xmlns:a16="http://schemas.microsoft.com/office/drawing/2014/main" id="{CDA6AD47-1FC7-4577-980E-DDB21056A903}"/>
              </a:ext>
            </a:extLst>
          </p:cNvPr>
          <p:cNvGrpSpPr/>
          <p:nvPr userDrawn="1"/>
        </p:nvGrpSpPr>
        <p:grpSpPr>
          <a:xfrm>
            <a:off x="7509085" y="6534651"/>
            <a:ext cx="1135658" cy="249964"/>
            <a:chOff x="7774184" y="4829168"/>
            <a:chExt cx="1205964" cy="254073"/>
          </a:xfrm>
        </p:grpSpPr>
        <p:sp>
          <p:nvSpPr>
            <p:cNvPr id="15" name="Freeform 120">
              <a:extLst>
                <a:ext uri="{FF2B5EF4-FFF2-40B4-BE49-F238E27FC236}">
                  <a16:creationId xmlns="" xmlns:a16="http://schemas.microsoft.com/office/drawing/2014/main" id="{DAE0B6C9-C3C0-4F66-9921-505EDA3D068E}"/>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16" name="Freeform 67">
              <a:extLst>
                <a:ext uri="{FF2B5EF4-FFF2-40B4-BE49-F238E27FC236}">
                  <a16:creationId xmlns="" xmlns:a16="http://schemas.microsoft.com/office/drawing/2014/main" id="{E44180FE-A514-43B8-BFAB-E5B3F1215433}"/>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17" name="Shape 1225">
              <a:extLst>
                <a:ext uri="{FF2B5EF4-FFF2-40B4-BE49-F238E27FC236}">
                  <a16:creationId xmlns="" xmlns:a16="http://schemas.microsoft.com/office/drawing/2014/main" id="{22988132-52A5-4B1B-9329-A0BB851B9F7B}"/>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21535365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2_自定义版式">
    <p:spTree>
      <p:nvGrpSpPr>
        <p:cNvPr id="1" name=""/>
        <p:cNvGrpSpPr/>
        <p:nvPr/>
      </p:nvGrpSpPr>
      <p:grpSpPr>
        <a:xfrm>
          <a:off x="0" y="0"/>
          <a:ext cx="0" cy="0"/>
          <a:chOff x="0" y="0"/>
          <a:chExt cx="0" cy="0"/>
        </a:xfrm>
      </p:grpSpPr>
      <p:sp>
        <p:nvSpPr>
          <p:cNvPr id="3" name="任意多边形: 形状 2">
            <a:extLst>
              <a:ext uri="{FF2B5EF4-FFF2-40B4-BE49-F238E27FC236}">
                <a16:creationId xmlns="" xmlns:a16="http://schemas.microsoft.com/office/drawing/2014/main" id="{EB56C8FB-E01A-48B0-AFCE-7F9D5AAB21E9}"/>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 name="文本占位符 8">
            <a:extLst>
              <a:ext uri="{FF2B5EF4-FFF2-40B4-BE49-F238E27FC236}">
                <a16:creationId xmlns="" xmlns:a16="http://schemas.microsoft.com/office/drawing/2014/main" id="{591DD7BE-BE42-45B8-8C4E-FEE376E6420C}"/>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6" name="文本占位符 6">
            <a:extLst>
              <a:ext uri="{FF2B5EF4-FFF2-40B4-BE49-F238E27FC236}">
                <a16:creationId xmlns="" xmlns:a16="http://schemas.microsoft.com/office/drawing/2014/main" id="{EDBCE80C-F766-4CF7-9503-CB21A945C2F2}"/>
              </a:ext>
            </a:extLst>
          </p:cNvPr>
          <p:cNvSpPr>
            <a:spLocks noGrp="1"/>
          </p:cNvSpPr>
          <p:nvPr>
            <p:ph type="body" sz="quarter" idx="10"/>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7" name="直接连接符 6">
            <a:extLst>
              <a:ext uri="{FF2B5EF4-FFF2-40B4-BE49-F238E27FC236}">
                <a16:creationId xmlns="" xmlns:a16="http://schemas.microsoft.com/office/drawing/2014/main" id="{B167A0E5-167A-49AD-8251-EEC235B7EF3B}"/>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 xmlns:a16="http://schemas.microsoft.com/office/drawing/2014/main" id="{5B60C351-4882-455F-9E75-2174318F3DA3}"/>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5" name="图片 14">
            <a:extLst>
              <a:ext uri="{FF2B5EF4-FFF2-40B4-BE49-F238E27FC236}">
                <a16:creationId xmlns="" xmlns:a16="http://schemas.microsoft.com/office/drawing/2014/main" id="{6BA1551D-DA23-4B4A-A8B9-A793BDB262FA}"/>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6" name="组合 15">
            <a:extLst>
              <a:ext uri="{FF2B5EF4-FFF2-40B4-BE49-F238E27FC236}">
                <a16:creationId xmlns="" xmlns:a16="http://schemas.microsoft.com/office/drawing/2014/main" id="{F4E71668-0853-40FA-9CFC-4721B6EB84A4}"/>
              </a:ext>
            </a:extLst>
          </p:cNvPr>
          <p:cNvGrpSpPr/>
          <p:nvPr userDrawn="1"/>
        </p:nvGrpSpPr>
        <p:grpSpPr>
          <a:xfrm>
            <a:off x="7509085" y="6534651"/>
            <a:ext cx="1135658" cy="249964"/>
            <a:chOff x="7774184" y="4829168"/>
            <a:chExt cx="1205964" cy="254073"/>
          </a:xfrm>
        </p:grpSpPr>
        <p:sp>
          <p:nvSpPr>
            <p:cNvPr id="17" name="Freeform 120">
              <a:extLst>
                <a:ext uri="{FF2B5EF4-FFF2-40B4-BE49-F238E27FC236}">
                  <a16:creationId xmlns="" xmlns:a16="http://schemas.microsoft.com/office/drawing/2014/main" id="{3F48A49C-B5F0-4601-8CC6-B25601085958}"/>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18" name="Freeform 67">
              <a:extLst>
                <a:ext uri="{FF2B5EF4-FFF2-40B4-BE49-F238E27FC236}">
                  <a16:creationId xmlns="" xmlns:a16="http://schemas.microsoft.com/office/drawing/2014/main" id="{152FD557-EB25-4473-9F7C-C89D63292BF5}"/>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19" name="Shape 1225">
              <a:extLst>
                <a:ext uri="{FF2B5EF4-FFF2-40B4-BE49-F238E27FC236}">
                  <a16:creationId xmlns="" xmlns:a16="http://schemas.microsoft.com/office/drawing/2014/main" id="{678D675E-FFA2-4DDD-ADE0-8551B2305A39}"/>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
        <p:nvSpPr>
          <p:cNvPr id="26" name="图片占位符 3">
            <a:extLst>
              <a:ext uri="{FF2B5EF4-FFF2-40B4-BE49-F238E27FC236}">
                <a16:creationId xmlns="" xmlns:a16="http://schemas.microsoft.com/office/drawing/2014/main" id="{05143D2F-D7EE-4BB5-B8A6-C2A159914BC5}"/>
              </a:ext>
            </a:extLst>
          </p:cNvPr>
          <p:cNvSpPr>
            <a:spLocks noGrp="1"/>
          </p:cNvSpPr>
          <p:nvPr>
            <p:ph type="pic" sz="quarter" idx="12"/>
          </p:nvPr>
        </p:nvSpPr>
        <p:spPr>
          <a:xfrm>
            <a:off x="3371850" y="4124326"/>
            <a:ext cx="2395538" cy="1404938"/>
          </a:xfrm>
          <a:custGeom>
            <a:avLst/>
            <a:gdLst>
              <a:gd name="connsiteX0" fmla="*/ 0 w 2713564"/>
              <a:gd name="connsiteY0" fmla="*/ 0 h 1597935"/>
              <a:gd name="connsiteX1" fmla="*/ 2713564 w 2713564"/>
              <a:gd name="connsiteY1" fmla="*/ 0 h 1597935"/>
              <a:gd name="connsiteX2" fmla="*/ 2713564 w 2713564"/>
              <a:gd name="connsiteY2" fmla="*/ 1597935 h 1597935"/>
              <a:gd name="connsiteX3" fmla="*/ 0 w 2713564"/>
              <a:gd name="connsiteY3" fmla="*/ 1597935 h 1597935"/>
            </a:gdLst>
            <a:ahLst/>
            <a:cxnLst>
              <a:cxn ang="0">
                <a:pos x="connsiteX0" y="connsiteY0"/>
              </a:cxn>
              <a:cxn ang="0">
                <a:pos x="connsiteX1" y="connsiteY1"/>
              </a:cxn>
              <a:cxn ang="0">
                <a:pos x="connsiteX2" y="connsiteY2"/>
              </a:cxn>
              <a:cxn ang="0">
                <a:pos x="connsiteX3" y="connsiteY3"/>
              </a:cxn>
            </a:cxnLst>
            <a:rect l="l" t="t" r="r" b="b"/>
            <a:pathLst>
              <a:path w="2713564" h="1597935">
                <a:moveTo>
                  <a:pt x="0" y="0"/>
                </a:moveTo>
                <a:lnTo>
                  <a:pt x="2713564" y="0"/>
                </a:lnTo>
                <a:lnTo>
                  <a:pt x="2713564" y="1597935"/>
                </a:lnTo>
                <a:lnTo>
                  <a:pt x="0" y="1597935"/>
                </a:lnTo>
                <a:close/>
              </a:path>
            </a:pathLst>
          </a:custGeom>
        </p:spPr>
        <p:txBody>
          <a:bodyPr wrap="square">
            <a:noAutofit/>
          </a:bodyPr>
          <a:lstStyle/>
          <a:p>
            <a:endParaRPr lang="zh-CN" altLang="en-US"/>
          </a:p>
        </p:txBody>
      </p:sp>
    </p:spTree>
    <p:extLst>
      <p:ext uri="{BB962C8B-B14F-4D97-AF65-F5344CB8AC3E}">
        <p14:creationId xmlns="" xmlns:p14="http://schemas.microsoft.com/office/powerpoint/2010/main" val="29556495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6_自定义版式">
    <p:spTree>
      <p:nvGrpSpPr>
        <p:cNvPr id="1" name=""/>
        <p:cNvGrpSpPr/>
        <p:nvPr/>
      </p:nvGrpSpPr>
      <p:grpSpPr>
        <a:xfrm>
          <a:off x="0" y="0"/>
          <a:ext cx="0" cy="0"/>
          <a:chOff x="0" y="0"/>
          <a:chExt cx="0" cy="0"/>
        </a:xfrm>
      </p:grpSpPr>
      <p:sp>
        <p:nvSpPr>
          <p:cNvPr id="7" name="任意多边形: 形状 6">
            <a:extLst>
              <a:ext uri="{FF2B5EF4-FFF2-40B4-BE49-F238E27FC236}">
                <a16:creationId xmlns="" xmlns:a16="http://schemas.microsoft.com/office/drawing/2014/main" id="{C4A1AEA3-9051-4036-8758-E56340C4B414}"/>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 name="图片占位符 5">
            <a:extLst>
              <a:ext uri="{FF2B5EF4-FFF2-40B4-BE49-F238E27FC236}">
                <a16:creationId xmlns="" xmlns:a16="http://schemas.microsoft.com/office/drawing/2014/main" id="{3E7E86FA-3227-4707-8D6D-CC3750D7AA66}"/>
              </a:ext>
            </a:extLst>
          </p:cNvPr>
          <p:cNvSpPr>
            <a:spLocks noGrp="1"/>
          </p:cNvSpPr>
          <p:nvPr>
            <p:ph type="pic" sz="quarter" idx="10"/>
          </p:nvPr>
        </p:nvSpPr>
        <p:spPr>
          <a:xfrm>
            <a:off x="747784" y="1988414"/>
            <a:ext cx="2411539" cy="3577537"/>
          </a:xfrm>
          <a:custGeom>
            <a:avLst/>
            <a:gdLst>
              <a:gd name="connsiteX0" fmla="*/ 0 w 2782080"/>
              <a:gd name="connsiteY0" fmla="*/ 0 h 3715589"/>
              <a:gd name="connsiteX1" fmla="*/ 2782080 w 2782080"/>
              <a:gd name="connsiteY1" fmla="*/ 0 h 3715589"/>
              <a:gd name="connsiteX2" fmla="*/ 2782080 w 2782080"/>
              <a:gd name="connsiteY2" fmla="*/ 3715589 h 3715589"/>
              <a:gd name="connsiteX3" fmla="*/ 0 w 2782080"/>
              <a:gd name="connsiteY3" fmla="*/ 3715589 h 3715589"/>
            </a:gdLst>
            <a:ahLst/>
            <a:cxnLst>
              <a:cxn ang="0">
                <a:pos x="connsiteX0" y="connsiteY0"/>
              </a:cxn>
              <a:cxn ang="0">
                <a:pos x="connsiteX1" y="connsiteY1"/>
              </a:cxn>
              <a:cxn ang="0">
                <a:pos x="connsiteX2" y="connsiteY2"/>
              </a:cxn>
              <a:cxn ang="0">
                <a:pos x="connsiteX3" y="connsiteY3"/>
              </a:cxn>
            </a:cxnLst>
            <a:rect l="l" t="t" r="r" b="b"/>
            <a:pathLst>
              <a:path w="2782080" h="3715589">
                <a:moveTo>
                  <a:pt x="0" y="0"/>
                </a:moveTo>
                <a:lnTo>
                  <a:pt x="2782080" y="0"/>
                </a:lnTo>
                <a:lnTo>
                  <a:pt x="2782080" y="3715589"/>
                </a:lnTo>
                <a:lnTo>
                  <a:pt x="0" y="3715589"/>
                </a:lnTo>
                <a:close/>
              </a:path>
            </a:pathLst>
          </a:custGeom>
        </p:spPr>
        <p:txBody>
          <a:bodyPr wrap="square">
            <a:noAutofit/>
          </a:bodyPr>
          <a:lstStyle/>
          <a:p>
            <a:endParaRPr lang="zh-CN" altLang="en-US"/>
          </a:p>
        </p:txBody>
      </p:sp>
      <p:sp>
        <p:nvSpPr>
          <p:cNvPr id="14" name="文本占位符 8">
            <a:extLst>
              <a:ext uri="{FF2B5EF4-FFF2-40B4-BE49-F238E27FC236}">
                <a16:creationId xmlns="" xmlns:a16="http://schemas.microsoft.com/office/drawing/2014/main" id="{58532321-6A46-491F-9060-E84E112C107B}"/>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5" name="文本占位符 6">
            <a:extLst>
              <a:ext uri="{FF2B5EF4-FFF2-40B4-BE49-F238E27FC236}">
                <a16:creationId xmlns="" xmlns:a16="http://schemas.microsoft.com/office/drawing/2014/main" id="{6210D975-355A-482D-ACAC-822922A4055D}"/>
              </a:ext>
            </a:extLst>
          </p:cNvPr>
          <p:cNvSpPr>
            <a:spLocks noGrp="1"/>
          </p:cNvSpPr>
          <p:nvPr>
            <p:ph type="body" sz="quarter" idx="12"/>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6" name="直接连接符 15">
            <a:extLst>
              <a:ext uri="{FF2B5EF4-FFF2-40B4-BE49-F238E27FC236}">
                <a16:creationId xmlns="" xmlns:a16="http://schemas.microsoft.com/office/drawing/2014/main" id="{A6599986-E6ED-45F6-ADE9-165DA5F9F20D}"/>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 xmlns:a16="http://schemas.microsoft.com/office/drawing/2014/main" id="{E45AA8AC-AD90-4748-92FD-5B94E865D613}"/>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8" name="图片 17">
            <a:extLst>
              <a:ext uri="{FF2B5EF4-FFF2-40B4-BE49-F238E27FC236}">
                <a16:creationId xmlns="" xmlns:a16="http://schemas.microsoft.com/office/drawing/2014/main" id="{72941839-9578-45DA-94D0-968738D8EB17}"/>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9" name="组合 18">
            <a:extLst>
              <a:ext uri="{FF2B5EF4-FFF2-40B4-BE49-F238E27FC236}">
                <a16:creationId xmlns="" xmlns:a16="http://schemas.microsoft.com/office/drawing/2014/main" id="{4C38988C-1005-4912-A8F6-B0BD81F21582}"/>
              </a:ext>
            </a:extLst>
          </p:cNvPr>
          <p:cNvGrpSpPr/>
          <p:nvPr userDrawn="1"/>
        </p:nvGrpSpPr>
        <p:grpSpPr>
          <a:xfrm>
            <a:off x="7509085" y="6534651"/>
            <a:ext cx="1135658" cy="249964"/>
            <a:chOff x="7774184" y="4829168"/>
            <a:chExt cx="1205964" cy="254073"/>
          </a:xfrm>
        </p:grpSpPr>
        <p:sp>
          <p:nvSpPr>
            <p:cNvPr id="20" name="Freeform 120">
              <a:extLst>
                <a:ext uri="{FF2B5EF4-FFF2-40B4-BE49-F238E27FC236}">
                  <a16:creationId xmlns="" xmlns:a16="http://schemas.microsoft.com/office/drawing/2014/main" id="{FFA0B628-1BB4-4905-B910-B2AF5B4F85F8}"/>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1" name="Freeform 67">
              <a:extLst>
                <a:ext uri="{FF2B5EF4-FFF2-40B4-BE49-F238E27FC236}">
                  <a16:creationId xmlns="" xmlns:a16="http://schemas.microsoft.com/office/drawing/2014/main" id="{94A49428-66D0-477B-8F96-CBEF988DC127}"/>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2" name="Shape 1225">
              <a:extLst>
                <a:ext uri="{FF2B5EF4-FFF2-40B4-BE49-F238E27FC236}">
                  <a16:creationId xmlns="" xmlns:a16="http://schemas.microsoft.com/office/drawing/2014/main" id="{E5FC0A3B-4C0B-45D4-913B-C53F568DA5DD}"/>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30745582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0_自定义版式">
    <p:spTree>
      <p:nvGrpSpPr>
        <p:cNvPr id="1" name=""/>
        <p:cNvGrpSpPr/>
        <p:nvPr/>
      </p:nvGrpSpPr>
      <p:grpSpPr>
        <a:xfrm>
          <a:off x="0" y="0"/>
          <a:ext cx="0" cy="0"/>
          <a:chOff x="0" y="0"/>
          <a:chExt cx="0" cy="0"/>
        </a:xfrm>
      </p:grpSpPr>
      <p:sp>
        <p:nvSpPr>
          <p:cNvPr id="5" name="任意多边形: 形状 4">
            <a:extLst>
              <a:ext uri="{FF2B5EF4-FFF2-40B4-BE49-F238E27FC236}">
                <a16:creationId xmlns="" xmlns:a16="http://schemas.microsoft.com/office/drawing/2014/main" id="{B1426002-3FD3-4D34-AFE1-952039115CB2}"/>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 name="文本占位符 8">
            <a:extLst>
              <a:ext uri="{FF2B5EF4-FFF2-40B4-BE49-F238E27FC236}">
                <a16:creationId xmlns="" xmlns:a16="http://schemas.microsoft.com/office/drawing/2014/main" id="{86B3D154-425A-4DBA-A021-030B49CE48EC}"/>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9" name="文本占位符 6">
            <a:extLst>
              <a:ext uri="{FF2B5EF4-FFF2-40B4-BE49-F238E27FC236}">
                <a16:creationId xmlns="" xmlns:a16="http://schemas.microsoft.com/office/drawing/2014/main" id="{0870CB89-F299-4AE4-AAE8-9DB9D79BCAE3}"/>
              </a:ext>
            </a:extLst>
          </p:cNvPr>
          <p:cNvSpPr>
            <a:spLocks noGrp="1"/>
          </p:cNvSpPr>
          <p:nvPr>
            <p:ph type="body" sz="quarter" idx="10"/>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1" name="直接连接符 10">
            <a:extLst>
              <a:ext uri="{FF2B5EF4-FFF2-40B4-BE49-F238E27FC236}">
                <a16:creationId xmlns="" xmlns:a16="http://schemas.microsoft.com/office/drawing/2014/main" id="{21BA3899-A359-43E3-9810-B10F57D7461C}"/>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 xmlns:a16="http://schemas.microsoft.com/office/drawing/2014/main" id="{8F257D4A-D377-4410-AC22-C47A5252A1B4}"/>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9" name="图片 18">
            <a:extLst>
              <a:ext uri="{FF2B5EF4-FFF2-40B4-BE49-F238E27FC236}">
                <a16:creationId xmlns="" xmlns:a16="http://schemas.microsoft.com/office/drawing/2014/main" id="{F60E8F64-F9E0-4AE9-AA5B-4A506A706A5F}"/>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0" name="组合 19">
            <a:extLst>
              <a:ext uri="{FF2B5EF4-FFF2-40B4-BE49-F238E27FC236}">
                <a16:creationId xmlns="" xmlns:a16="http://schemas.microsoft.com/office/drawing/2014/main" id="{EC11BF46-1B3E-453E-8714-99A425B9C5B3}"/>
              </a:ext>
            </a:extLst>
          </p:cNvPr>
          <p:cNvGrpSpPr/>
          <p:nvPr userDrawn="1"/>
        </p:nvGrpSpPr>
        <p:grpSpPr>
          <a:xfrm>
            <a:off x="7509085" y="6534651"/>
            <a:ext cx="1135658" cy="249964"/>
            <a:chOff x="7774184" y="4829168"/>
            <a:chExt cx="1205964" cy="254073"/>
          </a:xfrm>
        </p:grpSpPr>
        <p:sp>
          <p:nvSpPr>
            <p:cNvPr id="21" name="Freeform 120">
              <a:extLst>
                <a:ext uri="{FF2B5EF4-FFF2-40B4-BE49-F238E27FC236}">
                  <a16:creationId xmlns="" xmlns:a16="http://schemas.microsoft.com/office/drawing/2014/main" id="{AFCACB77-139E-4A65-9D37-BABAE02A1785}"/>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2" name="Freeform 67">
              <a:extLst>
                <a:ext uri="{FF2B5EF4-FFF2-40B4-BE49-F238E27FC236}">
                  <a16:creationId xmlns="" xmlns:a16="http://schemas.microsoft.com/office/drawing/2014/main" id="{9233767D-2FDA-459B-A962-8DAD08B4342D}"/>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3" name="Shape 1225">
              <a:extLst>
                <a:ext uri="{FF2B5EF4-FFF2-40B4-BE49-F238E27FC236}">
                  <a16:creationId xmlns="" xmlns:a16="http://schemas.microsoft.com/office/drawing/2014/main" id="{2D368EDB-6765-435F-959D-12FF5178D86B}"/>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
        <p:nvSpPr>
          <p:cNvPr id="24" name="图片占位符 5">
            <a:extLst>
              <a:ext uri="{FF2B5EF4-FFF2-40B4-BE49-F238E27FC236}">
                <a16:creationId xmlns="" xmlns:a16="http://schemas.microsoft.com/office/drawing/2014/main" id="{6F0E8F1F-B320-4759-B063-2F800407546F}"/>
              </a:ext>
            </a:extLst>
          </p:cNvPr>
          <p:cNvSpPr>
            <a:spLocks noGrp="1"/>
          </p:cNvSpPr>
          <p:nvPr>
            <p:ph type="pic" sz="quarter" idx="12"/>
          </p:nvPr>
        </p:nvSpPr>
        <p:spPr>
          <a:xfrm>
            <a:off x="1006617" y="3298709"/>
            <a:ext cx="2900617" cy="1823594"/>
          </a:xfrm>
          <a:custGeom>
            <a:avLst/>
            <a:gdLst>
              <a:gd name="connsiteX0" fmla="*/ 0 w 3867489"/>
              <a:gd name="connsiteY0" fmla="*/ 0 h 2443108"/>
              <a:gd name="connsiteX1" fmla="*/ 3867489 w 3867489"/>
              <a:gd name="connsiteY1" fmla="*/ 0 h 2443108"/>
              <a:gd name="connsiteX2" fmla="*/ 3867489 w 3867489"/>
              <a:gd name="connsiteY2" fmla="*/ 2443108 h 2443108"/>
              <a:gd name="connsiteX3" fmla="*/ 0 w 3867489"/>
              <a:gd name="connsiteY3" fmla="*/ 2443108 h 2443108"/>
            </a:gdLst>
            <a:ahLst/>
            <a:cxnLst>
              <a:cxn ang="0">
                <a:pos x="connsiteX0" y="connsiteY0"/>
              </a:cxn>
              <a:cxn ang="0">
                <a:pos x="connsiteX1" y="connsiteY1"/>
              </a:cxn>
              <a:cxn ang="0">
                <a:pos x="connsiteX2" y="connsiteY2"/>
              </a:cxn>
              <a:cxn ang="0">
                <a:pos x="connsiteX3" y="connsiteY3"/>
              </a:cxn>
            </a:cxnLst>
            <a:rect l="l" t="t" r="r" b="b"/>
            <a:pathLst>
              <a:path w="3867489" h="2443108">
                <a:moveTo>
                  <a:pt x="0" y="0"/>
                </a:moveTo>
                <a:lnTo>
                  <a:pt x="3867489" y="0"/>
                </a:lnTo>
                <a:lnTo>
                  <a:pt x="3867489" y="2443108"/>
                </a:lnTo>
                <a:lnTo>
                  <a:pt x="0" y="2443108"/>
                </a:lnTo>
                <a:close/>
              </a:path>
            </a:pathLst>
          </a:custGeom>
        </p:spPr>
        <p:txBody>
          <a:bodyPr wrap="square">
            <a:noAutofit/>
          </a:bodyPr>
          <a:lstStyle/>
          <a:p>
            <a:endParaRPr lang="zh-CN" altLang="en-US"/>
          </a:p>
        </p:txBody>
      </p:sp>
      <p:sp>
        <p:nvSpPr>
          <p:cNvPr id="25" name="图片占位符 9">
            <a:extLst>
              <a:ext uri="{FF2B5EF4-FFF2-40B4-BE49-F238E27FC236}">
                <a16:creationId xmlns="" xmlns:a16="http://schemas.microsoft.com/office/drawing/2014/main" id="{7A2698D7-B25B-429F-B99E-24625E17E533}"/>
              </a:ext>
            </a:extLst>
          </p:cNvPr>
          <p:cNvSpPr>
            <a:spLocks noGrp="1"/>
          </p:cNvSpPr>
          <p:nvPr>
            <p:ph type="pic" sz="quarter" idx="14"/>
          </p:nvPr>
        </p:nvSpPr>
        <p:spPr>
          <a:xfrm>
            <a:off x="3674333" y="4113832"/>
            <a:ext cx="686679" cy="1206734"/>
          </a:xfrm>
          <a:custGeom>
            <a:avLst/>
            <a:gdLst>
              <a:gd name="connsiteX0" fmla="*/ 0 w 915572"/>
              <a:gd name="connsiteY0" fmla="*/ 0 h 1619376"/>
              <a:gd name="connsiteX1" fmla="*/ 915572 w 915572"/>
              <a:gd name="connsiteY1" fmla="*/ 0 h 1619376"/>
              <a:gd name="connsiteX2" fmla="*/ 915572 w 915572"/>
              <a:gd name="connsiteY2" fmla="*/ 1619376 h 1619376"/>
              <a:gd name="connsiteX3" fmla="*/ 0 w 915572"/>
              <a:gd name="connsiteY3" fmla="*/ 1619376 h 1619376"/>
            </a:gdLst>
            <a:ahLst/>
            <a:cxnLst>
              <a:cxn ang="0">
                <a:pos x="connsiteX0" y="connsiteY0"/>
              </a:cxn>
              <a:cxn ang="0">
                <a:pos x="connsiteX1" y="connsiteY1"/>
              </a:cxn>
              <a:cxn ang="0">
                <a:pos x="connsiteX2" y="connsiteY2"/>
              </a:cxn>
              <a:cxn ang="0">
                <a:pos x="connsiteX3" y="connsiteY3"/>
              </a:cxn>
            </a:cxnLst>
            <a:rect l="l" t="t" r="r" b="b"/>
            <a:pathLst>
              <a:path w="915572" h="1619376">
                <a:moveTo>
                  <a:pt x="0" y="0"/>
                </a:moveTo>
                <a:lnTo>
                  <a:pt x="915572" y="0"/>
                </a:lnTo>
                <a:lnTo>
                  <a:pt x="915572" y="1619376"/>
                </a:lnTo>
                <a:lnTo>
                  <a:pt x="0" y="1619376"/>
                </a:lnTo>
                <a:close/>
              </a:path>
            </a:pathLst>
          </a:custGeom>
        </p:spPr>
        <p:txBody>
          <a:bodyPr wrap="square">
            <a:noAutofit/>
          </a:bodyPr>
          <a:lstStyle/>
          <a:p>
            <a:endParaRPr lang="zh-CN" altLang="en-US"/>
          </a:p>
        </p:txBody>
      </p:sp>
      <p:sp>
        <p:nvSpPr>
          <p:cNvPr id="26" name="图片占位符 7">
            <a:extLst>
              <a:ext uri="{FF2B5EF4-FFF2-40B4-BE49-F238E27FC236}">
                <a16:creationId xmlns="" xmlns:a16="http://schemas.microsoft.com/office/drawing/2014/main" id="{00680037-78DE-43D2-A19F-A1D918FAB1C5}"/>
              </a:ext>
            </a:extLst>
          </p:cNvPr>
          <p:cNvSpPr>
            <a:spLocks noGrp="1"/>
          </p:cNvSpPr>
          <p:nvPr>
            <p:ph type="pic" sz="quarter" idx="13"/>
          </p:nvPr>
        </p:nvSpPr>
        <p:spPr>
          <a:xfrm>
            <a:off x="655519" y="4395735"/>
            <a:ext cx="1407380" cy="1027864"/>
          </a:xfrm>
          <a:custGeom>
            <a:avLst/>
            <a:gdLst>
              <a:gd name="connsiteX0" fmla="*/ 0 w 1876507"/>
              <a:gd name="connsiteY0" fmla="*/ 0 h 1397416"/>
              <a:gd name="connsiteX1" fmla="*/ 1876507 w 1876507"/>
              <a:gd name="connsiteY1" fmla="*/ 0 h 1397416"/>
              <a:gd name="connsiteX2" fmla="*/ 1876507 w 1876507"/>
              <a:gd name="connsiteY2" fmla="*/ 1397416 h 1397416"/>
              <a:gd name="connsiteX3" fmla="*/ 0 w 1876507"/>
              <a:gd name="connsiteY3" fmla="*/ 1397416 h 1397416"/>
            </a:gdLst>
            <a:ahLst/>
            <a:cxnLst>
              <a:cxn ang="0">
                <a:pos x="connsiteX0" y="connsiteY0"/>
              </a:cxn>
              <a:cxn ang="0">
                <a:pos x="connsiteX1" y="connsiteY1"/>
              </a:cxn>
              <a:cxn ang="0">
                <a:pos x="connsiteX2" y="connsiteY2"/>
              </a:cxn>
              <a:cxn ang="0">
                <a:pos x="connsiteX3" y="connsiteY3"/>
              </a:cxn>
            </a:cxnLst>
            <a:rect l="l" t="t" r="r" b="b"/>
            <a:pathLst>
              <a:path w="1876507" h="1397416">
                <a:moveTo>
                  <a:pt x="0" y="0"/>
                </a:moveTo>
                <a:lnTo>
                  <a:pt x="1876507" y="0"/>
                </a:lnTo>
                <a:lnTo>
                  <a:pt x="1876507" y="1397416"/>
                </a:lnTo>
                <a:lnTo>
                  <a:pt x="0" y="1397416"/>
                </a:lnTo>
                <a:close/>
              </a:path>
            </a:pathLst>
          </a:custGeom>
        </p:spPr>
        <p:txBody>
          <a:bodyPr wrap="square">
            <a:noAutofit/>
          </a:bodyPr>
          <a:lstStyle/>
          <a:p>
            <a:endParaRPr lang="zh-CN" altLang="en-US" dirty="0"/>
          </a:p>
        </p:txBody>
      </p:sp>
    </p:spTree>
    <p:extLst>
      <p:ext uri="{BB962C8B-B14F-4D97-AF65-F5344CB8AC3E}">
        <p14:creationId xmlns="" xmlns:p14="http://schemas.microsoft.com/office/powerpoint/2010/main" val="15175102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1_自定义版式">
    <p:spTree>
      <p:nvGrpSpPr>
        <p:cNvPr id="1" name=""/>
        <p:cNvGrpSpPr/>
        <p:nvPr/>
      </p:nvGrpSpPr>
      <p:grpSpPr>
        <a:xfrm>
          <a:off x="0" y="0"/>
          <a:ext cx="0" cy="0"/>
          <a:chOff x="0" y="0"/>
          <a:chExt cx="0" cy="0"/>
        </a:xfrm>
      </p:grpSpPr>
      <p:sp>
        <p:nvSpPr>
          <p:cNvPr id="8" name="任意多边形: 形状 7">
            <a:extLst>
              <a:ext uri="{FF2B5EF4-FFF2-40B4-BE49-F238E27FC236}">
                <a16:creationId xmlns="" xmlns:a16="http://schemas.microsoft.com/office/drawing/2014/main" id="{64600272-7448-4387-B091-474AFE02CE01}"/>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9" name="文本占位符 8">
            <a:extLst>
              <a:ext uri="{FF2B5EF4-FFF2-40B4-BE49-F238E27FC236}">
                <a16:creationId xmlns="" xmlns:a16="http://schemas.microsoft.com/office/drawing/2014/main" id="{DC392CB0-7FE2-4D87-A24C-691FDDA9D720}"/>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0" name="文本占位符 6">
            <a:extLst>
              <a:ext uri="{FF2B5EF4-FFF2-40B4-BE49-F238E27FC236}">
                <a16:creationId xmlns="" xmlns:a16="http://schemas.microsoft.com/office/drawing/2014/main" id="{0F68F740-04D2-4537-B253-1A8B48672C1B}"/>
              </a:ext>
            </a:extLst>
          </p:cNvPr>
          <p:cNvSpPr>
            <a:spLocks noGrp="1"/>
          </p:cNvSpPr>
          <p:nvPr>
            <p:ph type="body" sz="quarter" idx="10"/>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1" name="直接连接符 10">
            <a:extLst>
              <a:ext uri="{FF2B5EF4-FFF2-40B4-BE49-F238E27FC236}">
                <a16:creationId xmlns="" xmlns:a16="http://schemas.microsoft.com/office/drawing/2014/main" id="{2D0D2200-6775-4667-AD90-9E998554A5A6}"/>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 xmlns:a16="http://schemas.microsoft.com/office/drawing/2014/main" id="{1083C56A-8AC8-455F-A1D0-CFD111E6D415}"/>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9" name="图片 18">
            <a:extLst>
              <a:ext uri="{FF2B5EF4-FFF2-40B4-BE49-F238E27FC236}">
                <a16:creationId xmlns="" xmlns:a16="http://schemas.microsoft.com/office/drawing/2014/main" id="{DD3CDAFF-7DD8-46FD-BC47-E74EB08E6B31}"/>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0" name="组合 19">
            <a:extLst>
              <a:ext uri="{FF2B5EF4-FFF2-40B4-BE49-F238E27FC236}">
                <a16:creationId xmlns="" xmlns:a16="http://schemas.microsoft.com/office/drawing/2014/main" id="{A1997EA0-1FB5-411D-A661-51866642EE9B}"/>
              </a:ext>
            </a:extLst>
          </p:cNvPr>
          <p:cNvGrpSpPr/>
          <p:nvPr userDrawn="1"/>
        </p:nvGrpSpPr>
        <p:grpSpPr>
          <a:xfrm>
            <a:off x="7509085" y="6534651"/>
            <a:ext cx="1135658" cy="249964"/>
            <a:chOff x="7774184" y="4829168"/>
            <a:chExt cx="1205964" cy="254073"/>
          </a:xfrm>
        </p:grpSpPr>
        <p:sp>
          <p:nvSpPr>
            <p:cNvPr id="21" name="Freeform 120">
              <a:extLst>
                <a:ext uri="{FF2B5EF4-FFF2-40B4-BE49-F238E27FC236}">
                  <a16:creationId xmlns="" xmlns:a16="http://schemas.microsoft.com/office/drawing/2014/main" id="{1B457186-0483-4E13-B2C9-5EACA77D2C9F}"/>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2" name="Freeform 67">
              <a:extLst>
                <a:ext uri="{FF2B5EF4-FFF2-40B4-BE49-F238E27FC236}">
                  <a16:creationId xmlns="" xmlns:a16="http://schemas.microsoft.com/office/drawing/2014/main" id="{E0F9C2E1-3B4B-4292-B184-B9868E354E41}"/>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3" name="Shape 1225">
              <a:extLst>
                <a:ext uri="{FF2B5EF4-FFF2-40B4-BE49-F238E27FC236}">
                  <a16:creationId xmlns="" xmlns:a16="http://schemas.microsoft.com/office/drawing/2014/main" id="{E9AF347E-8A1D-49E7-B833-BCFCEBE4EDFC}"/>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
        <p:nvSpPr>
          <p:cNvPr id="24" name="图片占位符 6">
            <a:extLst>
              <a:ext uri="{FF2B5EF4-FFF2-40B4-BE49-F238E27FC236}">
                <a16:creationId xmlns="" xmlns:a16="http://schemas.microsoft.com/office/drawing/2014/main" id="{EC3E13F9-67FA-48C7-BB4C-FD4227922E69}"/>
              </a:ext>
            </a:extLst>
          </p:cNvPr>
          <p:cNvSpPr>
            <a:spLocks noGrp="1"/>
          </p:cNvSpPr>
          <p:nvPr>
            <p:ph type="pic" sz="quarter" idx="12"/>
          </p:nvPr>
        </p:nvSpPr>
        <p:spPr>
          <a:xfrm>
            <a:off x="923925" y="3428999"/>
            <a:ext cx="2952750" cy="1732506"/>
          </a:xfrm>
          <a:custGeom>
            <a:avLst/>
            <a:gdLst>
              <a:gd name="connsiteX0" fmla="*/ 0 w 3867489"/>
              <a:gd name="connsiteY0" fmla="*/ 0 h 2443108"/>
              <a:gd name="connsiteX1" fmla="*/ 3867489 w 3867489"/>
              <a:gd name="connsiteY1" fmla="*/ 0 h 2443108"/>
              <a:gd name="connsiteX2" fmla="*/ 3867489 w 3867489"/>
              <a:gd name="connsiteY2" fmla="*/ 2443108 h 2443108"/>
              <a:gd name="connsiteX3" fmla="*/ 0 w 3867489"/>
              <a:gd name="connsiteY3" fmla="*/ 2443108 h 2443108"/>
            </a:gdLst>
            <a:ahLst/>
            <a:cxnLst>
              <a:cxn ang="0">
                <a:pos x="connsiteX0" y="connsiteY0"/>
              </a:cxn>
              <a:cxn ang="0">
                <a:pos x="connsiteX1" y="connsiteY1"/>
              </a:cxn>
              <a:cxn ang="0">
                <a:pos x="connsiteX2" y="connsiteY2"/>
              </a:cxn>
              <a:cxn ang="0">
                <a:pos x="connsiteX3" y="connsiteY3"/>
              </a:cxn>
            </a:cxnLst>
            <a:rect l="l" t="t" r="r" b="b"/>
            <a:pathLst>
              <a:path w="3867489" h="2443108">
                <a:moveTo>
                  <a:pt x="0" y="0"/>
                </a:moveTo>
                <a:lnTo>
                  <a:pt x="3867489" y="0"/>
                </a:lnTo>
                <a:lnTo>
                  <a:pt x="3867489" y="2443108"/>
                </a:lnTo>
                <a:lnTo>
                  <a:pt x="0" y="2443108"/>
                </a:lnTo>
                <a:close/>
              </a:path>
            </a:pathLst>
          </a:custGeom>
        </p:spPr>
        <p:txBody>
          <a:bodyPr wrap="square">
            <a:noAutofit/>
          </a:bodyPr>
          <a:lstStyle/>
          <a:p>
            <a:endParaRPr lang="zh-CN" altLang="en-US"/>
          </a:p>
        </p:txBody>
      </p:sp>
      <p:sp>
        <p:nvSpPr>
          <p:cNvPr id="25" name="图片占位符 5">
            <a:extLst>
              <a:ext uri="{FF2B5EF4-FFF2-40B4-BE49-F238E27FC236}">
                <a16:creationId xmlns="" xmlns:a16="http://schemas.microsoft.com/office/drawing/2014/main" id="{A5E1D126-A00E-4E27-810C-D51375304779}"/>
              </a:ext>
            </a:extLst>
          </p:cNvPr>
          <p:cNvSpPr>
            <a:spLocks noGrp="1"/>
          </p:cNvSpPr>
          <p:nvPr>
            <p:ph type="pic" sz="quarter" idx="13"/>
          </p:nvPr>
        </p:nvSpPr>
        <p:spPr>
          <a:xfrm>
            <a:off x="638147" y="4702457"/>
            <a:ext cx="1413841" cy="1048062"/>
          </a:xfrm>
          <a:custGeom>
            <a:avLst/>
            <a:gdLst>
              <a:gd name="connsiteX0" fmla="*/ 0 w 1876507"/>
              <a:gd name="connsiteY0" fmla="*/ 0 h 1397416"/>
              <a:gd name="connsiteX1" fmla="*/ 1876507 w 1876507"/>
              <a:gd name="connsiteY1" fmla="*/ 0 h 1397416"/>
              <a:gd name="connsiteX2" fmla="*/ 1876507 w 1876507"/>
              <a:gd name="connsiteY2" fmla="*/ 1397416 h 1397416"/>
              <a:gd name="connsiteX3" fmla="*/ 0 w 1876507"/>
              <a:gd name="connsiteY3" fmla="*/ 1397416 h 1397416"/>
            </a:gdLst>
            <a:ahLst/>
            <a:cxnLst>
              <a:cxn ang="0">
                <a:pos x="connsiteX0" y="connsiteY0"/>
              </a:cxn>
              <a:cxn ang="0">
                <a:pos x="connsiteX1" y="connsiteY1"/>
              </a:cxn>
              <a:cxn ang="0">
                <a:pos x="connsiteX2" y="connsiteY2"/>
              </a:cxn>
              <a:cxn ang="0">
                <a:pos x="connsiteX3" y="connsiteY3"/>
              </a:cxn>
            </a:cxnLst>
            <a:rect l="l" t="t" r="r" b="b"/>
            <a:pathLst>
              <a:path w="1876507" h="1397416">
                <a:moveTo>
                  <a:pt x="0" y="0"/>
                </a:moveTo>
                <a:lnTo>
                  <a:pt x="1876507" y="0"/>
                </a:lnTo>
                <a:lnTo>
                  <a:pt x="1876507" y="1397416"/>
                </a:lnTo>
                <a:lnTo>
                  <a:pt x="0" y="1397416"/>
                </a:lnTo>
                <a:close/>
              </a:path>
            </a:pathLst>
          </a:custGeom>
        </p:spPr>
        <p:txBody>
          <a:bodyPr wrap="square">
            <a:noAutofit/>
          </a:bodyPr>
          <a:lstStyle/>
          <a:p>
            <a:endParaRPr lang="zh-CN" altLang="en-US"/>
          </a:p>
        </p:txBody>
      </p:sp>
      <p:sp>
        <p:nvSpPr>
          <p:cNvPr id="26" name="图片占位符 4">
            <a:extLst>
              <a:ext uri="{FF2B5EF4-FFF2-40B4-BE49-F238E27FC236}">
                <a16:creationId xmlns="" xmlns:a16="http://schemas.microsoft.com/office/drawing/2014/main" id="{43C6B963-3099-40DE-9FED-546960427A93}"/>
              </a:ext>
            </a:extLst>
          </p:cNvPr>
          <p:cNvSpPr>
            <a:spLocks noGrp="1"/>
          </p:cNvSpPr>
          <p:nvPr>
            <p:ph type="pic" sz="quarter" idx="14"/>
          </p:nvPr>
        </p:nvSpPr>
        <p:spPr>
          <a:xfrm>
            <a:off x="3429014" y="4381978"/>
            <a:ext cx="686043" cy="1202835"/>
          </a:xfrm>
          <a:custGeom>
            <a:avLst/>
            <a:gdLst>
              <a:gd name="connsiteX0" fmla="*/ 0 w 915572"/>
              <a:gd name="connsiteY0" fmla="*/ 0 h 1619376"/>
              <a:gd name="connsiteX1" fmla="*/ 915572 w 915572"/>
              <a:gd name="connsiteY1" fmla="*/ 0 h 1619376"/>
              <a:gd name="connsiteX2" fmla="*/ 915572 w 915572"/>
              <a:gd name="connsiteY2" fmla="*/ 1619376 h 1619376"/>
              <a:gd name="connsiteX3" fmla="*/ 0 w 915572"/>
              <a:gd name="connsiteY3" fmla="*/ 1619376 h 1619376"/>
            </a:gdLst>
            <a:ahLst/>
            <a:cxnLst>
              <a:cxn ang="0">
                <a:pos x="connsiteX0" y="connsiteY0"/>
              </a:cxn>
              <a:cxn ang="0">
                <a:pos x="connsiteX1" y="connsiteY1"/>
              </a:cxn>
              <a:cxn ang="0">
                <a:pos x="connsiteX2" y="connsiteY2"/>
              </a:cxn>
              <a:cxn ang="0">
                <a:pos x="connsiteX3" y="connsiteY3"/>
              </a:cxn>
            </a:cxnLst>
            <a:rect l="l" t="t" r="r" b="b"/>
            <a:pathLst>
              <a:path w="915572" h="1619376">
                <a:moveTo>
                  <a:pt x="0" y="0"/>
                </a:moveTo>
                <a:lnTo>
                  <a:pt x="915572" y="0"/>
                </a:lnTo>
                <a:lnTo>
                  <a:pt x="915572" y="1619376"/>
                </a:lnTo>
                <a:lnTo>
                  <a:pt x="0" y="1619376"/>
                </a:lnTo>
                <a:close/>
              </a:path>
            </a:pathLst>
          </a:custGeom>
        </p:spPr>
        <p:txBody>
          <a:bodyPr wrap="square">
            <a:noAutofit/>
          </a:bodyPr>
          <a:lstStyle/>
          <a:p>
            <a:endParaRPr lang="zh-CN" altLang="en-US"/>
          </a:p>
        </p:txBody>
      </p:sp>
    </p:spTree>
    <p:extLst>
      <p:ext uri="{BB962C8B-B14F-4D97-AF65-F5344CB8AC3E}">
        <p14:creationId xmlns="" xmlns:p14="http://schemas.microsoft.com/office/powerpoint/2010/main" val="418284413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3_自定义版式">
    <p:spTree>
      <p:nvGrpSpPr>
        <p:cNvPr id="1" name=""/>
        <p:cNvGrpSpPr/>
        <p:nvPr/>
      </p:nvGrpSpPr>
      <p:grpSpPr>
        <a:xfrm>
          <a:off x="0" y="0"/>
          <a:ext cx="0" cy="0"/>
          <a:chOff x="0" y="0"/>
          <a:chExt cx="0" cy="0"/>
        </a:xfrm>
      </p:grpSpPr>
      <p:sp>
        <p:nvSpPr>
          <p:cNvPr id="27" name="Freeform: Shape 30">
            <a:extLst>
              <a:ext uri="{FF2B5EF4-FFF2-40B4-BE49-F238E27FC236}">
                <a16:creationId xmlns="" xmlns:a16="http://schemas.microsoft.com/office/drawing/2014/main" id="{1814A970-37E1-4969-93BC-B3443F3D59B1}"/>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28" name="Freeform: Shape 31">
            <a:extLst>
              <a:ext uri="{FF2B5EF4-FFF2-40B4-BE49-F238E27FC236}">
                <a16:creationId xmlns="" xmlns:a16="http://schemas.microsoft.com/office/drawing/2014/main" id="{7963BA5A-D009-49A2-B714-DCE305A1A1BC}"/>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9" name="文本占位符 8">
            <a:extLst>
              <a:ext uri="{FF2B5EF4-FFF2-40B4-BE49-F238E27FC236}">
                <a16:creationId xmlns="" xmlns:a16="http://schemas.microsoft.com/office/drawing/2014/main" id="{9B40E368-D513-4ACC-9C4C-E0738AB8A177}"/>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1" name="文本占位符 6">
            <a:extLst>
              <a:ext uri="{FF2B5EF4-FFF2-40B4-BE49-F238E27FC236}">
                <a16:creationId xmlns="" xmlns:a16="http://schemas.microsoft.com/office/drawing/2014/main" id="{B5566609-2568-43B6-8CB4-0E3794B7AEB9}"/>
              </a:ext>
            </a:extLst>
          </p:cNvPr>
          <p:cNvSpPr>
            <a:spLocks noGrp="1"/>
          </p:cNvSpPr>
          <p:nvPr>
            <p:ph type="body" sz="quarter" idx="10"/>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3" name="直接连接符 12">
            <a:extLst>
              <a:ext uri="{FF2B5EF4-FFF2-40B4-BE49-F238E27FC236}">
                <a16:creationId xmlns="" xmlns:a16="http://schemas.microsoft.com/office/drawing/2014/main" id="{0D014EB6-9085-4A16-A472-A96BB76FA217}"/>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2" name="矩形 21">
            <a:extLst>
              <a:ext uri="{FF2B5EF4-FFF2-40B4-BE49-F238E27FC236}">
                <a16:creationId xmlns="" xmlns:a16="http://schemas.microsoft.com/office/drawing/2014/main" id="{BDC3902C-AC02-4F79-AF41-EF0A04977068}"/>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3" name="图片 22">
            <a:extLst>
              <a:ext uri="{FF2B5EF4-FFF2-40B4-BE49-F238E27FC236}">
                <a16:creationId xmlns="" xmlns:a16="http://schemas.microsoft.com/office/drawing/2014/main" id="{A55CCD43-2F88-4CAF-9A7C-FC9045E6ACCA}"/>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4" name="组合 23">
            <a:extLst>
              <a:ext uri="{FF2B5EF4-FFF2-40B4-BE49-F238E27FC236}">
                <a16:creationId xmlns="" xmlns:a16="http://schemas.microsoft.com/office/drawing/2014/main" id="{D0DD6C29-E765-494E-8928-DD772F5253B6}"/>
              </a:ext>
            </a:extLst>
          </p:cNvPr>
          <p:cNvGrpSpPr/>
          <p:nvPr userDrawn="1"/>
        </p:nvGrpSpPr>
        <p:grpSpPr>
          <a:xfrm>
            <a:off x="7509085" y="6534651"/>
            <a:ext cx="1135658" cy="249964"/>
            <a:chOff x="7774184" y="4829168"/>
            <a:chExt cx="1205964" cy="254073"/>
          </a:xfrm>
        </p:grpSpPr>
        <p:sp>
          <p:nvSpPr>
            <p:cNvPr id="25" name="Freeform 120">
              <a:extLst>
                <a:ext uri="{FF2B5EF4-FFF2-40B4-BE49-F238E27FC236}">
                  <a16:creationId xmlns="" xmlns:a16="http://schemas.microsoft.com/office/drawing/2014/main" id="{87167A54-79E7-49D4-922E-61E0A19E7A0A}"/>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6" name="Freeform 67">
              <a:extLst>
                <a:ext uri="{FF2B5EF4-FFF2-40B4-BE49-F238E27FC236}">
                  <a16:creationId xmlns="" xmlns:a16="http://schemas.microsoft.com/office/drawing/2014/main" id="{1B2094F8-CDA3-40DB-A83E-D8A32A14B982}"/>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9" name="Shape 1225">
              <a:extLst>
                <a:ext uri="{FF2B5EF4-FFF2-40B4-BE49-F238E27FC236}">
                  <a16:creationId xmlns="" xmlns:a16="http://schemas.microsoft.com/office/drawing/2014/main" id="{16A323F9-2420-4082-8D02-E33D7CEC3ADF}"/>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
        <p:nvSpPr>
          <p:cNvPr id="30" name="图片占位符 7">
            <a:extLst>
              <a:ext uri="{FF2B5EF4-FFF2-40B4-BE49-F238E27FC236}">
                <a16:creationId xmlns="" xmlns:a16="http://schemas.microsoft.com/office/drawing/2014/main" id="{4156BB81-E52B-4D55-BFC4-91D3C08DBBC2}"/>
              </a:ext>
            </a:extLst>
          </p:cNvPr>
          <p:cNvSpPr>
            <a:spLocks noGrp="1"/>
          </p:cNvSpPr>
          <p:nvPr>
            <p:ph type="pic" sz="quarter" idx="12"/>
          </p:nvPr>
        </p:nvSpPr>
        <p:spPr>
          <a:xfrm>
            <a:off x="3017325" y="3134995"/>
            <a:ext cx="3329369" cy="1868310"/>
          </a:xfrm>
          <a:custGeom>
            <a:avLst/>
            <a:gdLst>
              <a:gd name="connsiteX0" fmla="*/ 0 w 3339734"/>
              <a:gd name="connsiteY0" fmla="*/ 0 h 1876612"/>
              <a:gd name="connsiteX1" fmla="*/ 3339734 w 3339734"/>
              <a:gd name="connsiteY1" fmla="*/ 0 h 1876612"/>
              <a:gd name="connsiteX2" fmla="*/ 3339734 w 3339734"/>
              <a:gd name="connsiteY2" fmla="*/ 1876612 h 1876612"/>
              <a:gd name="connsiteX3" fmla="*/ 0 w 3339734"/>
              <a:gd name="connsiteY3" fmla="*/ 1876612 h 1876612"/>
            </a:gdLst>
            <a:ahLst/>
            <a:cxnLst>
              <a:cxn ang="0">
                <a:pos x="connsiteX0" y="connsiteY0"/>
              </a:cxn>
              <a:cxn ang="0">
                <a:pos x="connsiteX1" y="connsiteY1"/>
              </a:cxn>
              <a:cxn ang="0">
                <a:pos x="connsiteX2" y="connsiteY2"/>
              </a:cxn>
              <a:cxn ang="0">
                <a:pos x="connsiteX3" y="connsiteY3"/>
              </a:cxn>
            </a:cxnLst>
            <a:rect l="l" t="t" r="r" b="b"/>
            <a:pathLst>
              <a:path w="3339734" h="1876612">
                <a:moveTo>
                  <a:pt x="0" y="0"/>
                </a:moveTo>
                <a:lnTo>
                  <a:pt x="3339734" y="0"/>
                </a:lnTo>
                <a:lnTo>
                  <a:pt x="3339734" y="1876612"/>
                </a:lnTo>
                <a:lnTo>
                  <a:pt x="0" y="1876612"/>
                </a:lnTo>
                <a:close/>
              </a:path>
            </a:pathLst>
          </a:custGeom>
        </p:spPr>
        <p:txBody>
          <a:bodyPr wrap="square">
            <a:noAutofit/>
          </a:bodyPr>
          <a:lstStyle/>
          <a:p>
            <a:endParaRPr lang="zh-CN" altLang="en-US"/>
          </a:p>
        </p:txBody>
      </p:sp>
      <p:sp>
        <p:nvSpPr>
          <p:cNvPr id="31" name="图片占位符 15">
            <a:extLst>
              <a:ext uri="{FF2B5EF4-FFF2-40B4-BE49-F238E27FC236}">
                <a16:creationId xmlns="" xmlns:a16="http://schemas.microsoft.com/office/drawing/2014/main" id="{5074B8E2-33EC-4033-A06B-BC058A75F66C}"/>
              </a:ext>
            </a:extLst>
          </p:cNvPr>
          <p:cNvSpPr>
            <a:spLocks noGrp="1"/>
          </p:cNvSpPr>
          <p:nvPr>
            <p:ph type="pic" sz="quarter" idx="16"/>
          </p:nvPr>
        </p:nvSpPr>
        <p:spPr>
          <a:xfrm>
            <a:off x="7635330" y="5518475"/>
            <a:ext cx="222770" cy="274631"/>
          </a:xfrm>
          <a:custGeom>
            <a:avLst/>
            <a:gdLst>
              <a:gd name="connsiteX0" fmla="*/ 0 w 220846"/>
              <a:gd name="connsiteY0" fmla="*/ 0 h 274631"/>
              <a:gd name="connsiteX1" fmla="*/ 220846 w 220846"/>
              <a:gd name="connsiteY1" fmla="*/ 0 h 274631"/>
              <a:gd name="connsiteX2" fmla="*/ 220846 w 220846"/>
              <a:gd name="connsiteY2" fmla="*/ 274631 h 274631"/>
              <a:gd name="connsiteX3" fmla="*/ 0 w 220846"/>
              <a:gd name="connsiteY3" fmla="*/ 274631 h 274631"/>
            </a:gdLst>
            <a:ahLst/>
            <a:cxnLst>
              <a:cxn ang="0">
                <a:pos x="connsiteX0" y="connsiteY0"/>
              </a:cxn>
              <a:cxn ang="0">
                <a:pos x="connsiteX1" y="connsiteY1"/>
              </a:cxn>
              <a:cxn ang="0">
                <a:pos x="connsiteX2" y="connsiteY2"/>
              </a:cxn>
              <a:cxn ang="0">
                <a:pos x="connsiteX3" y="connsiteY3"/>
              </a:cxn>
            </a:cxnLst>
            <a:rect l="l" t="t" r="r" b="b"/>
            <a:pathLst>
              <a:path w="220846" h="274631">
                <a:moveTo>
                  <a:pt x="0" y="0"/>
                </a:moveTo>
                <a:lnTo>
                  <a:pt x="220846" y="0"/>
                </a:lnTo>
                <a:lnTo>
                  <a:pt x="220846" y="274631"/>
                </a:lnTo>
                <a:lnTo>
                  <a:pt x="0" y="274631"/>
                </a:lnTo>
                <a:close/>
              </a:path>
            </a:pathLst>
          </a:custGeom>
        </p:spPr>
        <p:txBody>
          <a:bodyPr wrap="square">
            <a:noAutofit/>
          </a:bodyPr>
          <a:lstStyle/>
          <a:p>
            <a:endParaRPr lang="zh-CN" altLang="en-US" dirty="0"/>
          </a:p>
        </p:txBody>
      </p:sp>
      <p:sp>
        <p:nvSpPr>
          <p:cNvPr id="32" name="图片占位符 13">
            <a:extLst>
              <a:ext uri="{FF2B5EF4-FFF2-40B4-BE49-F238E27FC236}">
                <a16:creationId xmlns="" xmlns:a16="http://schemas.microsoft.com/office/drawing/2014/main" id="{3C8BA882-6DD4-4BBC-ACC3-133F28CE6715}"/>
              </a:ext>
            </a:extLst>
          </p:cNvPr>
          <p:cNvSpPr>
            <a:spLocks noGrp="1"/>
          </p:cNvSpPr>
          <p:nvPr>
            <p:ph type="pic" sz="quarter" idx="15"/>
          </p:nvPr>
        </p:nvSpPr>
        <p:spPr>
          <a:xfrm>
            <a:off x="6974715" y="4941341"/>
            <a:ext cx="493200" cy="886493"/>
          </a:xfrm>
          <a:custGeom>
            <a:avLst/>
            <a:gdLst>
              <a:gd name="connsiteX0" fmla="*/ 0 w 506818"/>
              <a:gd name="connsiteY0" fmla="*/ 0 h 893045"/>
              <a:gd name="connsiteX1" fmla="*/ 506818 w 506818"/>
              <a:gd name="connsiteY1" fmla="*/ 0 h 893045"/>
              <a:gd name="connsiteX2" fmla="*/ 506818 w 506818"/>
              <a:gd name="connsiteY2" fmla="*/ 893045 h 893045"/>
              <a:gd name="connsiteX3" fmla="*/ 0 w 506818"/>
              <a:gd name="connsiteY3" fmla="*/ 893045 h 893045"/>
            </a:gdLst>
            <a:ahLst/>
            <a:cxnLst>
              <a:cxn ang="0">
                <a:pos x="connsiteX0" y="connsiteY0"/>
              </a:cxn>
              <a:cxn ang="0">
                <a:pos x="connsiteX1" y="connsiteY1"/>
              </a:cxn>
              <a:cxn ang="0">
                <a:pos x="connsiteX2" y="connsiteY2"/>
              </a:cxn>
              <a:cxn ang="0">
                <a:pos x="connsiteX3" y="connsiteY3"/>
              </a:cxn>
            </a:cxnLst>
            <a:rect l="l" t="t" r="r" b="b"/>
            <a:pathLst>
              <a:path w="506818" h="893045">
                <a:moveTo>
                  <a:pt x="0" y="0"/>
                </a:moveTo>
                <a:lnTo>
                  <a:pt x="506818" y="0"/>
                </a:lnTo>
                <a:lnTo>
                  <a:pt x="506818" y="893045"/>
                </a:lnTo>
                <a:lnTo>
                  <a:pt x="0" y="893045"/>
                </a:lnTo>
                <a:close/>
              </a:path>
            </a:pathLst>
          </a:custGeom>
        </p:spPr>
        <p:txBody>
          <a:bodyPr wrap="square">
            <a:noAutofit/>
          </a:bodyPr>
          <a:lstStyle/>
          <a:p>
            <a:endParaRPr lang="zh-CN" altLang="en-US"/>
          </a:p>
        </p:txBody>
      </p:sp>
      <p:sp>
        <p:nvSpPr>
          <p:cNvPr id="33" name="图片占位符 11">
            <a:extLst>
              <a:ext uri="{FF2B5EF4-FFF2-40B4-BE49-F238E27FC236}">
                <a16:creationId xmlns="" xmlns:a16="http://schemas.microsoft.com/office/drawing/2014/main" id="{D20F1814-13D3-44E7-A2BA-9A9F9A67C593}"/>
              </a:ext>
            </a:extLst>
          </p:cNvPr>
          <p:cNvSpPr>
            <a:spLocks noGrp="1"/>
          </p:cNvSpPr>
          <p:nvPr>
            <p:ph type="pic" sz="quarter" idx="14"/>
          </p:nvPr>
        </p:nvSpPr>
        <p:spPr>
          <a:xfrm>
            <a:off x="5950125" y="4354447"/>
            <a:ext cx="1068840" cy="1437742"/>
          </a:xfrm>
          <a:custGeom>
            <a:avLst/>
            <a:gdLst>
              <a:gd name="connsiteX0" fmla="*/ 0 w 1087644"/>
              <a:gd name="connsiteY0" fmla="*/ 0 h 1452596"/>
              <a:gd name="connsiteX1" fmla="*/ 1087644 w 1087644"/>
              <a:gd name="connsiteY1" fmla="*/ 0 h 1452596"/>
              <a:gd name="connsiteX2" fmla="*/ 1087644 w 1087644"/>
              <a:gd name="connsiteY2" fmla="*/ 1452596 h 1452596"/>
              <a:gd name="connsiteX3" fmla="*/ 0 w 1087644"/>
              <a:gd name="connsiteY3" fmla="*/ 1452596 h 1452596"/>
            </a:gdLst>
            <a:ahLst/>
            <a:cxnLst>
              <a:cxn ang="0">
                <a:pos x="connsiteX0" y="connsiteY0"/>
              </a:cxn>
              <a:cxn ang="0">
                <a:pos x="connsiteX1" y="connsiteY1"/>
              </a:cxn>
              <a:cxn ang="0">
                <a:pos x="connsiteX2" y="connsiteY2"/>
              </a:cxn>
              <a:cxn ang="0">
                <a:pos x="connsiteX3" y="connsiteY3"/>
              </a:cxn>
            </a:cxnLst>
            <a:rect l="l" t="t" r="r" b="b"/>
            <a:pathLst>
              <a:path w="1087644" h="1452596">
                <a:moveTo>
                  <a:pt x="0" y="0"/>
                </a:moveTo>
                <a:lnTo>
                  <a:pt x="1087644" y="0"/>
                </a:lnTo>
                <a:lnTo>
                  <a:pt x="1087644" y="1452596"/>
                </a:lnTo>
                <a:lnTo>
                  <a:pt x="0" y="1452596"/>
                </a:lnTo>
                <a:close/>
              </a:path>
            </a:pathLst>
          </a:custGeom>
        </p:spPr>
        <p:txBody>
          <a:bodyPr wrap="square">
            <a:noAutofit/>
          </a:bodyPr>
          <a:lstStyle/>
          <a:p>
            <a:endParaRPr lang="zh-CN" altLang="en-US" dirty="0"/>
          </a:p>
        </p:txBody>
      </p:sp>
      <p:sp>
        <p:nvSpPr>
          <p:cNvPr id="34" name="图片占位符 9">
            <a:extLst>
              <a:ext uri="{FF2B5EF4-FFF2-40B4-BE49-F238E27FC236}">
                <a16:creationId xmlns="" xmlns:a16="http://schemas.microsoft.com/office/drawing/2014/main" id="{AD564628-3050-4A13-9E1F-2F14F3B55B5A}"/>
              </a:ext>
            </a:extLst>
          </p:cNvPr>
          <p:cNvSpPr>
            <a:spLocks noGrp="1"/>
          </p:cNvSpPr>
          <p:nvPr>
            <p:ph type="pic" sz="quarter" idx="13"/>
          </p:nvPr>
        </p:nvSpPr>
        <p:spPr>
          <a:xfrm>
            <a:off x="1182562" y="4449624"/>
            <a:ext cx="2106976" cy="1328329"/>
          </a:xfrm>
          <a:custGeom>
            <a:avLst/>
            <a:gdLst>
              <a:gd name="connsiteX0" fmla="*/ 0 w 2127445"/>
              <a:gd name="connsiteY0" fmla="*/ 0 h 1351064"/>
              <a:gd name="connsiteX1" fmla="*/ 2127445 w 2127445"/>
              <a:gd name="connsiteY1" fmla="*/ 0 h 1351064"/>
              <a:gd name="connsiteX2" fmla="*/ 2127445 w 2127445"/>
              <a:gd name="connsiteY2" fmla="*/ 1351064 h 1351064"/>
              <a:gd name="connsiteX3" fmla="*/ 0 w 2127445"/>
              <a:gd name="connsiteY3" fmla="*/ 1351064 h 1351064"/>
            </a:gdLst>
            <a:ahLst/>
            <a:cxnLst>
              <a:cxn ang="0">
                <a:pos x="connsiteX0" y="connsiteY0"/>
              </a:cxn>
              <a:cxn ang="0">
                <a:pos x="connsiteX1" y="connsiteY1"/>
              </a:cxn>
              <a:cxn ang="0">
                <a:pos x="connsiteX2" y="connsiteY2"/>
              </a:cxn>
              <a:cxn ang="0">
                <a:pos x="connsiteX3" y="connsiteY3"/>
              </a:cxn>
            </a:cxnLst>
            <a:rect l="l" t="t" r="r" b="b"/>
            <a:pathLst>
              <a:path w="2127445" h="1351064">
                <a:moveTo>
                  <a:pt x="0" y="0"/>
                </a:moveTo>
                <a:lnTo>
                  <a:pt x="2127445" y="0"/>
                </a:lnTo>
                <a:lnTo>
                  <a:pt x="2127445" y="1351064"/>
                </a:lnTo>
                <a:lnTo>
                  <a:pt x="0" y="1351064"/>
                </a:lnTo>
                <a:close/>
              </a:path>
            </a:pathLst>
          </a:custGeom>
        </p:spPr>
        <p:txBody>
          <a:bodyPr wrap="square">
            <a:noAutofit/>
          </a:bodyPr>
          <a:lstStyle/>
          <a:p>
            <a:endParaRPr lang="zh-CN" altLang="en-US"/>
          </a:p>
        </p:txBody>
      </p:sp>
    </p:spTree>
    <p:extLst>
      <p:ext uri="{BB962C8B-B14F-4D97-AF65-F5344CB8AC3E}">
        <p14:creationId xmlns="" xmlns:p14="http://schemas.microsoft.com/office/powerpoint/2010/main" val="96317107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9_自定义版式">
    <p:spTree>
      <p:nvGrpSpPr>
        <p:cNvPr id="1" name=""/>
        <p:cNvGrpSpPr/>
        <p:nvPr/>
      </p:nvGrpSpPr>
      <p:grpSpPr>
        <a:xfrm>
          <a:off x="0" y="0"/>
          <a:ext cx="0" cy="0"/>
          <a:chOff x="0" y="0"/>
          <a:chExt cx="0" cy="0"/>
        </a:xfrm>
      </p:grpSpPr>
      <p:sp>
        <p:nvSpPr>
          <p:cNvPr id="5" name="任意多边形: 形状 4">
            <a:extLst>
              <a:ext uri="{FF2B5EF4-FFF2-40B4-BE49-F238E27FC236}">
                <a16:creationId xmlns="" xmlns:a16="http://schemas.microsoft.com/office/drawing/2014/main" id="{D37869CE-1E5C-4CD3-81FA-893CF6FE3F2A}"/>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2" name="文本占位符 8">
            <a:extLst>
              <a:ext uri="{FF2B5EF4-FFF2-40B4-BE49-F238E27FC236}">
                <a16:creationId xmlns="" xmlns:a16="http://schemas.microsoft.com/office/drawing/2014/main" id="{C2416554-9A58-4769-88DA-2AFCDCCD5022}"/>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3" name="文本占位符 6">
            <a:extLst>
              <a:ext uri="{FF2B5EF4-FFF2-40B4-BE49-F238E27FC236}">
                <a16:creationId xmlns="" xmlns:a16="http://schemas.microsoft.com/office/drawing/2014/main" id="{173C2E29-A5C5-43B8-8F1A-069C22E13092}"/>
              </a:ext>
            </a:extLst>
          </p:cNvPr>
          <p:cNvSpPr>
            <a:spLocks noGrp="1"/>
          </p:cNvSpPr>
          <p:nvPr>
            <p:ph type="body" sz="quarter" idx="12"/>
          </p:nvPr>
        </p:nvSpPr>
        <p:spPr>
          <a:xfrm>
            <a:off x="3159324" y="481905"/>
            <a:ext cx="2825353"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4" name="直接连接符 13">
            <a:extLst>
              <a:ext uri="{FF2B5EF4-FFF2-40B4-BE49-F238E27FC236}">
                <a16:creationId xmlns="" xmlns:a16="http://schemas.microsoft.com/office/drawing/2014/main" id="{091EF4CD-CF4A-4FDA-B967-A3E50D51EEE2}"/>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 xmlns:a16="http://schemas.microsoft.com/office/drawing/2014/main" id="{3C8CA9D1-730E-45FC-9362-37F6A8736BBA}"/>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6" name="图片 15">
            <a:extLst>
              <a:ext uri="{FF2B5EF4-FFF2-40B4-BE49-F238E27FC236}">
                <a16:creationId xmlns="" xmlns:a16="http://schemas.microsoft.com/office/drawing/2014/main" id="{0ED659FD-9E8B-41FC-896B-9F3486AF45BB}"/>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17" name="组合 16">
            <a:extLst>
              <a:ext uri="{FF2B5EF4-FFF2-40B4-BE49-F238E27FC236}">
                <a16:creationId xmlns="" xmlns:a16="http://schemas.microsoft.com/office/drawing/2014/main" id="{FEC57D02-019E-459A-8A06-C3B4EDEB7AF0}"/>
              </a:ext>
            </a:extLst>
          </p:cNvPr>
          <p:cNvGrpSpPr/>
          <p:nvPr userDrawn="1"/>
        </p:nvGrpSpPr>
        <p:grpSpPr>
          <a:xfrm>
            <a:off x="7509085" y="6534651"/>
            <a:ext cx="1135658" cy="249964"/>
            <a:chOff x="7774184" y="4829168"/>
            <a:chExt cx="1205964" cy="254073"/>
          </a:xfrm>
        </p:grpSpPr>
        <p:sp>
          <p:nvSpPr>
            <p:cNvPr id="18" name="Freeform 120">
              <a:extLst>
                <a:ext uri="{FF2B5EF4-FFF2-40B4-BE49-F238E27FC236}">
                  <a16:creationId xmlns="" xmlns:a16="http://schemas.microsoft.com/office/drawing/2014/main" id="{DAC7B961-54B0-4B87-8C16-1AAE57C656BD}"/>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19" name="Freeform 67">
              <a:extLst>
                <a:ext uri="{FF2B5EF4-FFF2-40B4-BE49-F238E27FC236}">
                  <a16:creationId xmlns="" xmlns:a16="http://schemas.microsoft.com/office/drawing/2014/main" id="{B26BDC4B-0BDE-4FD4-97F0-79CB7241967B}"/>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0" name="Shape 1225">
              <a:extLst>
                <a:ext uri="{FF2B5EF4-FFF2-40B4-BE49-F238E27FC236}">
                  <a16:creationId xmlns="" xmlns:a16="http://schemas.microsoft.com/office/drawing/2014/main" id="{805F0C79-AD86-4F84-93BD-3DF66CE7DB84}"/>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
        <p:nvSpPr>
          <p:cNvPr id="21" name="图片占位符 5">
            <a:extLst>
              <a:ext uri="{FF2B5EF4-FFF2-40B4-BE49-F238E27FC236}">
                <a16:creationId xmlns="" xmlns:a16="http://schemas.microsoft.com/office/drawing/2014/main" id="{7860A163-BAF4-4611-BB0E-F21239AF4A85}"/>
              </a:ext>
            </a:extLst>
          </p:cNvPr>
          <p:cNvSpPr>
            <a:spLocks noGrp="1"/>
          </p:cNvSpPr>
          <p:nvPr>
            <p:ph type="pic" sz="quarter" idx="10"/>
          </p:nvPr>
        </p:nvSpPr>
        <p:spPr>
          <a:xfrm>
            <a:off x="495300" y="1442497"/>
            <a:ext cx="2938467" cy="4641634"/>
          </a:xfrm>
          <a:custGeom>
            <a:avLst/>
            <a:gdLst>
              <a:gd name="connsiteX0" fmla="*/ 0 w 3206754"/>
              <a:gd name="connsiteY0" fmla="*/ 0 h 4641634"/>
              <a:gd name="connsiteX1" fmla="*/ 3206754 w 3206754"/>
              <a:gd name="connsiteY1" fmla="*/ 0 h 4641634"/>
              <a:gd name="connsiteX2" fmla="*/ 3206754 w 3206754"/>
              <a:gd name="connsiteY2" fmla="*/ 4641634 h 4641634"/>
              <a:gd name="connsiteX3" fmla="*/ 0 w 3206754"/>
              <a:gd name="connsiteY3" fmla="*/ 4641634 h 4641634"/>
            </a:gdLst>
            <a:ahLst/>
            <a:cxnLst>
              <a:cxn ang="0">
                <a:pos x="connsiteX0" y="connsiteY0"/>
              </a:cxn>
              <a:cxn ang="0">
                <a:pos x="connsiteX1" y="connsiteY1"/>
              </a:cxn>
              <a:cxn ang="0">
                <a:pos x="connsiteX2" y="connsiteY2"/>
              </a:cxn>
              <a:cxn ang="0">
                <a:pos x="connsiteX3" y="connsiteY3"/>
              </a:cxn>
            </a:cxnLst>
            <a:rect l="l" t="t" r="r" b="b"/>
            <a:pathLst>
              <a:path w="3206754" h="4641634">
                <a:moveTo>
                  <a:pt x="0" y="0"/>
                </a:moveTo>
                <a:lnTo>
                  <a:pt x="3206754" y="0"/>
                </a:lnTo>
                <a:lnTo>
                  <a:pt x="3206754" y="4641634"/>
                </a:lnTo>
                <a:lnTo>
                  <a:pt x="0" y="4641634"/>
                </a:lnTo>
                <a:close/>
              </a:path>
            </a:pathLst>
          </a:custGeom>
        </p:spPr>
        <p:txBody>
          <a:bodyPr wrap="square">
            <a:noAutofit/>
          </a:bodyPr>
          <a:lstStyle/>
          <a:p>
            <a:endParaRPr lang="zh-CN" altLang="en-US"/>
          </a:p>
        </p:txBody>
      </p:sp>
    </p:spTree>
    <p:extLst>
      <p:ext uri="{BB962C8B-B14F-4D97-AF65-F5344CB8AC3E}">
        <p14:creationId xmlns="" xmlns:p14="http://schemas.microsoft.com/office/powerpoint/2010/main" val="151685913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9" name="文本占位符 8">
            <a:extLst>
              <a:ext uri="{FF2B5EF4-FFF2-40B4-BE49-F238E27FC236}">
                <a16:creationId xmlns="" xmlns:a16="http://schemas.microsoft.com/office/drawing/2014/main" id="{EB13ADF7-DCE4-449B-82E5-96C75AA66A8B}"/>
              </a:ext>
            </a:extLst>
          </p:cNvPr>
          <p:cNvSpPr>
            <a:spLocks noGrp="1"/>
          </p:cNvSpPr>
          <p:nvPr>
            <p:ph type="body" sz="quarter" idx="10"/>
          </p:nvPr>
        </p:nvSpPr>
        <p:spPr>
          <a:xfrm>
            <a:off x="1074144" y="378480"/>
            <a:ext cx="2732484" cy="406400"/>
          </a:xfrm>
          <a:prstGeom prst="rect">
            <a:avLst/>
          </a:prstGeom>
        </p:spPr>
        <p:txBody>
          <a:bodyPr>
            <a:noAutofit/>
          </a:bodyPr>
          <a:lstStyle>
            <a:lvl1pPr marL="0" indent="0">
              <a:buFontTx/>
              <a:buNone/>
              <a:defRPr sz="2400" b="1">
                <a:solidFill>
                  <a:schemeClr val="accent1"/>
                </a:solidFill>
                <a:latin typeface="+mj-ea"/>
                <a:ea typeface="+mj-ea"/>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endParaRPr lang="zh-CN" altLang="en-US" dirty="0"/>
          </a:p>
        </p:txBody>
      </p:sp>
    </p:spTree>
    <p:extLst>
      <p:ext uri="{BB962C8B-B14F-4D97-AF65-F5344CB8AC3E}">
        <p14:creationId xmlns="" xmlns:p14="http://schemas.microsoft.com/office/powerpoint/2010/main" val="287064518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3_空白">
    <p:spTree>
      <p:nvGrpSpPr>
        <p:cNvPr id="1" name=""/>
        <p:cNvGrpSpPr/>
        <p:nvPr/>
      </p:nvGrpSpPr>
      <p:grpSpPr>
        <a:xfrm>
          <a:off x="0" y="0"/>
          <a:ext cx="0" cy="0"/>
          <a:chOff x="0" y="0"/>
          <a:chExt cx="0" cy="0"/>
        </a:xfrm>
      </p:grpSpPr>
      <p:sp>
        <p:nvSpPr>
          <p:cNvPr id="9" name="文本占位符 8">
            <a:extLst>
              <a:ext uri="{FF2B5EF4-FFF2-40B4-BE49-F238E27FC236}">
                <a16:creationId xmlns="" xmlns:a16="http://schemas.microsoft.com/office/drawing/2014/main" id="{EB13ADF7-DCE4-449B-82E5-96C75AA66A8B}"/>
              </a:ext>
            </a:extLst>
          </p:cNvPr>
          <p:cNvSpPr>
            <a:spLocks noGrp="1"/>
          </p:cNvSpPr>
          <p:nvPr>
            <p:ph type="body" sz="quarter" idx="10"/>
          </p:nvPr>
        </p:nvSpPr>
        <p:spPr>
          <a:xfrm>
            <a:off x="1074144" y="231000"/>
            <a:ext cx="2732484" cy="406400"/>
          </a:xfrm>
          <a:prstGeom prst="rect">
            <a:avLst/>
          </a:prstGeom>
        </p:spPr>
        <p:txBody>
          <a:bodyPr/>
          <a:lstStyle>
            <a:lvl1pPr marL="0" indent="0">
              <a:buFontTx/>
              <a:buNone/>
              <a:defRPr sz="1800" b="1">
                <a:solidFill>
                  <a:schemeClr val="accent1"/>
                </a:solidFill>
                <a:latin typeface="+mj-ea"/>
                <a:ea typeface="+mj-ea"/>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endParaRPr lang="zh-CN" altLang="en-US" dirty="0"/>
          </a:p>
        </p:txBody>
      </p:sp>
    </p:spTree>
    <p:extLst>
      <p:ext uri="{BB962C8B-B14F-4D97-AF65-F5344CB8AC3E}">
        <p14:creationId xmlns="" xmlns:p14="http://schemas.microsoft.com/office/powerpoint/2010/main" val="3804264787"/>
      </p:ext>
    </p:extLst>
  </p:cSld>
  <p:clrMapOvr>
    <a:masterClrMapping/>
  </p:clrMapOvr>
  <p:extLst mod="1">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
        <p:nvSpPr>
          <p:cNvPr id="5" name="图片占位符 4">
            <a:extLst>
              <a:ext uri="{FF2B5EF4-FFF2-40B4-BE49-F238E27FC236}">
                <a16:creationId xmlns="" xmlns:a16="http://schemas.microsoft.com/office/drawing/2014/main" id="{FFE135A9-E34A-4E87-90A3-4146C6E04337}"/>
              </a:ext>
            </a:extLst>
          </p:cNvPr>
          <p:cNvSpPr>
            <a:spLocks noGrp="1"/>
          </p:cNvSpPr>
          <p:nvPr>
            <p:ph type="pic" sz="quarter" idx="10"/>
          </p:nvPr>
        </p:nvSpPr>
        <p:spPr>
          <a:xfrm>
            <a:off x="540923" y="0"/>
            <a:ext cx="4029801" cy="6858000"/>
          </a:xfrm>
          <a:custGeom>
            <a:avLst/>
            <a:gdLst>
              <a:gd name="connsiteX0" fmla="*/ 0 w 5373068"/>
              <a:gd name="connsiteY0" fmla="*/ 0 h 6858000"/>
              <a:gd name="connsiteX1" fmla="*/ 5373068 w 5373068"/>
              <a:gd name="connsiteY1" fmla="*/ 0 h 6858000"/>
              <a:gd name="connsiteX2" fmla="*/ 5373068 w 5373068"/>
              <a:gd name="connsiteY2" fmla="*/ 6858000 h 6858000"/>
              <a:gd name="connsiteX3" fmla="*/ 0 w 537306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373068" h="6858000">
                <a:moveTo>
                  <a:pt x="0" y="0"/>
                </a:moveTo>
                <a:lnTo>
                  <a:pt x="5373068" y="0"/>
                </a:lnTo>
                <a:lnTo>
                  <a:pt x="5373068" y="6858000"/>
                </a:lnTo>
                <a:lnTo>
                  <a:pt x="0" y="6858000"/>
                </a:lnTo>
                <a:close/>
              </a:path>
            </a:pathLst>
          </a:custGeom>
        </p:spPr>
        <p:txBody>
          <a:bodyPr wrap="square">
            <a:noAutofit/>
          </a:bodyPr>
          <a:lstStyle/>
          <a:p>
            <a:endParaRPr lang="zh-CN" altLang="en-US"/>
          </a:p>
        </p:txBody>
      </p:sp>
      <p:sp>
        <p:nvSpPr>
          <p:cNvPr id="6" name="任意多边形: 形状 5">
            <a:extLst>
              <a:ext uri="{FF2B5EF4-FFF2-40B4-BE49-F238E27FC236}">
                <a16:creationId xmlns="" xmlns:a16="http://schemas.microsoft.com/office/drawing/2014/main" id="{3FD5B706-0F81-421F-9A0C-2C7949A5ECBD}"/>
              </a:ext>
            </a:extLst>
          </p:cNvPr>
          <p:cNvSpPr/>
          <p:nvPr userDrawn="1"/>
        </p:nvSpPr>
        <p:spPr>
          <a:xfrm>
            <a:off x="4572000" y="0"/>
            <a:ext cx="457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350"/>
          </a:p>
        </p:txBody>
      </p:sp>
      <p:sp>
        <p:nvSpPr>
          <p:cNvPr id="7" name="任意多边形: 形状 6">
            <a:extLst>
              <a:ext uri="{FF2B5EF4-FFF2-40B4-BE49-F238E27FC236}">
                <a16:creationId xmlns="" xmlns:a16="http://schemas.microsoft.com/office/drawing/2014/main" id="{F52E71CE-6790-4905-A8B4-B9A76D72A65C}"/>
              </a:ext>
            </a:extLst>
          </p:cNvPr>
          <p:cNvSpPr/>
          <p:nvPr userDrawn="1"/>
        </p:nvSpPr>
        <p:spPr>
          <a:xfrm>
            <a:off x="0" y="0"/>
            <a:ext cx="539646"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350"/>
          </a:p>
        </p:txBody>
      </p:sp>
      <p:grpSp>
        <p:nvGrpSpPr>
          <p:cNvPr id="8" name="组合 7">
            <a:extLst>
              <a:ext uri="{FF2B5EF4-FFF2-40B4-BE49-F238E27FC236}">
                <a16:creationId xmlns="" xmlns:a16="http://schemas.microsoft.com/office/drawing/2014/main" id="{52868388-EA1A-44CD-9AA3-9096F2B8C0E4}"/>
              </a:ext>
            </a:extLst>
          </p:cNvPr>
          <p:cNvGrpSpPr/>
          <p:nvPr userDrawn="1"/>
        </p:nvGrpSpPr>
        <p:grpSpPr>
          <a:xfrm>
            <a:off x="167234" y="6340434"/>
            <a:ext cx="150009" cy="140413"/>
            <a:chOff x="6025794" y="3358794"/>
            <a:chExt cx="140413" cy="140413"/>
          </a:xfrm>
        </p:grpSpPr>
        <p:sp>
          <p:nvSpPr>
            <p:cNvPr id="9" name="矩形: 圆角 8">
              <a:extLst>
                <a:ext uri="{FF2B5EF4-FFF2-40B4-BE49-F238E27FC236}">
                  <a16:creationId xmlns="" xmlns:a16="http://schemas.microsoft.com/office/drawing/2014/main" id="{E7164F24-FD2A-4B1F-900C-66F85AAF0136}"/>
                </a:ext>
              </a:extLst>
            </p:cNvPr>
            <p:cNvSpPr/>
            <p:nvPr/>
          </p:nvSpPr>
          <p:spPr>
            <a:xfrm>
              <a:off x="6025794" y="3358794"/>
              <a:ext cx="140413" cy="140413"/>
            </a:xfrm>
            <a:prstGeom prst="round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10" name="直接连接符 9">
              <a:extLst>
                <a:ext uri="{FF2B5EF4-FFF2-40B4-BE49-F238E27FC236}">
                  <a16:creationId xmlns="" xmlns:a16="http://schemas.microsoft.com/office/drawing/2014/main" id="{DCF0FB73-11C8-4A3C-B581-711AB1A70010}"/>
                </a:ext>
              </a:extLst>
            </p:cNvPr>
            <p:cNvCxnSpPr>
              <a:cxnSpLocks/>
            </p:cNvCxnSpPr>
            <p:nvPr/>
          </p:nvCxnSpPr>
          <p:spPr>
            <a:xfrm>
              <a:off x="6042000" y="3429000"/>
              <a:ext cx="10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 xmlns:a16="http://schemas.microsoft.com/office/drawing/2014/main" id="{D0719286-98F7-4073-BF39-37C4852AE17B}"/>
                </a:ext>
              </a:extLst>
            </p:cNvPr>
            <p:cNvCxnSpPr>
              <a:cxnSpLocks/>
            </p:cNvCxnSpPr>
            <p:nvPr/>
          </p:nvCxnSpPr>
          <p:spPr>
            <a:xfrm rot="16200000">
              <a:off x="6042000" y="3429001"/>
              <a:ext cx="10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2" name="文本框 11">
            <a:extLst>
              <a:ext uri="{FF2B5EF4-FFF2-40B4-BE49-F238E27FC236}">
                <a16:creationId xmlns="" xmlns:a16="http://schemas.microsoft.com/office/drawing/2014/main" id="{5ACBBC3F-6CA5-49D9-AA43-DFE696D8F5DA}"/>
              </a:ext>
            </a:extLst>
          </p:cNvPr>
          <p:cNvSpPr txBox="1"/>
          <p:nvPr userDrawn="1"/>
        </p:nvSpPr>
        <p:spPr>
          <a:xfrm>
            <a:off x="72455" y="2665187"/>
            <a:ext cx="161583" cy="1527629"/>
          </a:xfrm>
          <a:prstGeom prst="rect">
            <a:avLst/>
          </a:prstGeom>
          <a:noFill/>
        </p:spPr>
        <p:txBody>
          <a:bodyPr vert="vert270" wrap="square" lIns="0" tIns="0" rIns="0" bIns="0" rtlCol="0">
            <a:spAutoFit/>
          </a:bodyPr>
          <a:lstStyle/>
          <a:p>
            <a:pPr algn="ctr"/>
            <a:r>
              <a:rPr lang="en-US" altLang="zh-CN" sz="1050" dirty="0"/>
              <a:t>BUCT</a:t>
            </a:r>
            <a:endParaRPr lang="zh-CN" altLang="en-US" sz="1050" dirty="0"/>
          </a:p>
        </p:txBody>
      </p:sp>
      <p:grpSp>
        <p:nvGrpSpPr>
          <p:cNvPr id="13" name="组合 12">
            <a:extLst>
              <a:ext uri="{FF2B5EF4-FFF2-40B4-BE49-F238E27FC236}">
                <a16:creationId xmlns="" xmlns:a16="http://schemas.microsoft.com/office/drawing/2014/main" id="{D7DFCE95-52F1-4465-AAFB-A62DFEDA8A4A}"/>
              </a:ext>
            </a:extLst>
          </p:cNvPr>
          <p:cNvGrpSpPr/>
          <p:nvPr userDrawn="1"/>
        </p:nvGrpSpPr>
        <p:grpSpPr>
          <a:xfrm>
            <a:off x="161449" y="320701"/>
            <a:ext cx="122668" cy="180552"/>
            <a:chOff x="979980" y="563962"/>
            <a:chExt cx="327113" cy="361103"/>
          </a:xfrm>
        </p:grpSpPr>
        <p:sp>
          <p:nvSpPr>
            <p:cNvPr id="14" name="任意多边形 18">
              <a:extLst>
                <a:ext uri="{FF2B5EF4-FFF2-40B4-BE49-F238E27FC236}">
                  <a16:creationId xmlns="" xmlns:a16="http://schemas.microsoft.com/office/drawing/2014/main" id="{453AFDFB-C668-4D33-8B1C-BCCB9DD71AD0}"/>
                </a:ext>
              </a:extLst>
            </p:cNvPr>
            <p:cNvSpPr/>
            <p:nvPr userDrawn="1"/>
          </p:nvSpPr>
          <p:spPr>
            <a:xfrm rot="16200000">
              <a:off x="1181247" y="658950"/>
              <a:ext cx="220834" cy="30858"/>
            </a:xfrm>
            <a:custGeom>
              <a:avLst/>
              <a:gdLst>
                <a:gd name="connsiteX0" fmla="*/ 172323 w 220834"/>
                <a:gd name="connsiteY0" fmla="*/ 0 h 30858"/>
                <a:gd name="connsiteX1" fmla="*/ 16218 w 220834"/>
                <a:gd name="connsiteY1" fmla="*/ 0 h 30858"/>
                <a:gd name="connsiteX2" fmla="*/ 0 w 220834"/>
                <a:gd name="connsiteY2" fmla="*/ 15429 h 30858"/>
                <a:gd name="connsiteX3" fmla="*/ 16218 w 220834"/>
                <a:gd name="connsiteY3" fmla="*/ 30857 h 30858"/>
                <a:gd name="connsiteX4" fmla="*/ 48514 w 220834"/>
                <a:gd name="connsiteY4" fmla="*/ 30857 h 30858"/>
                <a:gd name="connsiteX5" fmla="*/ 48511 w 220834"/>
                <a:gd name="connsiteY5" fmla="*/ 30858 h 30858"/>
                <a:gd name="connsiteX6" fmla="*/ 169543 w 220834"/>
                <a:gd name="connsiteY6" fmla="*/ 30858 h 30858"/>
                <a:gd name="connsiteX7" fmla="*/ 204616 w 220834"/>
                <a:gd name="connsiteY7" fmla="*/ 30858 h 30858"/>
                <a:gd name="connsiteX8" fmla="*/ 220834 w 220834"/>
                <a:gd name="connsiteY8" fmla="*/ 15430 h 30858"/>
                <a:gd name="connsiteX9" fmla="*/ 204616 w 220834"/>
                <a:gd name="connsiteY9" fmla="*/ 1 h 30858"/>
                <a:gd name="connsiteX10" fmla="*/ 172320 w 220834"/>
                <a:gd name="connsiteY10" fmla="*/ 1 h 3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834" h="30858">
                  <a:moveTo>
                    <a:pt x="172323" y="0"/>
                  </a:moveTo>
                  <a:lnTo>
                    <a:pt x="16218" y="0"/>
                  </a:lnTo>
                  <a:cubicBezTo>
                    <a:pt x="7299" y="0"/>
                    <a:pt x="0" y="6492"/>
                    <a:pt x="0" y="15429"/>
                  </a:cubicBezTo>
                  <a:cubicBezTo>
                    <a:pt x="0" y="24366"/>
                    <a:pt x="7299" y="30857"/>
                    <a:pt x="16218" y="30857"/>
                  </a:cubicBezTo>
                  <a:lnTo>
                    <a:pt x="48514" y="30857"/>
                  </a:lnTo>
                  <a:lnTo>
                    <a:pt x="48511" y="30858"/>
                  </a:lnTo>
                  <a:lnTo>
                    <a:pt x="169543" y="30858"/>
                  </a:lnTo>
                  <a:cubicBezTo>
                    <a:pt x="204616" y="30858"/>
                    <a:pt x="204616" y="30858"/>
                    <a:pt x="204616" y="30858"/>
                  </a:cubicBezTo>
                  <a:cubicBezTo>
                    <a:pt x="213535" y="30858"/>
                    <a:pt x="220834" y="24367"/>
                    <a:pt x="220834" y="15430"/>
                  </a:cubicBezTo>
                  <a:cubicBezTo>
                    <a:pt x="220834" y="6493"/>
                    <a:pt x="213535" y="1"/>
                    <a:pt x="204616" y="1"/>
                  </a:cubicBezTo>
                  <a:lnTo>
                    <a:pt x="172320" y="1"/>
                  </a:lnTo>
                  <a:close/>
                </a:path>
              </a:pathLst>
            </a:custGeom>
            <a:solidFill>
              <a:schemeClr val="tx1">
                <a:alpha val="80000"/>
              </a:schemeClr>
            </a:solidFill>
            <a:ln w="12700">
              <a:noFill/>
              <a:miter lim="400000"/>
            </a:ln>
          </p:spPr>
          <p:txBody>
            <a:bodyPr wrap="square" tIns="91425" bIns="91425">
              <a:noAutofit/>
            </a:bodyPr>
            <a:lstStyle/>
            <a:p>
              <a:endParaRPr sz="676"/>
            </a:p>
          </p:txBody>
        </p:sp>
        <p:sp>
          <p:nvSpPr>
            <p:cNvPr id="15" name="任意多边形 22">
              <a:extLst>
                <a:ext uri="{FF2B5EF4-FFF2-40B4-BE49-F238E27FC236}">
                  <a16:creationId xmlns="" xmlns:a16="http://schemas.microsoft.com/office/drawing/2014/main" id="{30580F5A-1F68-4B65-81ED-095CD4D3D331}"/>
                </a:ext>
              </a:extLst>
            </p:cNvPr>
            <p:cNvSpPr/>
            <p:nvPr userDrawn="1"/>
          </p:nvSpPr>
          <p:spPr>
            <a:xfrm rot="16200000">
              <a:off x="1003268" y="688802"/>
              <a:ext cx="280537" cy="30857"/>
            </a:xfrm>
            <a:custGeom>
              <a:avLst/>
              <a:gdLst>
                <a:gd name="connsiteX0" fmla="*/ 264319 w 280537"/>
                <a:gd name="connsiteY0" fmla="*/ 0 h 30857"/>
                <a:gd name="connsiteX1" fmla="*/ 211481 w 280537"/>
                <a:gd name="connsiteY1" fmla="*/ 0 h 30857"/>
                <a:gd name="connsiteX2" fmla="*/ 69056 w 280537"/>
                <a:gd name="connsiteY2" fmla="*/ 0 h 30857"/>
                <a:gd name="connsiteX3" fmla="*/ 16218 w 280537"/>
                <a:gd name="connsiteY3" fmla="*/ 0 h 30857"/>
                <a:gd name="connsiteX4" fmla="*/ 0 w 280537"/>
                <a:gd name="connsiteY4" fmla="*/ 15429 h 30857"/>
                <a:gd name="connsiteX5" fmla="*/ 16218 w 280537"/>
                <a:gd name="connsiteY5" fmla="*/ 30857 h 30857"/>
                <a:gd name="connsiteX6" fmla="*/ 51291 w 280537"/>
                <a:gd name="connsiteY6" fmla="*/ 30857 h 30857"/>
                <a:gd name="connsiteX7" fmla="*/ 69056 w 280537"/>
                <a:gd name="connsiteY7" fmla="*/ 30857 h 30857"/>
                <a:gd name="connsiteX8" fmla="*/ 211481 w 280537"/>
                <a:gd name="connsiteY8" fmla="*/ 30857 h 30857"/>
                <a:gd name="connsiteX9" fmla="*/ 229246 w 280537"/>
                <a:gd name="connsiteY9" fmla="*/ 30857 h 30857"/>
                <a:gd name="connsiteX10" fmla="*/ 264319 w 280537"/>
                <a:gd name="connsiteY10" fmla="*/ 30857 h 30857"/>
                <a:gd name="connsiteX11" fmla="*/ 280537 w 280537"/>
                <a:gd name="connsiteY11" fmla="*/ 15429 h 30857"/>
                <a:gd name="connsiteX12" fmla="*/ 264319 w 280537"/>
                <a:gd name="connsiteY12" fmla="*/ 0 h 3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0537" h="30857">
                  <a:moveTo>
                    <a:pt x="264319" y="0"/>
                  </a:moveTo>
                  <a:lnTo>
                    <a:pt x="211481" y="0"/>
                  </a:lnTo>
                  <a:lnTo>
                    <a:pt x="69056" y="0"/>
                  </a:lnTo>
                  <a:lnTo>
                    <a:pt x="16218" y="0"/>
                  </a:lnTo>
                  <a:cubicBezTo>
                    <a:pt x="7299" y="0"/>
                    <a:pt x="0" y="6492"/>
                    <a:pt x="0" y="15429"/>
                  </a:cubicBezTo>
                  <a:cubicBezTo>
                    <a:pt x="0" y="24366"/>
                    <a:pt x="7299" y="30857"/>
                    <a:pt x="16218" y="30857"/>
                  </a:cubicBezTo>
                  <a:cubicBezTo>
                    <a:pt x="16218" y="30857"/>
                    <a:pt x="16218" y="30857"/>
                    <a:pt x="51291" y="30857"/>
                  </a:cubicBezTo>
                  <a:lnTo>
                    <a:pt x="69056" y="30857"/>
                  </a:lnTo>
                  <a:lnTo>
                    <a:pt x="211481" y="30857"/>
                  </a:lnTo>
                  <a:lnTo>
                    <a:pt x="229246" y="30857"/>
                  </a:lnTo>
                  <a:cubicBezTo>
                    <a:pt x="264319" y="30857"/>
                    <a:pt x="264319" y="30857"/>
                    <a:pt x="264319" y="30857"/>
                  </a:cubicBezTo>
                  <a:cubicBezTo>
                    <a:pt x="273238" y="30857"/>
                    <a:pt x="280537" y="24366"/>
                    <a:pt x="280537" y="15429"/>
                  </a:cubicBezTo>
                  <a:cubicBezTo>
                    <a:pt x="280537" y="6492"/>
                    <a:pt x="273238" y="0"/>
                    <a:pt x="264319" y="0"/>
                  </a:cubicBezTo>
                  <a:close/>
                </a:path>
              </a:pathLst>
            </a:custGeom>
            <a:solidFill>
              <a:schemeClr val="tx1">
                <a:alpha val="80000"/>
              </a:schemeClr>
            </a:solidFill>
            <a:ln w="12700">
              <a:noFill/>
              <a:miter lim="400000"/>
            </a:ln>
          </p:spPr>
          <p:txBody>
            <a:bodyPr wrap="square" tIns="91425" bIns="91425">
              <a:noAutofit/>
            </a:bodyPr>
            <a:lstStyle/>
            <a:p>
              <a:endParaRPr sz="676"/>
            </a:p>
          </p:txBody>
        </p:sp>
        <p:sp>
          <p:nvSpPr>
            <p:cNvPr id="16" name="任意多边形 24">
              <a:extLst>
                <a:ext uri="{FF2B5EF4-FFF2-40B4-BE49-F238E27FC236}">
                  <a16:creationId xmlns="" xmlns:a16="http://schemas.microsoft.com/office/drawing/2014/main" id="{681B60E0-98D7-4C06-8AE2-B876252B1B48}"/>
                </a:ext>
              </a:extLst>
            </p:cNvPr>
            <p:cNvSpPr/>
            <p:nvPr userDrawn="1"/>
          </p:nvSpPr>
          <p:spPr>
            <a:xfrm rot="16200000">
              <a:off x="814858" y="729085"/>
              <a:ext cx="361102" cy="30857"/>
            </a:xfrm>
            <a:custGeom>
              <a:avLst/>
              <a:gdLst>
                <a:gd name="connsiteX0" fmla="*/ 344884 w 361102"/>
                <a:gd name="connsiteY0" fmla="*/ 0 h 30857"/>
                <a:gd name="connsiteX1" fmla="*/ 264319 w 361102"/>
                <a:gd name="connsiteY1" fmla="*/ 0 h 30857"/>
                <a:gd name="connsiteX2" fmla="*/ 211481 w 361102"/>
                <a:gd name="connsiteY2" fmla="*/ 0 h 30857"/>
                <a:gd name="connsiteX3" fmla="*/ 182671 w 361102"/>
                <a:gd name="connsiteY3" fmla="*/ 0 h 30857"/>
                <a:gd name="connsiteX4" fmla="*/ 99372 w 361102"/>
                <a:gd name="connsiteY4" fmla="*/ 0 h 30857"/>
                <a:gd name="connsiteX5" fmla="*/ 69056 w 361102"/>
                <a:gd name="connsiteY5" fmla="*/ 0 h 30857"/>
                <a:gd name="connsiteX6" fmla="*/ 64299 w 361102"/>
                <a:gd name="connsiteY6" fmla="*/ 0 h 30857"/>
                <a:gd name="connsiteX7" fmla="*/ 16218 w 361102"/>
                <a:gd name="connsiteY7" fmla="*/ 0 h 30857"/>
                <a:gd name="connsiteX8" fmla="*/ 0 w 361102"/>
                <a:gd name="connsiteY8" fmla="*/ 15429 h 30857"/>
                <a:gd name="connsiteX9" fmla="*/ 16218 w 361102"/>
                <a:gd name="connsiteY9" fmla="*/ 30857 h 30857"/>
                <a:gd name="connsiteX10" fmla="*/ 51291 w 361102"/>
                <a:gd name="connsiteY10" fmla="*/ 30857 h 30857"/>
                <a:gd name="connsiteX11" fmla="*/ 64299 w 361102"/>
                <a:gd name="connsiteY11" fmla="*/ 30857 h 30857"/>
                <a:gd name="connsiteX12" fmla="*/ 69056 w 361102"/>
                <a:gd name="connsiteY12" fmla="*/ 30857 h 30857"/>
                <a:gd name="connsiteX13" fmla="*/ 211481 w 361102"/>
                <a:gd name="connsiteY13" fmla="*/ 30857 h 30857"/>
                <a:gd name="connsiteX14" fmla="*/ 226512 w 361102"/>
                <a:gd name="connsiteY14" fmla="*/ 30857 h 30857"/>
                <a:gd name="connsiteX15" fmla="*/ 229246 w 361102"/>
                <a:gd name="connsiteY15" fmla="*/ 30857 h 30857"/>
                <a:gd name="connsiteX16" fmla="*/ 264319 w 361102"/>
                <a:gd name="connsiteY16" fmla="*/ 30857 h 30857"/>
                <a:gd name="connsiteX17" fmla="*/ 309811 w 361102"/>
                <a:gd name="connsiteY17" fmla="*/ 30857 h 30857"/>
                <a:gd name="connsiteX18" fmla="*/ 344884 w 361102"/>
                <a:gd name="connsiteY18" fmla="*/ 30857 h 30857"/>
                <a:gd name="connsiteX19" fmla="*/ 361102 w 361102"/>
                <a:gd name="connsiteY19" fmla="*/ 15429 h 30857"/>
                <a:gd name="connsiteX20" fmla="*/ 344884 w 361102"/>
                <a:gd name="connsiteY20" fmla="*/ 0 h 3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1102" h="30857">
                  <a:moveTo>
                    <a:pt x="344884" y="0"/>
                  </a:moveTo>
                  <a:lnTo>
                    <a:pt x="264319" y="0"/>
                  </a:lnTo>
                  <a:lnTo>
                    <a:pt x="211481" y="0"/>
                  </a:lnTo>
                  <a:lnTo>
                    <a:pt x="182671" y="0"/>
                  </a:lnTo>
                  <a:lnTo>
                    <a:pt x="99372" y="0"/>
                  </a:lnTo>
                  <a:lnTo>
                    <a:pt x="69056" y="0"/>
                  </a:lnTo>
                  <a:lnTo>
                    <a:pt x="64299" y="0"/>
                  </a:lnTo>
                  <a:lnTo>
                    <a:pt x="16218" y="0"/>
                  </a:lnTo>
                  <a:cubicBezTo>
                    <a:pt x="7299" y="0"/>
                    <a:pt x="0" y="6492"/>
                    <a:pt x="0" y="15429"/>
                  </a:cubicBezTo>
                  <a:cubicBezTo>
                    <a:pt x="0" y="24366"/>
                    <a:pt x="7299" y="30857"/>
                    <a:pt x="16218" y="30857"/>
                  </a:cubicBezTo>
                  <a:cubicBezTo>
                    <a:pt x="16218" y="30857"/>
                    <a:pt x="16218" y="30857"/>
                    <a:pt x="51291" y="30857"/>
                  </a:cubicBezTo>
                  <a:lnTo>
                    <a:pt x="64299" y="30857"/>
                  </a:lnTo>
                  <a:lnTo>
                    <a:pt x="69056" y="30857"/>
                  </a:lnTo>
                  <a:lnTo>
                    <a:pt x="211481" y="30857"/>
                  </a:lnTo>
                  <a:lnTo>
                    <a:pt x="226512" y="30857"/>
                  </a:lnTo>
                  <a:lnTo>
                    <a:pt x="229246" y="30857"/>
                  </a:lnTo>
                  <a:cubicBezTo>
                    <a:pt x="264319" y="30857"/>
                    <a:pt x="264319" y="30857"/>
                    <a:pt x="264319" y="30857"/>
                  </a:cubicBezTo>
                  <a:lnTo>
                    <a:pt x="309811" y="30857"/>
                  </a:lnTo>
                  <a:cubicBezTo>
                    <a:pt x="344884" y="30857"/>
                    <a:pt x="344884" y="30857"/>
                    <a:pt x="344884" y="30857"/>
                  </a:cubicBezTo>
                  <a:cubicBezTo>
                    <a:pt x="353803" y="30857"/>
                    <a:pt x="361102" y="24366"/>
                    <a:pt x="361102" y="15429"/>
                  </a:cubicBezTo>
                  <a:cubicBezTo>
                    <a:pt x="361102" y="6492"/>
                    <a:pt x="353803" y="0"/>
                    <a:pt x="344884" y="0"/>
                  </a:cubicBezTo>
                  <a:close/>
                </a:path>
              </a:pathLst>
            </a:custGeom>
            <a:solidFill>
              <a:schemeClr val="tx1">
                <a:alpha val="80000"/>
              </a:schemeClr>
            </a:solidFill>
            <a:ln w="12700">
              <a:noFill/>
              <a:miter lim="400000"/>
            </a:ln>
          </p:spPr>
          <p:txBody>
            <a:bodyPr wrap="square" tIns="91425" bIns="91425">
              <a:noAutofit/>
            </a:bodyPr>
            <a:lstStyle/>
            <a:p>
              <a:endParaRPr sz="676"/>
            </a:p>
          </p:txBody>
        </p:sp>
      </p:grpSp>
    </p:spTree>
    <p:extLst>
      <p:ext uri="{BB962C8B-B14F-4D97-AF65-F5344CB8AC3E}">
        <p14:creationId xmlns="" xmlns:p14="http://schemas.microsoft.com/office/powerpoint/2010/main" val="2648596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69907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8337581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空白">
    <p:spTree>
      <p:nvGrpSpPr>
        <p:cNvPr id="1" name=""/>
        <p:cNvGrpSpPr/>
        <p:nvPr/>
      </p:nvGrpSpPr>
      <p:grpSpPr>
        <a:xfrm>
          <a:off x="0" y="0"/>
          <a:ext cx="0" cy="0"/>
          <a:chOff x="0" y="0"/>
          <a:chExt cx="0" cy="0"/>
        </a:xfrm>
      </p:grpSpPr>
      <p:sp>
        <p:nvSpPr>
          <p:cNvPr id="2" name="文本占位符 8">
            <a:extLst>
              <a:ext uri="{FF2B5EF4-FFF2-40B4-BE49-F238E27FC236}">
                <a16:creationId xmlns="" xmlns:a16="http://schemas.microsoft.com/office/drawing/2014/main" id="{56E9BAB1-F91D-4FBF-8D97-DB96E18EB008}"/>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3" name="文本占位符 6">
            <a:extLst>
              <a:ext uri="{FF2B5EF4-FFF2-40B4-BE49-F238E27FC236}">
                <a16:creationId xmlns="" xmlns:a16="http://schemas.microsoft.com/office/drawing/2014/main" id="{8A44F63A-E10C-4941-9648-E59E087D0C6C}"/>
              </a:ext>
            </a:extLst>
          </p:cNvPr>
          <p:cNvSpPr>
            <a:spLocks noGrp="1"/>
          </p:cNvSpPr>
          <p:nvPr>
            <p:ph type="body" sz="quarter" idx="10"/>
          </p:nvPr>
        </p:nvSpPr>
        <p:spPr>
          <a:xfrm>
            <a:off x="3032378" y="481905"/>
            <a:ext cx="3079245"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4" name="直接连接符 3">
            <a:extLst>
              <a:ext uri="{FF2B5EF4-FFF2-40B4-BE49-F238E27FC236}">
                <a16:creationId xmlns="" xmlns:a16="http://schemas.microsoft.com/office/drawing/2014/main" id="{026E8F17-583C-4355-A82C-5D665FA18D7D}"/>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591433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0_自定义版式">
    <p:spTree>
      <p:nvGrpSpPr>
        <p:cNvPr id="1" name=""/>
        <p:cNvGrpSpPr/>
        <p:nvPr/>
      </p:nvGrpSpPr>
      <p:grpSpPr>
        <a:xfrm>
          <a:off x="0" y="0"/>
          <a:ext cx="0" cy="0"/>
          <a:chOff x="0" y="0"/>
          <a:chExt cx="0" cy="0"/>
        </a:xfrm>
      </p:grpSpPr>
      <p:sp>
        <p:nvSpPr>
          <p:cNvPr id="17" name="文本占位符 8">
            <a:extLst>
              <a:ext uri="{FF2B5EF4-FFF2-40B4-BE49-F238E27FC236}">
                <a16:creationId xmlns="" xmlns:a16="http://schemas.microsoft.com/office/drawing/2014/main" id="{0EADB223-E074-4B11-8FC6-8F9E105735FE}"/>
              </a:ext>
            </a:extLst>
          </p:cNvPr>
          <p:cNvSpPr>
            <a:spLocks noGrp="1"/>
          </p:cNvSpPr>
          <p:nvPr>
            <p:ph type="body" sz="quarter" idx="11"/>
          </p:nvPr>
        </p:nvSpPr>
        <p:spPr>
          <a:xfrm>
            <a:off x="3475820" y="934127"/>
            <a:ext cx="2192361" cy="216978"/>
          </a:xfrm>
          <a:prstGeom prst="rect">
            <a:avLst/>
          </a:prstGeom>
          <a:ln w="12700">
            <a:miter lim="400000"/>
          </a:ln>
        </p:spPr>
        <p:txBody>
          <a:bodyPr wrap="square" lIns="45718" tIns="45718" rIns="45718" bIns="45718">
            <a:spAutoFit/>
          </a:bodyPr>
          <a:lstStyle>
            <a:lvl1pPr marL="0" indent="0" algn="dist">
              <a:buFontTx/>
              <a:buNone/>
              <a:defRPr lang="zh-CN" altLang="en-US" sz="900" kern="0" dirty="0" smtClean="0">
                <a:solidFill>
                  <a:srgbClr val="535353">
                    <a:lumMod val="40000"/>
                    <a:lumOff val="60000"/>
                  </a:srgbClr>
                </a:solidFill>
                <a:cs typeface="+mn-ea"/>
              </a:defRPr>
            </a:lvl1pPr>
          </a:lstStyle>
          <a:p>
            <a:pPr marL="0" lvl="0" algn="dist"/>
            <a:endParaRPr lang="zh-CN" altLang="en-US" dirty="0"/>
          </a:p>
        </p:txBody>
      </p:sp>
      <p:sp>
        <p:nvSpPr>
          <p:cNvPr id="18" name="文本占位符 6">
            <a:extLst>
              <a:ext uri="{FF2B5EF4-FFF2-40B4-BE49-F238E27FC236}">
                <a16:creationId xmlns="" xmlns:a16="http://schemas.microsoft.com/office/drawing/2014/main" id="{8F8B522B-1D3D-45DD-A67E-57ED3E6F7E52}"/>
              </a:ext>
            </a:extLst>
          </p:cNvPr>
          <p:cNvSpPr>
            <a:spLocks noGrp="1"/>
          </p:cNvSpPr>
          <p:nvPr>
            <p:ph type="body" sz="quarter" idx="10"/>
          </p:nvPr>
        </p:nvSpPr>
        <p:spPr>
          <a:xfrm>
            <a:off x="3032378" y="481905"/>
            <a:ext cx="3079245" cy="556533"/>
          </a:xfrm>
          <a:prstGeom prst="rect">
            <a:avLst/>
          </a:prstGeom>
        </p:spPr>
        <p:txBody>
          <a:bodyPr/>
          <a:lstStyle>
            <a:lvl1pPr marL="0" indent="0" algn="ctr">
              <a:buFontTx/>
              <a:buNone/>
              <a:defRPr>
                <a:solidFill>
                  <a:schemeClr val="tx1">
                    <a:lumMod val="75000"/>
                    <a:lumOff val="25000"/>
                  </a:schemeClr>
                </a:solidFill>
                <a:latin typeface="+mj-ea"/>
                <a:ea typeface="+mj-ea"/>
              </a:defRPr>
            </a:lvl1pPr>
          </a:lstStyle>
          <a:p>
            <a:pPr lvl="0"/>
            <a:endParaRPr lang="zh-CN" altLang="en-US" dirty="0"/>
          </a:p>
        </p:txBody>
      </p:sp>
      <p:cxnSp>
        <p:nvCxnSpPr>
          <p:cNvPr id="19" name="直接连接符 18">
            <a:extLst>
              <a:ext uri="{FF2B5EF4-FFF2-40B4-BE49-F238E27FC236}">
                <a16:creationId xmlns="" xmlns:a16="http://schemas.microsoft.com/office/drawing/2014/main" id="{C08F81AE-77A4-4941-8F73-417F8DBFB52D}"/>
              </a:ext>
            </a:extLst>
          </p:cNvPr>
          <p:cNvCxnSpPr/>
          <p:nvPr userDrawn="1"/>
        </p:nvCxnSpPr>
        <p:spPr>
          <a:xfrm>
            <a:off x="4436999" y="380402"/>
            <a:ext cx="27000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1" name="任意多边形: 形状 20">
            <a:extLst>
              <a:ext uri="{FF2B5EF4-FFF2-40B4-BE49-F238E27FC236}">
                <a16:creationId xmlns="" xmlns:a16="http://schemas.microsoft.com/office/drawing/2014/main" id="{E7F88B8F-87A7-4543-BF12-3F0481628B09}"/>
              </a:ext>
            </a:extLst>
          </p:cNvPr>
          <p:cNvSpPr/>
          <p:nvPr userDrawn="1"/>
        </p:nvSpPr>
        <p:spPr>
          <a:xfrm flipH="1" flipV="1">
            <a:off x="-1296591" y="2471738"/>
            <a:ext cx="6054329" cy="4386262"/>
          </a:xfrm>
          <a:custGeom>
            <a:avLst/>
            <a:gdLst>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2817870 h 6858000"/>
              <a:gd name="connsiteX11" fmla="*/ 0 w 12193593"/>
              <a:gd name="connsiteY11" fmla="*/ 0 h 6858000"/>
              <a:gd name="connsiteX0" fmla="*/ 0 w 12193593"/>
              <a:gd name="connsiteY0" fmla="*/ 0 h 6858000"/>
              <a:gd name="connsiteX1" fmla="*/ 12193593 w 12193593"/>
              <a:gd name="connsiteY1" fmla="*/ 0 h 6858000"/>
              <a:gd name="connsiteX2" fmla="*/ 12193593 w 12193593"/>
              <a:gd name="connsiteY2" fmla="*/ 6858000 h 6858000"/>
              <a:gd name="connsiteX3" fmla="*/ 7956151 w 12193593"/>
              <a:gd name="connsiteY3" fmla="*/ 6858000 h 6858000"/>
              <a:gd name="connsiteX4" fmla="*/ 7865569 w 12193593"/>
              <a:gd name="connsiteY4" fmla="*/ 6833885 h 6858000"/>
              <a:gd name="connsiteX5" fmla="*/ 6773748 w 12193593"/>
              <a:gd name="connsiteY5" fmla="*/ 6439583 h 6858000"/>
              <a:gd name="connsiteX6" fmla="*/ 5478347 w 12193593"/>
              <a:gd name="connsiteY6" fmla="*/ 4953683 h 6858000"/>
              <a:gd name="connsiteX7" fmla="*/ 1973146 w 12193593"/>
              <a:gd name="connsiteY7" fmla="*/ 4382183 h 6858000"/>
              <a:gd name="connsiteX8" fmla="*/ 677746 w 12193593"/>
              <a:gd name="connsiteY8" fmla="*/ 3048683 h 6858000"/>
              <a:gd name="connsiteX9" fmla="*/ 57412 w 12193593"/>
              <a:gd name="connsiteY9" fmla="*/ 2829180 h 6858000"/>
              <a:gd name="connsiteX10" fmla="*/ 0 w 12193593"/>
              <a:gd name="connsiteY10" fmla="*/ 0 h 6858000"/>
              <a:gd name="connsiteX0" fmla="*/ 762727 w 12956320"/>
              <a:gd name="connsiteY0" fmla="*/ 0 h 6858000"/>
              <a:gd name="connsiteX1" fmla="*/ 12956320 w 12956320"/>
              <a:gd name="connsiteY1" fmla="*/ 0 h 6858000"/>
              <a:gd name="connsiteX2" fmla="*/ 12956320 w 12956320"/>
              <a:gd name="connsiteY2" fmla="*/ 6858000 h 6858000"/>
              <a:gd name="connsiteX3" fmla="*/ 8718878 w 12956320"/>
              <a:gd name="connsiteY3" fmla="*/ 6858000 h 6858000"/>
              <a:gd name="connsiteX4" fmla="*/ 8628296 w 12956320"/>
              <a:gd name="connsiteY4" fmla="*/ 6833885 h 6858000"/>
              <a:gd name="connsiteX5" fmla="*/ 7536475 w 12956320"/>
              <a:gd name="connsiteY5" fmla="*/ 6439583 h 6858000"/>
              <a:gd name="connsiteX6" fmla="*/ 6241074 w 12956320"/>
              <a:gd name="connsiteY6" fmla="*/ 4953683 h 6858000"/>
              <a:gd name="connsiteX7" fmla="*/ 2735873 w 12956320"/>
              <a:gd name="connsiteY7" fmla="*/ 4382183 h 6858000"/>
              <a:gd name="connsiteX8" fmla="*/ 1440473 w 12956320"/>
              <a:gd name="connsiteY8" fmla="*/ 3048683 h 6858000"/>
              <a:gd name="connsiteX9" fmla="*/ 762727 w 1295632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56320" h="6858000">
                <a:moveTo>
                  <a:pt x="762727" y="0"/>
                </a:moveTo>
                <a:lnTo>
                  <a:pt x="12956320" y="0"/>
                </a:lnTo>
                <a:lnTo>
                  <a:pt x="12956320" y="6858000"/>
                </a:lnTo>
                <a:lnTo>
                  <a:pt x="8718878" y="6858000"/>
                </a:lnTo>
                <a:lnTo>
                  <a:pt x="8628296" y="6833885"/>
                </a:lnTo>
                <a:cubicBezTo>
                  <a:pt x="8207094" y="6717297"/>
                  <a:pt x="7832940" y="6586030"/>
                  <a:pt x="7536475" y="6439583"/>
                </a:cubicBezTo>
                <a:cubicBezTo>
                  <a:pt x="6745900" y="6049058"/>
                  <a:pt x="7041174" y="5296583"/>
                  <a:pt x="6241074" y="4953683"/>
                </a:cubicBezTo>
                <a:cubicBezTo>
                  <a:pt x="5440975" y="4610783"/>
                  <a:pt x="3535973" y="4699683"/>
                  <a:pt x="2735873" y="4382183"/>
                </a:cubicBezTo>
                <a:cubicBezTo>
                  <a:pt x="1935774" y="4064684"/>
                  <a:pt x="1769331" y="3779047"/>
                  <a:pt x="1440473" y="3048683"/>
                </a:cubicBezTo>
                <a:cubicBezTo>
                  <a:pt x="1111615" y="2318319"/>
                  <a:pt x="-1156581" y="508114"/>
                  <a:pt x="762727" y="0"/>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2" name="矩形 21">
            <a:extLst>
              <a:ext uri="{FF2B5EF4-FFF2-40B4-BE49-F238E27FC236}">
                <a16:creationId xmlns="" xmlns:a16="http://schemas.microsoft.com/office/drawing/2014/main" id="{8E4E462B-93BA-4559-BF62-4AAF19CD6A66}"/>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3" name="图片 22">
            <a:extLst>
              <a:ext uri="{FF2B5EF4-FFF2-40B4-BE49-F238E27FC236}">
                <a16:creationId xmlns="" xmlns:a16="http://schemas.microsoft.com/office/drawing/2014/main" id="{395DB079-CC41-43C1-94B4-178073EC1103}"/>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4" name="组合 23">
            <a:extLst>
              <a:ext uri="{FF2B5EF4-FFF2-40B4-BE49-F238E27FC236}">
                <a16:creationId xmlns="" xmlns:a16="http://schemas.microsoft.com/office/drawing/2014/main" id="{49D44C65-F3A2-4207-9AF8-3822DBF308E9}"/>
              </a:ext>
            </a:extLst>
          </p:cNvPr>
          <p:cNvGrpSpPr/>
          <p:nvPr userDrawn="1"/>
        </p:nvGrpSpPr>
        <p:grpSpPr>
          <a:xfrm>
            <a:off x="7509085" y="6534651"/>
            <a:ext cx="1135658" cy="249964"/>
            <a:chOff x="7774184" y="4829168"/>
            <a:chExt cx="1205964" cy="254073"/>
          </a:xfrm>
        </p:grpSpPr>
        <p:sp>
          <p:nvSpPr>
            <p:cNvPr id="25" name="Freeform 120">
              <a:extLst>
                <a:ext uri="{FF2B5EF4-FFF2-40B4-BE49-F238E27FC236}">
                  <a16:creationId xmlns="" xmlns:a16="http://schemas.microsoft.com/office/drawing/2014/main" id="{51FA8B45-E20F-4AAC-832D-88B07EC09C67}"/>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6" name="Freeform 67">
              <a:extLst>
                <a:ext uri="{FF2B5EF4-FFF2-40B4-BE49-F238E27FC236}">
                  <a16:creationId xmlns="" xmlns:a16="http://schemas.microsoft.com/office/drawing/2014/main" id="{F68BA56E-367B-465D-9417-3CD11E825232}"/>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7" name="Shape 1225">
              <a:extLst>
                <a:ext uri="{FF2B5EF4-FFF2-40B4-BE49-F238E27FC236}">
                  <a16:creationId xmlns="" xmlns:a16="http://schemas.microsoft.com/office/drawing/2014/main" id="{78C1B2F9-76B1-4A61-BD02-2AD3D056A05D}"/>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691591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1_自定义版式">
    <p:spTree>
      <p:nvGrpSpPr>
        <p:cNvPr id="1" name=""/>
        <p:cNvGrpSpPr/>
        <p:nvPr/>
      </p:nvGrpSpPr>
      <p:grpSpPr>
        <a:xfrm>
          <a:off x="0" y="0"/>
          <a:ext cx="0" cy="0"/>
          <a:chOff x="0" y="0"/>
          <a:chExt cx="0" cy="0"/>
        </a:xfrm>
      </p:grpSpPr>
      <p:sp>
        <p:nvSpPr>
          <p:cNvPr id="3" name="Freeform: Shape 30">
            <a:extLst>
              <a:ext uri="{FF2B5EF4-FFF2-40B4-BE49-F238E27FC236}">
                <a16:creationId xmlns="" xmlns:a16="http://schemas.microsoft.com/office/drawing/2014/main" id="{3B2B5B84-21CF-4703-981D-290C571C66A0}"/>
              </a:ext>
            </a:extLst>
          </p:cNvPr>
          <p:cNvSpPr/>
          <p:nvPr userDrawn="1"/>
        </p:nvSpPr>
        <p:spPr>
          <a:xfrm rot="20158795" flipH="1">
            <a:off x="-1550102" y="4050365"/>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4" name="Freeform: Shape 31">
            <a:extLst>
              <a:ext uri="{FF2B5EF4-FFF2-40B4-BE49-F238E27FC236}">
                <a16:creationId xmlns="" xmlns:a16="http://schemas.microsoft.com/office/drawing/2014/main" id="{183C64DA-C5AC-4028-A1B3-CFE2DAF6D7DB}"/>
              </a:ext>
            </a:extLst>
          </p:cNvPr>
          <p:cNvSpPr/>
          <p:nvPr userDrawn="1"/>
        </p:nvSpPr>
        <p:spPr>
          <a:xfrm rot="10955266" flipH="1">
            <a:off x="6684338" y="-70158"/>
            <a:ext cx="4919325" cy="4033972"/>
          </a:xfrm>
          <a:custGeom>
            <a:avLst/>
            <a:gdLst>
              <a:gd name="connsiteX0" fmla="*/ 693943 w 6559100"/>
              <a:gd name="connsiteY0" fmla="*/ 24 h 4033972"/>
              <a:gd name="connsiteX1" fmla="*/ 1311870 w 6559100"/>
              <a:gd name="connsiteY1" fmla="*/ 165667 h 4033972"/>
              <a:gd name="connsiteX2" fmla="*/ 1726102 w 6559100"/>
              <a:gd name="connsiteY2" fmla="*/ 440665 h 4033972"/>
              <a:gd name="connsiteX3" fmla="*/ 2332915 w 6559100"/>
              <a:gd name="connsiteY3" fmla="*/ 572664 h 4033972"/>
              <a:gd name="connsiteX4" fmla="*/ 5127161 w 6559100"/>
              <a:gd name="connsiteY4" fmla="*/ 517664 h 4033972"/>
              <a:gd name="connsiteX5" fmla="*/ 6235413 w 6559100"/>
              <a:gd name="connsiteY5" fmla="*/ 539664 h 4033972"/>
              <a:gd name="connsiteX6" fmla="*/ 6416604 w 6559100"/>
              <a:gd name="connsiteY6" fmla="*/ 596282 h 4033972"/>
              <a:gd name="connsiteX7" fmla="*/ 6559100 w 6559100"/>
              <a:gd name="connsiteY7" fmla="*/ 657540 h 4033972"/>
              <a:gd name="connsiteX8" fmla="*/ 6559100 w 6559100"/>
              <a:gd name="connsiteY8" fmla="*/ 2102891 h 4033972"/>
              <a:gd name="connsiteX9" fmla="*/ 4120651 w 6559100"/>
              <a:gd name="connsiteY9" fmla="*/ 4033972 h 4033972"/>
              <a:gd name="connsiteX10" fmla="*/ 3390295 w 6559100"/>
              <a:gd name="connsiteY10" fmla="*/ 3194312 h 4033972"/>
              <a:gd name="connsiteX11" fmla="*/ 2249342 w 6559100"/>
              <a:gd name="connsiteY11" fmla="*/ 2948647 h 4033972"/>
              <a:gd name="connsiteX12" fmla="*/ 1293702 w 6559100"/>
              <a:gd name="connsiteY12" fmla="*/ 2332651 h 4033972"/>
              <a:gd name="connsiteX13" fmla="*/ 930341 w 6559100"/>
              <a:gd name="connsiteY13" fmla="*/ 1580990 h 4033972"/>
              <a:gd name="connsiteX14" fmla="*/ 636018 w 6559100"/>
              <a:gd name="connsiteY14" fmla="*/ 1423324 h 4033972"/>
              <a:gd name="connsiteX15" fmla="*/ 136 w 6559100"/>
              <a:gd name="connsiteY15" fmla="*/ 455331 h 4033972"/>
              <a:gd name="connsiteX16" fmla="*/ 36473 w 6559100"/>
              <a:gd name="connsiteY16" fmla="*/ 282999 h 4033972"/>
              <a:gd name="connsiteX17" fmla="*/ 312627 w 6559100"/>
              <a:gd name="connsiteY17" fmla="*/ 66668 h 4033972"/>
              <a:gd name="connsiteX18" fmla="*/ 693943 w 6559100"/>
              <a:gd name="connsiteY18" fmla="*/ 24 h 403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59100" h="4033972">
                <a:moveTo>
                  <a:pt x="693943" y="24"/>
                </a:moveTo>
                <a:cubicBezTo>
                  <a:pt x="909618" y="-1337"/>
                  <a:pt x="1125647" y="55668"/>
                  <a:pt x="1311870" y="165667"/>
                </a:cubicBezTo>
                <a:cubicBezTo>
                  <a:pt x="1453581" y="250000"/>
                  <a:pt x="1577124" y="367332"/>
                  <a:pt x="1726102" y="440665"/>
                </a:cubicBezTo>
                <a:cubicBezTo>
                  <a:pt x="1911416" y="535998"/>
                  <a:pt x="2125799" y="557997"/>
                  <a:pt x="2332915" y="572664"/>
                </a:cubicBezTo>
                <a:cubicBezTo>
                  <a:pt x="3263119" y="642330"/>
                  <a:pt x="4196957" y="594664"/>
                  <a:pt x="5127161" y="517664"/>
                </a:cubicBezTo>
                <a:cubicBezTo>
                  <a:pt x="5497790" y="484665"/>
                  <a:pt x="5875685" y="451665"/>
                  <a:pt x="6235413" y="539664"/>
                </a:cubicBezTo>
                <a:cubicBezTo>
                  <a:pt x="6297184" y="555247"/>
                  <a:pt x="6357536" y="574268"/>
                  <a:pt x="6416604" y="596282"/>
                </a:cubicBezTo>
                <a:lnTo>
                  <a:pt x="6559100" y="657540"/>
                </a:lnTo>
                <a:lnTo>
                  <a:pt x="6559100" y="2102891"/>
                </a:lnTo>
                <a:lnTo>
                  <a:pt x="4120651" y="4033972"/>
                </a:lnTo>
                <a:cubicBezTo>
                  <a:pt x="4095216" y="3641642"/>
                  <a:pt x="3753657" y="3337311"/>
                  <a:pt x="3390295" y="3194312"/>
                </a:cubicBezTo>
                <a:cubicBezTo>
                  <a:pt x="3026934" y="3054979"/>
                  <a:pt x="2630871" y="3036646"/>
                  <a:pt x="2249342" y="2948647"/>
                </a:cubicBezTo>
                <a:cubicBezTo>
                  <a:pt x="1867813" y="2864314"/>
                  <a:pt x="1475383" y="2680982"/>
                  <a:pt x="1293702" y="2332651"/>
                </a:cubicBezTo>
                <a:cubicBezTo>
                  <a:pt x="1162892" y="2083320"/>
                  <a:pt x="1144724" y="1760655"/>
                  <a:pt x="930341" y="1580990"/>
                </a:cubicBezTo>
                <a:cubicBezTo>
                  <a:pt x="843134" y="1511324"/>
                  <a:pt x="737759" y="1470991"/>
                  <a:pt x="636018" y="1423324"/>
                </a:cubicBezTo>
                <a:cubicBezTo>
                  <a:pt x="276291" y="1239992"/>
                  <a:pt x="-7131" y="862329"/>
                  <a:pt x="136" y="455331"/>
                </a:cubicBezTo>
                <a:cubicBezTo>
                  <a:pt x="3770" y="396665"/>
                  <a:pt x="11037" y="337999"/>
                  <a:pt x="36473" y="282999"/>
                </a:cubicBezTo>
                <a:cubicBezTo>
                  <a:pt x="87343" y="173000"/>
                  <a:pt x="199985" y="107001"/>
                  <a:pt x="312627" y="66668"/>
                </a:cubicBezTo>
                <a:cubicBezTo>
                  <a:pt x="435261" y="22668"/>
                  <a:pt x="564538" y="840"/>
                  <a:pt x="693943" y="24"/>
                </a:cubicBezTo>
                <a:close/>
              </a:path>
            </a:pathLst>
          </a:cu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20" name="矩形 19">
            <a:extLst>
              <a:ext uri="{FF2B5EF4-FFF2-40B4-BE49-F238E27FC236}">
                <a16:creationId xmlns="" xmlns:a16="http://schemas.microsoft.com/office/drawing/2014/main" id="{D454B694-D931-440C-8E88-B8BA05F5D331}"/>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1" name="图片 20">
            <a:extLst>
              <a:ext uri="{FF2B5EF4-FFF2-40B4-BE49-F238E27FC236}">
                <a16:creationId xmlns="" xmlns:a16="http://schemas.microsoft.com/office/drawing/2014/main" id="{DDE7E4C0-D4F9-491C-8FD4-4EFE39B5458E}"/>
              </a:ext>
            </a:extLst>
          </p:cNvPr>
          <p:cNvPicPr>
            <a:picLocks noChangeAspect="1"/>
          </p:cNvPicPr>
          <p:nvPr userDrawn="1"/>
        </p:nvPicPr>
        <p:blipFill rotWithShape="1">
          <a:blip r:embed="rId2"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grpSp>
        <p:nvGrpSpPr>
          <p:cNvPr id="22" name="组合 21">
            <a:extLst>
              <a:ext uri="{FF2B5EF4-FFF2-40B4-BE49-F238E27FC236}">
                <a16:creationId xmlns="" xmlns:a16="http://schemas.microsoft.com/office/drawing/2014/main" id="{FE51EBAA-56A4-4018-A863-616FC27FB029}"/>
              </a:ext>
            </a:extLst>
          </p:cNvPr>
          <p:cNvGrpSpPr/>
          <p:nvPr userDrawn="1"/>
        </p:nvGrpSpPr>
        <p:grpSpPr>
          <a:xfrm>
            <a:off x="7509085" y="6534651"/>
            <a:ext cx="1135658" cy="249964"/>
            <a:chOff x="7774184" y="4829168"/>
            <a:chExt cx="1205964" cy="254073"/>
          </a:xfrm>
        </p:grpSpPr>
        <p:sp>
          <p:nvSpPr>
            <p:cNvPr id="23" name="Freeform 120">
              <a:extLst>
                <a:ext uri="{FF2B5EF4-FFF2-40B4-BE49-F238E27FC236}">
                  <a16:creationId xmlns="" xmlns:a16="http://schemas.microsoft.com/office/drawing/2014/main" id="{86FA6951-F215-4C73-AC59-7A2AB0B6A03A}"/>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24" name="Freeform 67">
              <a:extLst>
                <a:ext uri="{FF2B5EF4-FFF2-40B4-BE49-F238E27FC236}">
                  <a16:creationId xmlns="" xmlns:a16="http://schemas.microsoft.com/office/drawing/2014/main" id="{A0B81223-4786-4BBC-A649-2BF517E13DCC}"/>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25" name="Shape 1225">
              <a:extLst>
                <a:ext uri="{FF2B5EF4-FFF2-40B4-BE49-F238E27FC236}">
                  <a16:creationId xmlns="" xmlns:a16="http://schemas.microsoft.com/office/drawing/2014/main" id="{1ECE2B98-C3D3-4E96-90C6-88C6BDB8BE73}"/>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Tree>
    <p:extLst>
      <p:ext uri="{BB962C8B-B14F-4D97-AF65-F5344CB8AC3E}">
        <p14:creationId xmlns="" xmlns:p14="http://schemas.microsoft.com/office/powerpoint/2010/main" val="20008038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18" Type="http://schemas.openxmlformats.org/officeDocument/2006/relationships/slideLayout" Target="../slideLayouts/slideLayout23.xml"/><Relationship Id="rId26" Type="http://schemas.openxmlformats.org/officeDocument/2006/relationships/slideLayout" Target="../slideLayouts/slideLayout31.xml"/><Relationship Id="rId3" Type="http://schemas.openxmlformats.org/officeDocument/2006/relationships/slideLayout" Target="../slideLayouts/slideLayout8.xml"/><Relationship Id="rId21" Type="http://schemas.openxmlformats.org/officeDocument/2006/relationships/slideLayout" Target="../slideLayouts/slideLayout26.xml"/><Relationship Id="rId34" Type="http://schemas.openxmlformats.org/officeDocument/2006/relationships/slideLayout" Target="../slideLayouts/slideLayout39.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5" Type="http://schemas.openxmlformats.org/officeDocument/2006/relationships/slideLayout" Target="../slideLayouts/slideLayout30.xml"/><Relationship Id="rId33" Type="http://schemas.openxmlformats.org/officeDocument/2006/relationships/slideLayout" Target="../slideLayouts/slideLayout38.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0" Type="http://schemas.openxmlformats.org/officeDocument/2006/relationships/slideLayout" Target="../slideLayouts/slideLayout25.xml"/><Relationship Id="rId29" Type="http://schemas.openxmlformats.org/officeDocument/2006/relationships/slideLayout" Target="../slideLayouts/slideLayout34.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24" Type="http://schemas.openxmlformats.org/officeDocument/2006/relationships/slideLayout" Target="../slideLayouts/slideLayout29.xml"/><Relationship Id="rId32" Type="http://schemas.openxmlformats.org/officeDocument/2006/relationships/slideLayout" Target="../slideLayouts/slideLayout37.xml"/><Relationship Id="rId5" Type="http://schemas.openxmlformats.org/officeDocument/2006/relationships/slideLayout" Target="../slideLayouts/slideLayout10.xml"/><Relationship Id="rId15" Type="http://schemas.openxmlformats.org/officeDocument/2006/relationships/slideLayout" Target="../slideLayouts/slideLayout20.xml"/><Relationship Id="rId23" Type="http://schemas.openxmlformats.org/officeDocument/2006/relationships/slideLayout" Target="../slideLayouts/slideLayout28.xml"/><Relationship Id="rId28" Type="http://schemas.openxmlformats.org/officeDocument/2006/relationships/slideLayout" Target="../slideLayouts/slideLayout33.xml"/><Relationship Id="rId36" Type="http://schemas.openxmlformats.org/officeDocument/2006/relationships/image" Target="../media/image2.png"/><Relationship Id="rId10" Type="http://schemas.openxmlformats.org/officeDocument/2006/relationships/slideLayout" Target="../slideLayouts/slideLayout15.xml"/><Relationship Id="rId19" Type="http://schemas.openxmlformats.org/officeDocument/2006/relationships/slideLayout" Target="../slideLayouts/slideLayout24.xml"/><Relationship Id="rId31" Type="http://schemas.openxmlformats.org/officeDocument/2006/relationships/slideLayout" Target="../slideLayouts/slideLayout36.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 Id="rId22" Type="http://schemas.openxmlformats.org/officeDocument/2006/relationships/slideLayout" Target="../slideLayouts/slideLayout27.xml"/><Relationship Id="rId27" Type="http://schemas.openxmlformats.org/officeDocument/2006/relationships/slideLayout" Target="../slideLayouts/slideLayout32.xml"/><Relationship Id="rId30" Type="http://schemas.openxmlformats.org/officeDocument/2006/relationships/slideLayout" Target="../slideLayouts/slideLayout35.xml"/><Relationship Id="rId3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AFBFF"/>
        </a:solid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565807837"/>
      </p:ext>
    </p:extLst>
  </p:cSld>
  <p:clrMap bg1="lt1" tx1="dk1" bg2="lt2" tx2="dk2" accent1="accent1" accent2="accent2" accent3="accent3" accent4="accent4" accent5="accent5" accent6="accent6" hlink="hlink" folHlink="folHlink"/>
  <p:sldLayoutIdLst>
    <p:sldLayoutId id="2147483846" r:id="rId1"/>
    <p:sldLayoutId id="2147483847" r:id="rId2"/>
    <p:sldLayoutId id="2147483848" r:id="rId3"/>
    <p:sldLayoutId id="2147483849" r:id="rId4"/>
    <p:sldLayoutId id="2147483897"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312" userDrawn="1">
          <p15:clr>
            <a:srgbClr val="F26B43"/>
          </p15:clr>
        </p15:guide>
        <p15:guide id="2" pos="5442"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AFBFF"/>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 xmlns:a16="http://schemas.microsoft.com/office/drawing/2014/main" id="{5CDE8A2C-5437-4874-BC96-F32285D0F50D}"/>
              </a:ext>
            </a:extLst>
          </p:cNvPr>
          <p:cNvSpPr/>
          <p:nvPr userDrawn="1"/>
        </p:nvSpPr>
        <p:spPr>
          <a:xfrm>
            <a:off x="0" y="6459713"/>
            <a:ext cx="9144000" cy="39828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8" name="图片 7">
            <a:extLst>
              <a:ext uri="{FF2B5EF4-FFF2-40B4-BE49-F238E27FC236}">
                <a16:creationId xmlns="" xmlns:a16="http://schemas.microsoft.com/office/drawing/2014/main" id="{823350DD-3415-4C36-B53D-EE8215EFF0D7}"/>
              </a:ext>
            </a:extLst>
          </p:cNvPr>
          <p:cNvPicPr>
            <a:picLocks noChangeAspect="1"/>
          </p:cNvPicPr>
          <p:nvPr userDrawn="1"/>
        </p:nvPicPr>
        <p:blipFill rotWithShape="1">
          <a:blip r:embed="rId36" cstate="print">
            <a:biLevel thresh="25000"/>
            <a:extLst>
              <a:ext uri="{28A0092B-C50C-407E-A947-70E740481C1C}">
                <a14:useLocalDpi xmlns="" xmlns:a14="http://schemas.microsoft.com/office/drawing/2010/main" val="0"/>
              </a:ext>
            </a:extLst>
          </a:blip>
          <a:srcRect t="26931" b="39601"/>
          <a:stretch/>
        </p:blipFill>
        <p:spPr>
          <a:xfrm>
            <a:off x="400591" y="6484567"/>
            <a:ext cx="1228184" cy="393703"/>
          </a:xfrm>
          <a:prstGeom prst="rect">
            <a:avLst/>
          </a:prstGeom>
        </p:spPr>
      </p:pic>
      <p:sp>
        <p:nvSpPr>
          <p:cNvPr id="9" name="文本框 8">
            <a:extLst>
              <a:ext uri="{FF2B5EF4-FFF2-40B4-BE49-F238E27FC236}">
                <a16:creationId xmlns="" xmlns:a16="http://schemas.microsoft.com/office/drawing/2014/main" id="{F6886664-695E-486A-876F-3D8ED15905AD}"/>
              </a:ext>
            </a:extLst>
          </p:cNvPr>
          <p:cNvSpPr txBox="1"/>
          <p:nvPr userDrawn="1"/>
        </p:nvSpPr>
        <p:spPr>
          <a:xfrm>
            <a:off x="7509084" y="372238"/>
            <a:ext cx="1130092" cy="115416"/>
          </a:xfrm>
          <a:prstGeom prst="rect">
            <a:avLst/>
          </a:prstGeom>
          <a:noFill/>
        </p:spPr>
        <p:txBody>
          <a:bodyPr wrap="square" lIns="0" tIns="0" rIns="0" bIns="0" rtlCol="0">
            <a:spAutoFit/>
          </a:bodyPr>
          <a:lstStyle/>
          <a:p>
            <a:pPr marL="0" marR="0" lvl="0" indent="0" algn="dist" defTabSz="685800" rtl="0" eaLnBrk="1" fontAlgn="auto" latinLnBrk="0" hangingPunct="1">
              <a:lnSpc>
                <a:spcPct val="100000"/>
              </a:lnSpc>
              <a:spcBef>
                <a:spcPts val="0"/>
              </a:spcBef>
              <a:spcAft>
                <a:spcPts val="0"/>
              </a:spcAft>
              <a:buClrTx/>
              <a:buSzTx/>
              <a:buFontTx/>
              <a:buNone/>
              <a:tabLst/>
              <a:defRPr/>
            </a:pPr>
            <a:r>
              <a:rPr kumimoji="0" lang="zh-CN" altLang="en-US" sz="750" b="0" i="0" u="none" strike="noStrike" kern="1200" cap="none" spc="0" normalizeH="0" baseline="0" noProof="0" dirty="0">
                <a:ln>
                  <a:noFill/>
                </a:ln>
                <a:solidFill>
                  <a:prstClr val="black">
                    <a:lumMod val="65000"/>
                    <a:lumOff val="35000"/>
                  </a:prstClr>
                </a:solidFill>
                <a:effectLst/>
                <a:uLnTx/>
                <a:uFillTx/>
                <a:latin typeface="+mn-ea"/>
                <a:ea typeface="+mn-ea"/>
                <a:cs typeface="+mn-ea"/>
                <a:sym typeface="+mn-lt"/>
              </a:rPr>
              <a:t>宏德博学  化育天工  </a:t>
            </a:r>
          </a:p>
        </p:txBody>
      </p:sp>
      <p:grpSp>
        <p:nvGrpSpPr>
          <p:cNvPr id="10" name="组合 9">
            <a:extLst>
              <a:ext uri="{FF2B5EF4-FFF2-40B4-BE49-F238E27FC236}">
                <a16:creationId xmlns="" xmlns:a16="http://schemas.microsoft.com/office/drawing/2014/main" id="{E73FC7F6-65D8-4383-BEC4-AD8CC8E17153}"/>
              </a:ext>
            </a:extLst>
          </p:cNvPr>
          <p:cNvGrpSpPr/>
          <p:nvPr userDrawn="1"/>
        </p:nvGrpSpPr>
        <p:grpSpPr>
          <a:xfrm>
            <a:off x="7509085" y="6534651"/>
            <a:ext cx="1135658" cy="249964"/>
            <a:chOff x="7774184" y="4829168"/>
            <a:chExt cx="1205964" cy="254073"/>
          </a:xfrm>
        </p:grpSpPr>
        <p:sp>
          <p:nvSpPr>
            <p:cNvPr id="11" name="Freeform 120">
              <a:extLst>
                <a:ext uri="{FF2B5EF4-FFF2-40B4-BE49-F238E27FC236}">
                  <a16:creationId xmlns="" xmlns:a16="http://schemas.microsoft.com/office/drawing/2014/main" id="{9C36A64D-5555-4AC6-B185-B6E8920D2C77}"/>
                </a:ext>
              </a:extLst>
            </p:cNvPr>
            <p:cNvSpPr>
              <a:spLocks noEditPoints="1"/>
            </p:cNvSpPr>
            <p:nvPr/>
          </p:nvSpPr>
          <p:spPr bwMode="auto">
            <a:xfrm>
              <a:off x="7774184" y="4829942"/>
              <a:ext cx="254558" cy="2498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013"/>
            </a:p>
          </p:txBody>
        </p:sp>
        <p:sp>
          <p:nvSpPr>
            <p:cNvPr id="12" name="Freeform 67">
              <a:extLst>
                <a:ext uri="{FF2B5EF4-FFF2-40B4-BE49-F238E27FC236}">
                  <a16:creationId xmlns="" xmlns:a16="http://schemas.microsoft.com/office/drawing/2014/main" id="{08BEA3A1-FDE8-4953-B891-58A171A94CE0}"/>
                </a:ext>
              </a:extLst>
            </p:cNvPr>
            <p:cNvSpPr>
              <a:spLocks noEditPoints="1"/>
            </p:cNvSpPr>
            <p:nvPr/>
          </p:nvSpPr>
          <p:spPr bwMode="auto">
            <a:xfrm>
              <a:off x="8278665" y="4829168"/>
              <a:ext cx="250630" cy="250629"/>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dirty="0"/>
            </a:p>
          </p:txBody>
        </p:sp>
        <p:sp>
          <p:nvSpPr>
            <p:cNvPr id="13" name="Shape 1225">
              <a:extLst>
                <a:ext uri="{FF2B5EF4-FFF2-40B4-BE49-F238E27FC236}">
                  <a16:creationId xmlns="" xmlns:a16="http://schemas.microsoft.com/office/drawing/2014/main" id="{D4FE36F2-3CC5-4F64-A6AC-C52C8BFD4024}"/>
                </a:ext>
              </a:extLst>
            </p:cNvPr>
            <p:cNvSpPr/>
            <p:nvPr/>
          </p:nvSpPr>
          <p:spPr>
            <a:xfrm>
              <a:off x="8779218" y="4837661"/>
              <a:ext cx="200930" cy="24558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grpSp>
        <p:nvGrpSpPr>
          <p:cNvPr id="14" name="组合 13">
            <a:extLst>
              <a:ext uri="{FF2B5EF4-FFF2-40B4-BE49-F238E27FC236}">
                <a16:creationId xmlns="" xmlns:a16="http://schemas.microsoft.com/office/drawing/2014/main" id="{CA58DDBB-DB31-4315-A84F-4F3419AE7148}"/>
              </a:ext>
            </a:extLst>
          </p:cNvPr>
          <p:cNvGrpSpPr/>
          <p:nvPr userDrawn="1"/>
        </p:nvGrpSpPr>
        <p:grpSpPr>
          <a:xfrm>
            <a:off x="504825" y="372238"/>
            <a:ext cx="122668" cy="180552"/>
            <a:chOff x="979980" y="563962"/>
            <a:chExt cx="327113" cy="361103"/>
          </a:xfrm>
        </p:grpSpPr>
        <p:sp>
          <p:nvSpPr>
            <p:cNvPr id="15" name="任意多边形 18">
              <a:extLst>
                <a:ext uri="{FF2B5EF4-FFF2-40B4-BE49-F238E27FC236}">
                  <a16:creationId xmlns="" xmlns:a16="http://schemas.microsoft.com/office/drawing/2014/main" id="{3F10AC80-1681-4C77-BB60-3F04D3DDD7DD}"/>
                </a:ext>
              </a:extLst>
            </p:cNvPr>
            <p:cNvSpPr/>
            <p:nvPr userDrawn="1"/>
          </p:nvSpPr>
          <p:spPr>
            <a:xfrm rot="16200000">
              <a:off x="1181247" y="658950"/>
              <a:ext cx="220834" cy="30858"/>
            </a:xfrm>
            <a:custGeom>
              <a:avLst/>
              <a:gdLst>
                <a:gd name="connsiteX0" fmla="*/ 172323 w 220834"/>
                <a:gd name="connsiteY0" fmla="*/ 0 h 30858"/>
                <a:gd name="connsiteX1" fmla="*/ 16218 w 220834"/>
                <a:gd name="connsiteY1" fmla="*/ 0 h 30858"/>
                <a:gd name="connsiteX2" fmla="*/ 0 w 220834"/>
                <a:gd name="connsiteY2" fmla="*/ 15429 h 30858"/>
                <a:gd name="connsiteX3" fmla="*/ 16218 w 220834"/>
                <a:gd name="connsiteY3" fmla="*/ 30857 h 30858"/>
                <a:gd name="connsiteX4" fmla="*/ 48514 w 220834"/>
                <a:gd name="connsiteY4" fmla="*/ 30857 h 30858"/>
                <a:gd name="connsiteX5" fmla="*/ 48511 w 220834"/>
                <a:gd name="connsiteY5" fmla="*/ 30858 h 30858"/>
                <a:gd name="connsiteX6" fmla="*/ 169543 w 220834"/>
                <a:gd name="connsiteY6" fmla="*/ 30858 h 30858"/>
                <a:gd name="connsiteX7" fmla="*/ 204616 w 220834"/>
                <a:gd name="connsiteY7" fmla="*/ 30858 h 30858"/>
                <a:gd name="connsiteX8" fmla="*/ 220834 w 220834"/>
                <a:gd name="connsiteY8" fmla="*/ 15430 h 30858"/>
                <a:gd name="connsiteX9" fmla="*/ 204616 w 220834"/>
                <a:gd name="connsiteY9" fmla="*/ 1 h 30858"/>
                <a:gd name="connsiteX10" fmla="*/ 172320 w 220834"/>
                <a:gd name="connsiteY10" fmla="*/ 1 h 3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834" h="30858">
                  <a:moveTo>
                    <a:pt x="172323" y="0"/>
                  </a:moveTo>
                  <a:lnTo>
                    <a:pt x="16218" y="0"/>
                  </a:lnTo>
                  <a:cubicBezTo>
                    <a:pt x="7299" y="0"/>
                    <a:pt x="0" y="6492"/>
                    <a:pt x="0" y="15429"/>
                  </a:cubicBezTo>
                  <a:cubicBezTo>
                    <a:pt x="0" y="24366"/>
                    <a:pt x="7299" y="30857"/>
                    <a:pt x="16218" y="30857"/>
                  </a:cubicBezTo>
                  <a:lnTo>
                    <a:pt x="48514" y="30857"/>
                  </a:lnTo>
                  <a:lnTo>
                    <a:pt x="48511" y="30858"/>
                  </a:lnTo>
                  <a:lnTo>
                    <a:pt x="169543" y="30858"/>
                  </a:lnTo>
                  <a:cubicBezTo>
                    <a:pt x="204616" y="30858"/>
                    <a:pt x="204616" y="30858"/>
                    <a:pt x="204616" y="30858"/>
                  </a:cubicBezTo>
                  <a:cubicBezTo>
                    <a:pt x="213535" y="30858"/>
                    <a:pt x="220834" y="24367"/>
                    <a:pt x="220834" y="15430"/>
                  </a:cubicBezTo>
                  <a:cubicBezTo>
                    <a:pt x="220834" y="6493"/>
                    <a:pt x="213535" y="1"/>
                    <a:pt x="204616" y="1"/>
                  </a:cubicBezTo>
                  <a:lnTo>
                    <a:pt x="172320" y="1"/>
                  </a:lnTo>
                  <a:close/>
                </a:path>
              </a:pathLst>
            </a:custGeom>
            <a:solidFill>
              <a:schemeClr val="tx1">
                <a:alpha val="80000"/>
              </a:schemeClr>
            </a:solidFill>
            <a:ln w="12700">
              <a:noFill/>
              <a:miter lim="400000"/>
            </a:ln>
          </p:spPr>
          <p:txBody>
            <a:bodyPr wrap="square" tIns="91425" bIns="91425">
              <a:noAutofit/>
            </a:bodyPr>
            <a:lstStyle/>
            <a:p>
              <a:endParaRPr sz="676"/>
            </a:p>
          </p:txBody>
        </p:sp>
        <p:sp>
          <p:nvSpPr>
            <p:cNvPr id="16" name="任意多边形 22">
              <a:extLst>
                <a:ext uri="{FF2B5EF4-FFF2-40B4-BE49-F238E27FC236}">
                  <a16:creationId xmlns="" xmlns:a16="http://schemas.microsoft.com/office/drawing/2014/main" id="{11C0F39F-3243-430B-B312-6F562BFFF608}"/>
                </a:ext>
              </a:extLst>
            </p:cNvPr>
            <p:cNvSpPr/>
            <p:nvPr userDrawn="1"/>
          </p:nvSpPr>
          <p:spPr>
            <a:xfrm rot="16200000">
              <a:off x="1003268" y="688802"/>
              <a:ext cx="280537" cy="30857"/>
            </a:xfrm>
            <a:custGeom>
              <a:avLst/>
              <a:gdLst>
                <a:gd name="connsiteX0" fmla="*/ 264319 w 280537"/>
                <a:gd name="connsiteY0" fmla="*/ 0 h 30857"/>
                <a:gd name="connsiteX1" fmla="*/ 211481 w 280537"/>
                <a:gd name="connsiteY1" fmla="*/ 0 h 30857"/>
                <a:gd name="connsiteX2" fmla="*/ 69056 w 280537"/>
                <a:gd name="connsiteY2" fmla="*/ 0 h 30857"/>
                <a:gd name="connsiteX3" fmla="*/ 16218 w 280537"/>
                <a:gd name="connsiteY3" fmla="*/ 0 h 30857"/>
                <a:gd name="connsiteX4" fmla="*/ 0 w 280537"/>
                <a:gd name="connsiteY4" fmla="*/ 15429 h 30857"/>
                <a:gd name="connsiteX5" fmla="*/ 16218 w 280537"/>
                <a:gd name="connsiteY5" fmla="*/ 30857 h 30857"/>
                <a:gd name="connsiteX6" fmla="*/ 51291 w 280537"/>
                <a:gd name="connsiteY6" fmla="*/ 30857 h 30857"/>
                <a:gd name="connsiteX7" fmla="*/ 69056 w 280537"/>
                <a:gd name="connsiteY7" fmla="*/ 30857 h 30857"/>
                <a:gd name="connsiteX8" fmla="*/ 211481 w 280537"/>
                <a:gd name="connsiteY8" fmla="*/ 30857 h 30857"/>
                <a:gd name="connsiteX9" fmla="*/ 229246 w 280537"/>
                <a:gd name="connsiteY9" fmla="*/ 30857 h 30857"/>
                <a:gd name="connsiteX10" fmla="*/ 264319 w 280537"/>
                <a:gd name="connsiteY10" fmla="*/ 30857 h 30857"/>
                <a:gd name="connsiteX11" fmla="*/ 280537 w 280537"/>
                <a:gd name="connsiteY11" fmla="*/ 15429 h 30857"/>
                <a:gd name="connsiteX12" fmla="*/ 264319 w 280537"/>
                <a:gd name="connsiteY12" fmla="*/ 0 h 3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0537" h="30857">
                  <a:moveTo>
                    <a:pt x="264319" y="0"/>
                  </a:moveTo>
                  <a:lnTo>
                    <a:pt x="211481" y="0"/>
                  </a:lnTo>
                  <a:lnTo>
                    <a:pt x="69056" y="0"/>
                  </a:lnTo>
                  <a:lnTo>
                    <a:pt x="16218" y="0"/>
                  </a:lnTo>
                  <a:cubicBezTo>
                    <a:pt x="7299" y="0"/>
                    <a:pt x="0" y="6492"/>
                    <a:pt x="0" y="15429"/>
                  </a:cubicBezTo>
                  <a:cubicBezTo>
                    <a:pt x="0" y="24366"/>
                    <a:pt x="7299" y="30857"/>
                    <a:pt x="16218" y="30857"/>
                  </a:cubicBezTo>
                  <a:cubicBezTo>
                    <a:pt x="16218" y="30857"/>
                    <a:pt x="16218" y="30857"/>
                    <a:pt x="51291" y="30857"/>
                  </a:cubicBezTo>
                  <a:lnTo>
                    <a:pt x="69056" y="30857"/>
                  </a:lnTo>
                  <a:lnTo>
                    <a:pt x="211481" y="30857"/>
                  </a:lnTo>
                  <a:lnTo>
                    <a:pt x="229246" y="30857"/>
                  </a:lnTo>
                  <a:cubicBezTo>
                    <a:pt x="264319" y="30857"/>
                    <a:pt x="264319" y="30857"/>
                    <a:pt x="264319" y="30857"/>
                  </a:cubicBezTo>
                  <a:cubicBezTo>
                    <a:pt x="273238" y="30857"/>
                    <a:pt x="280537" y="24366"/>
                    <a:pt x="280537" y="15429"/>
                  </a:cubicBezTo>
                  <a:cubicBezTo>
                    <a:pt x="280537" y="6492"/>
                    <a:pt x="273238" y="0"/>
                    <a:pt x="264319" y="0"/>
                  </a:cubicBezTo>
                  <a:close/>
                </a:path>
              </a:pathLst>
            </a:custGeom>
            <a:solidFill>
              <a:schemeClr val="tx1">
                <a:alpha val="80000"/>
              </a:schemeClr>
            </a:solidFill>
            <a:ln w="12700">
              <a:noFill/>
              <a:miter lim="400000"/>
            </a:ln>
          </p:spPr>
          <p:txBody>
            <a:bodyPr wrap="square" tIns="91425" bIns="91425">
              <a:noAutofit/>
            </a:bodyPr>
            <a:lstStyle/>
            <a:p>
              <a:endParaRPr sz="676"/>
            </a:p>
          </p:txBody>
        </p:sp>
        <p:sp>
          <p:nvSpPr>
            <p:cNvPr id="17" name="任意多边形 24">
              <a:extLst>
                <a:ext uri="{FF2B5EF4-FFF2-40B4-BE49-F238E27FC236}">
                  <a16:creationId xmlns="" xmlns:a16="http://schemas.microsoft.com/office/drawing/2014/main" id="{3D250A85-87C5-412F-AC04-2B67A442451C}"/>
                </a:ext>
              </a:extLst>
            </p:cNvPr>
            <p:cNvSpPr/>
            <p:nvPr userDrawn="1"/>
          </p:nvSpPr>
          <p:spPr>
            <a:xfrm rot="16200000">
              <a:off x="814858" y="729085"/>
              <a:ext cx="361102" cy="30857"/>
            </a:xfrm>
            <a:custGeom>
              <a:avLst/>
              <a:gdLst>
                <a:gd name="connsiteX0" fmla="*/ 344884 w 361102"/>
                <a:gd name="connsiteY0" fmla="*/ 0 h 30857"/>
                <a:gd name="connsiteX1" fmla="*/ 264319 w 361102"/>
                <a:gd name="connsiteY1" fmla="*/ 0 h 30857"/>
                <a:gd name="connsiteX2" fmla="*/ 211481 w 361102"/>
                <a:gd name="connsiteY2" fmla="*/ 0 h 30857"/>
                <a:gd name="connsiteX3" fmla="*/ 182671 w 361102"/>
                <a:gd name="connsiteY3" fmla="*/ 0 h 30857"/>
                <a:gd name="connsiteX4" fmla="*/ 99372 w 361102"/>
                <a:gd name="connsiteY4" fmla="*/ 0 h 30857"/>
                <a:gd name="connsiteX5" fmla="*/ 69056 w 361102"/>
                <a:gd name="connsiteY5" fmla="*/ 0 h 30857"/>
                <a:gd name="connsiteX6" fmla="*/ 64299 w 361102"/>
                <a:gd name="connsiteY6" fmla="*/ 0 h 30857"/>
                <a:gd name="connsiteX7" fmla="*/ 16218 w 361102"/>
                <a:gd name="connsiteY7" fmla="*/ 0 h 30857"/>
                <a:gd name="connsiteX8" fmla="*/ 0 w 361102"/>
                <a:gd name="connsiteY8" fmla="*/ 15429 h 30857"/>
                <a:gd name="connsiteX9" fmla="*/ 16218 w 361102"/>
                <a:gd name="connsiteY9" fmla="*/ 30857 h 30857"/>
                <a:gd name="connsiteX10" fmla="*/ 51291 w 361102"/>
                <a:gd name="connsiteY10" fmla="*/ 30857 h 30857"/>
                <a:gd name="connsiteX11" fmla="*/ 64299 w 361102"/>
                <a:gd name="connsiteY11" fmla="*/ 30857 h 30857"/>
                <a:gd name="connsiteX12" fmla="*/ 69056 w 361102"/>
                <a:gd name="connsiteY12" fmla="*/ 30857 h 30857"/>
                <a:gd name="connsiteX13" fmla="*/ 211481 w 361102"/>
                <a:gd name="connsiteY13" fmla="*/ 30857 h 30857"/>
                <a:gd name="connsiteX14" fmla="*/ 226512 w 361102"/>
                <a:gd name="connsiteY14" fmla="*/ 30857 h 30857"/>
                <a:gd name="connsiteX15" fmla="*/ 229246 w 361102"/>
                <a:gd name="connsiteY15" fmla="*/ 30857 h 30857"/>
                <a:gd name="connsiteX16" fmla="*/ 264319 w 361102"/>
                <a:gd name="connsiteY16" fmla="*/ 30857 h 30857"/>
                <a:gd name="connsiteX17" fmla="*/ 309811 w 361102"/>
                <a:gd name="connsiteY17" fmla="*/ 30857 h 30857"/>
                <a:gd name="connsiteX18" fmla="*/ 344884 w 361102"/>
                <a:gd name="connsiteY18" fmla="*/ 30857 h 30857"/>
                <a:gd name="connsiteX19" fmla="*/ 361102 w 361102"/>
                <a:gd name="connsiteY19" fmla="*/ 15429 h 30857"/>
                <a:gd name="connsiteX20" fmla="*/ 344884 w 361102"/>
                <a:gd name="connsiteY20" fmla="*/ 0 h 3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1102" h="30857">
                  <a:moveTo>
                    <a:pt x="344884" y="0"/>
                  </a:moveTo>
                  <a:lnTo>
                    <a:pt x="264319" y="0"/>
                  </a:lnTo>
                  <a:lnTo>
                    <a:pt x="211481" y="0"/>
                  </a:lnTo>
                  <a:lnTo>
                    <a:pt x="182671" y="0"/>
                  </a:lnTo>
                  <a:lnTo>
                    <a:pt x="99372" y="0"/>
                  </a:lnTo>
                  <a:lnTo>
                    <a:pt x="69056" y="0"/>
                  </a:lnTo>
                  <a:lnTo>
                    <a:pt x="64299" y="0"/>
                  </a:lnTo>
                  <a:lnTo>
                    <a:pt x="16218" y="0"/>
                  </a:lnTo>
                  <a:cubicBezTo>
                    <a:pt x="7299" y="0"/>
                    <a:pt x="0" y="6492"/>
                    <a:pt x="0" y="15429"/>
                  </a:cubicBezTo>
                  <a:cubicBezTo>
                    <a:pt x="0" y="24366"/>
                    <a:pt x="7299" y="30857"/>
                    <a:pt x="16218" y="30857"/>
                  </a:cubicBezTo>
                  <a:cubicBezTo>
                    <a:pt x="16218" y="30857"/>
                    <a:pt x="16218" y="30857"/>
                    <a:pt x="51291" y="30857"/>
                  </a:cubicBezTo>
                  <a:lnTo>
                    <a:pt x="64299" y="30857"/>
                  </a:lnTo>
                  <a:lnTo>
                    <a:pt x="69056" y="30857"/>
                  </a:lnTo>
                  <a:lnTo>
                    <a:pt x="211481" y="30857"/>
                  </a:lnTo>
                  <a:lnTo>
                    <a:pt x="226512" y="30857"/>
                  </a:lnTo>
                  <a:lnTo>
                    <a:pt x="229246" y="30857"/>
                  </a:lnTo>
                  <a:cubicBezTo>
                    <a:pt x="264319" y="30857"/>
                    <a:pt x="264319" y="30857"/>
                    <a:pt x="264319" y="30857"/>
                  </a:cubicBezTo>
                  <a:lnTo>
                    <a:pt x="309811" y="30857"/>
                  </a:lnTo>
                  <a:cubicBezTo>
                    <a:pt x="344884" y="30857"/>
                    <a:pt x="344884" y="30857"/>
                    <a:pt x="344884" y="30857"/>
                  </a:cubicBezTo>
                  <a:cubicBezTo>
                    <a:pt x="353803" y="30857"/>
                    <a:pt x="361102" y="24366"/>
                    <a:pt x="361102" y="15429"/>
                  </a:cubicBezTo>
                  <a:cubicBezTo>
                    <a:pt x="361102" y="6492"/>
                    <a:pt x="353803" y="0"/>
                    <a:pt x="344884" y="0"/>
                  </a:cubicBezTo>
                  <a:close/>
                </a:path>
              </a:pathLst>
            </a:custGeom>
            <a:solidFill>
              <a:schemeClr val="tx1">
                <a:alpha val="80000"/>
              </a:schemeClr>
            </a:solidFill>
            <a:ln w="12700">
              <a:noFill/>
              <a:miter lim="400000"/>
            </a:ln>
          </p:spPr>
          <p:txBody>
            <a:bodyPr wrap="square" tIns="91425" bIns="91425">
              <a:noAutofit/>
            </a:bodyPr>
            <a:lstStyle/>
            <a:p>
              <a:endParaRPr sz="676"/>
            </a:p>
          </p:txBody>
        </p:sp>
      </p:grpSp>
    </p:spTree>
    <p:extLst>
      <p:ext uri="{BB962C8B-B14F-4D97-AF65-F5344CB8AC3E}">
        <p14:creationId xmlns="" xmlns:p14="http://schemas.microsoft.com/office/powerpoint/2010/main" val="3197404218"/>
      </p:ext>
    </p:extLst>
  </p:cSld>
  <p:clrMap bg1="lt1" tx1="dk1" bg2="lt2" tx2="dk2" accent1="accent1" accent2="accent2" accent3="accent3" accent4="accent4" accent5="accent5" accent6="accent6" hlink="hlink" folHlink="folHlink"/>
  <p:sldLayoutIdLst>
    <p:sldLayoutId id="2147483857" r:id="rId1"/>
    <p:sldLayoutId id="2147483896" r:id="rId2"/>
    <p:sldLayoutId id="2147483892" r:id="rId3"/>
    <p:sldLayoutId id="2147483893" r:id="rId4"/>
    <p:sldLayoutId id="2147483862" r:id="rId5"/>
    <p:sldLayoutId id="2147483894" r:id="rId6"/>
    <p:sldLayoutId id="2147483895" r:id="rId7"/>
    <p:sldLayoutId id="2147483863" r:id="rId8"/>
    <p:sldLayoutId id="2147483864" r:id="rId9"/>
    <p:sldLayoutId id="2147483866" r:id="rId10"/>
    <p:sldLayoutId id="2147483867" r:id="rId11"/>
    <p:sldLayoutId id="2147483868" r:id="rId12"/>
    <p:sldLayoutId id="2147483869" r:id="rId13"/>
    <p:sldLayoutId id="2147483870" r:id="rId14"/>
    <p:sldLayoutId id="2147483871" r:id="rId15"/>
    <p:sldLayoutId id="2147483872" r:id="rId16"/>
    <p:sldLayoutId id="2147483873" r:id="rId17"/>
    <p:sldLayoutId id="2147483874" r:id="rId18"/>
    <p:sldLayoutId id="2147483876" r:id="rId19"/>
    <p:sldLayoutId id="2147483877" r:id="rId20"/>
    <p:sldLayoutId id="2147483878" r:id="rId21"/>
    <p:sldLayoutId id="2147483879" r:id="rId22"/>
    <p:sldLayoutId id="2147483882" r:id="rId23"/>
    <p:sldLayoutId id="2147483883" r:id="rId24"/>
    <p:sldLayoutId id="2147483884" r:id="rId25"/>
    <p:sldLayoutId id="2147483885" r:id="rId26"/>
    <p:sldLayoutId id="2147483886" r:id="rId27"/>
    <p:sldLayoutId id="2147483887" r:id="rId28"/>
    <p:sldLayoutId id="2147483888" r:id="rId29"/>
    <p:sldLayoutId id="2147483889" r:id="rId30"/>
    <p:sldLayoutId id="2147483890" r:id="rId31"/>
    <p:sldLayoutId id="2147483891" r:id="rId32"/>
    <p:sldLayoutId id="2147483898" r:id="rId33"/>
    <p:sldLayoutId id="2147483899" r:id="rId3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312" userDrawn="1">
          <p15:clr>
            <a:srgbClr val="F26B43"/>
          </p15:clr>
        </p15:guide>
        <p15:guide id="2" pos="5442"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4.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16.xml"/><Relationship Id="rId4" Type="http://schemas.openxmlformats.org/officeDocument/2006/relationships/image" Target="../media/image19.jpeg"/></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1.xml"/><Relationship Id="rId1" Type="http://schemas.openxmlformats.org/officeDocument/2006/relationships/slideLayout" Target="../slideLayouts/slideLayout17.xml"/><Relationship Id="rId4" Type="http://schemas.openxmlformats.org/officeDocument/2006/relationships/image" Target="../media/image21.jpeg"/></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3.xml"/><Relationship Id="rId1" Type="http://schemas.openxmlformats.org/officeDocument/2006/relationships/slideLayout" Target="../slideLayouts/slideLayout19.xml"/><Relationship Id="rId5" Type="http://schemas.openxmlformats.org/officeDocument/2006/relationships/image" Target="../media/image25.jpeg"/><Relationship Id="rId4" Type="http://schemas.openxmlformats.org/officeDocument/2006/relationships/image" Target="../media/image24.jpeg"/></Relationships>
</file>

<file path=ppt/slides/_rels/slide2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8.jpeg"/><Relationship Id="rId7" Type="http://schemas.openxmlformats.org/officeDocument/2006/relationships/diagramColors" Target="../diagrams/colors1.xml"/><Relationship Id="rId2" Type="http://schemas.openxmlformats.org/officeDocument/2006/relationships/notesSlide" Target="../notesSlides/notesSlide26.xml"/><Relationship Id="rId1" Type="http://schemas.openxmlformats.org/officeDocument/2006/relationships/slideLayout" Target="../slideLayouts/slideLayout2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7.xml"/><Relationship Id="rId1" Type="http://schemas.openxmlformats.org/officeDocument/2006/relationships/slideLayout" Target="../slideLayouts/slideLayout23.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jpeg"/></Relationships>
</file>

<file path=ppt/slides/_rels/slide29.xml.rels><?xml version="1.0" encoding="UTF-8" standalone="yes"?>
<Relationships xmlns="http://schemas.openxmlformats.org/package/2006/relationships"><Relationship Id="rId3" Type="http://schemas.openxmlformats.org/officeDocument/2006/relationships/image" Target="../media/image33.jpeg"/><Relationship Id="rId7" Type="http://schemas.openxmlformats.org/officeDocument/2006/relationships/image" Target="../media/image37.jpeg"/><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30.xml"/><Relationship Id="rId1" Type="http://schemas.openxmlformats.org/officeDocument/2006/relationships/slideLayout" Target="../slideLayouts/slideLayout26.xml"/><Relationship Id="rId6" Type="http://schemas.openxmlformats.org/officeDocument/2006/relationships/image" Target="../media/image42.jpeg"/><Relationship Id="rId5" Type="http://schemas.openxmlformats.org/officeDocument/2006/relationships/image" Target="../media/image41.jpeg"/><Relationship Id="rId4" Type="http://schemas.openxmlformats.org/officeDocument/2006/relationships/image" Target="../media/image40.jpeg"/></Relationships>
</file>

<file path=ppt/slides/_rels/slide32.xml.rels><?xml version="1.0" encoding="UTF-8" standalone="yes"?>
<Relationships xmlns="http://schemas.openxmlformats.org/package/2006/relationships"><Relationship Id="rId8" Type="http://schemas.openxmlformats.org/officeDocument/2006/relationships/image" Target="../media/image48.jpeg"/><Relationship Id="rId3" Type="http://schemas.openxmlformats.org/officeDocument/2006/relationships/image" Target="../media/image43.jpeg"/><Relationship Id="rId7" Type="http://schemas.openxmlformats.org/officeDocument/2006/relationships/image" Target="../media/image47.jpeg"/><Relationship Id="rId2" Type="http://schemas.openxmlformats.org/officeDocument/2006/relationships/notesSlide" Target="../notesSlides/notesSlide31.xml"/><Relationship Id="rId1" Type="http://schemas.openxmlformats.org/officeDocument/2006/relationships/slideLayout" Target="../slideLayouts/slideLayout27.xml"/><Relationship Id="rId6" Type="http://schemas.openxmlformats.org/officeDocument/2006/relationships/image" Target="../media/image46.jpeg"/><Relationship Id="rId5" Type="http://schemas.openxmlformats.org/officeDocument/2006/relationships/image" Target="../media/image45.jpeg"/><Relationship Id="rId4" Type="http://schemas.openxmlformats.org/officeDocument/2006/relationships/image" Target="../media/image44.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6.xml"/><Relationship Id="rId1" Type="http://schemas.openxmlformats.org/officeDocument/2006/relationships/slideLayout" Target="../slideLayouts/slideLayout1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8.xml"/><Relationship Id="rId1" Type="http://schemas.openxmlformats.org/officeDocument/2006/relationships/slideLayout" Target="../slideLayouts/slideLayout1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2.xml"/><Relationship Id="rId1" Type="http://schemas.openxmlformats.org/officeDocument/2006/relationships/slideLayout" Target="../slideLayouts/slideLayout10.xml"/><Relationship Id="rId5" Type="http://schemas.openxmlformats.org/officeDocument/2006/relationships/chart" Target="../charts/chart5.xml"/><Relationship Id="rId4" Type="http://schemas.openxmlformats.org/officeDocument/2006/relationships/chart" Target="../charts/chart4.xml"/></Relationships>
</file>

<file path=ppt/slides/_rels/slide57.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53.xml"/><Relationship Id="rId1" Type="http://schemas.openxmlformats.org/officeDocument/2006/relationships/slideLayout" Target="../slideLayouts/slideLayout28.xml"/><Relationship Id="rId6" Type="http://schemas.openxmlformats.org/officeDocument/2006/relationships/image" Target="../media/image52.jpeg"/><Relationship Id="rId5" Type="http://schemas.openxmlformats.org/officeDocument/2006/relationships/image" Target="../media/image51.jpeg"/><Relationship Id="rId4" Type="http://schemas.openxmlformats.org/officeDocument/2006/relationships/image" Target="../media/image50.jpeg"/></Relationships>
</file>

<file path=ppt/slides/_rels/slide58.xml.rels><?xml version="1.0" encoding="UTF-8" standalone="yes"?>
<Relationships xmlns="http://schemas.openxmlformats.org/package/2006/relationships"><Relationship Id="rId8" Type="http://schemas.openxmlformats.org/officeDocument/2006/relationships/image" Target="../media/image58.jpeg"/><Relationship Id="rId3" Type="http://schemas.openxmlformats.org/officeDocument/2006/relationships/image" Target="../media/image53.jpeg"/><Relationship Id="rId7" Type="http://schemas.openxmlformats.org/officeDocument/2006/relationships/image" Target="../media/image57.jpeg"/><Relationship Id="rId2" Type="http://schemas.openxmlformats.org/officeDocument/2006/relationships/notesSlide" Target="../notesSlides/notesSlide54.xml"/><Relationship Id="rId1" Type="http://schemas.openxmlformats.org/officeDocument/2006/relationships/slideLayout" Target="../slideLayouts/slideLayout29.xml"/><Relationship Id="rId6" Type="http://schemas.openxmlformats.org/officeDocument/2006/relationships/image" Target="../media/image56.jpeg"/><Relationship Id="rId5" Type="http://schemas.openxmlformats.org/officeDocument/2006/relationships/image" Target="../media/image55.jpeg"/><Relationship Id="rId10" Type="http://schemas.openxmlformats.org/officeDocument/2006/relationships/image" Target="../media/image60.jpeg"/><Relationship Id="rId4" Type="http://schemas.openxmlformats.org/officeDocument/2006/relationships/image" Target="../media/image54.jpeg"/><Relationship Id="rId9" Type="http://schemas.openxmlformats.org/officeDocument/2006/relationships/image" Target="../media/image59.jpeg"/></Relationships>
</file>

<file path=ppt/slides/_rels/slide59.xml.rels><?xml version="1.0" encoding="UTF-8" standalone="yes"?>
<Relationships xmlns="http://schemas.openxmlformats.org/package/2006/relationships"><Relationship Id="rId8" Type="http://schemas.openxmlformats.org/officeDocument/2006/relationships/image" Target="../media/image65.jpeg"/><Relationship Id="rId3" Type="http://schemas.openxmlformats.org/officeDocument/2006/relationships/image" Target="../media/image61.jpeg"/><Relationship Id="rId7" Type="http://schemas.openxmlformats.org/officeDocument/2006/relationships/image" Target="../media/image64.jpeg"/><Relationship Id="rId2" Type="http://schemas.openxmlformats.org/officeDocument/2006/relationships/notesSlide" Target="../notesSlides/notesSlide55.xml"/><Relationship Id="rId1" Type="http://schemas.openxmlformats.org/officeDocument/2006/relationships/slideLayout" Target="../slideLayouts/slideLayout30.xml"/><Relationship Id="rId6" Type="http://schemas.openxmlformats.org/officeDocument/2006/relationships/image" Target="../media/image21.jpeg"/><Relationship Id="rId5" Type="http://schemas.openxmlformats.org/officeDocument/2006/relationships/image" Target="../media/image63.jpeg"/><Relationship Id="rId4" Type="http://schemas.openxmlformats.org/officeDocument/2006/relationships/image" Target="../media/image6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66.jpeg"/><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57.xml"/><Relationship Id="rId1" Type="http://schemas.openxmlformats.org/officeDocument/2006/relationships/slideLayout" Target="../slideLayouts/slideLayout32.xml"/><Relationship Id="rId4" Type="http://schemas.openxmlformats.org/officeDocument/2006/relationships/image" Target="../media/image68.jpeg"/></Relationships>
</file>

<file path=ppt/slides/_rels/slide62.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notesSlide" Target="../notesSlides/notesSlide58.xml"/><Relationship Id="rId1" Type="http://schemas.openxmlformats.org/officeDocument/2006/relationships/slideLayout" Target="../slideLayouts/slideLayout33.xml"/></Relationships>
</file>

<file path=ppt/slides/_rels/slide63.xml.rels><?xml version="1.0" encoding="UTF-8" standalone="yes"?>
<Relationships xmlns="http://schemas.openxmlformats.org/package/2006/relationships"><Relationship Id="rId3" Type="http://schemas.openxmlformats.org/officeDocument/2006/relationships/image" Target="../media/image70.png"/><Relationship Id="rId7" Type="http://schemas.openxmlformats.org/officeDocument/2006/relationships/image" Target="../media/image74.jpeg"/><Relationship Id="rId2" Type="http://schemas.openxmlformats.org/officeDocument/2006/relationships/notesSlide" Target="../notesSlides/notesSlide59.xml"/><Relationship Id="rId1" Type="http://schemas.openxmlformats.org/officeDocument/2006/relationships/slideLayout" Target="../slideLayouts/slideLayout34.xml"/><Relationship Id="rId6" Type="http://schemas.openxmlformats.org/officeDocument/2006/relationships/image" Target="../media/image73.png"/><Relationship Id="rId5" Type="http://schemas.openxmlformats.org/officeDocument/2006/relationships/image" Target="../media/image72.jpeg"/><Relationship Id="rId4" Type="http://schemas.openxmlformats.org/officeDocument/2006/relationships/image" Target="../media/image71.jpeg"/></Relationships>
</file>

<file path=ppt/slides/_rels/slide64.xml.rels><?xml version="1.0" encoding="UTF-8" standalone="yes"?>
<Relationships xmlns="http://schemas.openxmlformats.org/package/2006/relationships"><Relationship Id="rId3" Type="http://schemas.openxmlformats.org/officeDocument/2006/relationships/image" Target="../media/image75.png"/><Relationship Id="rId7" Type="http://schemas.openxmlformats.org/officeDocument/2006/relationships/image" Target="../media/image78.jpeg"/><Relationship Id="rId2" Type="http://schemas.openxmlformats.org/officeDocument/2006/relationships/notesSlide" Target="../notesSlides/notesSlide60.xml"/><Relationship Id="rId1" Type="http://schemas.openxmlformats.org/officeDocument/2006/relationships/slideLayout" Target="../slideLayouts/slideLayout35.xml"/><Relationship Id="rId6" Type="http://schemas.openxmlformats.org/officeDocument/2006/relationships/image" Target="../media/image73.png"/><Relationship Id="rId5" Type="http://schemas.openxmlformats.org/officeDocument/2006/relationships/image" Target="../media/image77.jpeg"/><Relationship Id="rId4" Type="http://schemas.openxmlformats.org/officeDocument/2006/relationships/image" Target="../media/image76.jpeg"/></Relationships>
</file>

<file path=ppt/slides/_rels/slide65.xml.rels><?xml version="1.0" encoding="UTF-8" standalone="yes"?>
<Relationships xmlns="http://schemas.openxmlformats.org/package/2006/relationships"><Relationship Id="rId8" Type="http://schemas.openxmlformats.org/officeDocument/2006/relationships/image" Target="../media/image84.png"/><Relationship Id="rId3" Type="http://schemas.openxmlformats.org/officeDocument/2006/relationships/image" Target="../media/image79.png"/><Relationship Id="rId7" Type="http://schemas.openxmlformats.org/officeDocument/2006/relationships/image" Target="../media/image83.jpeg"/><Relationship Id="rId2" Type="http://schemas.openxmlformats.org/officeDocument/2006/relationships/notesSlide" Target="../notesSlides/notesSlide61.xml"/><Relationship Id="rId1" Type="http://schemas.openxmlformats.org/officeDocument/2006/relationships/slideLayout" Target="../slideLayouts/slideLayout36.xml"/><Relationship Id="rId6" Type="http://schemas.openxmlformats.org/officeDocument/2006/relationships/image" Target="../media/image82.jpeg"/><Relationship Id="rId11" Type="http://schemas.openxmlformats.org/officeDocument/2006/relationships/image" Target="../media/image86.jpeg"/><Relationship Id="rId5" Type="http://schemas.openxmlformats.org/officeDocument/2006/relationships/image" Target="../media/image81.jpeg"/><Relationship Id="rId10" Type="http://schemas.openxmlformats.org/officeDocument/2006/relationships/image" Target="../media/image70.png"/><Relationship Id="rId4" Type="http://schemas.openxmlformats.org/officeDocument/2006/relationships/image" Target="../media/image80.png"/><Relationship Id="rId9" Type="http://schemas.openxmlformats.org/officeDocument/2006/relationships/image" Target="../media/image85.jpeg"/></Relationships>
</file>

<file path=ppt/slides/_rels/slide66.xml.rels><?xml version="1.0" encoding="UTF-8" standalone="yes"?>
<Relationships xmlns="http://schemas.openxmlformats.org/package/2006/relationships"><Relationship Id="rId3" Type="http://schemas.openxmlformats.org/officeDocument/2006/relationships/image" Target="../media/image87.jpeg"/><Relationship Id="rId2" Type="http://schemas.openxmlformats.org/officeDocument/2006/relationships/notesSlide" Target="../notesSlides/notesSlide62.xml"/><Relationship Id="rId1" Type="http://schemas.openxmlformats.org/officeDocument/2006/relationships/slideLayout" Target="../slideLayouts/slideLayout3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71.xml"/><Relationship Id="rId1" Type="http://schemas.openxmlformats.org/officeDocument/2006/relationships/slideLayout" Target="../slideLayouts/slideLayout10.xml"/><Relationship Id="rId4" Type="http://schemas.openxmlformats.org/officeDocument/2006/relationships/image" Target="../media/image90.png"/></Relationships>
</file>

<file path=ppt/slides/_rels/slide77.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72.xml"/><Relationship Id="rId1" Type="http://schemas.openxmlformats.org/officeDocument/2006/relationships/slideLayout" Target="../slideLayouts/slideLayout10.xml"/><Relationship Id="rId4" Type="http://schemas.openxmlformats.org/officeDocument/2006/relationships/image" Target="../media/image92.png"/></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AFBFF"/>
        </a:solidFill>
        <a:effectLst/>
      </p:bgPr>
    </p:bg>
    <p:spTree>
      <p:nvGrpSpPr>
        <p:cNvPr id="1" name=""/>
        <p:cNvGrpSpPr/>
        <p:nvPr/>
      </p:nvGrpSpPr>
      <p:grpSpPr>
        <a:xfrm>
          <a:off x="0" y="0"/>
          <a:ext cx="0" cy="0"/>
          <a:chOff x="0" y="0"/>
          <a:chExt cx="0" cy="0"/>
        </a:xfrm>
      </p:grpSpPr>
      <p:sp>
        <p:nvSpPr>
          <p:cNvPr id="27" name="矩形 26">
            <a:extLst>
              <a:ext uri="{FF2B5EF4-FFF2-40B4-BE49-F238E27FC236}">
                <a16:creationId xmlns="" xmlns:a16="http://schemas.microsoft.com/office/drawing/2014/main" id="{50E628D2-4825-4E04-B03C-3FB33241DC17}"/>
              </a:ext>
            </a:extLst>
          </p:cNvPr>
          <p:cNvSpPr/>
          <p:nvPr/>
        </p:nvSpPr>
        <p:spPr>
          <a:xfrm>
            <a:off x="179883" y="6371540"/>
            <a:ext cx="3203213" cy="48646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Arial"/>
              <a:ea typeface="微软雅黑"/>
            </a:endParaRPr>
          </a:p>
        </p:txBody>
      </p:sp>
      <p:sp>
        <p:nvSpPr>
          <p:cNvPr id="11" name="文本占位符 4">
            <a:extLst>
              <a:ext uri="{FF2B5EF4-FFF2-40B4-BE49-F238E27FC236}">
                <a16:creationId xmlns="" xmlns:a16="http://schemas.microsoft.com/office/drawing/2014/main" id="{80BE089A-F859-41E5-A62A-258545432052}"/>
              </a:ext>
            </a:extLst>
          </p:cNvPr>
          <p:cNvSpPr txBox="1">
            <a:spLocks/>
          </p:cNvSpPr>
          <p:nvPr/>
        </p:nvSpPr>
        <p:spPr>
          <a:xfrm>
            <a:off x="3919271" y="3429000"/>
            <a:ext cx="4126130" cy="127812"/>
          </a:xfrm>
          <a:prstGeom prst="rect">
            <a:avLst/>
          </a:prstGeom>
        </p:spPr>
        <p:txBody>
          <a:bodyPr lIns="0" rIns="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lang="en-US" altLang="zh-CN" sz="1100" dirty="0">
                <a:solidFill>
                  <a:schemeClr val="bg1">
                    <a:lumMod val="65000"/>
                  </a:schemeClr>
                </a:solidFill>
                <a:latin typeface="+mj-lt"/>
              </a:rPr>
              <a:t>Multiple Occasions Defense PPT Template</a:t>
            </a:r>
          </a:p>
        </p:txBody>
      </p:sp>
      <p:sp>
        <p:nvSpPr>
          <p:cNvPr id="12" name="矩形 11">
            <a:extLst>
              <a:ext uri="{FF2B5EF4-FFF2-40B4-BE49-F238E27FC236}">
                <a16:creationId xmlns="" xmlns:a16="http://schemas.microsoft.com/office/drawing/2014/main" id="{77D50E63-7074-4639-B466-2B9A58D1CBD1}"/>
              </a:ext>
            </a:extLst>
          </p:cNvPr>
          <p:cNvSpPr/>
          <p:nvPr/>
        </p:nvSpPr>
        <p:spPr>
          <a:xfrm>
            <a:off x="3919895" y="2228671"/>
            <a:ext cx="4126130" cy="1200329"/>
          </a:xfrm>
          <a:prstGeom prst="rect">
            <a:avLst/>
          </a:prstGeom>
        </p:spPr>
        <p:txBody>
          <a:bodyPr wrap="none" lIns="0" rIns="0">
            <a:spAutoFit/>
          </a:bodyPr>
          <a:lstStyle/>
          <a:p>
            <a:r>
              <a:rPr lang="zh-CN" altLang="en-US" sz="3600" dirty="0">
                <a:solidFill>
                  <a:schemeClr val="tx1">
                    <a:lumMod val="85000"/>
                    <a:lumOff val="15000"/>
                  </a:schemeClr>
                </a:solidFill>
                <a:latin typeface="+mj-ea"/>
                <a:ea typeface="+mj-ea"/>
              </a:rPr>
              <a:t>清新简约风</a:t>
            </a:r>
            <a:endParaRPr lang="en-US" altLang="zh-CN" sz="3600" dirty="0">
              <a:solidFill>
                <a:schemeClr val="tx1">
                  <a:lumMod val="85000"/>
                  <a:lumOff val="15000"/>
                </a:schemeClr>
              </a:solidFill>
              <a:latin typeface="+mj-ea"/>
              <a:ea typeface="+mj-ea"/>
            </a:endParaRPr>
          </a:p>
          <a:p>
            <a:r>
              <a:rPr lang="zh-CN" altLang="en-US" sz="3600" b="1" dirty="0">
                <a:solidFill>
                  <a:schemeClr val="tx1">
                    <a:lumMod val="85000"/>
                    <a:lumOff val="15000"/>
                  </a:schemeClr>
                </a:solidFill>
                <a:latin typeface="+mj-ea"/>
                <a:ea typeface="+mj-ea"/>
              </a:rPr>
              <a:t>多场合答辩</a:t>
            </a:r>
            <a:r>
              <a:rPr lang="en-US" altLang="zh-CN" sz="3600" b="1" dirty="0">
                <a:solidFill>
                  <a:schemeClr val="tx1">
                    <a:lumMod val="85000"/>
                    <a:lumOff val="15000"/>
                  </a:schemeClr>
                </a:solidFill>
                <a:latin typeface="+mj-ea"/>
                <a:ea typeface="+mj-ea"/>
              </a:rPr>
              <a:t>PPT</a:t>
            </a:r>
            <a:r>
              <a:rPr lang="zh-CN" altLang="en-US" sz="3600" b="1" dirty="0">
                <a:solidFill>
                  <a:schemeClr val="tx1">
                    <a:lumMod val="85000"/>
                    <a:lumOff val="15000"/>
                  </a:schemeClr>
                </a:solidFill>
                <a:latin typeface="+mj-ea"/>
                <a:ea typeface="+mj-ea"/>
              </a:rPr>
              <a:t>模板</a:t>
            </a:r>
          </a:p>
        </p:txBody>
      </p:sp>
      <p:sp>
        <p:nvSpPr>
          <p:cNvPr id="14" name="圆角矩形">
            <a:extLst>
              <a:ext uri="{FF2B5EF4-FFF2-40B4-BE49-F238E27FC236}">
                <a16:creationId xmlns="" xmlns:a16="http://schemas.microsoft.com/office/drawing/2014/main" id="{CE403AD3-CD58-4A40-8136-00CA715CB317}"/>
              </a:ext>
            </a:extLst>
          </p:cNvPr>
          <p:cNvSpPr/>
          <p:nvPr/>
        </p:nvSpPr>
        <p:spPr>
          <a:xfrm>
            <a:off x="3919896" y="4211439"/>
            <a:ext cx="919902" cy="338553"/>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lt1"/>
                </a:solidFill>
                <a:latin typeface="+mn-ea"/>
                <a:sym typeface="+mn-lt"/>
              </a:rPr>
              <a:t>答辩人</a:t>
            </a:r>
            <a:endParaRPr sz="1400" dirty="0">
              <a:solidFill>
                <a:schemeClr val="lt1"/>
              </a:solidFill>
              <a:latin typeface="+mn-ea"/>
              <a:sym typeface="+mn-lt"/>
            </a:endParaRPr>
          </a:p>
        </p:txBody>
      </p:sp>
      <p:sp>
        <p:nvSpPr>
          <p:cNvPr id="15" name="矩形 14">
            <a:extLst>
              <a:ext uri="{FF2B5EF4-FFF2-40B4-BE49-F238E27FC236}">
                <a16:creationId xmlns="" xmlns:a16="http://schemas.microsoft.com/office/drawing/2014/main" id="{54976FA6-1F2B-45D0-A274-2B6944C4C3FB}"/>
              </a:ext>
            </a:extLst>
          </p:cNvPr>
          <p:cNvSpPr/>
          <p:nvPr/>
        </p:nvSpPr>
        <p:spPr>
          <a:xfrm>
            <a:off x="4839798" y="4211438"/>
            <a:ext cx="800219" cy="338554"/>
          </a:xfrm>
          <a:prstGeom prst="rect">
            <a:avLst/>
          </a:prstGeom>
        </p:spPr>
        <p:txBody>
          <a:bodyPr wrap="none">
            <a:spAutoFit/>
          </a:bodyPr>
          <a:lstStyle/>
          <a:p>
            <a:pPr defTabSz="685800">
              <a:defRPr/>
            </a:pPr>
            <a:r>
              <a:rPr lang="zh-CN" altLang="en-US" sz="1600" dirty="0">
                <a:solidFill>
                  <a:schemeClr val="tx1">
                    <a:lumMod val="85000"/>
                    <a:lumOff val="15000"/>
                  </a:schemeClr>
                </a:solidFill>
                <a:latin typeface="+mn-ea"/>
                <a:cs typeface="+mn-ea"/>
                <a:sym typeface="+mn-lt"/>
              </a:rPr>
              <a:t>张相禹</a:t>
            </a:r>
          </a:p>
        </p:txBody>
      </p:sp>
      <p:sp>
        <p:nvSpPr>
          <p:cNvPr id="22" name="圆角矩形">
            <a:extLst>
              <a:ext uri="{FF2B5EF4-FFF2-40B4-BE49-F238E27FC236}">
                <a16:creationId xmlns="" xmlns:a16="http://schemas.microsoft.com/office/drawing/2014/main" id="{1887E192-9A3E-4130-BA9D-8D119FE6BBDD}"/>
              </a:ext>
            </a:extLst>
          </p:cNvPr>
          <p:cNvSpPr/>
          <p:nvPr/>
        </p:nvSpPr>
        <p:spPr>
          <a:xfrm>
            <a:off x="6324990" y="4211439"/>
            <a:ext cx="919902" cy="338553"/>
          </a:xfrm>
          <a:prstGeom prst="roundRect">
            <a:avLst>
              <a:gd name="adj" fmla="val 50000"/>
            </a:avLst>
          </a:prstGeom>
          <a:noFill/>
          <a:ln w="19050" cap="flat">
            <a:solidFill>
              <a:schemeClr val="accent1">
                <a:lumMod val="40000"/>
                <a:lumOff val="60000"/>
              </a:schemeClr>
            </a:solidFill>
            <a:prstDash val="solid"/>
            <a:miter lim="800000"/>
          </a:ln>
          <a:effectLst/>
        </p:spPr>
        <p:txBody>
          <a:bodyPr wrap="square" lIns="34289" tIns="34289" rIns="34289" bIns="34289" numCol="1" anchor="ctr">
            <a:noAutofit/>
          </a:bodyPr>
          <a:lstStyle/>
          <a:p>
            <a:pPr lvl="0" algn="ctr" hangingPunct="0">
              <a:defRPr sz="1100">
                <a:solidFill>
                  <a:srgbClr val="A6A6A6"/>
                </a:solidFill>
              </a:defRPr>
            </a:pPr>
            <a:r>
              <a:rPr lang="zh-CN" altLang="en-US" sz="1400" kern="0" dirty="0">
                <a:solidFill>
                  <a:schemeClr val="tx1">
                    <a:lumMod val="85000"/>
                    <a:lumOff val="15000"/>
                  </a:schemeClr>
                </a:solidFill>
                <a:cs typeface="+mn-ea"/>
                <a:sym typeface="+mn-lt"/>
              </a:rPr>
              <a:t>班级</a:t>
            </a:r>
          </a:p>
        </p:txBody>
      </p:sp>
      <p:sp>
        <p:nvSpPr>
          <p:cNvPr id="23" name="矩形 22">
            <a:extLst>
              <a:ext uri="{FF2B5EF4-FFF2-40B4-BE49-F238E27FC236}">
                <a16:creationId xmlns="" xmlns:a16="http://schemas.microsoft.com/office/drawing/2014/main" id="{B5178407-A1DF-466D-A87C-43250FA82362}"/>
              </a:ext>
            </a:extLst>
          </p:cNvPr>
          <p:cNvSpPr/>
          <p:nvPr/>
        </p:nvSpPr>
        <p:spPr>
          <a:xfrm>
            <a:off x="7244892" y="4211438"/>
            <a:ext cx="1050288" cy="338554"/>
          </a:xfrm>
          <a:prstGeom prst="rect">
            <a:avLst/>
          </a:prstGeom>
        </p:spPr>
        <p:txBody>
          <a:bodyPr wrap="none">
            <a:spAutoFit/>
          </a:bodyPr>
          <a:lstStyle/>
          <a:p>
            <a:r>
              <a:rPr lang="zh-CN" altLang="en-US" sz="1600" dirty="0">
                <a:solidFill>
                  <a:schemeClr val="tx1">
                    <a:lumMod val="85000"/>
                    <a:lumOff val="15000"/>
                  </a:schemeClr>
                </a:solidFill>
                <a:cs typeface="+mn-ea"/>
                <a:sym typeface="+mn-lt"/>
              </a:rPr>
              <a:t>化实</a:t>
            </a:r>
            <a:r>
              <a:rPr lang="en-US" altLang="zh-CN" sz="1600" dirty="0">
                <a:solidFill>
                  <a:schemeClr val="tx1">
                    <a:lumMod val="85000"/>
                    <a:lumOff val="15000"/>
                  </a:schemeClr>
                </a:solidFill>
                <a:cs typeface="+mn-ea"/>
                <a:sym typeface="+mn-lt"/>
              </a:rPr>
              <a:t>1601</a:t>
            </a:r>
            <a:endParaRPr lang="zh-CN" altLang="en-US" sz="1600" dirty="0">
              <a:solidFill>
                <a:schemeClr val="tx1">
                  <a:lumMod val="85000"/>
                  <a:lumOff val="15000"/>
                </a:schemeClr>
              </a:solidFill>
              <a:cs typeface="+mn-ea"/>
              <a:sym typeface="+mn-lt"/>
            </a:endParaRPr>
          </a:p>
        </p:txBody>
      </p:sp>
      <p:sp>
        <p:nvSpPr>
          <p:cNvPr id="49" name="矩形 48">
            <a:extLst>
              <a:ext uri="{FF2B5EF4-FFF2-40B4-BE49-F238E27FC236}">
                <a16:creationId xmlns="" xmlns:a16="http://schemas.microsoft.com/office/drawing/2014/main" id="{6A416E42-E9D5-4E32-B970-D2182CDE76C8}"/>
              </a:ext>
            </a:extLst>
          </p:cNvPr>
          <p:cNvSpPr/>
          <p:nvPr/>
        </p:nvSpPr>
        <p:spPr>
          <a:xfrm>
            <a:off x="3383096" y="6371540"/>
            <a:ext cx="1709813" cy="486459"/>
          </a:xfrm>
          <a:prstGeom prst="rect">
            <a:avLst/>
          </a:prstGeom>
          <a:solidFill>
            <a:schemeClr val="accent4">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 name="矩形 27">
            <a:extLst>
              <a:ext uri="{FF2B5EF4-FFF2-40B4-BE49-F238E27FC236}">
                <a16:creationId xmlns="" xmlns:a16="http://schemas.microsoft.com/office/drawing/2014/main" id="{2EB1F57D-A183-4B2D-87F4-013CE4A2D9D6}"/>
              </a:ext>
            </a:extLst>
          </p:cNvPr>
          <p:cNvSpPr/>
          <p:nvPr/>
        </p:nvSpPr>
        <p:spPr>
          <a:xfrm>
            <a:off x="451858" y="6499352"/>
            <a:ext cx="657872" cy="253916"/>
          </a:xfrm>
          <a:prstGeom prst="rect">
            <a:avLst/>
          </a:prstGeom>
        </p:spPr>
        <p:txBody>
          <a:bodyPr wrap="square" lIns="0" rIns="0">
            <a:spAutoFit/>
          </a:bodyPr>
          <a:lstStyle/>
          <a:p>
            <a:r>
              <a:rPr lang="en-US" altLang="zh-CN" sz="1050" kern="100" spc="225" dirty="0">
                <a:solidFill>
                  <a:schemeClr val="bg1"/>
                </a:solidFill>
                <a:cs typeface="Times New Roman" panose="02020603050405020304" pitchFamily="18" charset="0"/>
              </a:rPr>
              <a:t>BUCT</a:t>
            </a:r>
            <a:endParaRPr lang="zh-CN" altLang="en-US" sz="1050" spc="225" dirty="0">
              <a:solidFill>
                <a:schemeClr val="bg1"/>
              </a:solidFill>
            </a:endParaRPr>
          </a:p>
        </p:txBody>
      </p:sp>
      <p:pic>
        <p:nvPicPr>
          <p:cNvPr id="51" name="图片 50">
            <a:extLst>
              <a:ext uri="{FF2B5EF4-FFF2-40B4-BE49-F238E27FC236}">
                <a16:creationId xmlns="" xmlns:a16="http://schemas.microsoft.com/office/drawing/2014/main" id="{B1C77EBC-B645-47E1-AB27-A5117A913FBC}"/>
              </a:ext>
            </a:extLst>
          </p:cNvPr>
          <p:cNvPicPr>
            <a:picLocks noChangeAspect="1"/>
          </p:cNvPicPr>
          <p:nvPr/>
        </p:nvPicPr>
        <p:blipFill rotWithShape="1">
          <a:blip r:embed="rId3" cstate="print">
            <a:biLevel thresh="25000"/>
            <a:extLst>
              <a:ext uri="{28A0092B-C50C-407E-A947-70E740481C1C}">
                <a14:useLocalDpi xmlns="" xmlns:a14="http://schemas.microsoft.com/office/drawing/2010/main" val="0"/>
              </a:ext>
            </a:extLst>
          </a:blip>
          <a:srcRect r="14404" b="78273"/>
          <a:stretch/>
        </p:blipFill>
        <p:spPr>
          <a:xfrm>
            <a:off x="2127790" y="6483111"/>
            <a:ext cx="1159697" cy="282020"/>
          </a:xfrm>
          <a:prstGeom prst="rect">
            <a:avLst/>
          </a:prstGeom>
        </p:spPr>
      </p:pic>
      <p:sp>
        <p:nvSpPr>
          <p:cNvPr id="24" name="文本框 23">
            <a:extLst>
              <a:ext uri="{FF2B5EF4-FFF2-40B4-BE49-F238E27FC236}">
                <a16:creationId xmlns="" xmlns:a16="http://schemas.microsoft.com/office/drawing/2014/main" id="{D184E21C-85B5-45FC-A51E-9A5862C586EA}"/>
              </a:ext>
            </a:extLst>
          </p:cNvPr>
          <p:cNvSpPr txBox="1"/>
          <p:nvPr/>
        </p:nvSpPr>
        <p:spPr>
          <a:xfrm>
            <a:off x="3478704" y="6499352"/>
            <a:ext cx="1193841" cy="253916"/>
          </a:xfrm>
          <a:prstGeom prst="rect">
            <a:avLst/>
          </a:prstGeom>
          <a:noFill/>
        </p:spPr>
        <p:txBody>
          <a:bodyPr vert="horz" wrap="square" lIns="0" rIns="0" rtlCol="0">
            <a:spAutoFit/>
          </a:bodyPr>
          <a:lstStyle/>
          <a:p>
            <a:pPr algn="dist" defTabSz="685800">
              <a:defRPr/>
            </a:pPr>
            <a:r>
              <a:rPr lang="en-US" altLang="zh-CN" sz="1050" dirty="0">
                <a:solidFill>
                  <a:schemeClr val="bg1"/>
                </a:solidFill>
                <a:ea typeface="Microsoft YaHei"/>
                <a:cs typeface="+mn-ea"/>
                <a:sym typeface="+mn-lt"/>
              </a:rPr>
              <a:t>2019 / 01 / 30</a:t>
            </a:r>
            <a:endParaRPr lang="zh-CN" altLang="en-US" sz="1050" dirty="0">
              <a:solidFill>
                <a:schemeClr val="bg1"/>
              </a:solidFill>
              <a:ea typeface="Microsoft YaHei"/>
              <a:cs typeface="+mn-ea"/>
              <a:sym typeface="+mn-lt"/>
            </a:endParaRPr>
          </a:p>
        </p:txBody>
      </p:sp>
      <p:pic>
        <p:nvPicPr>
          <p:cNvPr id="6" name="图片占位符 5">
            <a:extLst>
              <a:ext uri="{FF2B5EF4-FFF2-40B4-BE49-F238E27FC236}">
                <a16:creationId xmlns="" xmlns:a16="http://schemas.microsoft.com/office/drawing/2014/main" id="{943697BF-71BC-4D65-807A-40A226E72DC2}"/>
              </a:ext>
            </a:extLst>
          </p:cNvPr>
          <p:cNvPicPr>
            <a:picLocks noGrp="1" noChangeAspect="1"/>
          </p:cNvPicPr>
          <p:nvPr>
            <p:ph type="pic" sz="quarter" idx="10"/>
          </p:nvPr>
        </p:nvPicPr>
        <p:blipFill rotWithShape="1">
          <a:blip r:embed="rId4" cstate="print">
            <a:extLst>
              <a:ext uri="{BEBA8EAE-BF5A-486C-A8C5-ECC9F3942E4B}">
                <a14:imgProps xmlns="" xmlns:a14="http://schemas.microsoft.com/office/drawing/2010/main">
                  <a14:imgLayer r:embed="rId5">
                    <a14:imgEffect>
                      <a14:colorTemperature colorTemp="4700"/>
                    </a14:imgEffect>
                  </a14:imgLayer>
                </a14:imgProps>
              </a:ext>
              <a:ext uri="{28A0092B-C50C-407E-A947-70E740481C1C}">
                <a14:useLocalDpi xmlns="" xmlns:a14="http://schemas.microsoft.com/office/drawing/2010/main" val="0"/>
              </a:ext>
            </a:extLst>
          </a:blip>
          <a:srcRect l="36714" r="36714"/>
          <a:stretch/>
        </p:blipFill>
        <p:spPr>
          <a:xfrm>
            <a:off x="180818" y="-1"/>
            <a:ext cx="3203213" cy="6371539"/>
          </a:xfrm>
        </p:spPr>
      </p:pic>
      <p:grpSp>
        <p:nvGrpSpPr>
          <p:cNvPr id="17" name="组合 16">
            <a:extLst>
              <a:ext uri="{FF2B5EF4-FFF2-40B4-BE49-F238E27FC236}">
                <a16:creationId xmlns="" xmlns:a16="http://schemas.microsoft.com/office/drawing/2014/main" id="{F7B41DC9-0858-48AA-83A5-558D727D6B42}"/>
              </a:ext>
            </a:extLst>
          </p:cNvPr>
          <p:cNvGrpSpPr/>
          <p:nvPr/>
        </p:nvGrpSpPr>
        <p:grpSpPr>
          <a:xfrm>
            <a:off x="451857" y="324736"/>
            <a:ext cx="190496" cy="101766"/>
            <a:chOff x="4503420" y="2385060"/>
            <a:chExt cx="358140" cy="259080"/>
          </a:xfrm>
        </p:grpSpPr>
        <p:cxnSp>
          <p:nvCxnSpPr>
            <p:cNvPr id="18" name="直接连接符 17">
              <a:extLst>
                <a:ext uri="{FF2B5EF4-FFF2-40B4-BE49-F238E27FC236}">
                  <a16:creationId xmlns="" xmlns:a16="http://schemas.microsoft.com/office/drawing/2014/main" id="{764683D2-4BF7-4731-880A-A4BD46C6DAE9}"/>
                </a:ext>
              </a:extLst>
            </p:cNvPr>
            <p:cNvCxnSpPr>
              <a:cxnSpLocks/>
            </p:cNvCxnSpPr>
            <p:nvPr/>
          </p:nvCxnSpPr>
          <p:spPr>
            <a:xfrm>
              <a:off x="4503420" y="2385060"/>
              <a:ext cx="3581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 xmlns:a16="http://schemas.microsoft.com/office/drawing/2014/main" id="{4B696924-F047-485F-A144-2E32FC88EB5C}"/>
                </a:ext>
              </a:extLst>
            </p:cNvPr>
            <p:cNvCxnSpPr>
              <a:cxnSpLocks/>
            </p:cNvCxnSpPr>
            <p:nvPr/>
          </p:nvCxnSpPr>
          <p:spPr>
            <a:xfrm>
              <a:off x="4503420" y="2514600"/>
              <a:ext cx="3581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 xmlns:a16="http://schemas.microsoft.com/office/drawing/2014/main" id="{FCF11702-2D86-4858-B936-1A875F2B8880}"/>
                </a:ext>
              </a:extLst>
            </p:cNvPr>
            <p:cNvCxnSpPr>
              <a:cxnSpLocks/>
            </p:cNvCxnSpPr>
            <p:nvPr/>
          </p:nvCxnSpPr>
          <p:spPr>
            <a:xfrm>
              <a:off x="4503420" y="2644140"/>
              <a:ext cx="3581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 xmlns:p14="http://schemas.microsoft.com/office/powerpoint/2010/main" val="1981974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31D91090-C972-4A2D-920A-9ED3EEE31D87}"/>
              </a:ext>
            </a:extLst>
          </p:cNvPr>
          <p:cNvSpPr>
            <a:spLocks noGrp="1"/>
          </p:cNvSpPr>
          <p:nvPr>
            <p:ph type="body" sz="quarter" idx="11"/>
          </p:nvPr>
        </p:nvSpPr>
        <p:spPr/>
        <p:txBody>
          <a:bodyPr/>
          <a:lstStyle/>
          <a:p>
            <a:r>
              <a:rPr lang="en-US" altLang="zh-CN" dirty="0">
                <a:sym typeface="+mn-lt"/>
              </a:rPr>
              <a:t>Please add the title</a:t>
            </a:r>
          </a:p>
        </p:txBody>
      </p:sp>
      <p:sp>
        <p:nvSpPr>
          <p:cNvPr id="2" name="文本占位符 1">
            <a:extLst>
              <a:ext uri="{FF2B5EF4-FFF2-40B4-BE49-F238E27FC236}">
                <a16:creationId xmlns="" xmlns:a16="http://schemas.microsoft.com/office/drawing/2014/main" id="{AD590B84-D5F8-425B-B82C-15875F1E3665}"/>
              </a:ext>
            </a:extLst>
          </p:cNvPr>
          <p:cNvSpPr>
            <a:spLocks noGrp="1"/>
          </p:cNvSpPr>
          <p:nvPr>
            <p:ph type="body" sz="quarter" idx="10"/>
          </p:nvPr>
        </p:nvSpPr>
        <p:spPr/>
        <p:txBody>
          <a:bodyPr/>
          <a:lstStyle/>
          <a:p>
            <a:r>
              <a:rPr lang="zh-CN" altLang="en-US" dirty="0"/>
              <a:t>二段无图式</a:t>
            </a:r>
          </a:p>
        </p:txBody>
      </p:sp>
      <p:sp>
        <p:nvSpPr>
          <p:cNvPr id="36" name="矩形 35">
            <a:extLst>
              <a:ext uri="{FF2B5EF4-FFF2-40B4-BE49-F238E27FC236}">
                <a16:creationId xmlns="" xmlns:a16="http://schemas.microsoft.com/office/drawing/2014/main" id="{BC1EA42F-3A40-4EAA-808E-A41E99A28FC2}"/>
              </a:ext>
            </a:extLst>
          </p:cNvPr>
          <p:cNvSpPr/>
          <p:nvPr/>
        </p:nvSpPr>
        <p:spPr>
          <a:xfrm>
            <a:off x="692838" y="2527012"/>
            <a:ext cx="3328294" cy="265493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 xmlns:a16="http://schemas.microsoft.com/office/drawing/2014/main" id="{BA28C1DD-DB29-4424-B36E-1705B835A998}"/>
              </a:ext>
            </a:extLst>
          </p:cNvPr>
          <p:cNvSpPr/>
          <p:nvPr/>
        </p:nvSpPr>
        <p:spPr>
          <a:xfrm>
            <a:off x="3897063" y="2527012"/>
            <a:ext cx="562912" cy="26549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21">
            <a:extLst>
              <a:ext uri="{FF2B5EF4-FFF2-40B4-BE49-F238E27FC236}">
                <a16:creationId xmlns="" xmlns:a16="http://schemas.microsoft.com/office/drawing/2014/main" id="{E4FA3784-5AEC-4D92-BC6E-BB9F3B666529}"/>
              </a:ext>
            </a:extLst>
          </p:cNvPr>
          <p:cNvSpPr/>
          <p:nvPr/>
        </p:nvSpPr>
        <p:spPr>
          <a:xfrm>
            <a:off x="692839" y="1965901"/>
            <a:ext cx="3767137" cy="561110"/>
          </a:xfrm>
          <a:prstGeom prst="rect">
            <a:avLst/>
          </a:prstGeom>
          <a:solidFill>
            <a:schemeClr val="bg1"/>
          </a:solidFill>
          <a:ln>
            <a:noFill/>
          </a:ln>
          <a:effectLst>
            <a:outerShdw blurRad="101600" dist="50800" dir="54000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44" name="Rectangle 22">
            <a:extLst>
              <a:ext uri="{FF2B5EF4-FFF2-40B4-BE49-F238E27FC236}">
                <a16:creationId xmlns="" xmlns:a16="http://schemas.microsoft.com/office/drawing/2014/main" id="{A25593F5-4989-4458-9197-7B0C6F90221F}"/>
              </a:ext>
            </a:extLst>
          </p:cNvPr>
          <p:cNvSpPr/>
          <p:nvPr/>
        </p:nvSpPr>
        <p:spPr>
          <a:xfrm>
            <a:off x="3897063" y="1965901"/>
            <a:ext cx="562912" cy="561110"/>
          </a:xfrm>
          <a:prstGeom prst="rect">
            <a:avLst/>
          </a:prstGeom>
          <a:solidFill>
            <a:schemeClr val="accent1">
              <a:lumMod val="40000"/>
              <a:lumOff val="60000"/>
            </a:schemeClr>
          </a:solidFill>
          <a:ln>
            <a:noFill/>
          </a:ln>
          <a:effectLst>
            <a:outerShdw blurRad="101600" dist="50800" dir="5400000" algn="ctr" rotWithShape="0">
              <a:schemeClr val="accent1">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5" name="Freeform 5">
            <a:extLst>
              <a:ext uri="{FF2B5EF4-FFF2-40B4-BE49-F238E27FC236}">
                <a16:creationId xmlns="" xmlns:a16="http://schemas.microsoft.com/office/drawing/2014/main" id="{9C885B15-443D-477A-A36E-FB216B8FC8CB}"/>
              </a:ext>
            </a:extLst>
          </p:cNvPr>
          <p:cNvSpPr>
            <a:spLocks noEditPoints="1"/>
          </p:cNvSpPr>
          <p:nvPr/>
        </p:nvSpPr>
        <p:spPr bwMode="auto">
          <a:xfrm>
            <a:off x="4040504" y="2087034"/>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46" name="矩形 45">
            <a:extLst>
              <a:ext uri="{FF2B5EF4-FFF2-40B4-BE49-F238E27FC236}">
                <a16:creationId xmlns="" xmlns:a16="http://schemas.microsoft.com/office/drawing/2014/main" id="{D99171D9-3DA6-48D8-986E-0A9872841E51}"/>
              </a:ext>
            </a:extLst>
          </p:cNvPr>
          <p:cNvSpPr/>
          <p:nvPr/>
        </p:nvSpPr>
        <p:spPr>
          <a:xfrm>
            <a:off x="1553631" y="2064185"/>
            <a:ext cx="1338828" cy="369332"/>
          </a:xfrm>
          <a:prstGeom prst="rect">
            <a:avLst/>
          </a:prstGeom>
        </p:spPr>
        <p:txBody>
          <a:bodyPr wrap="none">
            <a:spAutoFit/>
          </a:bodyPr>
          <a:lstStyle/>
          <a:p>
            <a:pPr algn="ctr">
              <a:defRPr/>
            </a:pPr>
            <a:r>
              <a:rPr lang="zh-CN" altLang="en-US" b="1" dirty="0">
                <a:solidFill>
                  <a:schemeClr val="tx1">
                    <a:lumMod val="75000"/>
                    <a:lumOff val="25000"/>
                  </a:schemeClr>
                </a:solidFill>
                <a:latin typeface="+mj-ea"/>
                <a:ea typeface="+mj-ea"/>
              </a:rPr>
              <a:t>请输入标题</a:t>
            </a:r>
          </a:p>
        </p:txBody>
      </p:sp>
      <p:sp>
        <p:nvSpPr>
          <p:cNvPr id="47" name="矩形 46">
            <a:extLst>
              <a:ext uri="{FF2B5EF4-FFF2-40B4-BE49-F238E27FC236}">
                <a16:creationId xmlns="" xmlns:a16="http://schemas.microsoft.com/office/drawing/2014/main" id="{B310A905-6251-47C7-8C96-E5ED7A766B5A}"/>
              </a:ext>
            </a:extLst>
          </p:cNvPr>
          <p:cNvSpPr/>
          <p:nvPr/>
        </p:nvSpPr>
        <p:spPr>
          <a:xfrm>
            <a:off x="549027" y="2846443"/>
            <a:ext cx="3348037" cy="1000274"/>
          </a:xfrm>
          <a:prstGeom prst="rect">
            <a:avLst/>
          </a:prstGeom>
        </p:spPr>
        <p:txBody>
          <a:bodyPr wrap="square">
            <a:spAutoFit/>
          </a:bodyPr>
          <a:lstStyle/>
          <a:p>
            <a:pPr algn="ctr">
              <a:lnSpc>
                <a:spcPct val="125000"/>
              </a:lnSpc>
              <a:defRPr/>
            </a:pPr>
            <a:r>
              <a:rPr lang="zh-CN" altLang="en-US" sz="1600" dirty="0">
                <a:solidFill>
                  <a:schemeClr val="tx1">
                    <a:lumMod val="75000"/>
                    <a:lumOff val="25000"/>
                  </a:schemeClr>
                </a:solidFill>
                <a:latin typeface="+mn-ea"/>
              </a:rPr>
              <a:t>请输入内容请输入内容</a:t>
            </a:r>
          </a:p>
          <a:p>
            <a:pPr algn="ctr">
              <a:lnSpc>
                <a:spcPct val="125000"/>
              </a:lnSpc>
              <a:defRPr/>
            </a:pPr>
            <a:r>
              <a:rPr lang="zh-CN" altLang="en-US" sz="1600" dirty="0">
                <a:solidFill>
                  <a:schemeClr val="tx1">
                    <a:lumMod val="75000"/>
                    <a:lumOff val="25000"/>
                  </a:schemeClr>
                </a:solidFill>
                <a:latin typeface="+mn-ea"/>
              </a:rPr>
              <a:t>请输入内容请输入内容</a:t>
            </a:r>
          </a:p>
          <a:p>
            <a:pPr algn="ctr">
              <a:lnSpc>
                <a:spcPct val="125000"/>
              </a:lnSpc>
              <a:defRPr/>
            </a:pPr>
            <a:r>
              <a:rPr lang="zh-CN" altLang="en-US" sz="1600" dirty="0">
                <a:solidFill>
                  <a:schemeClr val="tx1">
                    <a:lumMod val="75000"/>
                    <a:lumOff val="25000"/>
                  </a:schemeClr>
                </a:solidFill>
                <a:latin typeface="+mn-ea"/>
              </a:rPr>
              <a:t>请输入内容请输入内容</a:t>
            </a:r>
          </a:p>
        </p:txBody>
      </p:sp>
      <p:grpSp>
        <p:nvGrpSpPr>
          <p:cNvPr id="48" name="Group 30">
            <a:extLst>
              <a:ext uri="{FF2B5EF4-FFF2-40B4-BE49-F238E27FC236}">
                <a16:creationId xmlns="" xmlns:a16="http://schemas.microsoft.com/office/drawing/2014/main" id="{7497FE23-FF01-47E0-AF38-901EF68CAE4F}"/>
              </a:ext>
            </a:extLst>
          </p:cNvPr>
          <p:cNvGrpSpPr/>
          <p:nvPr/>
        </p:nvGrpSpPr>
        <p:grpSpPr>
          <a:xfrm>
            <a:off x="2209303" y="5501374"/>
            <a:ext cx="587810" cy="126092"/>
            <a:chOff x="5029326" y="6035040"/>
            <a:chExt cx="983702" cy="211015"/>
          </a:xfrm>
        </p:grpSpPr>
        <p:sp>
          <p:nvSpPr>
            <p:cNvPr id="49" name="Oval 31">
              <a:extLst>
                <a:ext uri="{FF2B5EF4-FFF2-40B4-BE49-F238E27FC236}">
                  <a16:creationId xmlns="" xmlns:a16="http://schemas.microsoft.com/office/drawing/2014/main" id="{D51C71C2-7853-4805-A5B8-9D158BD84D88}"/>
                </a:ext>
              </a:extLst>
            </p:cNvPr>
            <p:cNvSpPr/>
            <p:nvPr/>
          </p:nvSpPr>
          <p:spPr>
            <a:xfrm>
              <a:off x="5029326" y="6035040"/>
              <a:ext cx="211015" cy="21101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0" name="Oval 32">
              <a:extLst>
                <a:ext uri="{FF2B5EF4-FFF2-40B4-BE49-F238E27FC236}">
                  <a16:creationId xmlns="" xmlns:a16="http://schemas.microsoft.com/office/drawing/2014/main" id="{32478DF7-F714-4D06-896F-9C2B0D746CA4}"/>
                </a:ext>
              </a:extLst>
            </p:cNvPr>
            <p:cNvSpPr/>
            <p:nvPr/>
          </p:nvSpPr>
          <p:spPr>
            <a:xfrm>
              <a:off x="5413042" y="6035040"/>
              <a:ext cx="211015" cy="2110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1" name="Oval 33">
              <a:extLst>
                <a:ext uri="{FF2B5EF4-FFF2-40B4-BE49-F238E27FC236}">
                  <a16:creationId xmlns="" xmlns:a16="http://schemas.microsoft.com/office/drawing/2014/main" id="{16D8D161-0B3C-45F6-9D57-11A30583BE1C}"/>
                </a:ext>
              </a:extLst>
            </p:cNvPr>
            <p:cNvSpPr/>
            <p:nvPr/>
          </p:nvSpPr>
          <p:spPr>
            <a:xfrm>
              <a:off x="5802013" y="6035040"/>
              <a:ext cx="211015" cy="21101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52" name="Rectangle 22">
            <a:extLst>
              <a:ext uri="{FF2B5EF4-FFF2-40B4-BE49-F238E27FC236}">
                <a16:creationId xmlns="" xmlns:a16="http://schemas.microsoft.com/office/drawing/2014/main" id="{25DE5AF5-6BA0-4CA8-8498-3410BB59909D}"/>
              </a:ext>
            </a:extLst>
          </p:cNvPr>
          <p:cNvSpPr/>
          <p:nvPr/>
        </p:nvSpPr>
        <p:spPr>
          <a:xfrm>
            <a:off x="3897063" y="2519141"/>
            <a:ext cx="562912" cy="561110"/>
          </a:xfrm>
          <a:prstGeom prst="rect">
            <a:avLst/>
          </a:prstGeom>
          <a:solidFill>
            <a:schemeClr val="bg1"/>
          </a:solidFill>
          <a:ln>
            <a:noFill/>
          </a:ln>
          <a:effectLst>
            <a:outerShdw blurRad="101600" dist="50800" dir="54000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3" name="Rectangle 22">
            <a:extLst>
              <a:ext uri="{FF2B5EF4-FFF2-40B4-BE49-F238E27FC236}">
                <a16:creationId xmlns="" xmlns:a16="http://schemas.microsoft.com/office/drawing/2014/main" id="{B2A470C4-8FFC-417D-AB58-8D9F1CB4E335}"/>
              </a:ext>
            </a:extLst>
          </p:cNvPr>
          <p:cNvSpPr/>
          <p:nvPr/>
        </p:nvSpPr>
        <p:spPr>
          <a:xfrm>
            <a:off x="3897063" y="4627433"/>
            <a:ext cx="562912" cy="561110"/>
          </a:xfrm>
          <a:prstGeom prst="rect">
            <a:avLst/>
          </a:prstGeom>
          <a:solidFill>
            <a:schemeClr val="bg1"/>
          </a:solidFill>
          <a:ln>
            <a:noFill/>
          </a:ln>
          <a:effectLst>
            <a:outerShdw blurRad="101600" dist="50800" dir="54000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4" name="Freeform 14">
            <a:extLst>
              <a:ext uri="{FF2B5EF4-FFF2-40B4-BE49-F238E27FC236}">
                <a16:creationId xmlns="" xmlns:a16="http://schemas.microsoft.com/office/drawing/2014/main" id="{EB4196F6-1ADE-484F-A4D2-4259B82EE383}"/>
              </a:ext>
            </a:extLst>
          </p:cNvPr>
          <p:cNvSpPr/>
          <p:nvPr/>
        </p:nvSpPr>
        <p:spPr bwMode="auto">
          <a:xfrm rot="5400000">
            <a:off x="4093644" y="2647547"/>
            <a:ext cx="179526" cy="250055"/>
          </a:xfrm>
          <a:custGeom>
            <a:avLst/>
            <a:gdLst>
              <a:gd name="T0" fmla="*/ 75 w 84"/>
              <a:gd name="T1" fmla="*/ 117 h 117"/>
              <a:gd name="T2" fmla="*/ 70 w 84"/>
              <a:gd name="T3" fmla="*/ 115 h 117"/>
              <a:gd name="T4" fmla="*/ 3 w 84"/>
              <a:gd name="T5" fmla="*/ 65 h 117"/>
              <a:gd name="T6" fmla="*/ 0 w 84"/>
              <a:gd name="T7" fmla="*/ 59 h 117"/>
              <a:gd name="T8" fmla="*/ 3 w 84"/>
              <a:gd name="T9" fmla="*/ 52 h 117"/>
              <a:gd name="T10" fmla="*/ 70 w 84"/>
              <a:gd name="T11" fmla="*/ 3 h 117"/>
              <a:gd name="T12" fmla="*/ 82 w 84"/>
              <a:gd name="T13" fmla="*/ 5 h 117"/>
              <a:gd name="T14" fmla="*/ 80 w 84"/>
              <a:gd name="T15" fmla="*/ 16 h 117"/>
              <a:gd name="T16" fmla="*/ 21 w 84"/>
              <a:gd name="T17" fmla="*/ 59 h 117"/>
              <a:gd name="T18" fmla="*/ 80 w 84"/>
              <a:gd name="T19" fmla="*/ 102 h 117"/>
              <a:gd name="T20" fmla="*/ 82 w 84"/>
              <a:gd name="T21" fmla="*/ 113 h 117"/>
              <a:gd name="T22" fmla="*/ 75 w 84"/>
              <a:gd name="T2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75" y="117"/>
                </a:moveTo>
                <a:cubicBezTo>
                  <a:pt x="73" y="117"/>
                  <a:pt x="72" y="116"/>
                  <a:pt x="70" y="115"/>
                </a:cubicBezTo>
                <a:cubicBezTo>
                  <a:pt x="3" y="65"/>
                  <a:pt x="3" y="65"/>
                  <a:pt x="3" y="65"/>
                </a:cubicBezTo>
                <a:cubicBezTo>
                  <a:pt x="1" y="64"/>
                  <a:pt x="0" y="61"/>
                  <a:pt x="0" y="59"/>
                </a:cubicBezTo>
                <a:cubicBezTo>
                  <a:pt x="0" y="56"/>
                  <a:pt x="1" y="54"/>
                  <a:pt x="3" y="52"/>
                </a:cubicBezTo>
                <a:cubicBezTo>
                  <a:pt x="70" y="3"/>
                  <a:pt x="70" y="3"/>
                  <a:pt x="70" y="3"/>
                </a:cubicBezTo>
                <a:cubicBezTo>
                  <a:pt x="74" y="0"/>
                  <a:pt x="79" y="1"/>
                  <a:pt x="82" y="5"/>
                </a:cubicBezTo>
                <a:cubicBezTo>
                  <a:pt x="84" y="8"/>
                  <a:pt x="83" y="13"/>
                  <a:pt x="80" y="16"/>
                </a:cubicBezTo>
                <a:cubicBezTo>
                  <a:pt x="21" y="59"/>
                  <a:pt x="21" y="59"/>
                  <a:pt x="21" y="59"/>
                </a:cubicBezTo>
                <a:cubicBezTo>
                  <a:pt x="80" y="102"/>
                  <a:pt x="80" y="102"/>
                  <a:pt x="80" y="102"/>
                </a:cubicBezTo>
                <a:cubicBezTo>
                  <a:pt x="83" y="105"/>
                  <a:pt x="84" y="110"/>
                  <a:pt x="82" y="113"/>
                </a:cubicBezTo>
                <a:cubicBezTo>
                  <a:pt x="80" y="116"/>
                  <a:pt x="78" y="117"/>
                  <a:pt x="75" y="117"/>
                </a:cubicBezTo>
                <a:close/>
              </a:path>
            </a:pathLst>
          </a:custGeom>
          <a:solidFill>
            <a:schemeClr val="accent1">
              <a:lumMod val="20000"/>
              <a:lumOff val="80000"/>
            </a:schemeClr>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14">
            <a:extLst>
              <a:ext uri="{FF2B5EF4-FFF2-40B4-BE49-F238E27FC236}">
                <a16:creationId xmlns="" xmlns:a16="http://schemas.microsoft.com/office/drawing/2014/main" id="{EDB76EF1-3B3F-462A-A013-A52D8BF44EC7}"/>
              </a:ext>
            </a:extLst>
          </p:cNvPr>
          <p:cNvSpPr/>
          <p:nvPr/>
        </p:nvSpPr>
        <p:spPr bwMode="auto">
          <a:xfrm rot="16200000" flipV="1">
            <a:off x="4093644" y="4782963"/>
            <a:ext cx="179526" cy="250055"/>
          </a:xfrm>
          <a:custGeom>
            <a:avLst/>
            <a:gdLst>
              <a:gd name="T0" fmla="*/ 75 w 84"/>
              <a:gd name="T1" fmla="*/ 117 h 117"/>
              <a:gd name="T2" fmla="*/ 70 w 84"/>
              <a:gd name="T3" fmla="*/ 115 h 117"/>
              <a:gd name="T4" fmla="*/ 3 w 84"/>
              <a:gd name="T5" fmla="*/ 65 h 117"/>
              <a:gd name="T6" fmla="*/ 0 w 84"/>
              <a:gd name="T7" fmla="*/ 59 h 117"/>
              <a:gd name="T8" fmla="*/ 3 w 84"/>
              <a:gd name="T9" fmla="*/ 52 h 117"/>
              <a:gd name="T10" fmla="*/ 70 w 84"/>
              <a:gd name="T11" fmla="*/ 3 h 117"/>
              <a:gd name="T12" fmla="*/ 82 w 84"/>
              <a:gd name="T13" fmla="*/ 5 h 117"/>
              <a:gd name="T14" fmla="*/ 80 w 84"/>
              <a:gd name="T15" fmla="*/ 16 h 117"/>
              <a:gd name="T16" fmla="*/ 21 w 84"/>
              <a:gd name="T17" fmla="*/ 59 h 117"/>
              <a:gd name="T18" fmla="*/ 80 w 84"/>
              <a:gd name="T19" fmla="*/ 102 h 117"/>
              <a:gd name="T20" fmla="*/ 82 w 84"/>
              <a:gd name="T21" fmla="*/ 113 h 117"/>
              <a:gd name="T22" fmla="*/ 75 w 84"/>
              <a:gd name="T2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75" y="117"/>
                </a:moveTo>
                <a:cubicBezTo>
                  <a:pt x="73" y="117"/>
                  <a:pt x="72" y="116"/>
                  <a:pt x="70" y="115"/>
                </a:cubicBezTo>
                <a:cubicBezTo>
                  <a:pt x="3" y="65"/>
                  <a:pt x="3" y="65"/>
                  <a:pt x="3" y="65"/>
                </a:cubicBezTo>
                <a:cubicBezTo>
                  <a:pt x="1" y="64"/>
                  <a:pt x="0" y="61"/>
                  <a:pt x="0" y="59"/>
                </a:cubicBezTo>
                <a:cubicBezTo>
                  <a:pt x="0" y="56"/>
                  <a:pt x="1" y="54"/>
                  <a:pt x="3" y="52"/>
                </a:cubicBezTo>
                <a:cubicBezTo>
                  <a:pt x="70" y="3"/>
                  <a:pt x="70" y="3"/>
                  <a:pt x="70" y="3"/>
                </a:cubicBezTo>
                <a:cubicBezTo>
                  <a:pt x="74" y="0"/>
                  <a:pt x="79" y="1"/>
                  <a:pt x="82" y="5"/>
                </a:cubicBezTo>
                <a:cubicBezTo>
                  <a:pt x="84" y="8"/>
                  <a:pt x="83" y="13"/>
                  <a:pt x="80" y="16"/>
                </a:cubicBezTo>
                <a:cubicBezTo>
                  <a:pt x="21" y="59"/>
                  <a:pt x="21" y="59"/>
                  <a:pt x="21" y="59"/>
                </a:cubicBezTo>
                <a:cubicBezTo>
                  <a:pt x="80" y="102"/>
                  <a:pt x="80" y="102"/>
                  <a:pt x="80" y="102"/>
                </a:cubicBezTo>
                <a:cubicBezTo>
                  <a:pt x="83" y="105"/>
                  <a:pt x="84" y="110"/>
                  <a:pt x="82" y="113"/>
                </a:cubicBezTo>
                <a:cubicBezTo>
                  <a:pt x="80" y="116"/>
                  <a:pt x="78" y="117"/>
                  <a:pt x="75" y="117"/>
                </a:cubicBezTo>
                <a:close/>
              </a:path>
            </a:pathLst>
          </a:custGeom>
          <a:solidFill>
            <a:schemeClr val="accent1">
              <a:lumMod val="20000"/>
              <a:lumOff val="80000"/>
            </a:schemeClr>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矩形 55">
            <a:extLst>
              <a:ext uri="{FF2B5EF4-FFF2-40B4-BE49-F238E27FC236}">
                <a16:creationId xmlns="" xmlns:a16="http://schemas.microsoft.com/office/drawing/2014/main" id="{90679B49-0625-4720-8E78-998A8D98132A}"/>
              </a:ext>
            </a:extLst>
          </p:cNvPr>
          <p:cNvSpPr/>
          <p:nvPr/>
        </p:nvSpPr>
        <p:spPr>
          <a:xfrm>
            <a:off x="4827835" y="2527012"/>
            <a:ext cx="3328294" cy="265493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a:extLst>
              <a:ext uri="{FF2B5EF4-FFF2-40B4-BE49-F238E27FC236}">
                <a16:creationId xmlns="" xmlns:a16="http://schemas.microsoft.com/office/drawing/2014/main" id="{0843620C-F52A-421E-A00E-878EA25C3AA0}"/>
              </a:ext>
            </a:extLst>
          </p:cNvPr>
          <p:cNvSpPr/>
          <p:nvPr/>
        </p:nvSpPr>
        <p:spPr>
          <a:xfrm>
            <a:off x="8032060" y="2527012"/>
            <a:ext cx="562912" cy="26549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Rectangle 21">
            <a:extLst>
              <a:ext uri="{FF2B5EF4-FFF2-40B4-BE49-F238E27FC236}">
                <a16:creationId xmlns="" xmlns:a16="http://schemas.microsoft.com/office/drawing/2014/main" id="{AB2D5D9B-3458-4B41-B0D5-55BC10FE1831}"/>
              </a:ext>
            </a:extLst>
          </p:cNvPr>
          <p:cNvSpPr/>
          <p:nvPr/>
        </p:nvSpPr>
        <p:spPr>
          <a:xfrm>
            <a:off x="4827836" y="1965901"/>
            <a:ext cx="3767137" cy="561110"/>
          </a:xfrm>
          <a:prstGeom prst="rect">
            <a:avLst/>
          </a:prstGeom>
          <a:solidFill>
            <a:schemeClr val="bg1"/>
          </a:solidFill>
          <a:ln>
            <a:noFill/>
          </a:ln>
          <a:effectLst>
            <a:outerShdw blurRad="101600" dist="50800" dir="54000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59" name="Rectangle 22">
            <a:extLst>
              <a:ext uri="{FF2B5EF4-FFF2-40B4-BE49-F238E27FC236}">
                <a16:creationId xmlns="" xmlns:a16="http://schemas.microsoft.com/office/drawing/2014/main" id="{47F690F3-B9D3-4209-AF38-187BF3EC2D39}"/>
              </a:ext>
            </a:extLst>
          </p:cNvPr>
          <p:cNvSpPr/>
          <p:nvPr/>
        </p:nvSpPr>
        <p:spPr>
          <a:xfrm>
            <a:off x="8032060" y="1965901"/>
            <a:ext cx="562912" cy="561110"/>
          </a:xfrm>
          <a:prstGeom prst="rect">
            <a:avLst/>
          </a:prstGeom>
          <a:solidFill>
            <a:schemeClr val="accent1">
              <a:lumMod val="40000"/>
              <a:lumOff val="60000"/>
            </a:schemeClr>
          </a:solidFill>
          <a:ln>
            <a:noFill/>
          </a:ln>
          <a:effectLst>
            <a:outerShdw blurRad="101600" dist="50800" dir="5400000" algn="ctr" rotWithShape="0">
              <a:schemeClr val="accent1">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60" name="Freeform 5">
            <a:extLst>
              <a:ext uri="{FF2B5EF4-FFF2-40B4-BE49-F238E27FC236}">
                <a16:creationId xmlns="" xmlns:a16="http://schemas.microsoft.com/office/drawing/2014/main" id="{F39DBCAE-76E6-4F09-96EA-5C299EE6FB32}"/>
              </a:ext>
            </a:extLst>
          </p:cNvPr>
          <p:cNvSpPr>
            <a:spLocks noEditPoints="1"/>
          </p:cNvSpPr>
          <p:nvPr/>
        </p:nvSpPr>
        <p:spPr bwMode="auto">
          <a:xfrm>
            <a:off x="8175501" y="2087034"/>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61" name="矩形 60">
            <a:extLst>
              <a:ext uri="{FF2B5EF4-FFF2-40B4-BE49-F238E27FC236}">
                <a16:creationId xmlns="" xmlns:a16="http://schemas.microsoft.com/office/drawing/2014/main" id="{4B2A46B4-CA9B-4CC9-9A2C-D9AFABFD061C}"/>
              </a:ext>
            </a:extLst>
          </p:cNvPr>
          <p:cNvSpPr/>
          <p:nvPr/>
        </p:nvSpPr>
        <p:spPr>
          <a:xfrm>
            <a:off x="5688628" y="2064185"/>
            <a:ext cx="1338828" cy="369332"/>
          </a:xfrm>
          <a:prstGeom prst="rect">
            <a:avLst/>
          </a:prstGeom>
        </p:spPr>
        <p:txBody>
          <a:bodyPr wrap="none">
            <a:spAutoFit/>
          </a:bodyPr>
          <a:lstStyle/>
          <a:p>
            <a:pPr algn="ctr">
              <a:defRPr/>
            </a:pPr>
            <a:r>
              <a:rPr lang="zh-CN" altLang="en-US" b="1" dirty="0">
                <a:solidFill>
                  <a:schemeClr val="tx1">
                    <a:lumMod val="75000"/>
                    <a:lumOff val="25000"/>
                  </a:schemeClr>
                </a:solidFill>
                <a:latin typeface="+mj-ea"/>
                <a:ea typeface="+mj-ea"/>
              </a:rPr>
              <a:t>请输入标题</a:t>
            </a:r>
          </a:p>
        </p:txBody>
      </p:sp>
      <p:sp>
        <p:nvSpPr>
          <p:cNvPr id="62" name="矩形 61">
            <a:extLst>
              <a:ext uri="{FF2B5EF4-FFF2-40B4-BE49-F238E27FC236}">
                <a16:creationId xmlns="" xmlns:a16="http://schemas.microsoft.com/office/drawing/2014/main" id="{81A8621B-B7F0-4F01-85A1-012223E46062}"/>
              </a:ext>
            </a:extLst>
          </p:cNvPr>
          <p:cNvSpPr/>
          <p:nvPr/>
        </p:nvSpPr>
        <p:spPr>
          <a:xfrm>
            <a:off x="4684024" y="2846443"/>
            <a:ext cx="3348037" cy="1000274"/>
          </a:xfrm>
          <a:prstGeom prst="rect">
            <a:avLst/>
          </a:prstGeom>
        </p:spPr>
        <p:txBody>
          <a:bodyPr wrap="square">
            <a:spAutoFit/>
          </a:bodyPr>
          <a:lstStyle/>
          <a:p>
            <a:pPr algn="ctr">
              <a:lnSpc>
                <a:spcPct val="125000"/>
              </a:lnSpc>
              <a:defRPr/>
            </a:pPr>
            <a:r>
              <a:rPr lang="zh-CN" altLang="en-US" sz="1600" dirty="0">
                <a:solidFill>
                  <a:schemeClr val="tx1">
                    <a:lumMod val="75000"/>
                    <a:lumOff val="25000"/>
                  </a:schemeClr>
                </a:solidFill>
                <a:latin typeface="+mn-ea"/>
              </a:rPr>
              <a:t>请输入内容请输入内容</a:t>
            </a:r>
          </a:p>
          <a:p>
            <a:pPr algn="ctr">
              <a:lnSpc>
                <a:spcPct val="125000"/>
              </a:lnSpc>
              <a:defRPr/>
            </a:pPr>
            <a:r>
              <a:rPr lang="zh-CN" altLang="en-US" sz="1600" dirty="0">
                <a:solidFill>
                  <a:schemeClr val="tx1">
                    <a:lumMod val="75000"/>
                    <a:lumOff val="25000"/>
                  </a:schemeClr>
                </a:solidFill>
                <a:latin typeface="+mn-ea"/>
              </a:rPr>
              <a:t>请输入内容请输入内容</a:t>
            </a:r>
          </a:p>
          <a:p>
            <a:pPr algn="ctr">
              <a:lnSpc>
                <a:spcPct val="125000"/>
              </a:lnSpc>
              <a:defRPr/>
            </a:pPr>
            <a:r>
              <a:rPr lang="zh-CN" altLang="en-US" sz="1600" dirty="0">
                <a:solidFill>
                  <a:schemeClr val="tx1">
                    <a:lumMod val="75000"/>
                    <a:lumOff val="25000"/>
                  </a:schemeClr>
                </a:solidFill>
                <a:latin typeface="+mn-ea"/>
              </a:rPr>
              <a:t>请输入内容请输入内容</a:t>
            </a:r>
          </a:p>
        </p:txBody>
      </p:sp>
      <p:grpSp>
        <p:nvGrpSpPr>
          <p:cNvPr id="63" name="Group 30">
            <a:extLst>
              <a:ext uri="{FF2B5EF4-FFF2-40B4-BE49-F238E27FC236}">
                <a16:creationId xmlns="" xmlns:a16="http://schemas.microsoft.com/office/drawing/2014/main" id="{3E2B1CC2-0873-4894-AF65-58561CECA7E7}"/>
              </a:ext>
            </a:extLst>
          </p:cNvPr>
          <p:cNvGrpSpPr/>
          <p:nvPr/>
        </p:nvGrpSpPr>
        <p:grpSpPr>
          <a:xfrm>
            <a:off x="6344300" y="5501374"/>
            <a:ext cx="587810" cy="126092"/>
            <a:chOff x="5029326" y="6035040"/>
            <a:chExt cx="983702" cy="211015"/>
          </a:xfrm>
        </p:grpSpPr>
        <p:sp>
          <p:nvSpPr>
            <p:cNvPr id="64" name="Oval 31">
              <a:extLst>
                <a:ext uri="{FF2B5EF4-FFF2-40B4-BE49-F238E27FC236}">
                  <a16:creationId xmlns="" xmlns:a16="http://schemas.microsoft.com/office/drawing/2014/main" id="{2715FB30-9D30-4A27-9619-5410DB96222D}"/>
                </a:ext>
              </a:extLst>
            </p:cNvPr>
            <p:cNvSpPr/>
            <p:nvPr/>
          </p:nvSpPr>
          <p:spPr>
            <a:xfrm>
              <a:off x="5029326" y="6035040"/>
              <a:ext cx="211015" cy="21101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65" name="Oval 32">
              <a:extLst>
                <a:ext uri="{FF2B5EF4-FFF2-40B4-BE49-F238E27FC236}">
                  <a16:creationId xmlns="" xmlns:a16="http://schemas.microsoft.com/office/drawing/2014/main" id="{C99165B0-72F2-4088-9854-25C1AEF779A0}"/>
                </a:ext>
              </a:extLst>
            </p:cNvPr>
            <p:cNvSpPr/>
            <p:nvPr/>
          </p:nvSpPr>
          <p:spPr>
            <a:xfrm>
              <a:off x="5413042" y="6035040"/>
              <a:ext cx="211015" cy="2110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66" name="Oval 33">
              <a:extLst>
                <a:ext uri="{FF2B5EF4-FFF2-40B4-BE49-F238E27FC236}">
                  <a16:creationId xmlns="" xmlns:a16="http://schemas.microsoft.com/office/drawing/2014/main" id="{1EF9661F-4ADC-4C6B-B82A-432FD97DB6A2}"/>
                </a:ext>
              </a:extLst>
            </p:cNvPr>
            <p:cNvSpPr/>
            <p:nvPr/>
          </p:nvSpPr>
          <p:spPr>
            <a:xfrm>
              <a:off x="5802013" y="6035040"/>
              <a:ext cx="211015" cy="21101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67" name="Rectangle 22">
            <a:extLst>
              <a:ext uri="{FF2B5EF4-FFF2-40B4-BE49-F238E27FC236}">
                <a16:creationId xmlns="" xmlns:a16="http://schemas.microsoft.com/office/drawing/2014/main" id="{9F7DAFBC-4208-46EF-A7E3-374890BCD7DE}"/>
              </a:ext>
            </a:extLst>
          </p:cNvPr>
          <p:cNvSpPr/>
          <p:nvPr/>
        </p:nvSpPr>
        <p:spPr>
          <a:xfrm>
            <a:off x="8032060" y="2519141"/>
            <a:ext cx="562912" cy="561110"/>
          </a:xfrm>
          <a:prstGeom prst="rect">
            <a:avLst/>
          </a:prstGeom>
          <a:solidFill>
            <a:schemeClr val="bg1"/>
          </a:solidFill>
          <a:ln>
            <a:noFill/>
          </a:ln>
          <a:effectLst>
            <a:outerShdw blurRad="101600" dist="50800" dir="54000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68" name="Rectangle 22">
            <a:extLst>
              <a:ext uri="{FF2B5EF4-FFF2-40B4-BE49-F238E27FC236}">
                <a16:creationId xmlns="" xmlns:a16="http://schemas.microsoft.com/office/drawing/2014/main" id="{4C8EB3D3-2A65-40A8-ABE8-4F71B5638505}"/>
              </a:ext>
            </a:extLst>
          </p:cNvPr>
          <p:cNvSpPr/>
          <p:nvPr/>
        </p:nvSpPr>
        <p:spPr>
          <a:xfrm>
            <a:off x="8032060" y="4627433"/>
            <a:ext cx="562912" cy="570249"/>
          </a:xfrm>
          <a:prstGeom prst="rect">
            <a:avLst/>
          </a:prstGeom>
          <a:solidFill>
            <a:schemeClr val="bg1"/>
          </a:solidFill>
          <a:ln>
            <a:noFill/>
          </a:ln>
          <a:effectLst>
            <a:outerShdw blurRad="101600" dist="50800" dir="54000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69" name="Freeform 14">
            <a:extLst>
              <a:ext uri="{FF2B5EF4-FFF2-40B4-BE49-F238E27FC236}">
                <a16:creationId xmlns="" xmlns:a16="http://schemas.microsoft.com/office/drawing/2014/main" id="{BE98D6C6-0FBC-4B6D-9938-66DEBDC37A38}"/>
              </a:ext>
            </a:extLst>
          </p:cNvPr>
          <p:cNvSpPr/>
          <p:nvPr/>
        </p:nvSpPr>
        <p:spPr bwMode="auto">
          <a:xfrm rot="5400000">
            <a:off x="8228641" y="2647547"/>
            <a:ext cx="179526" cy="250055"/>
          </a:xfrm>
          <a:custGeom>
            <a:avLst/>
            <a:gdLst>
              <a:gd name="T0" fmla="*/ 75 w 84"/>
              <a:gd name="T1" fmla="*/ 117 h 117"/>
              <a:gd name="T2" fmla="*/ 70 w 84"/>
              <a:gd name="T3" fmla="*/ 115 h 117"/>
              <a:gd name="T4" fmla="*/ 3 w 84"/>
              <a:gd name="T5" fmla="*/ 65 h 117"/>
              <a:gd name="T6" fmla="*/ 0 w 84"/>
              <a:gd name="T7" fmla="*/ 59 h 117"/>
              <a:gd name="T8" fmla="*/ 3 w 84"/>
              <a:gd name="T9" fmla="*/ 52 h 117"/>
              <a:gd name="T10" fmla="*/ 70 w 84"/>
              <a:gd name="T11" fmla="*/ 3 h 117"/>
              <a:gd name="T12" fmla="*/ 82 w 84"/>
              <a:gd name="T13" fmla="*/ 5 h 117"/>
              <a:gd name="T14" fmla="*/ 80 w 84"/>
              <a:gd name="T15" fmla="*/ 16 h 117"/>
              <a:gd name="T16" fmla="*/ 21 w 84"/>
              <a:gd name="T17" fmla="*/ 59 h 117"/>
              <a:gd name="T18" fmla="*/ 80 w 84"/>
              <a:gd name="T19" fmla="*/ 102 h 117"/>
              <a:gd name="T20" fmla="*/ 82 w 84"/>
              <a:gd name="T21" fmla="*/ 113 h 117"/>
              <a:gd name="T22" fmla="*/ 75 w 84"/>
              <a:gd name="T2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75" y="117"/>
                </a:moveTo>
                <a:cubicBezTo>
                  <a:pt x="73" y="117"/>
                  <a:pt x="72" y="116"/>
                  <a:pt x="70" y="115"/>
                </a:cubicBezTo>
                <a:cubicBezTo>
                  <a:pt x="3" y="65"/>
                  <a:pt x="3" y="65"/>
                  <a:pt x="3" y="65"/>
                </a:cubicBezTo>
                <a:cubicBezTo>
                  <a:pt x="1" y="64"/>
                  <a:pt x="0" y="61"/>
                  <a:pt x="0" y="59"/>
                </a:cubicBezTo>
                <a:cubicBezTo>
                  <a:pt x="0" y="56"/>
                  <a:pt x="1" y="54"/>
                  <a:pt x="3" y="52"/>
                </a:cubicBezTo>
                <a:cubicBezTo>
                  <a:pt x="70" y="3"/>
                  <a:pt x="70" y="3"/>
                  <a:pt x="70" y="3"/>
                </a:cubicBezTo>
                <a:cubicBezTo>
                  <a:pt x="74" y="0"/>
                  <a:pt x="79" y="1"/>
                  <a:pt x="82" y="5"/>
                </a:cubicBezTo>
                <a:cubicBezTo>
                  <a:pt x="84" y="8"/>
                  <a:pt x="83" y="13"/>
                  <a:pt x="80" y="16"/>
                </a:cubicBezTo>
                <a:cubicBezTo>
                  <a:pt x="21" y="59"/>
                  <a:pt x="21" y="59"/>
                  <a:pt x="21" y="59"/>
                </a:cubicBezTo>
                <a:cubicBezTo>
                  <a:pt x="80" y="102"/>
                  <a:pt x="80" y="102"/>
                  <a:pt x="80" y="102"/>
                </a:cubicBezTo>
                <a:cubicBezTo>
                  <a:pt x="83" y="105"/>
                  <a:pt x="84" y="110"/>
                  <a:pt x="82" y="113"/>
                </a:cubicBezTo>
                <a:cubicBezTo>
                  <a:pt x="80" y="116"/>
                  <a:pt x="78" y="117"/>
                  <a:pt x="75" y="117"/>
                </a:cubicBezTo>
                <a:close/>
              </a:path>
            </a:pathLst>
          </a:custGeom>
          <a:solidFill>
            <a:schemeClr val="accent1">
              <a:lumMod val="20000"/>
              <a:lumOff val="80000"/>
            </a:schemeClr>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14">
            <a:extLst>
              <a:ext uri="{FF2B5EF4-FFF2-40B4-BE49-F238E27FC236}">
                <a16:creationId xmlns="" xmlns:a16="http://schemas.microsoft.com/office/drawing/2014/main" id="{4835CF41-CDCF-4E3A-81BB-DAFDC489D36A}"/>
              </a:ext>
            </a:extLst>
          </p:cNvPr>
          <p:cNvSpPr/>
          <p:nvPr/>
        </p:nvSpPr>
        <p:spPr bwMode="auto">
          <a:xfrm rot="16200000" flipV="1">
            <a:off x="8228641" y="4782963"/>
            <a:ext cx="179526" cy="250055"/>
          </a:xfrm>
          <a:custGeom>
            <a:avLst/>
            <a:gdLst>
              <a:gd name="T0" fmla="*/ 75 w 84"/>
              <a:gd name="T1" fmla="*/ 117 h 117"/>
              <a:gd name="T2" fmla="*/ 70 w 84"/>
              <a:gd name="T3" fmla="*/ 115 h 117"/>
              <a:gd name="T4" fmla="*/ 3 w 84"/>
              <a:gd name="T5" fmla="*/ 65 h 117"/>
              <a:gd name="T6" fmla="*/ 0 w 84"/>
              <a:gd name="T7" fmla="*/ 59 h 117"/>
              <a:gd name="T8" fmla="*/ 3 w 84"/>
              <a:gd name="T9" fmla="*/ 52 h 117"/>
              <a:gd name="T10" fmla="*/ 70 w 84"/>
              <a:gd name="T11" fmla="*/ 3 h 117"/>
              <a:gd name="T12" fmla="*/ 82 w 84"/>
              <a:gd name="T13" fmla="*/ 5 h 117"/>
              <a:gd name="T14" fmla="*/ 80 w 84"/>
              <a:gd name="T15" fmla="*/ 16 h 117"/>
              <a:gd name="T16" fmla="*/ 21 w 84"/>
              <a:gd name="T17" fmla="*/ 59 h 117"/>
              <a:gd name="T18" fmla="*/ 80 w 84"/>
              <a:gd name="T19" fmla="*/ 102 h 117"/>
              <a:gd name="T20" fmla="*/ 82 w 84"/>
              <a:gd name="T21" fmla="*/ 113 h 117"/>
              <a:gd name="T22" fmla="*/ 75 w 84"/>
              <a:gd name="T2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75" y="117"/>
                </a:moveTo>
                <a:cubicBezTo>
                  <a:pt x="73" y="117"/>
                  <a:pt x="72" y="116"/>
                  <a:pt x="70" y="115"/>
                </a:cubicBezTo>
                <a:cubicBezTo>
                  <a:pt x="3" y="65"/>
                  <a:pt x="3" y="65"/>
                  <a:pt x="3" y="65"/>
                </a:cubicBezTo>
                <a:cubicBezTo>
                  <a:pt x="1" y="64"/>
                  <a:pt x="0" y="61"/>
                  <a:pt x="0" y="59"/>
                </a:cubicBezTo>
                <a:cubicBezTo>
                  <a:pt x="0" y="56"/>
                  <a:pt x="1" y="54"/>
                  <a:pt x="3" y="52"/>
                </a:cubicBezTo>
                <a:cubicBezTo>
                  <a:pt x="70" y="3"/>
                  <a:pt x="70" y="3"/>
                  <a:pt x="70" y="3"/>
                </a:cubicBezTo>
                <a:cubicBezTo>
                  <a:pt x="74" y="0"/>
                  <a:pt x="79" y="1"/>
                  <a:pt x="82" y="5"/>
                </a:cubicBezTo>
                <a:cubicBezTo>
                  <a:pt x="84" y="8"/>
                  <a:pt x="83" y="13"/>
                  <a:pt x="80" y="16"/>
                </a:cubicBezTo>
                <a:cubicBezTo>
                  <a:pt x="21" y="59"/>
                  <a:pt x="21" y="59"/>
                  <a:pt x="21" y="59"/>
                </a:cubicBezTo>
                <a:cubicBezTo>
                  <a:pt x="80" y="102"/>
                  <a:pt x="80" y="102"/>
                  <a:pt x="80" y="102"/>
                </a:cubicBezTo>
                <a:cubicBezTo>
                  <a:pt x="83" y="105"/>
                  <a:pt x="84" y="110"/>
                  <a:pt x="82" y="113"/>
                </a:cubicBezTo>
                <a:cubicBezTo>
                  <a:pt x="80" y="116"/>
                  <a:pt x="78" y="117"/>
                  <a:pt x="75" y="117"/>
                </a:cubicBezTo>
                <a:close/>
              </a:path>
            </a:pathLst>
          </a:custGeom>
          <a:solidFill>
            <a:schemeClr val="accent1">
              <a:lumMod val="20000"/>
              <a:lumOff val="80000"/>
            </a:schemeClr>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extLst>
      <p:ext uri="{BB962C8B-B14F-4D97-AF65-F5344CB8AC3E}">
        <p14:creationId xmlns="" xmlns:p14="http://schemas.microsoft.com/office/powerpoint/2010/main" val="371192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31D91090-C972-4A2D-920A-9ED3EEE31D87}"/>
              </a:ext>
            </a:extLst>
          </p:cNvPr>
          <p:cNvSpPr>
            <a:spLocks noGrp="1"/>
          </p:cNvSpPr>
          <p:nvPr>
            <p:ph type="body" sz="quarter" idx="11"/>
          </p:nvPr>
        </p:nvSpPr>
        <p:spPr/>
        <p:txBody>
          <a:bodyPr/>
          <a:lstStyle/>
          <a:p>
            <a:r>
              <a:rPr lang="en-US" altLang="zh-CN" dirty="0">
                <a:sym typeface="+mn-lt"/>
              </a:rPr>
              <a:t>Please add the title</a:t>
            </a:r>
          </a:p>
        </p:txBody>
      </p:sp>
      <p:sp>
        <p:nvSpPr>
          <p:cNvPr id="2" name="文本占位符 1">
            <a:extLst>
              <a:ext uri="{FF2B5EF4-FFF2-40B4-BE49-F238E27FC236}">
                <a16:creationId xmlns="" xmlns:a16="http://schemas.microsoft.com/office/drawing/2014/main" id="{AD590B84-D5F8-425B-B82C-15875F1E3665}"/>
              </a:ext>
            </a:extLst>
          </p:cNvPr>
          <p:cNvSpPr>
            <a:spLocks noGrp="1"/>
          </p:cNvSpPr>
          <p:nvPr>
            <p:ph type="body" sz="quarter" idx="10"/>
          </p:nvPr>
        </p:nvSpPr>
        <p:spPr/>
        <p:txBody>
          <a:bodyPr/>
          <a:lstStyle/>
          <a:p>
            <a:r>
              <a:rPr lang="zh-CN" altLang="en-US" dirty="0"/>
              <a:t>二段无图式</a:t>
            </a:r>
          </a:p>
        </p:txBody>
      </p:sp>
      <p:sp>
        <p:nvSpPr>
          <p:cNvPr id="34" name="矩形 33">
            <a:extLst>
              <a:ext uri="{FF2B5EF4-FFF2-40B4-BE49-F238E27FC236}">
                <a16:creationId xmlns="" xmlns:a16="http://schemas.microsoft.com/office/drawing/2014/main" id="{B3E93180-989D-4C04-B8BD-2629309AEE87}"/>
              </a:ext>
            </a:extLst>
          </p:cNvPr>
          <p:cNvSpPr/>
          <p:nvPr/>
        </p:nvSpPr>
        <p:spPr>
          <a:xfrm>
            <a:off x="991376" y="3140423"/>
            <a:ext cx="3316535" cy="3020533"/>
          </a:xfrm>
          <a:prstGeom prst="rect">
            <a:avLst/>
          </a:pr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5" name="流程图: 终止 34">
            <a:extLst>
              <a:ext uri="{FF2B5EF4-FFF2-40B4-BE49-F238E27FC236}">
                <a16:creationId xmlns="" xmlns:a16="http://schemas.microsoft.com/office/drawing/2014/main" id="{BF914154-EF43-403D-B961-AB13052F0132}"/>
              </a:ext>
            </a:extLst>
          </p:cNvPr>
          <p:cNvSpPr/>
          <p:nvPr/>
        </p:nvSpPr>
        <p:spPr>
          <a:xfrm>
            <a:off x="991375" y="2631255"/>
            <a:ext cx="2848909" cy="883473"/>
          </a:xfrm>
          <a:prstGeom prst="flowChartTerminator">
            <a:avLst/>
          </a:prstGeom>
          <a:solidFill>
            <a:schemeClr val="bg1"/>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 xmlns:a16="http://schemas.microsoft.com/office/drawing/2014/main" id="{831D8DD0-E712-4BB8-B059-1C8A7724C918}"/>
              </a:ext>
            </a:extLst>
          </p:cNvPr>
          <p:cNvSpPr/>
          <p:nvPr/>
        </p:nvSpPr>
        <p:spPr>
          <a:xfrm>
            <a:off x="991375" y="2631255"/>
            <a:ext cx="883473" cy="883473"/>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9" name="矩形 38">
            <a:extLst>
              <a:ext uri="{FF2B5EF4-FFF2-40B4-BE49-F238E27FC236}">
                <a16:creationId xmlns="" xmlns:a16="http://schemas.microsoft.com/office/drawing/2014/main" id="{A5516F73-0A52-4D79-8793-757F61AC07AD}"/>
              </a:ext>
            </a:extLst>
          </p:cNvPr>
          <p:cNvSpPr/>
          <p:nvPr/>
        </p:nvSpPr>
        <p:spPr>
          <a:xfrm>
            <a:off x="1999325" y="2872127"/>
            <a:ext cx="1569660" cy="406971"/>
          </a:xfrm>
          <a:prstGeom prst="rect">
            <a:avLst/>
          </a:prstGeom>
        </p:spPr>
        <p:txBody>
          <a:bodyPr wrap="none">
            <a:spAutoFit/>
          </a:bodyPr>
          <a:lstStyle/>
          <a:p>
            <a:pPr algn="ctr">
              <a:lnSpc>
                <a:spcPct val="125000"/>
              </a:lnSpc>
            </a:pPr>
            <a:r>
              <a:rPr lang="zh-CN" altLang="en-US" b="1" kern="100" dirty="0">
                <a:solidFill>
                  <a:schemeClr val="tx1">
                    <a:lumMod val="75000"/>
                    <a:lumOff val="25000"/>
                  </a:schemeClr>
                </a:solidFill>
                <a:latin typeface="+mj-ea"/>
                <a:ea typeface="+mj-ea"/>
                <a:cs typeface="Times New Roman" panose="02020603050405020304" pitchFamily="18" charset="0"/>
              </a:rPr>
              <a:t>请输入关键词</a:t>
            </a:r>
            <a:endParaRPr lang="zh-CN" altLang="en-US" b="1" dirty="0">
              <a:solidFill>
                <a:schemeClr val="tx1">
                  <a:lumMod val="75000"/>
                  <a:lumOff val="25000"/>
                </a:schemeClr>
              </a:solidFill>
              <a:latin typeface="+mj-ea"/>
              <a:ea typeface="+mj-ea"/>
            </a:endParaRPr>
          </a:p>
        </p:txBody>
      </p:sp>
      <p:sp>
        <p:nvSpPr>
          <p:cNvPr id="40" name="group_115889">
            <a:extLst>
              <a:ext uri="{FF2B5EF4-FFF2-40B4-BE49-F238E27FC236}">
                <a16:creationId xmlns="" xmlns:a16="http://schemas.microsoft.com/office/drawing/2014/main" id="{874522BC-FBA9-43DB-B153-EE8888947ABC}"/>
              </a:ext>
            </a:extLst>
          </p:cNvPr>
          <p:cNvSpPr>
            <a:spLocks noChangeAspect="1"/>
          </p:cNvSpPr>
          <p:nvPr/>
        </p:nvSpPr>
        <p:spPr bwMode="auto">
          <a:xfrm>
            <a:off x="1233056" y="2873231"/>
            <a:ext cx="400110" cy="399521"/>
          </a:xfrm>
          <a:custGeom>
            <a:avLst/>
            <a:gdLst>
              <a:gd name="T0" fmla="*/ 218 w 436"/>
              <a:gd name="T1" fmla="*/ 0 h 436"/>
              <a:gd name="T2" fmla="*/ 0 w 436"/>
              <a:gd name="T3" fmla="*/ 218 h 436"/>
              <a:gd name="T4" fmla="*/ 218 w 436"/>
              <a:gd name="T5" fmla="*/ 436 h 436"/>
              <a:gd name="T6" fmla="*/ 231 w 436"/>
              <a:gd name="T7" fmla="*/ 422 h 436"/>
              <a:gd name="T8" fmla="*/ 218 w 436"/>
              <a:gd name="T9" fmla="*/ 409 h 436"/>
              <a:gd name="T10" fmla="*/ 27 w 436"/>
              <a:gd name="T11" fmla="*/ 218 h 436"/>
              <a:gd name="T12" fmla="*/ 218 w 436"/>
              <a:gd name="T13" fmla="*/ 27 h 436"/>
              <a:gd name="T14" fmla="*/ 409 w 436"/>
              <a:gd name="T15" fmla="*/ 218 h 436"/>
              <a:gd name="T16" fmla="*/ 352 w 436"/>
              <a:gd name="T17" fmla="*/ 324 h 436"/>
              <a:gd name="T18" fmla="*/ 312 w 436"/>
              <a:gd name="T19" fmla="*/ 334 h 436"/>
              <a:gd name="T20" fmla="*/ 334 w 436"/>
              <a:gd name="T21" fmla="*/ 314 h 436"/>
              <a:gd name="T22" fmla="*/ 337 w 436"/>
              <a:gd name="T23" fmla="*/ 309 h 436"/>
              <a:gd name="T24" fmla="*/ 344 w 436"/>
              <a:gd name="T25" fmla="*/ 275 h 436"/>
              <a:gd name="T26" fmla="*/ 276 w 436"/>
              <a:gd name="T27" fmla="*/ 251 h 436"/>
              <a:gd name="T28" fmla="*/ 267 w 436"/>
              <a:gd name="T29" fmla="*/ 284 h 436"/>
              <a:gd name="T30" fmla="*/ 249 w 436"/>
              <a:gd name="T31" fmla="*/ 282 h 436"/>
              <a:gd name="T32" fmla="*/ 203 w 436"/>
              <a:gd name="T33" fmla="*/ 236 h 436"/>
              <a:gd name="T34" fmla="*/ 203 w 436"/>
              <a:gd name="T35" fmla="*/ 235 h 436"/>
              <a:gd name="T36" fmla="*/ 201 w 436"/>
              <a:gd name="T37" fmla="*/ 234 h 436"/>
              <a:gd name="T38" fmla="*/ 200 w 436"/>
              <a:gd name="T39" fmla="*/ 233 h 436"/>
              <a:gd name="T40" fmla="*/ 200 w 436"/>
              <a:gd name="T41" fmla="*/ 233 h 436"/>
              <a:gd name="T42" fmla="*/ 154 w 436"/>
              <a:gd name="T43" fmla="*/ 187 h 436"/>
              <a:gd name="T44" fmla="*/ 152 w 436"/>
              <a:gd name="T45" fmla="*/ 169 h 436"/>
              <a:gd name="T46" fmla="*/ 185 w 436"/>
              <a:gd name="T47" fmla="*/ 159 h 436"/>
              <a:gd name="T48" fmla="*/ 160 w 436"/>
              <a:gd name="T49" fmla="*/ 92 h 436"/>
              <a:gd name="T50" fmla="*/ 127 w 436"/>
              <a:gd name="T51" fmla="*/ 99 h 436"/>
              <a:gd name="T52" fmla="*/ 122 w 436"/>
              <a:gd name="T53" fmla="*/ 102 h 436"/>
              <a:gd name="T54" fmla="*/ 116 w 436"/>
              <a:gd name="T55" fmla="*/ 226 h 436"/>
              <a:gd name="T56" fmla="*/ 160 w 436"/>
              <a:gd name="T57" fmla="*/ 274 h 436"/>
              <a:gd name="T58" fmla="*/ 159 w 436"/>
              <a:gd name="T59" fmla="*/ 274 h 436"/>
              <a:gd name="T60" fmla="*/ 161 w 436"/>
              <a:gd name="T61" fmla="*/ 275 h 436"/>
              <a:gd name="T62" fmla="*/ 162 w 436"/>
              <a:gd name="T63" fmla="*/ 276 h 436"/>
              <a:gd name="T64" fmla="*/ 162 w 436"/>
              <a:gd name="T65" fmla="*/ 276 h 436"/>
              <a:gd name="T66" fmla="*/ 226 w 436"/>
              <a:gd name="T67" fmla="*/ 333 h 436"/>
              <a:gd name="T68" fmla="*/ 365 w 436"/>
              <a:gd name="T69" fmla="*/ 347 h 436"/>
              <a:gd name="T70" fmla="*/ 436 w 436"/>
              <a:gd name="T71" fmla="*/ 218 h 436"/>
              <a:gd name="T72" fmla="*/ 218 w 436"/>
              <a:gd name="T73" fmla="*/ 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36" h="436">
                <a:moveTo>
                  <a:pt x="218" y="0"/>
                </a:moveTo>
                <a:cubicBezTo>
                  <a:pt x="98" y="0"/>
                  <a:pt x="0" y="98"/>
                  <a:pt x="0" y="218"/>
                </a:cubicBezTo>
                <a:cubicBezTo>
                  <a:pt x="0" y="338"/>
                  <a:pt x="98" y="436"/>
                  <a:pt x="218" y="436"/>
                </a:cubicBezTo>
                <a:cubicBezTo>
                  <a:pt x="225" y="436"/>
                  <a:pt x="231" y="430"/>
                  <a:pt x="231" y="422"/>
                </a:cubicBezTo>
                <a:cubicBezTo>
                  <a:pt x="231" y="415"/>
                  <a:pt x="225" y="409"/>
                  <a:pt x="218" y="409"/>
                </a:cubicBezTo>
                <a:cubicBezTo>
                  <a:pt x="112" y="409"/>
                  <a:pt x="27" y="323"/>
                  <a:pt x="27" y="218"/>
                </a:cubicBezTo>
                <a:cubicBezTo>
                  <a:pt x="27" y="113"/>
                  <a:pt x="112" y="27"/>
                  <a:pt x="218" y="27"/>
                </a:cubicBezTo>
                <a:cubicBezTo>
                  <a:pt x="323" y="27"/>
                  <a:pt x="409" y="113"/>
                  <a:pt x="409" y="218"/>
                </a:cubicBezTo>
                <a:cubicBezTo>
                  <a:pt x="409" y="262"/>
                  <a:pt x="385" y="305"/>
                  <a:pt x="352" y="324"/>
                </a:cubicBezTo>
                <a:cubicBezTo>
                  <a:pt x="340" y="331"/>
                  <a:pt x="326" y="334"/>
                  <a:pt x="312" y="334"/>
                </a:cubicBezTo>
                <a:cubicBezTo>
                  <a:pt x="321" y="329"/>
                  <a:pt x="328" y="322"/>
                  <a:pt x="334" y="314"/>
                </a:cubicBezTo>
                <a:cubicBezTo>
                  <a:pt x="335" y="312"/>
                  <a:pt x="336" y="311"/>
                  <a:pt x="337" y="309"/>
                </a:cubicBezTo>
                <a:cubicBezTo>
                  <a:pt x="341" y="298"/>
                  <a:pt x="341" y="286"/>
                  <a:pt x="344" y="275"/>
                </a:cubicBezTo>
                <a:cubicBezTo>
                  <a:pt x="347" y="261"/>
                  <a:pt x="282" y="233"/>
                  <a:pt x="276" y="251"/>
                </a:cubicBezTo>
                <a:cubicBezTo>
                  <a:pt x="274" y="258"/>
                  <a:pt x="271" y="278"/>
                  <a:pt x="267" y="284"/>
                </a:cubicBezTo>
                <a:cubicBezTo>
                  <a:pt x="263" y="289"/>
                  <a:pt x="254" y="286"/>
                  <a:pt x="249" y="282"/>
                </a:cubicBezTo>
                <a:cubicBezTo>
                  <a:pt x="234" y="269"/>
                  <a:pt x="217" y="250"/>
                  <a:pt x="203" y="236"/>
                </a:cubicBezTo>
                <a:lnTo>
                  <a:pt x="203" y="235"/>
                </a:lnTo>
                <a:cubicBezTo>
                  <a:pt x="202" y="235"/>
                  <a:pt x="202" y="235"/>
                  <a:pt x="201" y="234"/>
                </a:cubicBezTo>
                <a:cubicBezTo>
                  <a:pt x="201" y="234"/>
                  <a:pt x="200" y="233"/>
                  <a:pt x="200" y="233"/>
                </a:cubicBezTo>
                <a:lnTo>
                  <a:pt x="200" y="233"/>
                </a:lnTo>
                <a:cubicBezTo>
                  <a:pt x="185" y="218"/>
                  <a:pt x="167" y="202"/>
                  <a:pt x="154" y="187"/>
                </a:cubicBezTo>
                <a:cubicBezTo>
                  <a:pt x="149" y="181"/>
                  <a:pt x="147" y="172"/>
                  <a:pt x="152" y="169"/>
                </a:cubicBezTo>
                <a:cubicBezTo>
                  <a:pt x="157" y="164"/>
                  <a:pt x="178" y="161"/>
                  <a:pt x="185" y="159"/>
                </a:cubicBezTo>
                <a:cubicBezTo>
                  <a:pt x="202" y="154"/>
                  <a:pt x="175" y="88"/>
                  <a:pt x="160" y="92"/>
                </a:cubicBezTo>
                <a:cubicBezTo>
                  <a:pt x="149" y="94"/>
                  <a:pt x="137" y="95"/>
                  <a:pt x="127" y="99"/>
                </a:cubicBezTo>
                <a:cubicBezTo>
                  <a:pt x="125" y="100"/>
                  <a:pt x="124" y="101"/>
                  <a:pt x="122" y="102"/>
                </a:cubicBezTo>
                <a:cubicBezTo>
                  <a:pt x="85" y="126"/>
                  <a:pt x="80" y="183"/>
                  <a:pt x="116" y="226"/>
                </a:cubicBezTo>
                <a:cubicBezTo>
                  <a:pt x="130" y="242"/>
                  <a:pt x="145" y="258"/>
                  <a:pt x="160" y="274"/>
                </a:cubicBezTo>
                <a:lnTo>
                  <a:pt x="159" y="274"/>
                </a:lnTo>
                <a:cubicBezTo>
                  <a:pt x="160" y="274"/>
                  <a:pt x="160" y="274"/>
                  <a:pt x="161" y="275"/>
                </a:cubicBezTo>
                <a:cubicBezTo>
                  <a:pt x="161" y="275"/>
                  <a:pt x="161" y="276"/>
                  <a:pt x="162" y="276"/>
                </a:cubicBezTo>
                <a:lnTo>
                  <a:pt x="162" y="276"/>
                </a:lnTo>
                <a:cubicBezTo>
                  <a:pt x="177" y="291"/>
                  <a:pt x="196" y="313"/>
                  <a:pt x="226" y="333"/>
                </a:cubicBezTo>
                <a:cubicBezTo>
                  <a:pt x="288" y="375"/>
                  <a:pt x="336" y="363"/>
                  <a:pt x="365" y="347"/>
                </a:cubicBezTo>
                <a:cubicBezTo>
                  <a:pt x="414" y="321"/>
                  <a:pt x="436" y="263"/>
                  <a:pt x="436" y="218"/>
                </a:cubicBezTo>
                <a:cubicBezTo>
                  <a:pt x="436" y="98"/>
                  <a:pt x="338" y="0"/>
                  <a:pt x="218"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1" name="矩形 40">
            <a:extLst>
              <a:ext uri="{FF2B5EF4-FFF2-40B4-BE49-F238E27FC236}">
                <a16:creationId xmlns="" xmlns:a16="http://schemas.microsoft.com/office/drawing/2014/main" id="{8E1A80BF-F374-4273-A8DD-E58B3242C29F}"/>
              </a:ext>
            </a:extLst>
          </p:cNvPr>
          <p:cNvSpPr/>
          <p:nvPr/>
        </p:nvSpPr>
        <p:spPr>
          <a:xfrm>
            <a:off x="1342095" y="3788266"/>
            <a:ext cx="2615095" cy="1603131"/>
          </a:xfrm>
          <a:prstGeom prst="rect">
            <a:avLst/>
          </a:prstGeom>
        </p:spPr>
        <p:txBody>
          <a:bodyPr wrap="square" lIns="0" rIns="0">
            <a:spAutoFit/>
          </a:bodyPr>
          <a:lstStyle/>
          <a:p>
            <a:pPr algn="just">
              <a:lnSpc>
                <a:spcPct val="125000"/>
              </a:lnSpc>
              <a:defRPr/>
            </a:pPr>
            <a:r>
              <a:rPr lang="zh-CN" altLang="en-US" sz="1600" dirty="0">
                <a:solidFill>
                  <a:schemeClr val="tx1">
                    <a:lumMod val="75000"/>
                    <a:lumOff val="25000"/>
                  </a:schemeClr>
                </a:solidFill>
                <a:latin typeface="+mn-ea"/>
              </a:rPr>
              <a:t>请输入内容请输入内容请输入内容请输入内容请输入内容请输入内容请输入内容请输入内容请输入内容请输入内容请输入内容</a:t>
            </a:r>
          </a:p>
        </p:txBody>
      </p:sp>
      <p:sp>
        <p:nvSpPr>
          <p:cNvPr id="42" name="矩形 41">
            <a:extLst>
              <a:ext uri="{FF2B5EF4-FFF2-40B4-BE49-F238E27FC236}">
                <a16:creationId xmlns="" xmlns:a16="http://schemas.microsoft.com/office/drawing/2014/main" id="{F3A2E145-D022-4DFD-8324-C2F4CA63BED9}"/>
              </a:ext>
            </a:extLst>
          </p:cNvPr>
          <p:cNvSpPr/>
          <p:nvPr/>
        </p:nvSpPr>
        <p:spPr>
          <a:xfrm>
            <a:off x="4737536" y="3140423"/>
            <a:ext cx="3316535" cy="3020533"/>
          </a:xfrm>
          <a:prstGeom prst="rect">
            <a:avLst/>
          </a:pr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1" name="流程图: 终止 70">
            <a:extLst>
              <a:ext uri="{FF2B5EF4-FFF2-40B4-BE49-F238E27FC236}">
                <a16:creationId xmlns="" xmlns:a16="http://schemas.microsoft.com/office/drawing/2014/main" id="{1A4929F2-888D-4F0D-B841-4FF9D4D4DC43}"/>
              </a:ext>
            </a:extLst>
          </p:cNvPr>
          <p:cNvSpPr/>
          <p:nvPr/>
        </p:nvSpPr>
        <p:spPr>
          <a:xfrm>
            <a:off x="4737536" y="2631255"/>
            <a:ext cx="2848909" cy="883473"/>
          </a:xfrm>
          <a:prstGeom prst="flowChartTerminator">
            <a:avLst/>
          </a:prstGeom>
          <a:solidFill>
            <a:schemeClr val="bg1"/>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 xmlns:a16="http://schemas.microsoft.com/office/drawing/2014/main" id="{087763FD-135C-49C7-BBF0-6962F683BCF0}"/>
              </a:ext>
            </a:extLst>
          </p:cNvPr>
          <p:cNvSpPr/>
          <p:nvPr/>
        </p:nvSpPr>
        <p:spPr>
          <a:xfrm>
            <a:off x="4737536" y="2631255"/>
            <a:ext cx="883473" cy="883473"/>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3" name="group_115889">
            <a:extLst>
              <a:ext uri="{FF2B5EF4-FFF2-40B4-BE49-F238E27FC236}">
                <a16:creationId xmlns="" xmlns:a16="http://schemas.microsoft.com/office/drawing/2014/main" id="{124EE76F-0365-4115-A547-26DD3D61F59A}"/>
              </a:ext>
            </a:extLst>
          </p:cNvPr>
          <p:cNvSpPr>
            <a:spLocks noChangeAspect="1"/>
          </p:cNvSpPr>
          <p:nvPr/>
        </p:nvSpPr>
        <p:spPr bwMode="auto">
          <a:xfrm>
            <a:off x="4979217" y="2873226"/>
            <a:ext cx="400110" cy="399531"/>
          </a:xfrm>
          <a:custGeom>
            <a:avLst/>
            <a:gdLst>
              <a:gd name="connsiteX0" fmla="*/ 284011 w 607883"/>
              <a:gd name="connsiteY0" fmla="*/ 173732 h 607004"/>
              <a:gd name="connsiteX1" fmla="*/ 323619 w 607883"/>
              <a:gd name="connsiteY1" fmla="*/ 179065 h 607004"/>
              <a:gd name="connsiteX2" fmla="*/ 231607 w 607883"/>
              <a:gd name="connsiteY2" fmla="*/ 270946 h 607004"/>
              <a:gd name="connsiteX3" fmla="*/ 231607 w 607883"/>
              <a:gd name="connsiteY3" fmla="*/ 375716 h 607004"/>
              <a:gd name="connsiteX4" fmla="*/ 284011 w 607883"/>
              <a:gd name="connsiteY4" fmla="*/ 397381 h 607004"/>
              <a:gd name="connsiteX5" fmla="*/ 336525 w 607883"/>
              <a:gd name="connsiteY5" fmla="*/ 375716 h 607004"/>
              <a:gd name="connsiteX6" fmla="*/ 428536 w 607883"/>
              <a:gd name="connsiteY6" fmla="*/ 283834 h 607004"/>
              <a:gd name="connsiteX7" fmla="*/ 433765 w 607883"/>
              <a:gd name="connsiteY7" fmla="*/ 323275 h 607004"/>
              <a:gd name="connsiteX8" fmla="*/ 284011 w 607883"/>
              <a:gd name="connsiteY8" fmla="*/ 472930 h 607004"/>
              <a:gd name="connsiteX9" fmla="*/ 134145 w 607883"/>
              <a:gd name="connsiteY9" fmla="*/ 323275 h 607004"/>
              <a:gd name="connsiteX10" fmla="*/ 284011 w 607883"/>
              <a:gd name="connsiteY10" fmla="*/ 173732 h 607004"/>
              <a:gd name="connsiteX11" fmla="*/ 284035 w 607883"/>
              <a:gd name="connsiteY11" fmla="*/ 39658 h 607004"/>
              <a:gd name="connsiteX12" fmla="*/ 402633 w 607883"/>
              <a:gd name="connsiteY12" fmla="*/ 65431 h 607004"/>
              <a:gd name="connsiteX13" fmla="*/ 408307 w 607883"/>
              <a:gd name="connsiteY13" fmla="*/ 94426 h 607004"/>
              <a:gd name="connsiteX14" fmla="*/ 369924 w 607883"/>
              <a:gd name="connsiteY14" fmla="*/ 132864 h 607004"/>
              <a:gd name="connsiteX15" fmla="*/ 284035 w 607883"/>
              <a:gd name="connsiteY15" fmla="*/ 114423 h 607004"/>
              <a:gd name="connsiteX16" fmla="*/ 74875 w 607883"/>
              <a:gd name="connsiteY16" fmla="*/ 323275 h 607004"/>
              <a:gd name="connsiteX17" fmla="*/ 284035 w 607883"/>
              <a:gd name="connsiteY17" fmla="*/ 532128 h 607004"/>
              <a:gd name="connsiteX18" fmla="*/ 493195 w 607883"/>
              <a:gd name="connsiteY18" fmla="*/ 323275 h 607004"/>
              <a:gd name="connsiteX19" fmla="*/ 474726 w 607883"/>
              <a:gd name="connsiteY19" fmla="*/ 237624 h 607004"/>
              <a:gd name="connsiteX20" fmla="*/ 513221 w 607883"/>
              <a:gd name="connsiteY20" fmla="*/ 199186 h 607004"/>
              <a:gd name="connsiteX21" fmla="*/ 542258 w 607883"/>
              <a:gd name="connsiteY21" fmla="*/ 204852 h 607004"/>
              <a:gd name="connsiteX22" fmla="*/ 484962 w 607883"/>
              <a:gd name="connsiteY22" fmla="*/ 523907 h 607004"/>
              <a:gd name="connsiteX23" fmla="*/ 284035 w 607883"/>
              <a:gd name="connsiteY23" fmla="*/ 607004 h 607004"/>
              <a:gd name="connsiteX24" fmla="*/ 0 w 607883"/>
              <a:gd name="connsiteY24" fmla="*/ 323275 h 607004"/>
              <a:gd name="connsiteX25" fmla="*/ 284035 w 607883"/>
              <a:gd name="connsiteY25" fmla="*/ 39658 h 607004"/>
              <a:gd name="connsiteX26" fmla="*/ 506905 w 607883"/>
              <a:gd name="connsiteY26" fmla="*/ 0 h 607004"/>
              <a:gd name="connsiteX27" fmla="*/ 509798 w 607883"/>
              <a:gd name="connsiteY27" fmla="*/ 444 h 607004"/>
              <a:gd name="connsiteX28" fmla="*/ 516919 w 607883"/>
              <a:gd name="connsiteY28" fmla="*/ 8222 h 607004"/>
              <a:gd name="connsiteX29" fmla="*/ 531160 w 607883"/>
              <a:gd name="connsiteY29" fmla="*/ 76661 h 607004"/>
              <a:gd name="connsiteX30" fmla="*/ 599696 w 607883"/>
              <a:gd name="connsiteY30" fmla="*/ 90771 h 607004"/>
              <a:gd name="connsiteX31" fmla="*/ 607484 w 607883"/>
              <a:gd name="connsiteY31" fmla="*/ 97881 h 607004"/>
              <a:gd name="connsiteX32" fmla="*/ 604925 w 607883"/>
              <a:gd name="connsiteY32" fmla="*/ 108103 h 607004"/>
              <a:gd name="connsiteX33" fmla="*/ 555192 w 607883"/>
              <a:gd name="connsiteY33" fmla="*/ 157766 h 607004"/>
              <a:gd name="connsiteX34" fmla="*/ 547849 w 607883"/>
              <a:gd name="connsiteY34" fmla="*/ 160766 h 607004"/>
              <a:gd name="connsiteX35" fmla="*/ 545846 w 607883"/>
              <a:gd name="connsiteY35" fmla="*/ 160543 h 607004"/>
              <a:gd name="connsiteX36" fmla="*/ 498784 w 607883"/>
              <a:gd name="connsiteY36" fmla="*/ 150877 h 607004"/>
              <a:gd name="connsiteX37" fmla="*/ 305081 w 607883"/>
              <a:gd name="connsiteY37" fmla="*/ 344307 h 607004"/>
              <a:gd name="connsiteX38" fmla="*/ 263136 w 607883"/>
              <a:gd name="connsiteY38" fmla="*/ 344307 h 607004"/>
              <a:gd name="connsiteX39" fmla="*/ 263136 w 607883"/>
              <a:gd name="connsiteY39" fmla="*/ 302422 h 607004"/>
              <a:gd name="connsiteX40" fmla="*/ 456839 w 607883"/>
              <a:gd name="connsiteY40" fmla="*/ 108992 h 607004"/>
              <a:gd name="connsiteX41" fmla="*/ 447048 w 607883"/>
              <a:gd name="connsiteY41" fmla="*/ 61995 h 607004"/>
              <a:gd name="connsiteX42" fmla="*/ 449941 w 607883"/>
              <a:gd name="connsiteY42" fmla="*/ 52663 h 607004"/>
              <a:gd name="connsiteX43" fmla="*/ 499674 w 607883"/>
              <a:gd name="connsiteY43" fmla="*/ 3000 h 607004"/>
              <a:gd name="connsiteX44" fmla="*/ 506905 w 607883"/>
              <a:gd name="connsiteY44" fmla="*/ 0 h 60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07883" h="607004">
                <a:moveTo>
                  <a:pt x="284011" y="173732"/>
                </a:moveTo>
                <a:cubicBezTo>
                  <a:pt x="297696" y="173732"/>
                  <a:pt x="311047" y="175510"/>
                  <a:pt x="323619" y="179065"/>
                </a:cubicBezTo>
                <a:lnTo>
                  <a:pt x="231607" y="270946"/>
                </a:lnTo>
                <a:cubicBezTo>
                  <a:pt x="202680" y="299833"/>
                  <a:pt x="202680" y="346829"/>
                  <a:pt x="231607" y="375716"/>
                </a:cubicBezTo>
                <a:cubicBezTo>
                  <a:pt x="245626" y="389715"/>
                  <a:pt x="264207" y="397381"/>
                  <a:pt x="284011" y="397381"/>
                </a:cubicBezTo>
                <a:cubicBezTo>
                  <a:pt x="303815" y="397381"/>
                  <a:pt x="322506" y="389715"/>
                  <a:pt x="336525" y="375716"/>
                </a:cubicBezTo>
                <a:lnTo>
                  <a:pt x="428536" y="283834"/>
                </a:lnTo>
                <a:cubicBezTo>
                  <a:pt x="431985" y="296389"/>
                  <a:pt x="433765" y="309610"/>
                  <a:pt x="433765" y="323275"/>
                </a:cubicBezTo>
                <a:cubicBezTo>
                  <a:pt x="433765" y="405824"/>
                  <a:pt x="366565" y="472930"/>
                  <a:pt x="284011" y="472930"/>
                </a:cubicBezTo>
                <a:cubicBezTo>
                  <a:pt x="201345" y="472930"/>
                  <a:pt x="134145" y="405824"/>
                  <a:pt x="134145" y="323275"/>
                </a:cubicBezTo>
                <a:cubicBezTo>
                  <a:pt x="134145" y="240838"/>
                  <a:pt x="201345" y="173732"/>
                  <a:pt x="284011" y="173732"/>
                </a:cubicBezTo>
                <a:close/>
                <a:moveTo>
                  <a:pt x="284035" y="39658"/>
                </a:moveTo>
                <a:cubicBezTo>
                  <a:pt x="325644" y="39658"/>
                  <a:pt x="365919" y="48545"/>
                  <a:pt x="402633" y="65431"/>
                </a:cubicBezTo>
                <a:cubicBezTo>
                  <a:pt x="403078" y="69431"/>
                  <a:pt x="402967" y="68653"/>
                  <a:pt x="408307" y="94426"/>
                </a:cubicBezTo>
                <a:lnTo>
                  <a:pt x="369924" y="132864"/>
                </a:lnTo>
                <a:cubicBezTo>
                  <a:pt x="343668" y="121088"/>
                  <a:pt x="314630" y="114423"/>
                  <a:pt x="284035" y="114423"/>
                </a:cubicBezTo>
                <a:cubicBezTo>
                  <a:pt x="168663" y="114423"/>
                  <a:pt x="74875" y="208184"/>
                  <a:pt x="74875" y="323275"/>
                </a:cubicBezTo>
                <a:cubicBezTo>
                  <a:pt x="74875" y="438478"/>
                  <a:pt x="168663" y="532128"/>
                  <a:pt x="284035" y="532128"/>
                </a:cubicBezTo>
                <a:cubicBezTo>
                  <a:pt x="399295" y="532128"/>
                  <a:pt x="493195" y="438478"/>
                  <a:pt x="493195" y="323275"/>
                </a:cubicBezTo>
                <a:cubicBezTo>
                  <a:pt x="493195" y="292836"/>
                  <a:pt x="486631" y="263841"/>
                  <a:pt x="474726" y="237624"/>
                </a:cubicBezTo>
                <a:lnTo>
                  <a:pt x="513221" y="199186"/>
                </a:lnTo>
                <a:cubicBezTo>
                  <a:pt x="538921" y="204518"/>
                  <a:pt x="538587" y="204518"/>
                  <a:pt x="542258" y="204852"/>
                </a:cubicBezTo>
                <a:cubicBezTo>
                  <a:pt x="590209" y="309611"/>
                  <a:pt x="571185" y="437811"/>
                  <a:pt x="484962" y="523907"/>
                </a:cubicBezTo>
                <a:cubicBezTo>
                  <a:pt x="431337" y="577454"/>
                  <a:pt x="359911" y="607004"/>
                  <a:pt x="284035" y="607004"/>
                </a:cubicBezTo>
                <a:cubicBezTo>
                  <a:pt x="127053" y="607004"/>
                  <a:pt x="0" y="480026"/>
                  <a:pt x="0" y="323275"/>
                </a:cubicBezTo>
                <a:cubicBezTo>
                  <a:pt x="0" y="166525"/>
                  <a:pt x="127053" y="39658"/>
                  <a:pt x="284035" y="39658"/>
                </a:cubicBezTo>
                <a:close/>
                <a:moveTo>
                  <a:pt x="506905" y="0"/>
                </a:moveTo>
                <a:cubicBezTo>
                  <a:pt x="507907" y="0"/>
                  <a:pt x="508908" y="111"/>
                  <a:pt x="509798" y="444"/>
                </a:cubicBezTo>
                <a:cubicBezTo>
                  <a:pt x="513470" y="1555"/>
                  <a:pt x="516251" y="4444"/>
                  <a:pt x="516919" y="8222"/>
                </a:cubicBezTo>
                <a:lnTo>
                  <a:pt x="531160" y="76661"/>
                </a:lnTo>
                <a:lnTo>
                  <a:pt x="599696" y="90771"/>
                </a:lnTo>
                <a:cubicBezTo>
                  <a:pt x="603367" y="91549"/>
                  <a:pt x="606371" y="94326"/>
                  <a:pt x="607484" y="97881"/>
                </a:cubicBezTo>
                <a:cubicBezTo>
                  <a:pt x="608485" y="101548"/>
                  <a:pt x="607595" y="105436"/>
                  <a:pt x="604925" y="108103"/>
                </a:cubicBezTo>
                <a:lnTo>
                  <a:pt x="555192" y="157766"/>
                </a:lnTo>
                <a:cubicBezTo>
                  <a:pt x="553189" y="159655"/>
                  <a:pt x="550630" y="160766"/>
                  <a:pt x="547849" y="160766"/>
                </a:cubicBezTo>
                <a:cubicBezTo>
                  <a:pt x="547181" y="160766"/>
                  <a:pt x="546514" y="160655"/>
                  <a:pt x="545846" y="160543"/>
                </a:cubicBezTo>
                <a:lnTo>
                  <a:pt x="498784" y="150877"/>
                </a:lnTo>
                <a:lnTo>
                  <a:pt x="305081" y="344307"/>
                </a:lnTo>
                <a:cubicBezTo>
                  <a:pt x="293510" y="355862"/>
                  <a:pt x="274707" y="355862"/>
                  <a:pt x="263136" y="344307"/>
                </a:cubicBezTo>
                <a:cubicBezTo>
                  <a:pt x="251565" y="332753"/>
                  <a:pt x="251565" y="313976"/>
                  <a:pt x="263136" y="302422"/>
                </a:cubicBezTo>
                <a:lnTo>
                  <a:pt x="456839" y="108992"/>
                </a:lnTo>
                <a:lnTo>
                  <a:pt x="447048" y="61995"/>
                </a:lnTo>
                <a:cubicBezTo>
                  <a:pt x="446380" y="58662"/>
                  <a:pt x="447493" y="55107"/>
                  <a:pt x="449941" y="52663"/>
                </a:cubicBezTo>
                <a:lnTo>
                  <a:pt x="499674" y="3000"/>
                </a:lnTo>
                <a:cubicBezTo>
                  <a:pt x="501565" y="1000"/>
                  <a:pt x="504235" y="0"/>
                  <a:pt x="506905"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4" name="矩形 73">
            <a:extLst>
              <a:ext uri="{FF2B5EF4-FFF2-40B4-BE49-F238E27FC236}">
                <a16:creationId xmlns="" xmlns:a16="http://schemas.microsoft.com/office/drawing/2014/main" id="{D5BD77CE-66AC-44AB-8762-57FDCB9088DE}"/>
              </a:ext>
            </a:extLst>
          </p:cNvPr>
          <p:cNvSpPr/>
          <p:nvPr/>
        </p:nvSpPr>
        <p:spPr>
          <a:xfrm>
            <a:off x="5733430" y="2872127"/>
            <a:ext cx="1569660" cy="406971"/>
          </a:xfrm>
          <a:prstGeom prst="rect">
            <a:avLst/>
          </a:prstGeom>
        </p:spPr>
        <p:txBody>
          <a:bodyPr wrap="none">
            <a:spAutoFit/>
          </a:bodyPr>
          <a:lstStyle/>
          <a:p>
            <a:pPr algn="ctr">
              <a:lnSpc>
                <a:spcPct val="125000"/>
              </a:lnSpc>
            </a:pPr>
            <a:r>
              <a:rPr lang="zh-CN" altLang="en-US" b="1" kern="100" dirty="0">
                <a:solidFill>
                  <a:schemeClr val="tx1">
                    <a:lumMod val="75000"/>
                    <a:lumOff val="25000"/>
                  </a:schemeClr>
                </a:solidFill>
                <a:latin typeface="+mj-ea"/>
                <a:ea typeface="+mj-ea"/>
                <a:cs typeface="Times New Roman" panose="02020603050405020304" pitchFamily="18" charset="0"/>
              </a:rPr>
              <a:t>请输入关键词</a:t>
            </a:r>
            <a:endParaRPr lang="zh-CN" altLang="en-US" b="1" dirty="0">
              <a:solidFill>
                <a:schemeClr val="tx1">
                  <a:lumMod val="75000"/>
                  <a:lumOff val="25000"/>
                </a:schemeClr>
              </a:solidFill>
              <a:latin typeface="+mj-ea"/>
              <a:ea typeface="+mj-ea"/>
            </a:endParaRPr>
          </a:p>
        </p:txBody>
      </p:sp>
      <p:sp>
        <p:nvSpPr>
          <p:cNvPr id="75" name="矩形 74">
            <a:extLst>
              <a:ext uri="{FF2B5EF4-FFF2-40B4-BE49-F238E27FC236}">
                <a16:creationId xmlns="" xmlns:a16="http://schemas.microsoft.com/office/drawing/2014/main" id="{AEF71E4B-F24E-4488-81D1-385355C35C97}"/>
              </a:ext>
            </a:extLst>
          </p:cNvPr>
          <p:cNvSpPr/>
          <p:nvPr/>
        </p:nvSpPr>
        <p:spPr>
          <a:xfrm>
            <a:off x="5088255" y="3788266"/>
            <a:ext cx="2615095" cy="1603131"/>
          </a:xfrm>
          <a:prstGeom prst="rect">
            <a:avLst/>
          </a:prstGeom>
        </p:spPr>
        <p:txBody>
          <a:bodyPr wrap="square" lIns="0" rIns="0">
            <a:spAutoFit/>
          </a:bodyPr>
          <a:lstStyle/>
          <a:p>
            <a:pPr algn="just">
              <a:lnSpc>
                <a:spcPct val="125000"/>
              </a:lnSpc>
              <a:defRPr/>
            </a:pPr>
            <a:r>
              <a:rPr lang="zh-CN" altLang="en-US" sz="1600" dirty="0">
                <a:solidFill>
                  <a:schemeClr val="tx1">
                    <a:lumMod val="75000"/>
                    <a:lumOff val="25000"/>
                  </a:schemeClr>
                </a:solidFill>
                <a:latin typeface="+mn-ea"/>
              </a:rPr>
              <a:t>请输入内容请输入内容请输入内容请输入内容请输入内容请输入内容请输入内容请输入内容请输入内容请输入内容请输入内容</a:t>
            </a:r>
          </a:p>
        </p:txBody>
      </p:sp>
      <p:sp>
        <p:nvSpPr>
          <p:cNvPr id="76" name="矩形: 圆角 75">
            <a:extLst>
              <a:ext uri="{FF2B5EF4-FFF2-40B4-BE49-F238E27FC236}">
                <a16:creationId xmlns="" xmlns:a16="http://schemas.microsoft.com/office/drawing/2014/main" id="{8F9F94E0-309D-4EEE-8771-5BD976EEA65A}"/>
              </a:ext>
            </a:extLst>
          </p:cNvPr>
          <p:cNvSpPr/>
          <p:nvPr/>
        </p:nvSpPr>
        <p:spPr>
          <a:xfrm>
            <a:off x="957207" y="1736925"/>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77" name="矩形 76">
            <a:extLst>
              <a:ext uri="{FF2B5EF4-FFF2-40B4-BE49-F238E27FC236}">
                <a16:creationId xmlns="" xmlns:a16="http://schemas.microsoft.com/office/drawing/2014/main" id="{3FD576A7-D0AF-4D20-91E6-1E2CD4759C2A}"/>
              </a:ext>
            </a:extLst>
          </p:cNvPr>
          <p:cNvSpPr/>
          <p:nvPr/>
        </p:nvSpPr>
        <p:spPr>
          <a:xfrm>
            <a:off x="1337257" y="1834631"/>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78" name="任意多边形: 形状 77">
            <a:extLst>
              <a:ext uri="{FF2B5EF4-FFF2-40B4-BE49-F238E27FC236}">
                <a16:creationId xmlns="" xmlns:a16="http://schemas.microsoft.com/office/drawing/2014/main" id="{2AA14931-3815-4C6A-84B5-D94269439334}"/>
              </a:ext>
            </a:extLst>
          </p:cNvPr>
          <p:cNvSpPr/>
          <p:nvPr/>
        </p:nvSpPr>
        <p:spPr>
          <a:xfrm>
            <a:off x="6934679" y="1736925"/>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9" name="Freeform 5">
            <a:extLst>
              <a:ext uri="{FF2B5EF4-FFF2-40B4-BE49-F238E27FC236}">
                <a16:creationId xmlns="" xmlns:a16="http://schemas.microsoft.com/office/drawing/2014/main" id="{68F1D09D-F136-4AED-9259-1532156F93DB}"/>
              </a:ext>
            </a:extLst>
          </p:cNvPr>
          <p:cNvSpPr>
            <a:spLocks noEditPoints="1"/>
          </p:cNvSpPr>
          <p:nvPr/>
        </p:nvSpPr>
        <p:spPr bwMode="auto">
          <a:xfrm>
            <a:off x="7414686" y="1861964"/>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 xmlns:p14="http://schemas.microsoft.com/office/powerpoint/2010/main" val="881938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 xmlns:a16="http://schemas.microsoft.com/office/drawing/2014/main" id="{3E7B14FA-33E3-40D1-AD00-8FF69ED7DB6A}"/>
              </a:ext>
            </a:extLst>
          </p:cNvPr>
          <p:cNvSpPr>
            <a:spLocks noGrp="1"/>
          </p:cNvSpPr>
          <p:nvPr>
            <p:ph type="body" sz="quarter" idx="11"/>
          </p:nvPr>
        </p:nvSpPr>
        <p:spPr/>
        <p:txBody>
          <a:bodyPr/>
          <a:lstStyle/>
          <a:p>
            <a:r>
              <a:rPr lang="en-US" altLang="zh-CN" dirty="0">
                <a:sym typeface="+mn-lt"/>
              </a:rPr>
              <a:t>Please add the title</a:t>
            </a:r>
          </a:p>
        </p:txBody>
      </p:sp>
      <p:sp>
        <p:nvSpPr>
          <p:cNvPr id="5" name="文本占位符 4">
            <a:extLst>
              <a:ext uri="{FF2B5EF4-FFF2-40B4-BE49-F238E27FC236}">
                <a16:creationId xmlns="" xmlns:a16="http://schemas.microsoft.com/office/drawing/2014/main" id="{66CF0513-A44B-4402-8C0B-C5ACE67AAB76}"/>
              </a:ext>
            </a:extLst>
          </p:cNvPr>
          <p:cNvSpPr>
            <a:spLocks noGrp="1"/>
          </p:cNvSpPr>
          <p:nvPr>
            <p:ph type="body" sz="quarter" idx="10"/>
          </p:nvPr>
        </p:nvSpPr>
        <p:spPr/>
        <p:txBody>
          <a:bodyPr/>
          <a:lstStyle/>
          <a:p>
            <a:r>
              <a:rPr lang="zh-CN" altLang="en-US" dirty="0"/>
              <a:t>三段无图式</a:t>
            </a:r>
          </a:p>
        </p:txBody>
      </p:sp>
      <p:sp>
        <p:nvSpPr>
          <p:cNvPr id="27" name="矩形: 圆角 26">
            <a:extLst>
              <a:ext uri="{FF2B5EF4-FFF2-40B4-BE49-F238E27FC236}">
                <a16:creationId xmlns="" xmlns:a16="http://schemas.microsoft.com/office/drawing/2014/main" id="{749B9A41-D422-4BEB-8A03-EE63E23FC471}"/>
              </a:ext>
            </a:extLst>
          </p:cNvPr>
          <p:cNvSpPr/>
          <p:nvPr/>
        </p:nvSpPr>
        <p:spPr>
          <a:xfrm>
            <a:off x="499155" y="2047020"/>
            <a:ext cx="2862864" cy="3514497"/>
          </a:xfrm>
          <a:prstGeom prst="roundRect">
            <a:avLst>
              <a:gd name="adj" fmla="val 4659"/>
            </a:avLst>
          </a:prstGeom>
          <a:solidFill>
            <a:schemeClr val="bg1"/>
          </a:solidFill>
          <a:ln>
            <a:noFill/>
          </a:ln>
          <a:effectLst>
            <a:outerShdw blurRad="3810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dirty="0">
              <a:solidFill>
                <a:prstClr val="white"/>
              </a:solidFill>
              <a:latin typeface="Arial"/>
              <a:ea typeface="微软雅黑"/>
            </a:endParaRPr>
          </a:p>
        </p:txBody>
      </p:sp>
      <p:sp>
        <p:nvSpPr>
          <p:cNvPr id="28" name="矩形: 圆角 27">
            <a:extLst>
              <a:ext uri="{FF2B5EF4-FFF2-40B4-BE49-F238E27FC236}">
                <a16:creationId xmlns="" xmlns:a16="http://schemas.microsoft.com/office/drawing/2014/main" id="{A73E86A6-A3D4-44F4-B881-C76AAD6D1144}"/>
              </a:ext>
            </a:extLst>
          </p:cNvPr>
          <p:cNvSpPr/>
          <p:nvPr/>
        </p:nvSpPr>
        <p:spPr>
          <a:xfrm>
            <a:off x="5781981" y="2047020"/>
            <a:ext cx="2862864" cy="3514497"/>
          </a:xfrm>
          <a:prstGeom prst="roundRect">
            <a:avLst>
              <a:gd name="adj" fmla="val 4659"/>
            </a:avLst>
          </a:prstGeom>
          <a:solidFill>
            <a:schemeClr val="bg1"/>
          </a:solidFill>
          <a:ln>
            <a:noFill/>
          </a:ln>
          <a:effectLst>
            <a:outerShdw blurRad="3810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dirty="0">
              <a:solidFill>
                <a:prstClr val="white"/>
              </a:solidFill>
              <a:latin typeface="Arial"/>
              <a:ea typeface="微软雅黑"/>
            </a:endParaRPr>
          </a:p>
        </p:txBody>
      </p:sp>
      <p:sp>
        <p:nvSpPr>
          <p:cNvPr id="35" name="矩形 34">
            <a:extLst>
              <a:ext uri="{FF2B5EF4-FFF2-40B4-BE49-F238E27FC236}">
                <a16:creationId xmlns="" xmlns:a16="http://schemas.microsoft.com/office/drawing/2014/main" id="{343809B5-16B6-4F68-8D95-D7DEA67D47DD}"/>
              </a:ext>
            </a:extLst>
          </p:cNvPr>
          <p:cNvSpPr/>
          <p:nvPr/>
        </p:nvSpPr>
        <p:spPr>
          <a:xfrm>
            <a:off x="888202" y="4251722"/>
            <a:ext cx="2121181"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请输入内容请输入</a:t>
            </a:r>
          </a:p>
          <a:p>
            <a:pPr algn="ctr">
              <a:lnSpc>
                <a:spcPct val="125000"/>
              </a:lnSpc>
            </a:pPr>
            <a:r>
              <a:rPr lang="zh-CN" altLang="en-US" sz="1600" dirty="0">
                <a:solidFill>
                  <a:schemeClr val="tx1">
                    <a:lumMod val="75000"/>
                    <a:lumOff val="25000"/>
                  </a:schemeClr>
                </a:solidFill>
                <a:latin typeface="+mn-ea"/>
              </a:rPr>
              <a:t>请输入内容请输入</a:t>
            </a:r>
          </a:p>
          <a:p>
            <a:pPr algn="ctr">
              <a:lnSpc>
                <a:spcPct val="125000"/>
              </a:lnSpc>
            </a:pPr>
            <a:r>
              <a:rPr lang="zh-CN" altLang="en-US" sz="1600" dirty="0">
                <a:solidFill>
                  <a:schemeClr val="tx1">
                    <a:lumMod val="75000"/>
                    <a:lumOff val="25000"/>
                  </a:schemeClr>
                </a:solidFill>
                <a:latin typeface="+mn-ea"/>
              </a:rPr>
              <a:t>请输入内容请输入</a:t>
            </a:r>
          </a:p>
        </p:txBody>
      </p:sp>
      <p:sp>
        <p:nvSpPr>
          <p:cNvPr id="36" name="矩形 35">
            <a:extLst>
              <a:ext uri="{FF2B5EF4-FFF2-40B4-BE49-F238E27FC236}">
                <a16:creationId xmlns="" xmlns:a16="http://schemas.microsoft.com/office/drawing/2014/main" id="{CD59627F-6FB7-4BA4-B3D3-C9E68F6E993B}"/>
              </a:ext>
            </a:extLst>
          </p:cNvPr>
          <p:cNvSpPr/>
          <p:nvPr/>
        </p:nvSpPr>
        <p:spPr>
          <a:xfrm>
            <a:off x="6187494" y="4251722"/>
            <a:ext cx="2091604"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请输入内容请输入</a:t>
            </a:r>
          </a:p>
          <a:p>
            <a:pPr algn="ctr">
              <a:lnSpc>
                <a:spcPct val="125000"/>
              </a:lnSpc>
            </a:pPr>
            <a:r>
              <a:rPr lang="zh-CN" altLang="en-US" sz="1600" dirty="0">
                <a:solidFill>
                  <a:schemeClr val="tx1">
                    <a:lumMod val="75000"/>
                    <a:lumOff val="25000"/>
                  </a:schemeClr>
                </a:solidFill>
                <a:latin typeface="+mn-ea"/>
              </a:rPr>
              <a:t>请输入内容请输入</a:t>
            </a:r>
          </a:p>
          <a:p>
            <a:pPr algn="ctr">
              <a:lnSpc>
                <a:spcPct val="125000"/>
              </a:lnSpc>
            </a:pPr>
            <a:r>
              <a:rPr lang="zh-CN" altLang="en-US" sz="1600" dirty="0">
                <a:solidFill>
                  <a:schemeClr val="tx1">
                    <a:lumMod val="75000"/>
                    <a:lumOff val="25000"/>
                  </a:schemeClr>
                </a:solidFill>
                <a:latin typeface="+mn-ea"/>
              </a:rPr>
              <a:t>请输入内容请输入</a:t>
            </a:r>
          </a:p>
        </p:txBody>
      </p:sp>
      <p:sp>
        <p:nvSpPr>
          <p:cNvPr id="37" name="矩形: 圆角 36">
            <a:extLst>
              <a:ext uri="{FF2B5EF4-FFF2-40B4-BE49-F238E27FC236}">
                <a16:creationId xmlns="" xmlns:a16="http://schemas.microsoft.com/office/drawing/2014/main" id="{E24BA7CD-433D-4F9B-8743-2A533C96C29E}"/>
              </a:ext>
            </a:extLst>
          </p:cNvPr>
          <p:cNvSpPr/>
          <p:nvPr/>
        </p:nvSpPr>
        <p:spPr>
          <a:xfrm>
            <a:off x="610643" y="2151478"/>
            <a:ext cx="2728034" cy="3289655"/>
          </a:xfrm>
          <a:prstGeom prst="roundRect">
            <a:avLst>
              <a:gd name="adj" fmla="val 4659"/>
            </a:avLst>
          </a:prstGeom>
          <a:noFill/>
          <a:ln>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Arial"/>
              <a:ea typeface="微软雅黑"/>
            </a:endParaRPr>
          </a:p>
        </p:txBody>
      </p:sp>
      <p:sp>
        <p:nvSpPr>
          <p:cNvPr id="38" name="矩形: 圆角 37">
            <a:extLst>
              <a:ext uri="{FF2B5EF4-FFF2-40B4-BE49-F238E27FC236}">
                <a16:creationId xmlns="" xmlns:a16="http://schemas.microsoft.com/office/drawing/2014/main" id="{75B21E1F-93B9-4133-B426-17A5F1E7FD66}"/>
              </a:ext>
            </a:extLst>
          </p:cNvPr>
          <p:cNvSpPr/>
          <p:nvPr/>
        </p:nvSpPr>
        <p:spPr>
          <a:xfrm>
            <a:off x="5805320" y="2151756"/>
            <a:ext cx="2728034" cy="3289655"/>
          </a:xfrm>
          <a:prstGeom prst="roundRect">
            <a:avLst>
              <a:gd name="adj" fmla="val 4659"/>
            </a:avLst>
          </a:prstGeom>
          <a:noFill/>
          <a:ln>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Arial"/>
              <a:ea typeface="微软雅黑"/>
            </a:endParaRPr>
          </a:p>
        </p:txBody>
      </p:sp>
      <p:sp>
        <p:nvSpPr>
          <p:cNvPr id="39" name="矩形: 圆角 38">
            <a:extLst>
              <a:ext uri="{FF2B5EF4-FFF2-40B4-BE49-F238E27FC236}">
                <a16:creationId xmlns="" xmlns:a16="http://schemas.microsoft.com/office/drawing/2014/main" id="{5DE44EDD-7EB8-4322-86FA-5FD62B0260C1}"/>
              </a:ext>
            </a:extLst>
          </p:cNvPr>
          <p:cNvSpPr/>
          <p:nvPr/>
        </p:nvSpPr>
        <p:spPr>
          <a:xfrm>
            <a:off x="3140568" y="1721694"/>
            <a:ext cx="2862864" cy="4068279"/>
          </a:xfrm>
          <a:prstGeom prst="roundRect">
            <a:avLst>
              <a:gd name="adj" fmla="val 4659"/>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Arial"/>
              <a:ea typeface="微软雅黑"/>
            </a:endParaRPr>
          </a:p>
        </p:txBody>
      </p:sp>
      <p:sp>
        <p:nvSpPr>
          <p:cNvPr id="43" name="矩形 42">
            <a:extLst>
              <a:ext uri="{FF2B5EF4-FFF2-40B4-BE49-F238E27FC236}">
                <a16:creationId xmlns="" xmlns:a16="http://schemas.microsoft.com/office/drawing/2014/main" id="{45279F6A-03BA-40D3-8916-C660B4B3483B}"/>
              </a:ext>
            </a:extLst>
          </p:cNvPr>
          <p:cNvSpPr/>
          <p:nvPr/>
        </p:nvSpPr>
        <p:spPr>
          <a:xfrm>
            <a:off x="3406830" y="4162970"/>
            <a:ext cx="2330340" cy="906134"/>
          </a:xfrm>
          <a:prstGeom prst="rect">
            <a:avLst/>
          </a:prstGeom>
        </p:spPr>
        <p:txBody>
          <a:bodyPr wrap="square">
            <a:spAutoFit/>
          </a:bodyPr>
          <a:lstStyle/>
          <a:p>
            <a:pPr algn="ctr">
              <a:lnSpc>
                <a:spcPct val="125000"/>
              </a:lnSpc>
            </a:pPr>
            <a:r>
              <a:rPr lang="zh-CN" altLang="en-US" sz="1600" dirty="0">
                <a:solidFill>
                  <a:schemeClr val="bg1"/>
                </a:solidFill>
                <a:latin typeface="+mn-ea"/>
              </a:rPr>
              <a:t>请输入内容请输入内容</a:t>
            </a:r>
          </a:p>
          <a:p>
            <a:pPr algn="ctr">
              <a:lnSpc>
                <a:spcPct val="125000"/>
              </a:lnSpc>
            </a:pPr>
            <a:r>
              <a:rPr lang="zh-CN" altLang="en-US" sz="1600" dirty="0">
                <a:solidFill>
                  <a:schemeClr val="bg1"/>
                </a:solidFill>
                <a:latin typeface="+mn-ea"/>
              </a:rPr>
              <a:t>请输入内容请输入内容</a:t>
            </a:r>
          </a:p>
          <a:p>
            <a:pPr algn="ctr">
              <a:lnSpc>
                <a:spcPct val="125000"/>
              </a:lnSpc>
            </a:pPr>
            <a:r>
              <a:rPr lang="zh-CN" altLang="en-US" sz="1600" dirty="0">
                <a:solidFill>
                  <a:schemeClr val="bg1"/>
                </a:solidFill>
                <a:latin typeface="+mn-ea"/>
              </a:rPr>
              <a:t>请输入内容请输入内容</a:t>
            </a:r>
          </a:p>
        </p:txBody>
      </p:sp>
      <p:sp>
        <p:nvSpPr>
          <p:cNvPr id="44" name="矩形: 圆角 43">
            <a:extLst>
              <a:ext uri="{FF2B5EF4-FFF2-40B4-BE49-F238E27FC236}">
                <a16:creationId xmlns="" xmlns:a16="http://schemas.microsoft.com/office/drawing/2014/main" id="{53939109-2E2F-4C78-A520-231BB09BAADF}"/>
              </a:ext>
            </a:extLst>
          </p:cNvPr>
          <p:cNvSpPr/>
          <p:nvPr/>
        </p:nvSpPr>
        <p:spPr>
          <a:xfrm>
            <a:off x="3214110" y="1808832"/>
            <a:ext cx="2688381" cy="3876679"/>
          </a:xfrm>
          <a:prstGeom prst="roundRect">
            <a:avLst>
              <a:gd name="adj" fmla="val 4659"/>
            </a:avLst>
          </a:prstGeom>
          <a:noFill/>
          <a:ln>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Arial"/>
              <a:ea typeface="微软雅黑"/>
            </a:endParaRPr>
          </a:p>
        </p:txBody>
      </p:sp>
      <p:sp>
        <p:nvSpPr>
          <p:cNvPr id="45" name="椭圆 44">
            <a:extLst>
              <a:ext uri="{FF2B5EF4-FFF2-40B4-BE49-F238E27FC236}">
                <a16:creationId xmlns="" xmlns:a16="http://schemas.microsoft.com/office/drawing/2014/main" id="{3042DABA-799B-4188-8C80-BD2CEE83BDBF}"/>
              </a:ext>
            </a:extLst>
          </p:cNvPr>
          <p:cNvSpPr/>
          <p:nvPr/>
        </p:nvSpPr>
        <p:spPr>
          <a:xfrm>
            <a:off x="1444874" y="3110800"/>
            <a:ext cx="981456" cy="981456"/>
          </a:xfrm>
          <a:prstGeom prst="ellipse">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 xmlns:a16="http://schemas.microsoft.com/office/drawing/2014/main" id="{600D473C-EAE3-4CE9-82F8-D06E68FBD8CB}"/>
              </a:ext>
            </a:extLst>
          </p:cNvPr>
          <p:cNvSpPr/>
          <p:nvPr/>
        </p:nvSpPr>
        <p:spPr>
          <a:xfrm>
            <a:off x="6724130" y="3110800"/>
            <a:ext cx="981456" cy="981456"/>
          </a:xfrm>
          <a:prstGeom prst="ellipse">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 xmlns:a16="http://schemas.microsoft.com/office/drawing/2014/main" id="{721DE273-E41C-42C3-9D42-8D32838A2D42}"/>
              </a:ext>
            </a:extLst>
          </p:cNvPr>
          <p:cNvSpPr/>
          <p:nvPr/>
        </p:nvSpPr>
        <p:spPr>
          <a:xfrm>
            <a:off x="4081271" y="2898686"/>
            <a:ext cx="981456" cy="98145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a:extLst>
              <a:ext uri="{FF2B5EF4-FFF2-40B4-BE49-F238E27FC236}">
                <a16:creationId xmlns="" xmlns:a16="http://schemas.microsoft.com/office/drawing/2014/main" id="{ACCF486B-DE84-41C0-A917-78AA9457B68C}"/>
              </a:ext>
            </a:extLst>
          </p:cNvPr>
          <p:cNvSpPr/>
          <p:nvPr/>
        </p:nvSpPr>
        <p:spPr>
          <a:xfrm>
            <a:off x="1095319" y="2392990"/>
            <a:ext cx="1767047" cy="461665"/>
          </a:xfrm>
          <a:prstGeom prst="rect">
            <a:avLst/>
          </a:prstGeom>
        </p:spPr>
        <p:txBody>
          <a:bodyPr wrap="square">
            <a:spAutoFit/>
          </a:bodyPr>
          <a:lstStyle/>
          <a:p>
            <a:pPr algn="ctr"/>
            <a:r>
              <a:rPr lang="zh-CN" altLang="en-US" sz="2400" dirty="0">
                <a:latin typeface="+mj-ea"/>
                <a:ea typeface="+mj-ea"/>
              </a:rPr>
              <a:t>请输入标题</a:t>
            </a:r>
          </a:p>
        </p:txBody>
      </p:sp>
      <p:sp>
        <p:nvSpPr>
          <p:cNvPr id="56" name="矩形 55">
            <a:extLst>
              <a:ext uri="{FF2B5EF4-FFF2-40B4-BE49-F238E27FC236}">
                <a16:creationId xmlns="" xmlns:a16="http://schemas.microsoft.com/office/drawing/2014/main" id="{39CC8AED-620C-43A6-BC95-E9724F043606}"/>
              </a:ext>
            </a:extLst>
          </p:cNvPr>
          <p:cNvSpPr/>
          <p:nvPr/>
        </p:nvSpPr>
        <p:spPr>
          <a:xfrm>
            <a:off x="6384869" y="2392990"/>
            <a:ext cx="1767047" cy="461665"/>
          </a:xfrm>
          <a:prstGeom prst="rect">
            <a:avLst/>
          </a:prstGeom>
        </p:spPr>
        <p:txBody>
          <a:bodyPr wrap="square">
            <a:spAutoFit/>
          </a:bodyPr>
          <a:lstStyle/>
          <a:p>
            <a:pPr algn="ctr"/>
            <a:r>
              <a:rPr lang="zh-CN" altLang="en-US" sz="2400" dirty="0">
                <a:latin typeface="+mj-ea"/>
                <a:ea typeface="+mj-ea"/>
              </a:rPr>
              <a:t>请输入标题</a:t>
            </a:r>
            <a:endParaRPr lang="en-US" altLang="zh-CN" sz="2400" dirty="0">
              <a:latin typeface="+mj-ea"/>
              <a:ea typeface="+mj-ea"/>
            </a:endParaRPr>
          </a:p>
        </p:txBody>
      </p:sp>
      <p:sp>
        <p:nvSpPr>
          <p:cNvPr id="59" name="矩形 58">
            <a:extLst>
              <a:ext uri="{FF2B5EF4-FFF2-40B4-BE49-F238E27FC236}">
                <a16:creationId xmlns="" xmlns:a16="http://schemas.microsoft.com/office/drawing/2014/main" id="{22BEAE21-1D75-4128-9848-20AB056BA149}"/>
              </a:ext>
            </a:extLst>
          </p:cNvPr>
          <p:cNvSpPr/>
          <p:nvPr/>
        </p:nvSpPr>
        <p:spPr>
          <a:xfrm>
            <a:off x="3771282" y="2157874"/>
            <a:ext cx="1601433" cy="421866"/>
          </a:xfrm>
          <a:prstGeom prst="rect">
            <a:avLst/>
          </a:prstGeom>
        </p:spPr>
        <p:txBody>
          <a:bodyPr wrap="none">
            <a:spAutoFit/>
          </a:bodyPr>
          <a:lstStyle/>
          <a:p>
            <a:pPr algn="ctr"/>
            <a:r>
              <a:rPr lang="zh-CN" altLang="en-US" sz="2400" dirty="0">
                <a:solidFill>
                  <a:schemeClr val="bg1"/>
                </a:solidFill>
                <a:latin typeface="+mj-ea"/>
                <a:ea typeface="+mj-ea"/>
              </a:rPr>
              <a:t>请输入标题</a:t>
            </a:r>
          </a:p>
        </p:txBody>
      </p:sp>
      <p:cxnSp>
        <p:nvCxnSpPr>
          <p:cNvPr id="60" name="直接连接符 59">
            <a:extLst>
              <a:ext uri="{FF2B5EF4-FFF2-40B4-BE49-F238E27FC236}">
                <a16:creationId xmlns="" xmlns:a16="http://schemas.microsoft.com/office/drawing/2014/main" id="{A32A97E7-2E7D-4FB1-8AEB-D194851CE5AC}"/>
              </a:ext>
            </a:extLst>
          </p:cNvPr>
          <p:cNvCxnSpPr>
            <a:cxnSpLocks/>
          </p:cNvCxnSpPr>
          <p:nvPr/>
        </p:nvCxnSpPr>
        <p:spPr>
          <a:xfrm>
            <a:off x="1639035" y="2897638"/>
            <a:ext cx="594906"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 xmlns:a16="http://schemas.microsoft.com/office/drawing/2014/main" id="{F8D8EC54-2230-4678-B03B-106A2799202E}"/>
              </a:ext>
            </a:extLst>
          </p:cNvPr>
          <p:cNvCxnSpPr>
            <a:cxnSpLocks/>
          </p:cNvCxnSpPr>
          <p:nvPr/>
        </p:nvCxnSpPr>
        <p:spPr>
          <a:xfrm>
            <a:off x="6917407" y="2897638"/>
            <a:ext cx="594906"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 xmlns:a16="http://schemas.microsoft.com/office/drawing/2014/main" id="{02B3A0CE-F713-4E5C-9371-47565931F96D}"/>
              </a:ext>
            </a:extLst>
          </p:cNvPr>
          <p:cNvCxnSpPr>
            <a:cxnSpLocks/>
          </p:cNvCxnSpPr>
          <p:nvPr/>
        </p:nvCxnSpPr>
        <p:spPr>
          <a:xfrm>
            <a:off x="4274547" y="2662055"/>
            <a:ext cx="594906"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63" name="Freeform 28">
            <a:extLst>
              <a:ext uri="{FF2B5EF4-FFF2-40B4-BE49-F238E27FC236}">
                <a16:creationId xmlns="" xmlns:a16="http://schemas.microsoft.com/office/drawing/2014/main" id="{4FE09475-E91D-4B90-9E5C-DD8738D54402}"/>
              </a:ext>
            </a:extLst>
          </p:cNvPr>
          <p:cNvSpPr>
            <a:spLocks noEditPoints="1"/>
          </p:cNvSpPr>
          <p:nvPr/>
        </p:nvSpPr>
        <p:spPr bwMode="auto">
          <a:xfrm>
            <a:off x="1741101" y="3342481"/>
            <a:ext cx="389004" cy="502620"/>
          </a:xfrm>
          <a:custGeom>
            <a:avLst/>
            <a:gdLst>
              <a:gd name="T0" fmla="*/ 41 w 61"/>
              <a:gd name="T1" fmla="*/ 29 h 79"/>
              <a:gd name="T2" fmla="*/ 31 w 61"/>
              <a:gd name="T3" fmla="*/ 33 h 79"/>
              <a:gd name="T4" fmla="*/ 25 w 61"/>
              <a:gd name="T5" fmla="*/ 32 h 79"/>
              <a:gd name="T6" fmla="*/ 21 w 61"/>
              <a:gd name="T7" fmla="*/ 29 h 79"/>
              <a:gd name="T8" fmla="*/ 18 w 61"/>
              <a:gd name="T9" fmla="*/ 29 h 79"/>
              <a:gd name="T10" fmla="*/ 18 w 61"/>
              <a:gd name="T11" fmla="*/ 31 h 79"/>
              <a:gd name="T12" fmla="*/ 24 w 61"/>
              <a:gd name="T13" fmla="*/ 35 h 79"/>
              <a:gd name="T14" fmla="*/ 31 w 61"/>
              <a:gd name="T15" fmla="*/ 37 h 79"/>
              <a:gd name="T16" fmla="*/ 43 w 61"/>
              <a:gd name="T17" fmla="*/ 31 h 79"/>
              <a:gd name="T18" fmla="*/ 43 w 61"/>
              <a:gd name="T19" fmla="*/ 29 h 79"/>
              <a:gd name="T20" fmla="*/ 41 w 61"/>
              <a:gd name="T21" fmla="*/ 29 h 79"/>
              <a:gd name="T22" fmla="*/ 45 w 61"/>
              <a:gd name="T23" fmla="*/ 69 h 79"/>
              <a:gd name="T24" fmla="*/ 45 w 61"/>
              <a:gd name="T25" fmla="*/ 69 h 79"/>
              <a:gd name="T26" fmla="*/ 16 w 61"/>
              <a:gd name="T27" fmla="*/ 69 h 79"/>
              <a:gd name="T28" fmla="*/ 14 w 61"/>
              <a:gd name="T29" fmla="*/ 71 h 79"/>
              <a:gd name="T30" fmla="*/ 16 w 61"/>
              <a:gd name="T31" fmla="*/ 73 h 79"/>
              <a:gd name="T32" fmla="*/ 45 w 61"/>
              <a:gd name="T33" fmla="*/ 73 h 79"/>
              <a:gd name="T34" fmla="*/ 47 w 61"/>
              <a:gd name="T35" fmla="*/ 71 h 79"/>
              <a:gd name="T36" fmla="*/ 45 w 61"/>
              <a:gd name="T37" fmla="*/ 69 h 79"/>
              <a:gd name="T38" fmla="*/ 61 w 61"/>
              <a:gd name="T39" fmla="*/ 30 h 79"/>
              <a:gd name="T40" fmla="*/ 61 w 61"/>
              <a:gd name="T41" fmla="*/ 30 h 79"/>
              <a:gd name="T42" fmla="*/ 52 w 61"/>
              <a:gd name="T43" fmla="*/ 9 h 79"/>
              <a:gd name="T44" fmla="*/ 31 w 61"/>
              <a:gd name="T45" fmla="*/ 0 h 79"/>
              <a:gd name="T46" fmla="*/ 9 w 61"/>
              <a:gd name="T47" fmla="*/ 9 h 79"/>
              <a:gd name="T48" fmla="*/ 0 w 61"/>
              <a:gd name="T49" fmla="*/ 30 h 79"/>
              <a:gd name="T50" fmla="*/ 4 w 61"/>
              <a:gd name="T51" fmla="*/ 46 h 79"/>
              <a:gd name="T52" fmla="*/ 4 w 61"/>
              <a:gd name="T53" fmla="*/ 46 h 79"/>
              <a:gd name="T54" fmla="*/ 13 w 61"/>
              <a:gd name="T55" fmla="*/ 56 h 79"/>
              <a:gd name="T56" fmla="*/ 13 w 61"/>
              <a:gd name="T57" fmla="*/ 64 h 79"/>
              <a:gd name="T58" fmla="*/ 16 w 61"/>
              <a:gd name="T59" fmla="*/ 67 h 79"/>
              <a:gd name="T60" fmla="*/ 45 w 61"/>
              <a:gd name="T61" fmla="*/ 67 h 79"/>
              <a:gd name="T62" fmla="*/ 48 w 61"/>
              <a:gd name="T63" fmla="*/ 64 h 79"/>
              <a:gd name="T64" fmla="*/ 48 w 61"/>
              <a:gd name="T65" fmla="*/ 56 h 79"/>
              <a:gd name="T66" fmla="*/ 57 w 61"/>
              <a:gd name="T67" fmla="*/ 46 h 79"/>
              <a:gd name="T68" fmla="*/ 57 w 61"/>
              <a:gd name="T69" fmla="*/ 46 h 79"/>
              <a:gd name="T70" fmla="*/ 61 w 61"/>
              <a:gd name="T71" fmla="*/ 30 h 79"/>
              <a:gd name="T72" fmla="*/ 52 w 61"/>
              <a:gd name="T73" fmla="*/ 42 h 79"/>
              <a:gd name="T74" fmla="*/ 52 w 61"/>
              <a:gd name="T75" fmla="*/ 42 h 79"/>
              <a:gd name="T76" fmla="*/ 52 w 61"/>
              <a:gd name="T77" fmla="*/ 42 h 79"/>
              <a:gd name="T78" fmla="*/ 52 w 61"/>
              <a:gd name="T79" fmla="*/ 42 h 79"/>
              <a:gd name="T80" fmla="*/ 43 w 61"/>
              <a:gd name="T81" fmla="*/ 51 h 79"/>
              <a:gd name="T82" fmla="*/ 42 w 61"/>
              <a:gd name="T83" fmla="*/ 54 h 79"/>
              <a:gd name="T84" fmla="*/ 42 w 61"/>
              <a:gd name="T85" fmla="*/ 54 h 79"/>
              <a:gd name="T86" fmla="*/ 42 w 61"/>
              <a:gd name="T87" fmla="*/ 61 h 79"/>
              <a:gd name="T88" fmla="*/ 19 w 61"/>
              <a:gd name="T89" fmla="*/ 61 h 79"/>
              <a:gd name="T90" fmla="*/ 19 w 61"/>
              <a:gd name="T91" fmla="*/ 54 h 79"/>
              <a:gd name="T92" fmla="*/ 18 w 61"/>
              <a:gd name="T93" fmla="*/ 51 h 79"/>
              <a:gd name="T94" fmla="*/ 9 w 61"/>
              <a:gd name="T95" fmla="*/ 42 h 79"/>
              <a:gd name="T96" fmla="*/ 9 w 61"/>
              <a:gd name="T97" fmla="*/ 42 h 79"/>
              <a:gd name="T98" fmla="*/ 6 w 61"/>
              <a:gd name="T99" fmla="*/ 30 h 79"/>
              <a:gd name="T100" fmla="*/ 13 w 61"/>
              <a:gd name="T101" fmla="*/ 13 h 79"/>
              <a:gd name="T102" fmla="*/ 31 w 61"/>
              <a:gd name="T103" fmla="*/ 6 h 79"/>
              <a:gd name="T104" fmla="*/ 48 w 61"/>
              <a:gd name="T105" fmla="*/ 13 h 79"/>
              <a:gd name="T106" fmla="*/ 55 w 61"/>
              <a:gd name="T107" fmla="*/ 30 h 79"/>
              <a:gd name="T108" fmla="*/ 52 w 61"/>
              <a:gd name="T109" fmla="*/ 42 h 79"/>
              <a:gd name="T110" fmla="*/ 39 w 61"/>
              <a:gd name="T111" fmla="*/ 76 h 79"/>
              <a:gd name="T112" fmla="*/ 39 w 61"/>
              <a:gd name="T113" fmla="*/ 76 h 79"/>
              <a:gd name="T114" fmla="*/ 22 w 61"/>
              <a:gd name="T115" fmla="*/ 76 h 79"/>
              <a:gd name="T116" fmla="*/ 20 w 61"/>
              <a:gd name="T117" fmla="*/ 78 h 79"/>
              <a:gd name="T118" fmla="*/ 22 w 61"/>
              <a:gd name="T119" fmla="*/ 79 h 79"/>
              <a:gd name="T120" fmla="*/ 39 w 61"/>
              <a:gd name="T121" fmla="*/ 79 h 79"/>
              <a:gd name="T122" fmla="*/ 41 w 61"/>
              <a:gd name="T123" fmla="*/ 78 h 79"/>
              <a:gd name="T124" fmla="*/ 39 w 61"/>
              <a:gd name="T125" fmla="*/ 7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79">
                <a:moveTo>
                  <a:pt x="41" y="29"/>
                </a:moveTo>
                <a:cubicBezTo>
                  <a:pt x="38" y="31"/>
                  <a:pt x="34" y="33"/>
                  <a:pt x="31" y="33"/>
                </a:cubicBezTo>
                <a:cubicBezTo>
                  <a:pt x="29" y="33"/>
                  <a:pt x="27" y="32"/>
                  <a:pt x="25" y="32"/>
                </a:cubicBezTo>
                <a:cubicBezTo>
                  <a:pt x="24" y="31"/>
                  <a:pt x="22" y="30"/>
                  <a:pt x="21" y="29"/>
                </a:cubicBezTo>
                <a:cubicBezTo>
                  <a:pt x="20" y="28"/>
                  <a:pt x="19" y="28"/>
                  <a:pt x="18" y="29"/>
                </a:cubicBezTo>
                <a:cubicBezTo>
                  <a:pt x="17" y="29"/>
                  <a:pt x="17" y="31"/>
                  <a:pt x="18" y="31"/>
                </a:cubicBezTo>
                <a:cubicBezTo>
                  <a:pt x="20" y="33"/>
                  <a:pt x="22" y="34"/>
                  <a:pt x="24" y="35"/>
                </a:cubicBezTo>
                <a:cubicBezTo>
                  <a:pt x="26" y="36"/>
                  <a:pt x="28" y="37"/>
                  <a:pt x="31" y="37"/>
                </a:cubicBezTo>
                <a:cubicBezTo>
                  <a:pt x="36" y="37"/>
                  <a:pt x="40" y="35"/>
                  <a:pt x="43" y="31"/>
                </a:cubicBezTo>
                <a:cubicBezTo>
                  <a:pt x="44" y="31"/>
                  <a:pt x="44" y="29"/>
                  <a:pt x="43" y="29"/>
                </a:cubicBezTo>
                <a:cubicBezTo>
                  <a:pt x="42" y="28"/>
                  <a:pt x="41" y="28"/>
                  <a:pt x="41" y="29"/>
                </a:cubicBezTo>
                <a:close/>
                <a:moveTo>
                  <a:pt x="45" y="69"/>
                </a:moveTo>
                <a:cubicBezTo>
                  <a:pt x="45" y="69"/>
                  <a:pt x="45" y="69"/>
                  <a:pt x="45" y="69"/>
                </a:cubicBezTo>
                <a:cubicBezTo>
                  <a:pt x="16" y="69"/>
                  <a:pt x="16" y="69"/>
                  <a:pt x="16" y="69"/>
                </a:cubicBezTo>
                <a:cubicBezTo>
                  <a:pt x="15" y="69"/>
                  <a:pt x="14" y="70"/>
                  <a:pt x="14" y="71"/>
                </a:cubicBezTo>
                <a:cubicBezTo>
                  <a:pt x="14" y="72"/>
                  <a:pt x="15" y="73"/>
                  <a:pt x="16" y="73"/>
                </a:cubicBezTo>
                <a:cubicBezTo>
                  <a:pt x="45" y="73"/>
                  <a:pt x="45" y="73"/>
                  <a:pt x="45" y="73"/>
                </a:cubicBezTo>
                <a:cubicBezTo>
                  <a:pt x="46" y="73"/>
                  <a:pt x="47" y="72"/>
                  <a:pt x="47" y="71"/>
                </a:cubicBezTo>
                <a:cubicBezTo>
                  <a:pt x="47" y="70"/>
                  <a:pt x="46" y="69"/>
                  <a:pt x="45" y="69"/>
                </a:cubicBezTo>
                <a:close/>
                <a:moveTo>
                  <a:pt x="61" y="30"/>
                </a:moveTo>
                <a:cubicBezTo>
                  <a:pt x="61" y="30"/>
                  <a:pt x="61" y="30"/>
                  <a:pt x="61" y="30"/>
                </a:cubicBezTo>
                <a:cubicBezTo>
                  <a:pt x="61" y="22"/>
                  <a:pt x="58" y="14"/>
                  <a:pt x="52" y="9"/>
                </a:cubicBezTo>
                <a:cubicBezTo>
                  <a:pt x="47" y="3"/>
                  <a:pt x="39" y="0"/>
                  <a:pt x="31" y="0"/>
                </a:cubicBezTo>
                <a:cubicBezTo>
                  <a:pt x="22" y="0"/>
                  <a:pt x="14" y="3"/>
                  <a:pt x="9" y="9"/>
                </a:cubicBezTo>
                <a:cubicBezTo>
                  <a:pt x="3" y="14"/>
                  <a:pt x="0" y="22"/>
                  <a:pt x="0" y="30"/>
                </a:cubicBezTo>
                <a:cubicBezTo>
                  <a:pt x="0" y="36"/>
                  <a:pt x="1" y="41"/>
                  <a:pt x="4" y="46"/>
                </a:cubicBezTo>
                <a:cubicBezTo>
                  <a:pt x="4" y="46"/>
                  <a:pt x="4" y="46"/>
                  <a:pt x="4" y="46"/>
                </a:cubicBezTo>
                <a:cubicBezTo>
                  <a:pt x="6" y="50"/>
                  <a:pt x="9" y="53"/>
                  <a:pt x="13" y="56"/>
                </a:cubicBezTo>
                <a:cubicBezTo>
                  <a:pt x="13" y="64"/>
                  <a:pt x="13" y="64"/>
                  <a:pt x="13" y="64"/>
                </a:cubicBezTo>
                <a:cubicBezTo>
                  <a:pt x="13" y="66"/>
                  <a:pt x="15" y="67"/>
                  <a:pt x="16" y="67"/>
                </a:cubicBezTo>
                <a:cubicBezTo>
                  <a:pt x="45" y="67"/>
                  <a:pt x="45" y="67"/>
                  <a:pt x="45" y="67"/>
                </a:cubicBezTo>
                <a:cubicBezTo>
                  <a:pt x="47" y="67"/>
                  <a:pt x="48" y="66"/>
                  <a:pt x="48" y="64"/>
                </a:cubicBezTo>
                <a:cubicBezTo>
                  <a:pt x="48" y="56"/>
                  <a:pt x="48" y="56"/>
                  <a:pt x="48" y="56"/>
                </a:cubicBezTo>
                <a:cubicBezTo>
                  <a:pt x="52" y="53"/>
                  <a:pt x="55" y="50"/>
                  <a:pt x="57" y="46"/>
                </a:cubicBezTo>
                <a:cubicBezTo>
                  <a:pt x="57" y="46"/>
                  <a:pt x="57" y="46"/>
                  <a:pt x="57" y="46"/>
                </a:cubicBezTo>
                <a:cubicBezTo>
                  <a:pt x="60" y="41"/>
                  <a:pt x="61" y="36"/>
                  <a:pt x="61" y="30"/>
                </a:cubicBezTo>
                <a:close/>
                <a:moveTo>
                  <a:pt x="52" y="42"/>
                </a:moveTo>
                <a:cubicBezTo>
                  <a:pt x="52" y="42"/>
                  <a:pt x="52" y="42"/>
                  <a:pt x="52" y="42"/>
                </a:cubicBezTo>
                <a:cubicBezTo>
                  <a:pt x="52" y="42"/>
                  <a:pt x="52" y="42"/>
                  <a:pt x="52" y="42"/>
                </a:cubicBezTo>
                <a:cubicBezTo>
                  <a:pt x="52" y="42"/>
                  <a:pt x="52" y="42"/>
                  <a:pt x="52" y="42"/>
                </a:cubicBezTo>
                <a:cubicBezTo>
                  <a:pt x="50" y="46"/>
                  <a:pt x="47" y="49"/>
                  <a:pt x="43" y="51"/>
                </a:cubicBezTo>
                <a:cubicBezTo>
                  <a:pt x="42" y="52"/>
                  <a:pt x="42" y="53"/>
                  <a:pt x="42" y="54"/>
                </a:cubicBezTo>
                <a:cubicBezTo>
                  <a:pt x="42" y="54"/>
                  <a:pt x="42" y="54"/>
                  <a:pt x="42" y="54"/>
                </a:cubicBezTo>
                <a:cubicBezTo>
                  <a:pt x="42" y="61"/>
                  <a:pt x="42" y="61"/>
                  <a:pt x="42" y="61"/>
                </a:cubicBezTo>
                <a:cubicBezTo>
                  <a:pt x="19" y="61"/>
                  <a:pt x="19" y="61"/>
                  <a:pt x="19" y="61"/>
                </a:cubicBezTo>
                <a:cubicBezTo>
                  <a:pt x="19" y="54"/>
                  <a:pt x="19" y="54"/>
                  <a:pt x="19" y="54"/>
                </a:cubicBezTo>
                <a:cubicBezTo>
                  <a:pt x="19" y="53"/>
                  <a:pt x="19" y="52"/>
                  <a:pt x="18" y="51"/>
                </a:cubicBezTo>
                <a:cubicBezTo>
                  <a:pt x="14" y="49"/>
                  <a:pt x="11" y="46"/>
                  <a:pt x="9" y="42"/>
                </a:cubicBezTo>
                <a:cubicBezTo>
                  <a:pt x="9" y="42"/>
                  <a:pt x="9" y="42"/>
                  <a:pt x="9" y="42"/>
                </a:cubicBezTo>
                <a:cubicBezTo>
                  <a:pt x="7" y="39"/>
                  <a:pt x="6" y="35"/>
                  <a:pt x="6" y="30"/>
                </a:cubicBezTo>
                <a:cubicBezTo>
                  <a:pt x="6" y="24"/>
                  <a:pt x="9" y="17"/>
                  <a:pt x="13" y="13"/>
                </a:cubicBezTo>
                <a:cubicBezTo>
                  <a:pt x="18" y="9"/>
                  <a:pt x="24" y="6"/>
                  <a:pt x="31" y="6"/>
                </a:cubicBezTo>
                <a:cubicBezTo>
                  <a:pt x="37" y="6"/>
                  <a:pt x="43" y="9"/>
                  <a:pt x="48" y="13"/>
                </a:cubicBezTo>
                <a:cubicBezTo>
                  <a:pt x="52" y="17"/>
                  <a:pt x="55" y="24"/>
                  <a:pt x="55" y="30"/>
                </a:cubicBezTo>
                <a:cubicBezTo>
                  <a:pt x="55" y="35"/>
                  <a:pt x="54" y="39"/>
                  <a:pt x="52" y="42"/>
                </a:cubicBezTo>
                <a:close/>
                <a:moveTo>
                  <a:pt x="39" y="76"/>
                </a:moveTo>
                <a:cubicBezTo>
                  <a:pt x="39" y="76"/>
                  <a:pt x="39" y="76"/>
                  <a:pt x="39" y="76"/>
                </a:cubicBezTo>
                <a:cubicBezTo>
                  <a:pt x="22" y="76"/>
                  <a:pt x="22" y="76"/>
                  <a:pt x="22" y="76"/>
                </a:cubicBezTo>
                <a:cubicBezTo>
                  <a:pt x="21" y="76"/>
                  <a:pt x="20" y="77"/>
                  <a:pt x="20" y="78"/>
                </a:cubicBezTo>
                <a:cubicBezTo>
                  <a:pt x="20" y="79"/>
                  <a:pt x="21" y="79"/>
                  <a:pt x="22" y="79"/>
                </a:cubicBezTo>
                <a:cubicBezTo>
                  <a:pt x="39" y="79"/>
                  <a:pt x="39" y="79"/>
                  <a:pt x="39" y="79"/>
                </a:cubicBezTo>
                <a:cubicBezTo>
                  <a:pt x="40" y="79"/>
                  <a:pt x="41" y="79"/>
                  <a:pt x="41" y="78"/>
                </a:cubicBezTo>
                <a:cubicBezTo>
                  <a:pt x="41" y="77"/>
                  <a:pt x="40" y="76"/>
                  <a:pt x="39" y="76"/>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schemeClr val="tx1">
                  <a:lumMod val="50000"/>
                  <a:lumOff val="50000"/>
                </a:schemeClr>
              </a:solidFill>
            </a:endParaRPr>
          </a:p>
        </p:txBody>
      </p:sp>
      <p:sp>
        <p:nvSpPr>
          <p:cNvPr id="64" name="Freeform 11">
            <a:extLst>
              <a:ext uri="{FF2B5EF4-FFF2-40B4-BE49-F238E27FC236}">
                <a16:creationId xmlns="" xmlns:a16="http://schemas.microsoft.com/office/drawing/2014/main" id="{274D110F-5538-4D3D-8562-06A16B987DA9}"/>
              </a:ext>
            </a:extLst>
          </p:cNvPr>
          <p:cNvSpPr>
            <a:spLocks noEditPoints="1"/>
          </p:cNvSpPr>
          <p:nvPr/>
        </p:nvSpPr>
        <p:spPr bwMode="auto">
          <a:xfrm>
            <a:off x="4383917" y="3200396"/>
            <a:ext cx="376166" cy="378036"/>
          </a:xfrm>
          <a:custGeom>
            <a:avLst/>
            <a:gdLst>
              <a:gd name="T0" fmla="*/ 176 w 201"/>
              <a:gd name="T1" fmla="*/ 0 h 202"/>
              <a:gd name="T2" fmla="*/ 160 w 201"/>
              <a:gd name="T3" fmla="*/ 17 h 202"/>
              <a:gd name="T4" fmla="*/ 0 w 201"/>
              <a:gd name="T5" fmla="*/ 17 h 202"/>
              <a:gd name="T6" fmla="*/ 0 w 201"/>
              <a:gd name="T7" fmla="*/ 202 h 202"/>
              <a:gd name="T8" fmla="*/ 183 w 201"/>
              <a:gd name="T9" fmla="*/ 202 h 202"/>
              <a:gd name="T10" fmla="*/ 183 w 201"/>
              <a:gd name="T11" fmla="*/ 47 h 202"/>
              <a:gd name="T12" fmla="*/ 201 w 201"/>
              <a:gd name="T13" fmla="*/ 26 h 202"/>
              <a:gd name="T14" fmla="*/ 176 w 201"/>
              <a:gd name="T15" fmla="*/ 0 h 202"/>
              <a:gd name="T16" fmla="*/ 158 w 201"/>
              <a:gd name="T17" fmla="*/ 177 h 202"/>
              <a:gd name="T18" fmla="*/ 25 w 201"/>
              <a:gd name="T19" fmla="*/ 177 h 202"/>
              <a:gd name="T20" fmla="*/ 25 w 201"/>
              <a:gd name="T21" fmla="*/ 42 h 202"/>
              <a:gd name="T22" fmla="*/ 135 w 201"/>
              <a:gd name="T23" fmla="*/ 42 h 202"/>
              <a:gd name="T24" fmla="*/ 73 w 201"/>
              <a:gd name="T25" fmla="*/ 107 h 202"/>
              <a:gd name="T26" fmla="*/ 98 w 201"/>
              <a:gd name="T27" fmla="*/ 132 h 202"/>
              <a:gd name="T28" fmla="*/ 158 w 201"/>
              <a:gd name="T29" fmla="*/ 72 h 202"/>
              <a:gd name="T30" fmla="*/ 158 w 201"/>
              <a:gd name="T31" fmla="*/ 17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02">
                <a:moveTo>
                  <a:pt x="176" y="0"/>
                </a:moveTo>
                <a:lnTo>
                  <a:pt x="160" y="17"/>
                </a:lnTo>
                <a:lnTo>
                  <a:pt x="0" y="17"/>
                </a:lnTo>
                <a:lnTo>
                  <a:pt x="0" y="202"/>
                </a:lnTo>
                <a:lnTo>
                  <a:pt x="183" y="202"/>
                </a:lnTo>
                <a:lnTo>
                  <a:pt x="183" y="47"/>
                </a:lnTo>
                <a:lnTo>
                  <a:pt x="201" y="26"/>
                </a:lnTo>
                <a:lnTo>
                  <a:pt x="176" y="0"/>
                </a:lnTo>
                <a:close/>
                <a:moveTo>
                  <a:pt x="158" y="177"/>
                </a:moveTo>
                <a:lnTo>
                  <a:pt x="25" y="177"/>
                </a:lnTo>
                <a:lnTo>
                  <a:pt x="25" y="42"/>
                </a:lnTo>
                <a:lnTo>
                  <a:pt x="135" y="42"/>
                </a:lnTo>
                <a:lnTo>
                  <a:pt x="73" y="107"/>
                </a:lnTo>
                <a:lnTo>
                  <a:pt x="98" y="132"/>
                </a:lnTo>
                <a:lnTo>
                  <a:pt x="158" y="72"/>
                </a:lnTo>
                <a:lnTo>
                  <a:pt x="158" y="177"/>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dirty="0">
              <a:solidFill>
                <a:srgbClr val="3F3F3F"/>
              </a:solidFill>
              <a:latin typeface="微软雅黑" panose="020B0503020204020204" pitchFamily="34" charset="-122"/>
              <a:sym typeface="+mn-lt"/>
            </a:endParaRPr>
          </a:p>
        </p:txBody>
      </p:sp>
      <p:sp>
        <p:nvSpPr>
          <p:cNvPr id="65" name="Freeform 50">
            <a:extLst>
              <a:ext uri="{FF2B5EF4-FFF2-40B4-BE49-F238E27FC236}">
                <a16:creationId xmlns="" xmlns:a16="http://schemas.microsoft.com/office/drawing/2014/main" id="{B4C66B4A-0951-48A5-8883-16E9FEBC6A45}"/>
              </a:ext>
            </a:extLst>
          </p:cNvPr>
          <p:cNvSpPr>
            <a:spLocks noEditPoints="1"/>
          </p:cNvSpPr>
          <p:nvPr/>
        </p:nvSpPr>
        <p:spPr bwMode="auto">
          <a:xfrm>
            <a:off x="6977875" y="3398819"/>
            <a:ext cx="473966" cy="397487"/>
          </a:xfrm>
          <a:custGeom>
            <a:avLst/>
            <a:gdLst>
              <a:gd name="T0" fmla="*/ 0 w 471"/>
              <a:gd name="T1" fmla="*/ 395 h 395"/>
              <a:gd name="T2" fmla="*/ 90 w 471"/>
              <a:gd name="T3" fmla="*/ 395 h 395"/>
              <a:gd name="T4" fmla="*/ 90 w 471"/>
              <a:gd name="T5" fmla="*/ 234 h 395"/>
              <a:gd name="T6" fmla="*/ 0 w 471"/>
              <a:gd name="T7" fmla="*/ 234 h 395"/>
              <a:gd name="T8" fmla="*/ 0 w 471"/>
              <a:gd name="T9" fmla="*/ 395 h 395"/>
              <a:gd name="T10" fmla="*/ 19 w 471"/>
              <a:gd name="T11" fmla="*/ 253 h 395"/>
              <a:gd name="T12" fmla="*/ 71 w 471"/>
              <a:gd name="T13" fmla="*/ 253 h 395"/>
              <a:gd name="T14" fmla="*/ 71 w 471"/>
              <a:gd name="T15" fmla="*/ 376 h 395"/>
              <a:gd name="T16" fmla="*/ 19 w 471"/>
              <a:gd name="T17" fmla="*/ 376 h 395"/>
              <a:gd name="T18" fmla="*/ 19 w 471"/>
              <a:gd name="T19" fmla="*/ 253 h 395"/>
              <a:gd name="T20" fmla="*/ 128 w 471"/>
              <a:gd name="T21" fmla="*/ 395 h 395"/>
              <a:gd name="T22" fmla="*/ 218 w 471"/>
              <a:gd name="T23" fmla="*/ 395 h 395"/>
              <a:gd name="T24" fmla="*/ 218 w 471"/>
              <a:gd name="T25" fmla="*/ 87 h 395"/>
              <a:gd name="T26" fmla="*/ 128 w 471"/>
              <a:gd name="T27" fmla="*/ 87 h 395"/>
              <a:gd name="T28" fmla="*/ 128 w 471"/>
              <a:gd name="T29" fmla="*/ 395 h 395"/>
              <a:gd name="T30" fmla="*/ 147 w 471"/>
              <a:gd name="T31" fmla="*/ 106 h 395"/>
              <a:gd name="T32" fmla="*/ 199 w 471"/>
              <a:gd name="T33" fmla="*/ 106 h 395"/>
              <a:gd name="T34" fmla="*/ 199 w 471"/>
              <a:gd name="T35" fmla="*/ 376 h 395"/>
              <a:gd name="T36" fmla="*/ 147 w 471"/>
              <a:gd name="T37" fmla="*/ 376 h 395"/>
              <a:gd name="T38" fmla="*/ 147 w 471"/>
              <a:gd name="T39" fmla="*/ 106 h 395"/>
              <a:gd name="T40" fmla="*/ 383 w 471"/>
              <a:gd name="T41" fmla="*/ 156 h 395"/>
              <a:gd name="T42" fmla="*/ 383 w 471"/>
              <a:gd name="T43" fmla="*/ 395 h 395"/>
              <a:gd name="T44" fmla="*/ 471 w 471"/>
              <a:gd name="T45" fmla="*/ 395 h 395"/>
              <a:gd name="T46" fmla="*/ 471 w 471"/>
              <a:gd name="T47" fmla="*/ 156 h 395"/>
              <a:gd name="T48" fmla="*/ 383 w 471"/>
              <a:gd name="T49" fmla="*/ 156 h 395"/>
              <a:gd name="T50" fmla="*/ 452 w 471"/>
              <a:gd name="T51" fmla="*/ 376 h 395"/>
              <a:gd name="T52" fmla="*/ 402 w 471"/>
              <a:gd name="T53" fmla="*/ 376 h 395"/>
              <a:gd name="T54" fmla="*/ 402 w 471"/>
              <a:gd name="T55" fmla="*/ 175 h 395"/>
              <a:gd name="T56" fmla="*/ 452 w 471"/>
              <a:gd name="T57" fmla="*/ 175 h 395"/>
              <a:gd name="T58" fmla="*/ 452 w 471"/>
              <a:gd name="T59" fmla="*/ 376 h 395"/>
              <a:gd name="T60" fmla="*/ 256 w 471"/>
              <a:gd name="T61" fmla="*/ 395 h 395"/>
              <a:gd name="T62" fmla="*/ 346 w 471"/>
              <a:gd name="T63" fmla="*/ 395 h 395"/>
              <a:gd name="T64" fmla="*/ 346 w 471"/>
              <a:gd name="T65" fmla="*/ 0 h 395"/>
              <a:gd name="T66" fmla="*/ 256 w 471"/>
              <a:gd name="T67" fmla="*/ 0 h 395"/>
              <a:gd name="T68" fmla="*/ 256 w 471"/>
              <a:gd name="T69" fmla="*/ 395 h 395"/>
              <a:gd name="T70" fmla="*/ 275 w 471"/>
              <a:gd name="T71" fmla="*/ 19 h 395"/>
              <a:gd name="T72" fmla="*/ 327 w 471"/>
              <a:gd name="T73" fmla="*/ 19 h 395"/>
              <a:gd name="T74" fmla="*/ 327 w 471"/>
              <a:gd name="T75" fmla="*/ 376 h 395"/>
              <a:gd name="T76" fmla="*/ 275 w 471"/>
              <a:gd name="T77" fmla="*/ 376 h 395"/>
              <a:gd name="T78" fmla="*/ 275 w 471"/>
              <a:gd name="T79" fmla="*/ 1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71" h="395">
                <a:moveTo>
                  <a:pt x="0" y="395"/>
                </a:moveTo>
                <a:lnTo>
                  <a:pt x="90" y="395"/>
                </a:lnTo>
                <a:lnTo>
                  <a:pt x="90" y="234"/>
                </a:lnTo>
                <a:lnTo>
                  <a:pt x="0" y="234"/>
                </a:lnTo>
                <a:lnTo>
                  <a:pt x="0" y="395"/>
                </a:lnTo>
                <a:close/>
                <a:moveTo>
                  <a:pt x="19" y="253"/>
                </a:moveTo>
                <a:lnTo>
                  <a:pt x="71" y="253"/>
                </a:lnTo>
                <a:lnTo>
                  <a:pt x="71" y="376"/>
                </a:lnTo>
                <a:lnTo>
                  <a:pt x="19" y="376"/>
                </a:lnTo>
                <a:lnTo>
                  <a:pt x="19" y="253"/>
                </a:lnTo>
                <a:close/>
                <a:moveTo>
                  <a:pt x="128" y="395"/>
                </a:moveTo>
                <a:lnTo>
                  <a:pt x="218" y="395"/>
                </a:lnTo>
                <a:lnTo>
                  <a:pt x="218" y="87"/>
                </a:lnTo>
                <a:lnTo>
                  <a:pt x="128" y="87"/>
                </a:lnTo>
                <a:lnTo>
                  <a:pt x="128" y="395"/>
                </a:lnTo>
                <a:close/>
                <a:moveTo>
                  <a:pt x="147" y="106"/>
                </a:moveTo>
                <a:lnTo>
                  <a:pt x="199" y="106"/>
                </a:lnTo>
                <a:lnTo>
                  <a:pt x="199" y="376"/>
                </a:lnTo>
                <a:lnTo>
                  <a:pt x="147" y="376"/>
                </a:lnTo>
                <a:lnTo>
                  <a:pt x="147" y="106"/>
                </a:lnTo>
                <a:close/>
                <a:moveTo>
                  <a:pt x="383" y="156"/>
                </a:moveTo>
                <a:lnTo>
                  <a:pt x="383" y="395"/>
                </a:lnTo>
                <a:lnTo>
                  <a:pt x="471" y="395"/>
                </a:lnTo>
                <a:lnTo>
                  <a:pt x="471" y="156"/>
                </a:lnTo>
                <a:lnTo>
                  <a:pt x="383" y="156"/>
                </a:lnTo>
                <a:close/>
                <a:moveTo>
                  <a:pt x="452" y="376"/>
                </a:moveTo>
                <a:lnTo>
                  <a:pt x="402" y="376"/>
                </a:lnTo>
                <a:lnTo>
                  <a:pt x="402" y="175"/>
                </a:lnTo>
                <a:lnTo>
                  <a:pt x="452" y="175"/>
                </a:lnTo>
                <a:lnTo>
                  <a:pt x="452" y="376"/>
                </a:lnTo>
                <a:close/>
                <a:moveTo>
                  <a:pt x="256" y="395"/>
                </a:moveTo>
                <a:lnTo>
                  <a:pt x="346" y="395"/>
                </a:lnTo>
                <a:lnTo>
                  <a:pt x="346" y="0"/>
                </a:lnTo>
                <a:lnTo>
                  <a:pt x="256" y="0"/>
                </a:lnTo>
                <a:lnTo>
                  <a:pt x="256" y="395"/>
                </a:lnTo>
                <a:close/>
                <a:moveTo>
                  <a:pt x="275" y="19"/>
                </a:moveTo>
                <a:lnTo>
                  <a:pt x="327" y="19"/>
                </a:lnTo>
                <a:lnTo>
                  <a:pt x="327" y="376"/>
                </a:lnTo>
                <a:lnTo>
                  <a:pt x="275" y="376"/>
                </a:lnTo>
                <a:lnTo>
                  <a:pt x="275" y="19"/>
                </a:lnTo>
                <a:close/>
              </a:path>
            </a:pathLst>
          </a:custGeom>
          <a:solidFill>
            <a:schemeClr val="accent1">
              <a:lumMod val="60000"/>
              <a:lumOff val="40000"/>
            </a:schemeClr>
          </a:solidFill>
          <a:ln>
            <a:noFill/>
          </a:ln>
        </p:spPr>
        <p:txBody>
          <a:bodyPr vert="horz" wrap="square" lIns="68580" tIns="34290" rIns="68580" bIns="34290" numCol="1" anchor="t" anchorCtr="0" compatLnSpc="1">
            <a:prstTxWarp prst="textNoShape">
              <a:avLst/>
            </a:prstTxWarp>
          </a:bodyPr>
          <a:lstStyle/>
          <a:p>
            <a:endParaRPr lang="zh-CN" altLang="en-US" sz="1350" dirty="0"/>
          </a:p>
        </p:txBody>
      </p:sp>
    </p:spTree>
    <p:extLst>
      <p:ext uri="{BB962C8B-B14F-4D97-AF65-F5344CB8AC3E}">
        <p14:creationId xmlns="" xmlns:p14="http://schemas.microsoft.com/office/powerpoint/2010/main" val="24366829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5D98EA3C-647A-48E3-8CCD-7DD0D9ED979C}"/>
              </a:ext>
            </a:extLst>
          </p:cNvPr>
          <p:cNvSpPr>
            <a:spLocks noGrp="1"/>
          </p:cNvSpPr>
          <p:nvPr>
            <p:ph type="body" sz="quarter" idx="11"/>
          </p:nvPr>
        </p:nvSpPr>
        <p:spPr/>
        <p:txBody>
          <a:bodyPr/>
          <a:lstStyle/>
          <a:p>
            <a:r>
              <a:rPr lang="en-US" altLang="zh-CN" dirty="0">
                <a:sym typeface="+mn-lt"/>
              </a:rPr>
              <a:t>Please add the title</a:t>
            </a:r>
          </a:p>
        </p:txBody>
      </p:sp>
      <p:sp>
        <p:nvSpPr>
          <p:cNvPr id="2" name="文本占位符 1">
            <a:extLst>
              <a:ext uri="{FF2B5EF4-FFF2-40B4-BE49-F238E27FC236}">
                <a16:creationId xmlns="" xmlns:a16="http://schemas.microsoft.com/office/drawing/2014/main" id="{ACDB6717-64B2-4814-8D1C-B0E7CBF3E98A}"/>
              </a:ext>
            </a:extLst>
          </p:cNvPr>
          <p:cNvSpPr>
            <a:spLocks noGrp="1"/>
          </p:cNvSpPr>
          <p:nvPr>
            <p:ph type="body" sz="quarter" idx="10"/>
          </p:nvPr>
        </p:nvSpPr>
        <p:spPr/>
        <p:txBody>
          <a:bodyPr/>
          <a:lstStyle/>
          <a:p>
            <a:r>
              <a:rPr lang="zh-CN" altLang="en-US" dirty="0"/>
              <a:t>四段无图式</a:t>
            </a:r>
          </a:p>
        </p:txBody>
      </p:sp>
      <p:sp>
        <p:nvSpPr>
          <p:cNvPr id="41" name="TextBox 35">
            <a:extLst>
              <a:ext uri="{FF2B5EF4-FFF2-40B4-BE49-F238E27FC236}">
                <a16:creationId xmlns="" xmlns:a16="http://schemas.microsoft.com/office/drawing/2014/main" id="{22E16BDB-042F-4310-AE61-2B5220A78D60}"/>
              </a:ext>
            </a:extLst>
          </p:cNvPr>
          <p:cNvSpPr txBox="1"/>
          <p:nvPr/>
        </p:nvSpPr>
        <p:spPr>
          <a:xfrm>
            <a:off x="4961836" y="3574943"/>
            <a:ext cx="3172079"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42" name="TextBox 36">
            <a:extLst>
              <a:ext uri="{FF2B5EF4-FFF2-40B4-BE49-F238E27FC236}">
                <a16:creationId xmlns="" xmlns:a16="http://schemas.microsoft.com/office/drawing/2014/main" id="{12CD0404-A253-41EA-B3C8-F00B68F12B91}"/>
              </a:ext>
            </a:extLst>
          </p:cNvPr>
          <p:cNvSpPr txBox="1"/>
          <p:nvPr/>
        </p:nvSpPr>
        <p:spPr>
          <a:xfrm>
            <a:off x="5592039" y="3089089"/>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3" name="Rectangle: Rounded Corners 45">
            <a:extLst>
              <a:ext uri="{FF2B5EF4-FFF2-40B4-BE49-F238E27FC236}">
                <a16:creationId xmlns="" xmlns:a16="http://schemas.microsoft.com/office/drawing/2014/main" id="{78BE4703-A00B-43AF-9380-0B8D860A8A8A}"/>
              </a:ext>
            </a:extLst>
          </p:cNvPr>
          <p:cNvSpPr/>
          <p:nvPr/>
        </p:nvSpPr>
        <p:spPr>
          <a:xfrm>
            <a:off x="5051191" y="3059572"/>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j-lt"/>
                <a:sym typeface="+mn-lt"/>
              </a:rPr>
              <a:t>02</a:t>
            </a:r>
          </a:p>
        </p:txBody>
      </p:sp>
      <p:sp>
        <p:nvSpPr>
          <p:cNvPr id="50" name="TextBox 35">
            <a:extLst>
              <a:ext uri="{FF2B5EF4-FFF2-40B4-BE49-F238E27FC236}">
                <a16:creationId xmlns="" xmlns:a16="http://schemas.microsoft.com/office/drawing/2014/main" id="{6BB803AD-7C90-457F-9FB0-AA9581E5328B}"/>
              </a:ext>
            </a:extLst>
          </p:cNvPr>
          <p:cNvSpPr txBox="1"/>
          <p:nvPr/>
        </p:nvSpPr>
        <p:spPr>
          <a:xfrm>
            <a:off x="1010086" y="5175471"/>
            <a:ext cx="3172079"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r>
              <a:rPr lang="zh-CN" altLang="en-US" dirty="0">
                <a:solidFill>
                  <a:schemeClr val="tx1">
                    <a:lumMod val="75000"/>
                    <a:lumOff val="25000"/>
                  </a:schemeClr>
                </a:solidFill>
                <a:latin typeface="+mn-ea"/>
                <a:ea typeface="+mn-ea"/>
                <a:sym typeface="+mn-lt"/>
              </a:rPr>
              <a:t>请输入文本请输入文本请输入文本请输入文本请输入文本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51" name="TextBox 36">
            <a:extLst>
              <a:ext uri="{FF2B5EF4-FFF2-40B4-BE49-F238E27FC236}">
                <a16:creationId xmlns="" xmlns:a16="http://schemas.microsoft.com/office/drawing/2014/main" id="{FB83D8D9-6140-4401-AF34-B02B08B10A8A}"/>
              </a:ext>
            </a:extLst>
          </p:cNvPr>
          <p:cNvSpPr txBox="1"/>
          <p:nvPr/>
        </p:nvSpPr>
        <p:spPr>
          <a:xfrm>
            <a:off x="2162802" y="4689617"/>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52" name="Rectangle: Rounded Corners 45">
            <a:extLst>
              <a:ext uri="{FF2B5EF4-FFF2-40B4-BE49-F238E27FC236}">
                <a16:creationId xmlns="" xmlns:a16="http://schemas.microsoft.com/office/drawing/2014/main" id="{EA69D79E-31C7-48D2-8E70-2B9B0C781FF4}"/>
              </a:ext>
            </a:extLst>
          </p:cNvPr>
          <p:cNvSpPr/>
          <p:nvPr/>
        </p:nvSpPr>
        <p:spPr>
          <a:xfrm>
            <a:off x="3653960" y="4660100"/>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j-lt"/>
                <a:sym typeface="+mn-lt"/>
              </a:rPr>
              <a:t>03</a:t>
            </a:r>
          </a:p>
        </p:txBody>
      </p:sp>
      <p:sp>
        <p:nvSpPr>
          <p:cNvPr id="59" name="TextBox 35">
            <a:extLst>
              <a:ext uri="{FF2B5EF4-FFF2-40B4-BE49-F238E27FC236}">
                <a16:creationId xmlns="" xmlns:a16="http://schemas.microsoft.com/office/drawing/2014/main" id="{EFB905CF-48B9-45C6-AFB4-3DBE10172354}"/>
              </a:ext>
            </a:extLst>
          </p:cNvPr>
          <p:cNvSpPr txBox="1"/>
          <p:nvPr/>
        </p:nvSpPr>
        <p:spPr>
          <a:xfrm>
            <a:off x="4961836" y="5175471"/>
            <a:ext cx="3172078"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60" name="TextBox 36">
            <a:extLst>
              <a:ext uri="{FF2B5EF4-FFF2-40B4-BE49-F238E27FC236}">
                <a16:creationId xmlns="" xmlns:a16="http://schemas.microsoft.com/office/drawing/2014/main" id="{2A9EB689-D5F5-42B5-9FDF-59B234D0747D}"/>
              </a:ext>
            </a:extLst>
          </p:cNvPr>
          <p:cNvSpPr txBox="1"/>
          <p:nvPr/>
        </p:nvSpPr>
        <p:spPr>
          <a:xfrm>
            <a:off x="5592039" y="4689617"/>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61" name="Rectangle: Rounded Corners 45">
            <a:extLst>
              <a:ext uri="{FF2B5EF4-FFF2-40B4-BE49-F238E27FC236}">
                <a16:creationId xmlns="" xmlns:a16="http://schemas.microsoft.com/office/drawing/2014/main" id="{46DB2BE7-103D-41FC-BACF-AEFAE57B3407}"/>
              </a:ext>
            </a:extLst>
          </p:cNvPr>
          <p:cNvSpPr/>
          <p:nvPr/>
        </p:nvSpPr>
        <p:spPr>
          <a:xfrm>
            <a:off x="5051191" y="4660100"/>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j-lt"/>
                <a:sym typeface="+mn-lt"/>
              </a:rPr>
              <a:t>04</a:t>
            </a:r>
          </a:p>
        </p:txBody>
      </p:sp>
      <p:sp>
        <p:nvSpPr>
          <p:cNvPr id="65" name="TextBox 35">
            <a:extLst>
              <a:ext uri="{FF2B5EF4-FFF2-40B4-BE49-F238E27FC236}">
                <a16:creationId xmlns="" xmlns:a16="http://schemas.microsoft.com/office/drawing/2014/main" id="{15C5E54F-9D6E-4AAD-A527-6C494D7CEE40}"/>
              </a:ext>
            </a:extLst>
          </p:cNvPr>
          <p:cNvSpPr txBox="1"/>
          <p:nvPr/>
        </p:nvSpPr>
        <p:spPr>
          <a:xfrm>
            <a:off x="1010087" y="3574943"/>
            <a:ext cx="3172079"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r>
              <a:rPr lang="zh-CN" altLang="en-US" dirty="0">
                <a:solidFill>
                  <a:schemeClr val="tx1">
                    <a:lumMod val="75000"/>
                    <a:lumOff val="25000"/>
                  </a:schemeClr>
                </a:solidFill>
                <a:latin typeface="+mn-ea"/>
                <a:ea typeface="+mn-ea"/>
                <a:sym typeface="+mn-lt"/>
              </a:rPr>
              <a:t>请输入文本请输入文本请输入文本请输入文本请输入文本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67" name="TextBox 36">
            <a:extLst>
              <a:ext uri="{FF2B5EF4-FFF2-40B4-BE49-F238E27FC236}">
                <a16:creationId xmlns="" xmlns:a16="http://schemas.microsoft.com/office/drawing/2014/main" id="{5E3FCF9B-0AD7-482E-9DDF-A5F75A63D0DD}"/>
              </a:ext>
            </a:extLst>
          </p:cNvPr>
          <p:cNvSpPr txBox="1"/>
          <p:nvPr/>
        </p:nvSpPr>
        <p:spPr>
          <a:xfrm>
            <a:off x="2162802" y="3089089"/>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68" name="Rectangle: Rounded Corners 45">
            <a:extLst>
              <a:ext uri="{FF2B5EF4-FFF2-40B4-BE49-F238E27FC236}">
                <a16:creationId xmlns="" xmlns:a16="http://schemas.microsoft.com/office/drawing/2014/main" id="{97103DA0-7E81-4974-97E0-CB581F6345E1}"/>
              </a:ext>
            </a:extLst>
          </p:cNvPr>
          <p:cNvSpPr/>
          <p:nvPr/>
        </p:nvSpPr>
        <p:spPr>
          <a:xfrm>
            <a:off x="3653960" y="3059572"/>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j-lt"/>
                <a:sym typeface="+mn-lt"/>
              </a:rPr>
              <a:t>01</a:t>
            </a:r>
          </a:p>
        </p:txBody>
      </p:sp>
      <p:sp>
        <p:nvSpPr>
          <p:cNvPr id="73" name="矩形: 圆角 72">
            <a:extLst>
              <a:ext uri="{FF2B5EF4-FFF2-40B4-BE49-F238E27FC236}">
                <a16:creationId xmlns="" xmlns:a16="http://schemas.microsoft.com/office/drawing/2014/main" id="{406DFE67-CD0F-4EBC-BD1B-72E2257EE26F}"/>
              </a:ext>
            </a:extLst>
          </p:cNvPr>
          <p:cNvSpPr/>
          <p:nvPr/>
        </p:nvSpPr>
        <p:spPr>
          <a:xfrm>
            <a:off x="957207" y="1804306"/>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74" name="矩形 73">
            <a:extLst>
              <a:ext uri="{FF2B5EF4-FFF2-40B4-BE49-F238E27FC236}">
                <a16:creationId xmlns="" xmlns:a16="http://schemas.microsoft.com/office/drawing/2014/main" id="{BFB6F535-5C22-4447-9F7F-2DCD52935668}"/>
              </a:ext>
            </a:extLst>
          </p:cNvPr>
          <p:cNvSpPr/>
          <p:nvPr/>
        </p:nvSpPr>
        <p:spPr>
          <a:xfrm>
            <a:off x="1337257" y="1902012"/>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75" name="任意多边形: 形状 74">
            <a:extLst>
              <a:ext uri="{FF2B5EF4-FFF2-40B4-BE49-F238E27FC236}">
                <a16:creationId xmlns="" xmlns:a16="http://schemas.microsoft.com/office/drawing/2014/main" id="{55AC7633-EE15-4C7E-99DE-555C498530CE}"/>
              </a:ext>
            </a:extLst>
          </p:cNvPr>
          <p:cNvSpPr/>
          <p:nvPr/>
        </p:nvSpPr>
        <p:spPr>
          <a:xfrm>
            <a:off x="6934679" y="1804306"/>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6" name="Freeform 5">
            <a:extLst>
              <a:ext uri="{FF2B5EF4-FFF2-40B4-BE49-F238E27FC236}">
                <a16:creationId xmlns="" xmlns:a16="http://schemas.microsoft.com/office/drawing/2014/main" id="{31808775-3AEC-464A-B1FE-D796BC58C1CD}"/>
              </a:ext>
            </a:extLst>
          </p:cNvPr>
          <p:cNvSpPr>
            <a:spLocks noEditPoints="1"/>
          </p:cNvSpPr>
          <p:nvPr/>
        </p:nvSpPr>
        <p:spPr bwMode="auto">
          <a:xfrm>
            <a:off x="7414686" y="1929345"/>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 xmlns:p14="http://schemas.microsoft.com/office/powerpoint/2010/main" val="1616476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5D98EA3C-647A-48E3-8CCD-7DD0D9ED979C}"/>
              </a:ext>
            </a:extLst>
          </p:cNvPr>
          <p:cNvSpPr>
            <a:spLocks noGrp="1"/>
          </p:cNvSpPr>
          <p:nvPr>
            <p:ph type="body" sz="quarter" idx="11"/>
          </p:nvPr>
        </p:nvSpPr>
        <p:spPr/>
        <p:txBody>
          <a:bodyPr/>
          <a:lstStyle/>
          <a:p>
            <a:r>
              <a:rPr lang="en-US" altLang="zh-CN" dirty="0">
                <a:sym typeface="+mn-lt"/>
              </a:rPr>
              <a:t>Please add the title</a:t>
            </a:r>
          </a:p>
        </p:txBody>
      </p:sp>
      <p:sp>
        <p:nvSpPr>
          <p:cNvPr id="2" name="文本占位符 1">
            <a:extLst>
              <a:ext uri="{FF2B5EF4-FFF2-40B4-BE49-F238E27FC236}">
                <a16:creationId xmlns="" xmlns:a16="http://schemas.microsoft.com/office/drawing/2014/main" id="{ACDB6717-64B2-4814-8D1C-B0E7CBF3E98A}"/>
              </a:ext>
            </a:extLst>
          </p:cNvPr>
          <p:cNvSpPr>
            <a:spLocks noGrp="1"/>
          </p:cNvSpPr>
          <p:nvPr>
            <p:ph type="body" sz="quarter" idx="10"/>
          </p:nvPr>
        </p:nvSpPr>
        <p:spPr/>
        <p:txBody>
          <a:bodyPr/>
          <a:lstStyle/>
          <a:p>
            <a:r>
              <a:rPr lang="zh-CN" altLang="en-US" dirty="0"/>
              <a:t>四段无图式</a:t>
            </a:r>
          </a:p>
        </p:txBody>
      </p:sp>
      <p:sp>
        <p:nvSpPr>
          <p:cNvPr id="32" name="TextBox 36">
            <a:extLst>
              <a:ext uri="{FF2B5EF4-FFF2-40B4-BE49-F238E27FC236}">
                <a16:creationId xmlns="" xmlns:a16="http://schemas.microsoft.com/office/drawing/2014/main" id="{57C45B23-9E27-45FE-9AFA-05E5F45753EB}"/>
              </a:ext>
            </a:extLst>
          </p:cNvPr>
          <p:cNvSpPr txBox="1"/>
          <p:nvPr/>
        </p:nvSpPr>
        <p:spPr>
          <a:xfrm>
            <a:off x="5642814" y="2474225"/>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ct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33" name="Rectangle: Rounded Corners 18">
            <a:extLst>
              <a:ext uri="{FF2B5EF4-FFF2-40B4-BE49-F238E27FC236}">
                <a16:creationId xmlns="" xmlns:a16="http://schemas.microsoft.com/office/drawing/2014/main" id="{070F0AF7-AFA3-442F-B6A7-1007F064C58F}"/>
              </a:ext>
            </a:extLst>
          </p:cNvPr>
          <p:cNvSpPr/>
          <p:nvPr/>
        </p:nvSpPr>
        <p:spPr>
          <a:xfrm rot="2700000">
            <a:off x="5933601" y="1519092"/>
            <a:ext cx="798929" cy="798929"/>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cxnSp>
        <p:nvCxnSpPr>
          <p:cNvPr id="34" name="直接连接符 33">
            <a:extLst>
              <a:ext uri="{FF2B5EF4-FFF2-40B4-BE49-F238E27FC236}">
                <a16:creationId xmlns="" xmlns:a16="http://schemas.microsoft.com/office/drawing/2014/main" id="{E4284E9B-09CF-4AA9-BCA9-F920C3689119}"/>
              </a:ext>
            </a:extLst>
          </p:cNvPr>
          <p:cNvCxnSpPr/>
          <p:nvPr/>
        </p:nvCxnSpPr>
        <p:spPr>
          <a:xfrm>
            <a:off x="6012938" y="2894663"/>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5" name="TextBox 36">
            <a:extLst>
              <a:ext uri="{FF2B5EF4-FFF2-40B4-BE49-F238E27FC236}">
                <a16:creationId xmlns="" xmlns:a16="http://schemas.microsoft.com/office/drawing/2014/main" id="{0CC4CFC1-8222-4614-B83F-DCCD9983D21F}"/>
              </a:ext>
            </a:extLst>
          </p:cNvPr>
          <p:cNvSpPr txBox="1"/>
          <p:nvPr/>
        </p:nvSpPr>
        <p:spPr>
          <a:xfrm>
            <a:off x="5642814" y="4983349"/>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ct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36" name="Rectangle: Rounded Corners 18">
            <a:extLst>
              <a:ext uri="{FF2B5EF4-FFF2-40B4-BE49-F238E27FC236}">
                <a16:creationId xmlns="" xmlns:a16="http://schemas.microsoft.com/office/drawing/2014/main" id="{8CA34F78-4032-4746-8D87-CEE0AB17ED8F}"/>
              </a:ext>
            </a:extLst>
          </p:cNvPr>
          <p:cNvSpPr/>
          <p:nvPr/>
        </p:nvSpPr>
        <p:spPr>
          <a:xfrm rot="2700000">
            <a:off x="5933601" y="4028216"/>
            <a:ext cx="798929" cy="798929"/>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cxnSp>
        <p:nvCxnSpPr>
          <p:cNvPr id="39" name="直接连接符 38">
            <a:extLst>
              <a:ext uri="{FF2B5EF4-FFF2-40B4-BE49-F238E27FC236}">
                <a16:creationId xmlns="" xmlns:a16="http://schemas.microsoft.com/office/drawing/2014/main" id="{008789E9-CA5D-4F1F-9262-EDE9790BC2EB}"/>
              </a:ext>
            </a:extLst>
          </p:cNvPr>
          <p:cNvCxnSpPr/>
          <p:nvPr/>
        </p:nvCxnSpPr>
        <p:spPr>
          <a:xfrm>
            <a:off x="6012938" y="5403787"/>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nvGrpSpPr>
          <p:cNvPr id="41" name="Group 34">
            <a:extLst>
              <a:ext uri="{FF2B5EF4-FFF2-40B4-BE49-F238E27FC236}">
                <a16:creationId xmlns="" xmlns:a16="http://schemas.microsoft.com/office/drawing/2014/main" id="{28CC5568-7F6E-419B-876F-865BBF2F45FE}"/>
              </a:ext>
            </a:extLst>
          </p:cNvPr>
          <p:cNvGrpSpPr/>
          <p:nvPr/>
        </p:nvGrpSpPr>
        <p:grpSpPr>
          <a:xfrm>
            <a:off x="6195690" y="1748519"/>
            <a:ext cx="274749" cy="272192"/>
            <a:chOff x="-736600" y="5256213"/>
            <a:chExt cx="341313" cy="338137"/>
          </a:xfrm>
          <a:solidFill>
            <a:schemeClr val="accent1">
              <a:lumMod val="60000"/>
              <a:lumOff val="40000"/>
            </a:schemeClr>
          </a:solidFill>
        </p:grpSpPr>
        <p:sp>
          <p:nvSpPr>
            <p:cNvPr id="51" name="Freeform 10">
              <a:extLst>
                <a:ext uri="{FF2B5EF4-FFF2-40B4-BE49-F238E27FC236}">
                  <a16:creationId xmlns="" xmlns:a16="http://schemas.microsoft.com/office/drawing/2014/main" id="{2445D216-FC10-405B-AB6F-D1F8E340A7E5}"/>
                </a:ext>
              </a:extLst>
            </p:cNvPr>
            <p:cNvSpPr>
              <a:spLocks/>
            </p:cNvSpPr>
            <p:nvPr/>
          </p:nvSpPr>
          <p:spPr bwMode="auto">
            <a:xfrm>
              <a:off x="-638175" y="5473700"/>
              <a:ext cx="28575" cy="25400"/>
            </a:xfrm>
            <a:custGeom>
              <a:avLst/>
              <a:gdLst>
                <a:gd name="T0" fmla="*/ 0 w 18"/>
                <a:gd name="T1" fmla="*/ 16 h 16"/>
                <a:gd name="T2" fmla="*/ 18 w 18"/>
                <a:gd name="T3" fmla="*/ 11 h 16"/>
                <a:gd name="T4" fmla="*/ 4 w 18"/>
                <a:gd name="T5" fmla="*/ 0 h 16"/>
                <a:gd name="T6" fmla="*/ 0 w 18"/>
                <a:gd name="T7" fmla="*/ 16 h 16"/>
              </a:gdLst>
              <a:ahLst/>
              <a:cxnLst>
                <a:cxn ang="0">
                  <a:pos x="T0" y="T1"/>
                </a:cxn>
                <a:cxn ang="0">
                  <a:pos x="T2" y="T3"/>
                </a:cxn>
                <a:cxn ang="0">
                  <a:pos x="T4" y="T5"/>
                </a:cxn>
                <a:cxn ang="0">
                  <a:pos x="T6" y="T7"/>
                </a:cxn>
              </a:cxnLst>
              <a:rect l="0" t="0" r="r" b="b"/>
              <a:pathLst>
                <a:path w="18" h="16">
                  <a:moveTo>
                    <a:pt x="0" y="16"/>
                  </a:moveTo>
                  <a:lnTo>
                    <a:pt x="18" y="11"/>
                  </a:lnTo>
                  <a:lnTo>
                    <a:pt x="4" y="0"/>
                  </a:lnTo>
                  <a:lnTo>
                    <a:pt x="0"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dirty="0">
                <a:solidFill>
                  <a:srgbClr val="3F3F3F"/>
                </a:solidFill>
                <a:latin typeface="微软雅黑" panose="020B0503020204020204" pitchFamily="34" charset="-122"/>
                <a:sym typeface="+mn-lt"/>
              </a:endParaRPr>
            </a:p>
          </p:txBody>
        </p:sp>
        <p:sp>
          <p:nvSpPr>
            <p:cNvPr id="52" name="Freeform 11">
              <a:extLst>
                <a:ext uri="{FF2B5EF4-FFF2-40B4-BE49-F238E27FC236}">
                  <a16:creationId xmlns="" xmlns:a16="http://schemas.microsoft.com/office/drawing/2014/main" id="{EEB52991-7F3A-4941-8C7E-EAA9C34FD481}"/>
                </a:ext>
              </a:extLst>
            </p:cNvPr>
            <p:cNvSpPr>
              <a:spLocks noEditPoints="1"/>
            </p:cNvSpPr>
            <p:nvPr/>
          </p:nvSpPr>
          <p:spPr bwMode="auto">
            <a:xfrm>
              <a:off x="-736600" y="5273675"/>
              <a:ext cx="319088" cy="320675"/>
            </a:xfrm>
            <a:custGeom>
              <a:avLst/>
              <a:gdLst>
                <a:gd name="T0" fmla="*/ 176 w 201"/>
                <a:gd name="T1" fmla="*/ 0 h 202"/>
                <a:gd name="T2" fmla="*/ 160 w 201"/>
                <a:gd name="T3" fmla="*/ 17 h 202"/>
                <a:gd name="T4" fmla="*/ 0 w 201"/>
                <a:gd name="T5" fmla="*/ 17 h 202"/>
                <a:gd name="T6" fmla="*/ 0 w 201"/>
                <a:gd name="T7" fmla="*/ 202 h 202"/>
                <a:gd name="T8" fmla="*/ 183 w 201"/>
                <a:gd name="T9" fmla="*/ 202 h 202"/>
                <a:gd name="T10" fmla="*/ 183 w 201"/>
                <a:gd name="T11" fmla="*/ 47 h 202"/>
                <a:gd name="T12" fmla="*/ 201 w 201"/>
                <a:gd name="T13" fmla="*/ 26 h 202"/>
                <a:gd name="T14" fmla="*/ 176 w 201"/>
                <a:gd name="T15" fmla="*/ 0 h 202"/>
                <a:gd name="T16" fmla="*/ 158 w 201"/>
                <a:gd name="T17" fmla="*/ 177 h 202"/>
                <a:gd name="T18" fmla="*/ 25 w 201"/>
                <a:gd name="T19" fmla="*/ 177 h 202"/>
                <a:gd name="T20" fmla="*/ 25 w 201"/>
                <a:gd name="T21" fmla="*/ 42 h 202"/>
                <a:gd name="T22" fmla="*/ 135 w 201"/>
                <a:gd name="T23" fmla="*/ 42 h 202"/>
                <a:gd name="T24" fmla="*/ 73 w 201"/>
                <a:gd name="T25" fmla="*/ 107 h 202"/>
                <a:gd name="T26" fmla="*/ 98 w 201"/>
                <a:gd name="T27" fmla="*/ 132 h 202"/>
                <a:gd name="T28" fmla="*/ 158 w 201"/>
                <a:gd name="T29" fmla="*/ 72 h 202"/>
                <a:gd name="T30" fmla="*/ 158 w 201"/>
                <a:gd name="T31" fmla="*/ 17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02">
                  <a:moveTo>
                    <a:pt x="176" y="0"/>
                  </a:moveTo>
                  <a:lnTo>
                    <a:pt x="160" y="17"/>
                  </a:lnTo>
                  <a:lnTo>
                    <a:pt x="0" y="17"/>
                  </a:lnTo>
                  <a:lnTo>
                    <a:pt x="0" y="202"/>
                  </a:lnTo>
                  <a:lnTo>
                    <a:pt x="183" y="202"/>
                  </a:lnTo>
                  <a:lnTo>
                    <a:pt x="183" y="47"/>
                  </a:lnTo>
                  <a:lnTo>
                    <a:pt x="201" y="26"/>
                  </a:lnTo>
                  <a:lnTo>
                    <a:pt x="176" y="0"/>
                  </a:lnTo>
                  <a:close/>
                  <a:moveTo>
                    <a:pt x="158" y="177"/>
                  </a:moveTo>
                  <a:lnTo>
                    <a:pt x="25" y="177"/>
                  </a:lnTo>
                  <a:lnTo>
                    <a:pt x="25" y="42"/>
                  </a:lnTo>
                  <a:lnTo>
                    <a:pt x="135" y="42"/>
                  </a:lnTo>
                  <a:lnTo>
                    <a:pt x="73" y="107"/>
                  </a:lnTo>
                  <a:lnTo>
                    <a:pt x="98" y="132"/>
                  </a:lnTo>
                  <a:lnTo>
                    <a:pt x="158" y="72"/>
                  </a:lnTo>
                  <a:lnTo>
                    <a:pt x="158" y="177"/>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defRPr/>
              </a:pPr>
              <a:endParaRPr lang="en-US" dirty="0">
                <a:solidFill>
                  <a:srgbClr val="3F3F3F"/>
                </a:solidFill>
                <a:latin typeface="微软雅黑" panose="020B0503020204020204" pitchFamily="34" charset="-122"/>
                <a:sym typeface="+mn-lt"/>
              </a:endParaRPr>
            </a:p>
          </p:txBody>
        </p:sp>
        <p:sp>
          <p:nvSpPr>
            <p:cNvPr id="53" name="Freeform 12">
              <a:extLst>
                <a:ext uri="{FF2B5EF4-FFF2-40B4-BE49-F238E27FC236}">
                  <a16:creationId xmlns="" xmlns:a16="http://schemas.microsoft.com/office/drawing/2014/main" id="{519A043C-2064-4D53-AA00-68B2D3996F6F}"/>
                </a:ext>
              </a:extLst>
            </p:cNvPr>
            <p:cNvSpPr>
              <a:spLocks/>
            </p:cNvSpPr>
            <p:nvPr/>
          </p:nvSpPr>
          <p:spPr bwMode="auto">
            <a:xfrm>
              <a:off x="-446087" y="5256213"/>
              <a:ext cx="50800" cy="50800"/>
            </a:xfrm>
            <a:custGeom>
              <a:avLst/>
              <a:gdLst>
                <a:gd name="T0" fmla="*/ 11 w 14"/>
                <a:gd name="T1" fmla="*/ 3 h 14"/>
                <a:gd name="T2" fmla="*/ 0 w 14"/>
                <a:gd name="T3" fmla="*/ 3 h 14"/>
                <a:gd name="T4" fmla="*/ 10 w 14"/>
                <a:gd name="T5" fmla="*/ 14 h 14"/>
                <a:gd name="T6" fmla="*/ 11 w 14"/>
                <a:gd name="T7" fmla="*/ 3 h 14"/>
              </a:gdLst>
              <a:ahLst/>
              <a:cxnLst>
                <a:cxn ang="0">
                  <a:pos x="T0" y="T1"/>
                </a:cxn>
                <a:cxn ang="0">
                  <a:pos x="T2" y="T3"/>
                </a:cxn>
                <a:cxn ang="0">
                  <a:pos x="T4" y="T5"/>
                </a:cxn>
                <a:cxn ang="0">
                  <a:pos x="T6" y="T7"/>
                </a:cxn>
              </a:cxnLst>
              <a:rect l="0" t="0" r="r" b="b"/>
              <a:pathLst>
                <a:path w="14" h="14">
                  <a:moveTo>
                    <a:pt x="11" y="3"/>
                  </a:moveTo>
                  <a:cubicBezTo>
                    <a:pt x="8" y="0"/>
                    <a:pt x="4" y="0"/>
                    <a:pt x="0" y="3"/>
                  </a:cubicBezTo>
                  <a:cubicBezTo>
                    <a:pt x="10" y="14"/>
                    <a:pt x="10" y="14"/>
                    <a:pt x="10" y="14"/>
                  </a:cubicBezTo>
                  <a:cubicBezTo>
                    <a:pt x="13" y="10"/>
                    <a:pt x="14" y="5"/>
                    <a:pt x="11"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dirty="0">
                <a:solidFill>
                  <a:srgbClr val="3F3F3F"/>
                </a:solidFill>
                <a:latin typeface="微软雅黑" panose="020B0503020204020204" pitchFamily="34" charset="-122"/>
                <a:sym typeface="+mn-lt"/>
              </a:endParaRPr>
            </a:p>
          </p:txBody>
        </p:sp>
      </p:grpSp>
      <p:sp>
        <p:nvSpPr>
          <p:cNvPr id="46" name="Freeform 50">
            <a:extLst>
              <a:ext uri="{FF2B5EF4-FFF2-40B4-BE49-F238E27FC236}">
                <a16:creationId xmlns="" xmlns:a16="http://schemas.microsoft.com/office/drawing/2014/main" id="{A5992538-2A21-4D88-93FC-D18555E6AED6}"/>
              </a:ext>
            </a:extLst>
          </p:cNvPr>
          <p:cNvSpPr>
            <a:spLocks noEditPoints="1"/>
          </p:cNvSpPr>
          <p:nvPr/>
        </p:nvSpPr>
        <p:spPr bwMode="auto">
          <a:xfrm>
            <a:off x="6171245" y="4280847"/>
            <a:ext cx="323640" cy="271417"/>
          </a:xfrm>
          <a:custGeom>
            <a:avLst/>
            <a:gdLst>
              <a:gd name="T0" fmla="*/ 0 w 471"/>
              <a:gd name="T1" fmla="*/ 395 h 395"/>
              <a:gd name="T2" fmla="*/ 90 w 471"/>
              <a:gd name="T3" fmla="*/ 395 h 395"/>
              <a:gd name="T4" fmla="*/ 90 w 471"/>
              <a:gd name="T5" fmla="*/ 234 h 395"/>
              <a:gd name="T6" fmla="*/ 0 w 471"/>
              <a:gd name="T7" fmla="*/ 234 h 395"/>
              <a:gd name="T8" fmla="*/ 0 w 471"/>
              <a:gd name="T9" fmla="*/ 395 h 395"/>
              <a:gd name="T10" fmla="*/ 19 w 471"/>
              <a:gd name="T11" fmla="*/ 253 h 395"/>
              <a:gd name="T12" fmla="*/ 71 w 471"/>
              <a:gd name="T13" fmla="*/ 253 h 395"/>
              <a:gd name="T14" fmla="*/ 71 w 471"/>
              <a:gd name="T15" fmla="*/ 376 h 395"/>
              <a:gd name="T16" fmla="*/ 19 w 471"/>
              <a:gd name="T17" fmla="*/ 376 h 395"/>
              <a:gd name="T18" fmla="*/ 19 w 471"/>
              <a:gd name="T19" fmla="*/ 253 h 395"/>
              <a:gd name="T20" fmla="*/ 128 w 471"/>
              <a:gd name="T21" fmla="*/ 395 h 395"/>
              <a:gd name="T22" fmla="*/ 218 w 471"/>
              <a:gd name="T23" fmla="*/ 395 h 395"/>
              <a:gd name="T24" fmla="*/ 218 w 471"/>
              <a:gd name="T25" fmla="*/ 87 h 395"/>
              <a:gd name="T26" fmla="*/ 128 w 471"/>
              <a:gd name="T27" fmla="*/ 87 h 395"/>
              <a:gd name="T28" fmla="*/ 128 w 471"/>
              <a:gd name="T29" fmla="*/ 395 h 395"/>
              <a:gd name="T30" fmla="*/ 147 w 471"/>
              <a:gd name="T31" fmla="*/ 106 h 395"/>
              <a:gd name="T32" fmla="*/ 199 w 471"/>
              <a:gd name="T33" fmla="*/ 106 h 395"/>
              <a:gd name="T34" fmla="*/ 199 w 471"/>
              <a:gd name="T35" fmla="*/ 376 h 395"/>
              <a:gd name="T36" fmla="*/ 147 w 471"/>
              <a:gd name="T37" fmla="*/ 376 h 395"/>
              <a:gd name="T38" fmla="*/ 147 w 471"/>
              <a:gd name="T39" fmla="*/ 106 h 395"/>
              <a:gd name="T40" fmla="*/ 383 w 471"/>
              <a:gd name="T41" fmla="*/ 156 h 395"/>
              <a:gd name="T42" fmla="*/ 383 w 471"/>
              <a:gd name="T43" fmla="*/ 395 h 395"/>
              <a:gd name="T44" fmla="*/ 471 w 471"/>
              <a:gd name="T45" fmla="*/ 395 h 395"/>
              <a:gd name="T46" fmla="*/ 471 w 471"/>
              <a:gd name="T47" fmla="*/ 156 h 395"/>
              <a:gd name="T48" fmla="*/ 383 w 471"/>
              <a:gd name="T49" fmla="*/ 156 h 395"/>
              <a:gd name="T50" fmla="*/ 452 w 471"/>
              <a:gd name="T51" fmla="*/ 376 h 395"/>
              <a:gd name="T52" fmla="*/ 402 w 471"/>
              <a:gd name="T53" fmla="*/ 376 h 395"/>
              <a:gd name="T54" fmla="*/ 402 w 471"/>
              <a:gd name="T55" fmla="*/ 175 h 395"/>
              <a:gd name="T56" fmla="*/ 452 w 471"/>
              <a:gd name="T57" fmla="*/ 175 h 395"/>
              <a:gd name="T58" fmla="*/ 452 w 471"/>
              <a:gd name="T59" fmla="*/ 376 h 395"/>
              <a:gd name="T60" fmla="*/ 256 w 471"/>
              <a:gd name="T61" fmla="*/ 395 h 395"/>
              <a:gd name="T62" fmla="*/ 346 w 471"/>
              <a:gd name="T63" fmla="*/ 395 h 395"/>
              <a:gd name="T64" fmla="*/ 346 w 471"/>
              <a:gd name="T65" fmla="*/ 0 h 395"/>
              <a:gd name="T66" fmla="*/ 256 w 471"/>
              <a:gd name="T67" fmla="*/ 0 h 395"/>
              <a:gd name="T68" fmla="*/ 256 w 471"/>
              <a:gd name="T69" fmla="*/ 395 h 395"/>
              <a:gd name="T70" fmla="*/ 275 w 471"/>
              <a:gd name="T71" fmla="*/ 19 h 395"/>
              <a:gd name="T72" fmla="*/ 327 w 471"/>
              <a:gd name="T73" fmla="*/ 19 h 395"/>
              <a:gd name="T74" fmla="*/ 327 w 471"/>
              <a:gd name="T75" fmla="*/ 376 h 395"/>
              <a:gd name="T76" fmla="*/ 275 w 471"/>
              <a:gd name="T77" fmla="*/ 376 h 395"/>
              <a:gd name="T78" fmla="*/ 275 w 471"/>
              <a:gd name="T79" fmla="*/ 1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71" h="395">
                <a:moveTo>
                  <a:pt x="0" y="395"/>
                </a:moveTo>
                <a:lnTo>
                  <a:pt x="90" y="395"/>
                </a:lnTo>
                <a:lnTo>
                  <a:pt x="90" y="234"/>
                </a:lnTo>
                <a:lnTo>
                  <a:pt x="0" y="234"/>
                </a:lnTo>
                <a:lnTo>
                  <a:pt x="0" y="395"/>
                </a:lnTo>
                <a:close/>
                <a:moveTo>
                  <a:pt x="19" y="253"/>
                </a:moveTo>
                <a:lnTo>
                  <a:pt x="71" y="253"/>
                </a:lnTo>
                <a:lnTo>
                  <a:pt x="71" y="376"/>
                </a:lnTo>
                <a:lnTo>
                  <a:pt x="19" y="376"/>
                </a:lnTo>
                <a:lnTo>
                  <a:pt x="19" y="253"/>
                </a:lnTo>
                <a:close/>
                <a:moveTo>
                  <a:pt x="128" y="395"/>
                </a:moveTo>
                <a:lnTo>
                  <a:pt x="218" y="395"/>
                </a:lnTo>
                <a:lnTo>
                  <a:pt x="218" y="87"/>
                </a:lnTo>
                <a:lnTo>
                  <a:pt x="128" y="87"/>
                </a:lnTo>
                <a:lnTo>
                  <a:pt x="128" y="395"/>
                </a:lnTo>
                <a:close/>
                <a:moveTo>
                  <a:pt x="147" y="106"/>
                </a:moveTo>
                <a:lnTo>
                  <a:pt x="199" y="106"/>
                </a:lnTo>
                <a:lnTo>
                  <a:pt x="199" y="376"/>
                </a:lnTo>
                <a:lnTo>
                  <a:pt x="147" y="376"/>
                </a:lnTo>
                <a:lnTo>
                  <a:pt x="147" y="106"/>
                </a:lnTo>
                <a:close/>
                <a:moveTo>
                  <a:pt x="383" y="156"/>
                </a:moveTo>
                <a:lnTo>
                  <a:pt x="383" y="395"/>
                </a:lnTo>
                <a:lnTo>
                  <a:pt x="471" y="395"/>
                </a:lnTo>
                <a:lnTo>
                  <a:pt x="471" y="156"/>
                </a:lnTo>
                <a:lnTo>
                  <a:pt x="383" y="156"/>
                </a:lnTo>
                <a:close/>
                <a:moveTo>
                  <a:pt x="452" y="376"/>
                </a:moveTo>
                <a:lnTo>
                  <a:pt x="402" y="376"/>
                </a:lnTo>
                <a:lnTo>
                  <a:pt x="402" y="175"/>
                </a:lnTo>
                <a:lnTo>
                  <a:pt x="452" y="175"/>
                </a:lnTo>
                <a:lnTo>
                  <a:pt x="452" y="376"/>
                </a:lnTo>
                <a:close/>
                <a:moveTo>
                  <a:pt x="256" y="395"/>
                </a:moveTo>
                <a:lnTo>
                  <a:pt x="346" y="395"/>
                </a:lnTo>
                <a:lnTo>
                  <a:pt x="346" y="0"/>
                </a:lnTo>
                <a:lnTo>
                  <a:pt x="256" y="0"/>
                </a:lnTo>
                <a:lnTo>
                  <a:pt x="256" y="395"/>
                </a:lnTo>
                <a:close/>
                <a:moveTo>
                  <a:pt x="275" y="19"/>
                </a:moveTo>
                <a:lnTo>
                  <a:pt x="327" y="19"/>
                </a:lnTo>
                <a:lnTo>
                  <a:pt x="327" y="376"/>
                </a:lnTo>
                <a:lnTo>
                  <a:pt x="275" y="376"/>
                </a:lnTo>
                <a:lnTo>
                  <a:pt x="275" y="19"/>
                </a:lnTo>
                <a:close/>
              </a:path>
            </a:pathLst>
          </a:custGeom>
          <a:solidFill>
            <a:schemeClr val="accent1">
              <a:lumMod val="60000"/>
              <a:lumOff val="40000"/>
            </a:schemeClr>
          </a:solidFill>
          <a:ln>
            <a:noFill/>
          </a:ln>
        </p:spPr>
        <p:txBody>
          <a:bodyPr vert="horz" wrap="square" lIns="68580" tIns="34290" rIns="68580" bIns="34290" numCol="1" anchor="t" anchorCtr="0" compatLnSpc="1">
            <a:prstTxWarp prst="textNoShape">
              <a:avLst/>
            </a:prstTxWarp>
          </a:bodyPr>
          <a:lstStyle/>
          <a:p>
            <a:endParaRPr lang="zh-CN" altLang="en-US" sz="1350" dirty="0"/>
          </a:p>
        </p:txBody>
      </p:sp>
      <p:sp>
        <p:nvSpPr>
          <p:cNvPr id="49" name="TextBox 35">
            <a:extLst>
              <a:ext uri="{FF2B5EF4-FFF2-40B4-BE49-F238E27FC236}">
                <a16:creationId xmlns="" xmlns:a16="http://schemas.microsoft.com/office/drawing/2014/main" id="{1908102B-F1FC-46C1-B026-F0E8E5C76360}"/>
              </a:ext>
            </a:extLst>
          </p:cNvPr>
          <p:cNvSpPr txBox="1"/>
          <p:nvPr/>
        </p:nvSpPr>
        <p:spPr>
          <a:xfrm>
            <a:off x="4867020" y="2982636"/>
            <a:ext cx="2923148"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50" name="TextBox 35">
            <a:extLst>
              <a:ext uri="{FF2B5EF4-FFF2-40B4-BE49-F238E27FC236}">
                <a16:creationId xmlns="" xmlns:a16="http://schemas.microsoft.com/office/drawing/2014/main" id="{7FBC6B61-AD14-4E58-8A57-6188BEE88715}"/>
              </a:ext>
            </a:extLst>
          </p:cNvPr>
          <p:cNvSpPr txBox="1"/>
          <p:nvPr/>
        </p:nvSpPr>
        <p:spPr>
          <a:xfrm>
            <a:off x="4867018" y="5485381"/>
            <a:ext cx="2923149"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54" name="TextBox 36">
            <a:extLst>
              <a:ext uri="{FF2B5EF4-FFF2-40B4-BE49-F238E27FC236}">
                <a16:creationId xmlns="" xmlns:a16="http://schemas.microsoft.com/office/drawing/2014/main" id="{8FBF9458-1C45-4073-93F2-B2B6A1956750}"/>
              </a:ext>
            </a:extLst>
          </p:cNvPr>
          <p:cNvSpPr txBox="1"/>
          <p:nvPr/>
        </p:nvSpPr>
        <p:spPr>
          <a:xfrm>
            <a:off x="2129628" y="2474225"/>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ct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55" name="Rectangle: Rounded Corners 18">
            <a:extLst>
              <a:ext uri="{FF2B5EF4-FFF2-40B4-BE49-F238E27FC236}">
                <a16:creationId xmlns="" xmlns:a16="http://schemas.microsoft.com/office/drawing/2014/main" id="{87B8EFFF-8851-4D21-8290-876A611311F8}"/>
              </a:ext>
            </a:extLst>
          </p:cNvPr>
          <p:cNvSpPr/>
          <p:nvPr/>
        </p:nvSpPr>
        <p:spPr>
          <a:xfrm rot="2700000">
            <a:off x="2420416" y="1519093"/>
            <a:ext cx="798929" cy="798929"/>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cxnSp>
        <p:nvCxnSpPr>
          <p:cNvPr id="56" name="直接连接符 55">
            <a:extLst>
              <a:ext uri="{FF2B5EF4-FFF2-40B4-BE49-F238E27FC236}">
                <a16:creationId xmlns="" xmlns:a16="http://schemas.microsoft.com/office/drawing/2014/main" id="{C42060B5-8AD7-470C-975B-4867C5CF184B}"/>
              </a:ext>
            </a:extLst>
          </p:cNvPr>
          <p:cNvCxnSpPr/>
          <p:nvPr/>
        </p:nvCxnSpPr>
        <p:spPr>
          <a:xfrm>
            <a:off x="2499753" y="2894663"/>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7" name="TextBox 36">
            <a:extLst>
              <a:ext uri="{FF2B5EF4-FFF2-40B4-BE49-F238E27FC236}">
                <a16:creationId xmlns="" xmlns:a16="http://schemas.microsoft.com/office/drawing/2014/main" id="{2AD8944C-BF00-40F1-A7B7-D8F6C4FB3EEE}"/>
              </a:ext>
            </a:extLst>
          </p:cNvPr>
          <p:cNvSpPr txBox="1"/>
          <p:nvPr/>
        </p:nvSpPr>
        <p:spPr>
          <a:xfrm>
            <a:off x="2129628" y="4983349"/>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ct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58" name="Rectangle: Rounded Corners 18">
            <a:extLst>
              <a:ext uri="{FF2B5EF4-FFF2-40B4-BE49-F238E27FC236}">
                <a16:creationId xmlns="" xmlns:a16="http://schemas.microsoft.com/office/drawing/2014/main" id="{B555C113-FF2D-4EDE-A48A-6073E9B0DC9D}"/>
              </a:ext>
            </a:extLst>
          </p:cNvPr>
          <p:cNvSpPr/>
          <p:nvPr/>
        </p:nvSpPr>
        <p:spPr>
          <a:xfrm rot="2700000">
            <a:off x="2420416" y="4028217"/>
            <a:ext cx="798929" cy="798929"/>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cxnSp>
        <p:nvCxnSpPr>
          <p:cNvPr id="59" name="直接连接符 58">
            <a:extLst>
              <a:ext uri="{FF2B5EF4-FFF2-40B4-BE49-F238E27FC236}">
                <a16:creationId xmlns="" xmlns:a16="http://schemas.microsoft.com/office/drawing/2014/main" id="{A45064C5-7EB0-4695-892B-C8FB93850AD9}"/>
              </a:ext>
            </a:extLst>
          </p:cNvPr>
          <p:cNvCxnSpPr/>
          <p:nvPr/>
        </p:nvCxnSpPr>
        <p:spPr>
          <a:xfrm>
            <a:off x="2499753" y="5403787"/>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0" name="TextBox 35">
            <a:extLst>
              <a:ext uri="{FF2B5EF4-FFF2-40B4-BE49-F238E27FC236}">
                <a16:creationId xmlns="" xmlns:a16="http://schemas.microsoft.com/office/drawing/2014/main" id="{8B5A84BD-8948-4EF1-AA94-50A67803AF53}"/>
              </a:ext>
            </a:extLst>
          </p:cNvPr>
          <p:cNvSpPr txBox="1"/>
          <p:nvPr/>
        </p:nvSpPr>
        <p:spPr>
          <a:xfrm>
            <a:off x="1353834" y="2982637"/>
            <a:ext cx="2923148"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61" name="TextBox 35">
            <a:extLst>
              <a:ext uri="{FF2B5EF4-FFF2-40B4-BE49-F238E27FC236}">
                <a16:creationId xmlns="" xmlns:a16="http://schemas.microsoft.com/office/drawing/2014/main" id="{8231BC1B-D883-4B94-A8C7-3E0553C05E14}"/>
              </a:ext>
            </a:extLst>
          </p:cNvPr>
          <p:cNvSpPr txBox="1"/>
          <p:nvPr/>
        </p:nvSpPr>
        <p:spPr>
          <a:xfrm>
            <a:off x="1353832" y="5485382"/>
            <a:ext cx="2923149"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62" name="Freeform 28">
            <a:extLst>
              <a:ext uri="{FF2B5EF4-FFF2-40B4-BE49-F238E27FC236}">
                <a16:creationId xmlns="" xmlns:a16="http://schemas.microsoft.com/office/drawing/2014/main" id="{B5D0BFDA-7086-482E-A9EF-FC8692B97C5E}"/>
              </a:ext>
            </a:extLst>
          </p:cNvPr>
          <p:cNvSpPr>
            <a:spLocks noEditPoints="1"/>
          </p:cNvSpPr>
          <p:nvPr/>
        </p:nvSpPr>
        <p:spPr bwMode="auto">
          <a:xfrm>
            <a:off x="2683259" y="1730136"/>
            <a:ext cx="270122" cy="349017"/>
          </a:xfrm>
          <a:custGeom>
            <a:avLst/>
            <a:gdLst>
              <a:gd name="T0" fmla="*/ 41 w 61"/>
              <a:gd name="T1" fmla="*/ 29 h 79"/>
              <a:gd name="T2" fmla="*/ 31 w 61"/>
              <a:gd name="T3" fmla="*/ 33 h 79"/>
              <a:gd name="T4" fmla="*/ 25 w 61"/>
              <a:gd name="T5" fmla="*/ 32 h 79"/>
              <a:gd name="T6" fmla="*/ 21 w 61"/>
              <a:gd name="T7" fmla="*/ 29 h 79"/>
              <a:gd name="T8" fmla="*/ 18 w 61"/>
              <a:gd name="T9" fmla="*/ 29 h 79"/>
              <a:gd name="T10" fmla="*/ 18 w 61"/>
              <a:gd name="T11" fmla="*/ 31 h 79"/>
              <a:gd name="T12" fmla="*/ 24 w 61"/>
              <a:gd name="T13" fmla="*/ 35 h 79"/>
              <a:gd name="T14" fmla="*/ 31 w 61"/>
              <a:gd name="T15" fmla="*/ 37 h 79"/>
              <a:gd name="T16" fmla="*/ 43 w 61"/>
              <a:gd name="T17" fmla="*/ 31 h 79"/>
              <a:gd name="T18" fmla="*/ 43 w 61"/>
              <a:gd name="T19" fmla="*/ 29 h 79"/>
              <a:gd name="T20" fmla="*/ 41 w 61"/>
              <a:gd name="T21" fmla="*/ 29 h 79"/>
              <a:gd name="T22" fmla="*/ 45 w 61"/>
              <a:gd name="T23" fmla="*/ 69 h 79"/>
              <a:gd name="T24" fmla="*/ 45 w 61"/>
              <a:gd name="T25" fmla="*/ 69 h 79"/>
              <a:gd name="T26" fmla="*/ 16 w 61"/>
              <a:gd name="T27" fmla="*/ 69 h 79"/>
              <a:gd name="T28" fmla="*/ 14 w 61"/>
              <a:gd name="T29" fmla="*/ 71 h 79"/>
              <a:gd name="T30" fmla="*/ 16 w 61"/>
              <a:gd name="T31" fmla="*/ 73 h 79"/>
              <a:gd name="T32" fmla="*/ 45 w 61"/>
              <a:gd name="T33" fmla="*/ 73 h 79"/>
              <a:gd name="T34" fmla="*/ 47 w 61"/>
              <a:gd name="T35" fmla="*/ 71 h 79"/>
              <a:gd name="T36" fmla="*/ 45 w 61"/>
              <a:gd name="T37" fmla="*/ 69 h 79"/>
              <a:gd name="T38" fmla="*/ 61 w 61"/>
              <a:gd name="T39" fmla="*/ 30 h 79"/>
              <a:gd name="T40" fmla="*/ 61 w 61"/>
              <a:gd name="T41" fmla="*/ 30 h 79"/>
              <a:gd name="T42" fmla="*/ 52 w 61"/>
              <a:gd name="T43" fmla="*/ 9 h 79"/>
              <a:gd name="T44" fmla="*/ 31 w 61"/>
              <a:gd name="T45" fmla="*/ 0 h 79"/>
              <a:gd name="T46" fmla="*/ 9 w 61"/>
              <a:gd name="T47" fmla="*/ 9 h 79"/>
              <a:gd name="T48" fmla="*/ 0 w 61"/>
              <a:gd name="T49" fmla="*/ 30 h 79"/>
              <a:gd name="T50" fmla="*/ 4 w 61"/>
              <a:gd name="T51" fmla="*/ 46 h 79"/>
              <a:gd name="T52" fmla="*/ 4 w 61"/>
              <a:gd name="T53" fmla="*/ 46 h 79"/>
              <a:gd name="T54" fmla="*/ 13 w 61"/>
              <a:gd name="T55" fmla="*/ 56 h 79"/>
              <a:gd name="T56" fmla="*/ 13 w 61"/>
              <a:gd name="T57" fmla="*/ 64 h 79"/>
              <a:gd name="T58" fmla="*/ 16 w 61"/>
              <a:gd name="T59" fmla="*/ 67 h 79"/>
              <a:gd name="T60" fmla="*/ 45 w 61"/>
              <a:gd name="T61" fmla="*/ 67 h 79"/>
              <a:gd name="T62" fmla="*/ 48 w 61"/>
              <a:gd name="T63" fmla="*/ 64 h 79"/>
              <a:gd name="T64" fmla="*/ 48 w 61"/>
              <a:gd name="T65" fmla="*/ 56 h 79"/>
              <a:gd name="T66" fmla="*/ 57 w 61"/>
              <a:gd name="T67" fmla="*/ 46 h 79"/>
              <a:gd name="T68" fmla="*/ 57 w 61"/>
              <a:gd name="T69" fmla="*/ 46 h 79"/>
              <a:gd name="T70" fmla="*/ 61 w 61"/>
              <a:gd name="T71" fmla="*/ 30 h 79"/>
              <a:gd name="T72" fmla="*/ 52 w 61"/>
              <a:gd name="T73" fmla="*/ 42 h 79"/>
              <a:gd name="T74" fmla="*/ 52 w 61"/>
              <a:gd name="T75" fmla="*/ 42 h 79"/>
              <a:gd name="T76" fmla="*/ 52 w 61"/>
              <a:gd name="T77" fmla="*/ 42 h 79"/>
              <a:gd name="T78" fmla="*/ 52 w 61"/>
              <a:gd name="T79" fmla="*/ 42 h 79"/>
              <a:gd name="T80" fmla="*/ 43 w 61"/>
              <a:gd name="T81" fmla="*/ 51 h 79"/>
              <a:gd name="T82" fmla="*/ 42 w 61"/>
              <a:gd name="T83" fmla="*/ 54 h 79"/>
              <a:gd name="T84" fmla="*/ 42 w 61"/>
              <a:gd name="T85" fmla="*/ 54 h 79"/>
              <a:gd name="T86" fmla="*/ 42 w 61"/>
              <a:gd name="T87" fmla="*/ 61 h 79"/>
              <a:gd name="T88" fmla="*/ 19 w 61"/>
              <a:gd name="T89" fmla="*/ 61 h 79"/>
              <a:gd name="T90" fmla="*/ 19 w 61"/>
              <a:gd name="T91" fmla="*/ 54 h 79"/>
              <a:gd name="T92" fmla="*/ 18 w 61"/>
              <a:gd name="T93" fmla="*/ 51 h 79"/>
              <a:gd name="T94" fmla="*/ 9 w 61"/>
              <a:gd name="T95" fmla="*/ 42 h 79"/>
              <a:gd name="T96" fmla="*/ 9 w 61"/>
              <a:gd name="T97" fmla="*/ 42 h 79"/>
              <a:gd name="T98" fmla="*/ 6 w 61"/>
              <a:gd name="T99" fmla="*/ 30 h 79"/>
              <a:gd name="T100" fmla="*/ 13 w 61"/>
              <a:gd name="T101" fmla="*/ 13 h 79"/>
              <a:gd name="T102" fmla="*/ 31 w 61"/>
              <a:gd name="T103" fmla="*/ 6 h 79"/>
              <a:gd name="T104" fmla="*/ 48 w 61"/>
              <a:gd name="T105" fmla="*/ 13 h 79"/>
              <a:gd name="T106" fmla="*/ 55 w 61"/>
              <a:gd name="T107" fmla="*/ 30 h 79"/>
              <a:gd name="T108" fmla="*/ 52 w 61"/>
              <a:gd name="T109" fmla="*/ 42 h 79"/>
              <a:gd name="T110" fmla="*/ 39 w 61"/>
              <a:gd name="T111" fmla="*/ 76 h 79"/>
              <a:gd name="T112" fmla="*/ 39 w 61"/>
              <a:gd name="T113" fmla="*/ 76 h 79"/>
              <a:gd name="T114" fmla="*/ 22 w 61"/>
              <a:gd name="T115" fmla="*/ 76 h 79"/>
              <a:gd name="T116" fmla="*/ 20 w 61"/>
              <a:gd name="T117" fmla="*/ 78 h 79"/>
              <a:gd name="T118" fmla="*/ 22 w 61"/>
              <a:gd name="T119" fmla="*/ 79 h 79"/>
              <a:gd name="T120" fmla="*/ 39 w 61"/>
              <a:gd name="T121" fmla="*/ 79 h 79"/>
              <a:gd name="T122" fmla="*/ 41 w 61"/>
              <a:gd name="T123" fmla="*/ 78 h 79"/>
              <a:gd name="T124" fmla="*/ 39 w 61"/>
              <a:gd name="T125" fmla="*/ 7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79">
                <a:moveTo>
                  <a:pt x="41" y="29"/>
                </a:moveTo>
                <a:cubicBezTo>
                  <a:pt x="38" y="31"/>
                  <a:pt x="34" y="33"/>
                  <a:pt x="31" y="33"/>
                </a:cubicBezTo>
                <a:cubicBezTo>
                  <a:pt x="29" y="33"/>
                  <a:pt x="27" y="32"/>
                  <a:pt x="25" y="32"/>
                </a:cubicBezTo>
                <a:cubicBezTo>
                  <a:pt x="24" y="31"/>
                  <a:pt x="22" y="30"/>
                  <a:pt x="21" y="29"/>
                </a:cubicBezTo>
                <a:cubicBezTo>
                  <a:pt x="20" y="28"/>
                  <a:pt x="19" y="28"/>
                  <a:pt x="18" y="29"/>
                </a:cubicBezTo>
                <a:cubicBezTo>
                  <a:pt x="17" y="29"/>
                  <a:pt x="17" y="31"/>
                  <a:pt x="18" y="31"/>
                </a:cubicBezTo>
                <a:cubicBezTo>
                  <a:pt x="20" y="33"/>
                  <a:pt x="22" y="34"/>
                  <a:pt x="24" y="35"/>
                </a:cubicBezTo>
                <a:cubicBezTo>
                  <a:pt x="26" y="36"/>
                  <a:pt x="28" y="37"/>
                  <a:pt x="31" y="37"/>
                </a:cubicBezTo>
                <a:cubicBezTo>
                  <a:pt x="36" y="37"/>
                  <a:pt x="40" y="35"/>
                  <a:pt x="43" y="31"/>
                </a:cubicBezTo>
                <a:cubicBezTo>
                  <a:pt x="44" y="31"/>
                  <a:pt x="44" y="29"/>
                  <a:pt x="43" y="29"/>
                </a:cubicBezTo>
                <a:cubicBezTo>
                  <a:pt x="42" y="28"/>
                  <a:pt x="41" y="28"/>
                  <a:pt x="41" y="29"/>
                </a:cubicBezTo>
                <a:close/>
                <a:moveTo>
                  <a:pt x="45" y="69"/>
                </a:moveTo>
                <a:cubicBezTo>
                  <a:pt x="45" y="69"/>
                  <a:pt x="45" y="69"/>
                  <a:pt x="45" y="69"/>
                </a:cubicBezTo>
                <a:cubicBezTo>
                  <a:pt x="16" y="69"/>
                  <a:pt x="16" y="69"/>
                  <a:pt x="16" y="69"/>
                </a:cubicBezTo>
                <a:cubicBezTo>
                  <a:pt x="15" y="69"/>
                  <a:pt x="14" y="70"/>
                  <a:pt x="14" y="71"/>
                </a:cubicBezTo>
                <a:cubicBezTo>
                  <a:pt x="14" y="72"/>
                  <a:pt x="15" y="73"/>
                  <a:pt x="16" y="73"/>
                </a:cubicBezTo>
                <a:cubicBezTo>
                  <a:pt x="45" y="73"/>
                  <a:pt x="45" y="73"/>
                  <a:pt x="45" y="73"/>
                </a:cubicBezTo>
                <a:cubicBezTo>
                  <a:pt x="46" y="73"/>
                  <a:pt x="47" y="72"/>
                  <a:pt x="47" y="71"/>
                </a:cubicBezTo>
                <a:cubicBezTo>
                  <a:pt x="47" y="70"/>
                  <a:pt x="46" y="69"/>
                  <a:pt x="45" y="69"/>
                </a:cubicBezTo>
                <a:close/>
                <a:moveTo>
                  <a:pt x="61" y="30"/>
                </a:moveTo>
                <a:cubicBezTo>
                  <a:pt x="61" y="30"/>
                  <a:pt x="61" y="30"/>
                  <a:pt x="61" y="30"/>
                </a:cubicBezTo>
                <a:cubicBezTo>
                  <a:pt x="61" y="22"/>
                  <a:pt x="58" y="14"/>
                  <a:pt x="52" y="9"/>
                </a:cubicBezTo>
                <a:cubicBezTo>
                  <a:pt x="47" y="3"/>
                  <a:pt x="39" y="0"/>
                  <a:pt x="31" y="0"/>
                </a:cubicBezTo>
                <a:cubicBezTo>
                  <a:pt x="22" y="0"/>
                  <a:pt x="14" y="3"/>
                  <a:pt x="9" y="9"/>
                </a:cubicBezTo>
                <a:cubicBezTo>
                  <a:pt x="3" y="14"/>
                  <a:pt x="0" y="22"/>
                  <a:pt x="0" y="30"/>
                </a:cubicBezTo>
                <a:cubicBezTo>
                  <a:pt x="0" y="36"/>
                  <a:pt x="1" y="41"/>
                  <a:pt x="4" y="46"/>
                </a:cubicBezTo>
                <a:cubicBezTo>
                  <a:pt x="4" y="46"/>
                  <a:pt x="4" y="46"/>
                  <a:pt x="4" y="46"/>
                </a:cubicBezTo>
                <a:cubicBezTo>
                  <a:pt x="6" y="50"/>
                  <a:pt x="9" y="53"/>
                  <a:pt x="13" y="56"/>
                </a:cubicBezTo>
                <a:cubicBezTo>
                  <a:pt x="13" y="64"/>
                  <a:pt x="13" y="64"/>
                  <a:pt x="13" y="64"/>
                </a:cubicBezTo>
                <a:cubicBezTo>
                  <a:pt x="13" y="66"/>
                  <a:pt x="15" y="67"/>
                  <a:pt x="16" y="67"/>
                </a:cubicBezTo>
                <a:cubicBezTo>
                  <a:pt x="45" y="67"/>
                  <a:pt x="45" y="67"/>
                  <a:pt x="45" y="67"/>
                </a:cubicBezTo>
                <a:cubicBezTo>
                  <a:pt x="47" y="67"/>
                  <a:pt x="48" y="66"/>
                  <a:pt x="48" y="64"/>
                </a:cubicBezTo>
                <a:cubicBezTo>
                  <a:pt x="48" y="56"/>
                  <a:pt x="48" y="56"/>
                  <a:pt x="48" y="56"/>
                </a:cubicBezTo>
                <a:cubicBezTo>
                  <a:pt x="52" y="53"/>
                  <a:pt x="55" y="50"/>
                  <a:pt x="57" y="46"/>
                </a:cubicBezTo>
                <a:cubicBezTo>
                  <a:pt x="57" y="46"/>
                  <a:pt x="57" y="46"/>
                  <a:pt x="57" y="46"/>
                </a:cubicBezTo>
                <a:cubicBezTo>
                  <a:pt x="60" y="41"/>
                  <a:pt x="61" y="36"/>
                  <a:pt x="61" y="30"/>
                </a:cubicBezTo>
                <a:close/>
                <a:moveTo>
                  <a:pt x="52" y="42"/>
                </a:moveTo>
                <a:cubicBezTo>
                  <a:pt x="52" y="42"/>
                  <a:pt x="52" y="42"/>
                  <a:pt x="52" y="42"/>
                </a:cubicBezTo>
                <a:cubicBezTo>
                  <a:pt x="52" y="42"/>
                  <a:pt x="52" y="42"/>
                  <a:pt x="52" y="42"/>
                </a:cubicBezTo>
                <a:cubicBezTo>
                  <a:pt x="52" y="42"/>
                  <a:pt x="52" y="42"/>
                  <a:pt x="52" y="42"/>
                </a:cubicBezTo>
                <a:cubicBezTo>
                  <a:pt x="50" y="46"/>
                  <a:pt x="47" y="49"/>
                  <a:pt x="43" y="51"/>
                </a:cubicBezTo>
                <a:cubicBezTo>
                  <a:pt x="42" y="52"/>
                  <a:pt x="42" y="53"/>
                  <a:pt x="42" y="54"/>
                </a:cubicBezTo>
                <a:cubicBezTo>
                  <a:pt x="42" y="54"/>
                  <a:pt x="42" y="54"/>
                  <a:pt x="42" y="54"/>
                </a:cubicBezTo>
                <a:cubicBezTo>
                  <a:pt x="42" y="61"/>
                  <a:pt x="42" y="61"/>
                  <a:pt x="42" y="61"/>
                </a:cubicBezTo>
                <a:cubicBezTo>
                  <a:pt x="19" y="61"/>
                  <a:pt x="19" y="61"/>
                  <a:pt x="19" y="61"/>
                </a:cubicBezTo>
                <a:cubicBezTo>
                  <a:pt x="19" y="54"/>
                  <a:pt x="19" y="54"/>
                  <a:pt x="19" y="54"/>
                </a:cubicBezTo>
                <a:cubicBezTo>
                  <a:pt x="19" y="53"/>
                  <a:pt x="19" y="52"/>
                  <a:pt x="18" y="51"/>
                </a:cubicBezTo>
                <a:cubicBezTo>
                  <a:pt x="14" y="49"/>
                  <a:pt x="11" y="46"/>
                  <a:pt x="9" y="42"/>
                </a:cubicBezTo>
                <a:cubicBezTo>
                  <a:pt x="9" y="42"/>
                  <a:pt x="9" y="42"/>
                  <a:pt x="9" y="42"/>
                </a:cubicBezTo>
                <a:cubicBezTo>
                  <a:pt x="7" y="39"/>
                  <a:pt x="6" y="35"/>
                  <a:pt x="6" y="30"/>
                </a:cubicBezTo>
                <a:cubicBezTo>
                  <a:pt x="6" y="24"/>
                  <a:pt x="9" y="17"/>
                  <a:pt x="13" y="13"/>
                </a:cubicBezTo>
                <a:cubicBezTo>
                  <a:pt x="18" y="9"/>
                  <a:pt x="24" y="6"/>
                  <a:pt x="31" y="6"/>
                </a:cubicBezTo>
                <a:cubicBezTo>
                  <a:pt x="37" y="6"/>
                  <a:pt x="43" y="9"/>
                  <a:pt x="48" y="13"/>
                </a:cubicBezTo>
                <a:cubicBezTo>
                  <a:pt x="52" y="17"/>
                  <a:pt x="55" y="24"/>
                  <a:pt x="55" y="30"/>
                </a:cubicBezTo>
                <a:cubicBezTo>
                  <a:pt x="55" y="35"/>
                  <a:pt x="54" y="39"/>
                  <a:pt x="52" y="42"/>
                </a:cubicBezTo>
                <a:close/>
                <a:moveTo>
                  <a:pt x="39" y="76"/>
                </a:moveTo>
                <a:cubicBezTo>
                  <a:pt x="39" y="76"/>
                  <a:pt x="39" y="76"/>
                  <a:pt x="39" y="76"/>
                </a:cubicBezTo>
                <a:cubicBezTo>
                  <a:pt x="22" y="76"/>
                  <a:pt x="22" y="76"/>
                  <a:pt x="22" y="76"/>
                </a:cubicBezTo>
                <a:cubicBezTo>
                  <a:pt x="21" y="76"/>
                  <a:pt x="20" y="77"/>
                  <a:pt x="20" y="78"/>
                </a:cubicBezTo>
                <a:cubicBezTo>
                  <a:pt x="20" y="79"/>
                  <a:pt x="21" y="79"/>
                  <a:pt x="22" y="79"/>
                </a:cubicBezTo>
                <a:cubicBezTo>
                  <a:pt x="39" y="79"/>
                  <a:pt x="39" y="79"/>
                  <a:pt x="39" y="79"/>
                </a:cubicBezTo>
                <a:cubicBezTo>
                  <a:pt x="40" y="79"/>
                  <a:pt x="41" y="79"/>
                  <a:pt x="41" y="78"/>
                </a:cubicBezTo>
                <a:cubicBezTo>
                  <a:pt x="41" y="77"/>
                  <a:pt x="40" y="76"/>
                  <a:pt x="39" y="76"/>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schemeClr val="tx1">
                  <a:lumMod val="50000"/>
                  <a:lumOff val="50000"/>
                </a:schemeClr>
              </a:solidFill>
            </a:endParaRPr>
          </a:p>
        </p:txBody>
      </p:sp>
      <p:sp>
        <p:nvSpPr>
          <p:cNvPr id="63" name="Freeform 5">
            <a:extLst>
              <a:ext uri="{FF2B5EF4-FFF2-40B4-BE49-F238E27FC236}">
                <a16:creationId xmlns="" xmlns:a16="http://schemas.microsoft.com/office/drawing/2014/main" id="{F2EDD444-609D-4B0B-8F27-F942E7B8550F}"/>
              </a:ext>
            </a:extLst>
          </p:cNvPr>
          <p:cNvSpPr>
            <a:spLocks noEditPoints="1"/>
          </p:cNvSpPr>
          <p:nvPr/>
        </p:nvSpPr>
        <p:spPr bwMode="auto">
          <a:xfrm>
            <a:off x="2681540" y="4266333"/>
            <a:ext cx="297726" cy="297726"/>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pPr>
              <a:defRPr/>
            </a:pPr>
            <a:endParaRPr lang="en-US" dirty="0">
              <a:solidFill>
                <a:prstClr val="black"/>
              </a:solidFill>
              <a:latin typeface="微软雅黑" panose="020B0503020204020204" pitchFamily="34" charset="-122"/>
              <a:sym typeface="+mn-lt"/>
            </a:endParaRPr>
          </a:p>
        </p:txBody>
      </p:sp>
    </p:spTree>
    <p:extLst>
      <p:ext uri="{BB962C8B-B14F-4D97-AF65-F5344CB8AC3E}">
        <p14:creationId xmlns="" xmlns:p14="http://schemas.microsoft.com/office/powerpoint/2010/main" val="24078314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Shape 1204">
            <a:extLst>
              <a:ext uri="{FF2B5EF4-FFF2-40B4-BE49-F238E27FC236}">
                <a16:creationId xmlns="" xmlns:a16="http://schemas.microsoft.com/office/drawing/2014/main" id="{CD750DF6-9608-4F4C-A233-8CAA49C06DBB}"/>
              </a:ext>
            </a:extLst>
          </p:cNvPr>
          <p:cNvSpPr/>
          <p:nvPr/>
        </p:nvSpPr>
        <p:spPr>
          <a:xfrm rot="16200000">
            <a:off x="2299989" y="2900984"/>
            <a:ext cx="1238785" cy="1108632"/>
          </a:xfrm>
          <a:prstGeom prst="hexagon">
            <a:avLst>
              <a:gd name="adj" fmla="val 25000"/>
              <a:gd name="vf" fmla="val 11547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lt1"/>
              </a:solidFill>
              <a:sym typeface="Montserrat" panose="02000505000000020004"/>
            </a:endParaRPr>
          </a:p>
        </p:txBody>
      </p:sp>
      <p:sp>
        <p:nvSpPr>
          <p:cNvPr id="56" name="Shape 1222">
            <a:extLst>
              <a:ext uri="{FF2B5EF4-FFF2-40B4-BE49-F238E27FC236}">
                <a16:creationId xmlns="" xmlns:a16="http://schemas.microsoft.com/office/drawing/2014/main" id="{05B396CA-CE41-4713-BD45-A4BAE3728B46}"/>
              </a:ext>
            </a:extLst>
          </p:cNvPr>
          <p:cNvSpPr/>
          <p:nvPr/>
        </p:nvSpPr>
        <p:spPr>
          <a:xfrm>
            <a:off x="2762858" y="3351704"/>
            <a:ext cx="313049" cy="170755"/>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38183" y="100000"/>
                </a:lnTo>
                <a:lnTo>
                  <a:pt x="38183" y="20000"/>
                </a:lnTo>
                <a:lnTo>
                  <a:pt x="10911" y="20000"/>
                </a:lnTo>
                <a:cubicBezTo>
                  <a:pt x="10911" y="20000"/>
                  <a:pt x="10911" y="100000"/>
                  <a:pt x="10911" y="100000"/>
                </a:cubicBezTo>
                <a:close/>
              </a:path>
            </a:pathLst>
          </a:custGeom>
          <a:solidFill>
            <a:schemeClr val="bg1"/>
          </a:solidFill>
          <a:ln>
            <a:noFill/>
          </a:ln>
          <a:effectLst>
            <a:outerShdw blurRad="381000" dist="63500" dir="5400000" algn="ctr" rotWithShape="0">
              <a:schemeClr val="accent1">
                <a:alpha val="40000"/>
              </a:schemeClr>
            </a:outerShdw>
          </a:effectLst>
        </p:spPr>
        <p:txBody>
          <a:bodyPr lIns="45713" tIns="22850" rIns="45713" bIns="22850" anchor="ctr" anchorCtr="0">
            <a:noAutofit/>
          </a:bodyPr>
          <a:lstStyle/>
          <a:p>
            <a:pPr algn="ctr"/>
            <a:endParaRPr dirty="0">
              <a:solidFill>
                <a:schemeClr val="lt1"/>
              </a:solidFill>
              <a:latin typeface="Arial Black" panose="020B0A04020102090204" pitchFamily="34" charset="0"/>
              <a:cs typeface="Arial" panose="020B0604020202020204" pitchFamily="34" charset="0"/>
              <a:sym typeface="Lato" panose="020F0502020204030203"/>
            </a:endParaRPr>
          </a:p>
        </p:txBody>
      </p:sp>
      <p:sp>
        <p:nvSpPr>
          <p:cNvPr id="62" name="Shape 1206">
            <a:extLst>
              <a:ext uri="{FF2B5EF4-FFF2-40B4-BE49-F238E27FC236}">
                <a16:creationId xmlns="" xmlns:a16="http://schemas.microsoft.com/office/drawing/2014/main" id="{1122E90A-FA12-461C-B3F0-CD358A43FF5E}"/>
              </a:ext>
            </a:extLst>
          </p:cNvPr>
          <p:cNvSpPr/>
          <p:nvPr/>
        </p:nvSpPr>
        <p:spPr>
          <a:xfrm rot="16200000">
            <a:off x="5656345" y="2900984"/>
            <a:ext cx="1238785" cy="1108632"/>
          </a:xfrm>
          <a:prstGeom prst="hexagon">
            <a:avLst>
              <a:gd name="adj" fmla="val 25000"/>
              <a:gd name="vf" fmla="val 11547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lt1"/>
              </a:solidFill>
              <a:sym typeface="Montserrat" panose="02000505000000020004"/>
            </a:endParaRPr>
          </a:p>
        </p:txBody>
      </p:sp>
      <p:sp>
        <p:nvSpPr>
          <p:cNvPr id="63" name="Shape 1224">
            <a:extLst>
              <a:ext uri="{FF2B5EF4-FFF2-40B4-BE49-F238E27FC236}">
                <a16:creationId xmlns="" xmlns:a16="http://schemas.microsoft.com/office/drawing/2014/main" id="{AE4132C6-46B3-4615-B858-526175A896C1}"/>
              </a:ext>
            </a:extLst>
          </p:cNvPr>
          <p:cNvSpPr/>
          <p:nvPr/>
        </p:nvSpPr>
        <p:spPr>
          <a:xfrm>
            <a:off x="6122377" y="3311013"/>
            <a:ext cx="313049" cy="256131"/>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chemeClr val="bg1"/>
          </a:solidFill>
          <a:ln>
            <a:noFill/>
          </a:ln>
          <a:effectLst>
            <a:outerShdw blurRad="381000" dist="63500" dir="5400000" algn="ctr" rotWithShape="0">
              <a:schemeClr val="accent1">
                <a:alpha val="40000"/>
              </a:schemeClr>
            </a:outerShdw>
          </a:effectLst>
        </p:spPr>
        <p:txBody>
          <a:bodyPr lIns="45713" tIns="22850" rIns="45713" bIns="22850" anchor="ctr" anchorCtr="0">
            <a:noAutofit/>
          </a:bodyPr>
          <a:lstStyle/>
          <a:p>
            <a:pPr algn="ctr"/>
            <a:endParaRPr dirty="0">
              <a:solidFill>
                <a:schemeClr val="lt1"/>
              </a:solidFill>
              <a:latin typeface="Arial Black" panose="020B0A04020102090204" pitchFamily="34" charset="0"/>
              <a:cs typeface="Arial" panose="020B0604020202020204" pitchFamily="34" charset="0"/>
              <a:sym typeface="Lato" panose="020F0502020204030203"/>
            </a:endParaRPr>
          </a:p>
        </p:txBody>
      </p:sp>
      <p:sp>
        <p:nvSpPr>
          <p:cNvPr id="3" name="文本占位符 2">
            <a:extLst>
              <a:ext uri="{FF2B5EF4-FFF2-40B4-BE49-F238E27FC236}">
                <a16:creationId xmlns="" xmlns:a16="http://schemas.microsoft.com/office/drawing/2014/main" id="{561E98F7-B3AB-42B1-8414-537A50DB1D13}"/>
              </a:ext>
            </a:extLst>
          </p:cNvPr>
          <p:cNvSpPr>
            <a:spLocks noGrp="1"/>
          </p:cNvSpPr>
          <p:nvPr>
            <p:ph type="body" sz="quarter" idx="11"/>
          </p:nvPr>
        </p:nvSpPr>
        <p:spPr/>
        <p:txBody>
          <a:bodyPr/>
          <a:lstStyle/>
          <a:p>
            <a:r>
              <a:rPr lang="en-US" altLang="zh-CN" dirty="0">
                <a:sym typeface="+mn-lt"/>
              </a:rPr>
              <a:t>Please add the title</a:t>
            </a:r>
          </a:p>
        </p:txBody>
      </p:sp>
      <p:sp>
        <p:nvSpPr>
          <p:cNvPr id="2" name="文本占位符 1">
            <a:extLst>
              <a:ext uri="{FF2B5EF4-FFF2-40B4-BE49-F238E27FC236}">
                <a16:creationId xmlns="" xmlns:a16="http://schemas.microsoft.com/office/drawing/2014/main" id="{7DDFB100-5DD6-4C95-BE4B-39A58C1EEE00}"/>
              </a:ext>
            </a:extLst>
          </p:cNvPr>
          <p:cNvSpPr>
            <a:spLocks noGrp="1"/>
          </p:cNvSpPr>
          <p:nvPr>
            <p:ph type="body" sz="quarter" idx="10"/>
          </p:nvPr>
        </p:nvSpPr>
        <p:spPr/>
        <p:txBody>
          <a:bodyPr/>
          <a:lstStyle/>
          <a:p>
            <a:r>
              <a:rPr lang="zh-CN" altLang="en-US" dirty="0"/>
              <a:t>五段无图式</a:t>
            </a:r>
          </a:p>
        </p:txBody>
      </p:sp>
      <p:grpSp>
        <p:nvGrpSpPr>
          <p:cNvPr id="42" name="组合 41">
            <a:extLst>
              <a:ext uri="{FF2B5EF4-FFF2-40B4-BE49-F238E27FC236}">
                <a16:creationId xmlns="" xmlns:a16="http://schemas.microsoft.com/office/drawing/2014/main" id="{E6B66BBD-F026-4A3A-A9B8-ED809E527B64}"/>
              </a:ext>
            </a:extLst>
          </p:cNvPr>
          <p:cNvGrpSpPr/>
          <p:nvPr/>
        </p:nvGrpSpPr>
        <p:grpSpPr>
          <a:xfrm>
            <a:off x="686887" y="2835908"/>
            <a:ext cx="1108632" cy="1238785"/>
            <a:chOff x="627456" y="2722164"/>
            <a:chExt cx="1227493" cy="1371600"/>
          </a:xfrm>
        </p:grpSpPr>
        <p:sp>
          <p:nvSpPr>
            <p:cNvPr id="51" name="Shape 1203">
              <a:extLst>
                <a:ext uri="{FF2B5EF4-FFF2-40B4-BE49-F238E27FC236}">
                  <a16:creationId xmlns="" xmlns:a16="http://schemas.microsoft.com/office/drawing/2014/main" id="{4A33E64B-5A74-4C30-9A28-65FEC6AA7DF7}"/>
                </a:ext>
              </a:extLst>
            </p:cNvPr>
            <p:cNvSpPr/>
            <p:nvPr/>
          </p:nvSpPr>
          <p:spPr>
            <a:xfrm rot="-5400000">
              <a:off x="555403" y="2794217"/>
              <a:ext cx="1371600" cy="1227493"/>
            </a:xfrm>
            <a:prstGeom prst="hexagon">
              <a:avLst>
                <a:gd name="adj" fmla="val 25000"/>
                <a:gd name="vf" fmla="val 115470"/>
              </a:avLst>
            </a:prstGeom>
            <a:noFill/>
            <a:ln w="12700" cap="flat" cmpd="sng">
              <a:solidFill>
                <a:schemeClr val="dk2"/>
              </a:solidFill>
              <a:prstDash val="solid"/>
              <a:miter/>
              <a:headEnd type="none" w="med" len="med"/>
              <a:tailEnd type="none" w="med" len="med"/>
            </a:ln>
          </p:spPr>
          <p:txBody>
            <a:bodyPr lIns="34285" tIns="17138" rIns="34285" bIns="17138" anchor="ctr" anchorCtr="0">
              <a:noAutofit/>
            </a:bodyPr>
            <a:lstStyle/>
            <a:p>
              <a:pPr algn="ctr"/>
              <a:endParaRPr sz="1350" dirty="0">
                <a:solidFill>
                  <a:schemeClr val="lt1"/>
                </a:solidFill>
                <a:latin typeface="Arial Black" panose="020B0A04020102090204" pitchFamily="34" charset="0"/>
                <a:ea typeface="Montserrat" panose="02000505000000020004"/>
                <a:cs typeface="Montserrat" panose="02000505000000020004"/>
                <a:sym typeface="Montserrat" panose="02000505000000020004"/>
              </a:endParaRPr>
            </a:p>
          </p:txBody>
        </p:sp>
        <p:sp>
          <p:nvSpPr>
            <p:cNvPr id="52" name="Shape 1221">
              <a:extLst>
                <a:ext uri="{FF2B5EF4-FFF2-40B4-BE49-F238E27FC236}">
                  <a16:creationId xmlns="" xmlns:a16="http://schemas.microsoft.com/office/drawing/2014/main" id="{38CF61A3-C675-4FE1-805D-9EABF3E0A6D6}"/>
                </a:ext>
              </a:extLst>
            </p:cNvPr>
            <p:cNvSpPr/>
            <p:nvPr/>
          </p:nvSpPr>
          <p:spPr>
            <a:xfrm>
              <a:off x="1081908" y="3228501"/>
              <a:ext cx="346612" cy="346613"/>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chemeClr val="tx2"/>
            </a:solidFill>
            <a:ln>
              <a:noFill/>
            </a:ln>
          </p:spPr>
          <p:txBody>
            <a:bodyPr lIns="14279" tIns="14279" rIns="14279" bIns="14279"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grpSp>
        <p:nvGrpSpPr>
          <p:cNvPr id="58" name="组合 57">
            <a:extLst>
              <a:ext uri="{FF2B5EF4-FFF2-40B4-BE49-F238E27FC236}">
                <a16:creationId xmlns="" xmlns:a16="http://schemas.microsoft.com/office/drawing/2014/main" id="{894BD6D3-AA03-4C8B-829D-4A8648805D92}"/>
              </a:ext>
            </a:extLst>
          </p:cNvPr>
          <p:cNvGrpSpPr/>
          <p:nvPr/>
        </p:nvGrpSpPr>
        <p:grpSpPr>
          <a:xfrm>
            <a:off x="4043243" y="2835908"/>
            <a:ext cx="1108632" cy="1238785"/>
            <a:chOff x="3983812" y="2722165"/>
            <a:chExt cx="1227493" cy="1371600"/>
          </a:xfrm>
        </p:grpSpPr>
        <p:sp>
          <p:nvSpPr>
            <p:cNvPr id="59" name="Shape 1205">
              <a:extLst>
                <a:ext uri="{FF2B5EF4-FFF2-40B4-BE49-F238E27FC236}">
                  <a16:creationId xmlns="" xmlns:a16="http://schemas.microsoft.com/office/drawing/2014/main" id="{4349F720-96EA-4CC8-B7BF-90B85D5C93A4}"/>
                </a:ext>
              </a:extLst>
            </p:cNvPr>
            <p:cNvSpPr/>
            <p:nvPr/>
          </p:nvSpPr>
          <p:spPr>
            <a:xfrm rot="-5400000">
              <a:off x="3911759" y="2794218"/>
              <a:ext cx="1371600" cy="1227493"/>
            </a:xfrm>
            <a:prstGeom prst="hexagon">
              <a:avLst>
                <a:gd name="adj" fmla="val 25000"/>
                <a:gd name="vf" fmla="val 115470"/>
              </a:avLst>
            </a:prstGeom>
            <a:noFill/>
            <a:ln w="12700" cap="flat" cmpd="sng">
              <a:solidFill>
                <a:schemeClr val="dk2"/>
              </a:solidFill>
              <a:prstDash val="solid"/>
              <a:miter/>
              <a:headEnd type="none" w="med" len="med"/>
              <a:tailEnd type="none" w="med" len="med"/>
            </a:ln>
          </p:spPr>
          <p:txBody>
            <a:bodyPr lIns="34285" tIns="17138" rIns="34285" bIns="17138" anchor="ctr" anchorCtr="0">
              <a:noAutofit/>
            </a:bodyPr>
            <a:lstStyle/>
            <a:p>
              <a:pPr algn="ctr"/>
              <a:endParaRPr sz="1350" dirty="0">
                <a:solidFill>
                  <a:schemeClr val="lt1"/>
                </a:solidFill>
                <a:latin typeface="Arial Black" panose="020B0A04020102090204" pitchFamily="34" charset="0"/>
                <a:ea typeface="Montserrat" panose="02000505000000020004"/>
                <a:cs typeface="Montserrat" panose="02000505000000020004"/>
                <a:sym typeface="Montserrat" panose="02000505000000020004"/>
              </a:endParaRPr>
            </a:p>
          </p:txBody>
        </p:sp>
        <p:sp>
          <p:nvSpPr>
            <p:cNvPr id="60" name="Shape 1223">
              <a:extLst>
                <a:ext uri="{FF2B5EF4-FFF2-40B4-BE49-F238E27FC236}">
                  <a16:creationId xmlns="" xmlns:a16="http://schemas.microsoft.com/office/drawing/2014/main" id="{FEF89478-920A-4EE6-98C5-1DC6821D7C55}"/>
                </a:ext>
              </a:extLst>
            </p:cNvPr>
            <p:cNvSpPr/>
            <p:nvPr/>
          </p:nvSpPr>
          <p:spPr>
            <a:xfrm>
              <a:off x="4494279" y="3214486"/>
              <a:ext cx="252082" cy="346613"/>
            </a:xfrm>
            <a:custGeom>
              <a:avLst/>
              <a:gdLst/>
              <a:ahLst/>
              <a:cxnLst/>
              <a:rect l="0" t="0" r="0" b="0"/>
              <a:pathLst>
                <a:path w="120000" h="120000" extrusionOk="0">
                  <a:moveTo>
                    <a:pt x="82500" y="111783"/>
                  </a:moveTo>
                  <a:cubicBezTo>
                    <a:pt x="82500" y="113294"/>
                    <a:pt x="80811" y="114511"/>
                    <a:pt x="78727" y="114511"/>
                  </a:cubicBezTo>
                  <a:cubicBezTo>
                    <a:pt x="77650" y="114511"/>
                    <a:pt x="76688" y="114177"/>
                    <a:pt x="76000" y="113650"/>
                  </a:cubicBezTo>
                  <a:lnTo>
                    <a:pt x="75983" y="113661"/>
                  </a:lnTo>
                  <a:lnTo>
                    <a:pt x="75000" y="113011"/>
                  </a:lnTo>
                  <a:lnTo>
                    <a:pt x="75000" y="6977"/>
                  </a:lnTo>
                  <a:lnTo>
                    <a:pt x="76100" y="6255"/>
                  </a:lnTo>
                  <a:lnTo>
                    <a:pt x="76111" y="6261"/>
                  </a:lnTo>
                  <a:cubicBezTo>
                    <a:pt x="76788" y="5788"/>
                    <a:pt x="77711" y="5483"/>
                    <a:pt x="78727" y="5483"/>
                  </a:cubicBezTo>
                  <a:cubicBezTo>
                    <a:pt x="80811" y="5483"/>
                    <a:pt x="82500" y="6711"/>
                    <a:pt x="82500" y="8216"/>
                  </a:cubicBezTo>
                  <a:cubicBezTo>
                    <a:pt x="82500" y="8216"/>
                    <a:pt x="82500" y="111783"/>
                    <a:pt x="82500" y="111783"/>
                  </a:cubicBezTo>
                  <a:close/>
                  <a:moveTo>
                    <a:pt x="67500" y="108044"/>
                  </a:moveTo>
                  <a:lnTo>
                    <a:pt x="30000" y="83211"/>
                  </a:lnTo>
                  <a:lnTo>
                    <a:pt x="30000" y="36705"/>
                  </a:lnTo>
                  <a:lnTo>
                    <a:pt x="31677" y="35594"/>
                  </a:lnTo>
                  <a:lnTo>
                    <a:pt x="31661" y="35588"/>
                  </a:lnTo>
                  <a:lnTo>
                    <a:pt x="67500" y="11927"/>
                  </a:lnTo>
                  <a:cubicBezTo>
                    <a:pt x="67500" y="11927"/>
                    <a:pt x="67500" y="108044"/>
                    <a:pt x="67500" y="108044"/>
                  </a:cubicBezTo>
                  <a:close/>
                  <a:moveTo>
                    <a:pt x="22500" y="81377"/>
                  </a:moveTo>
                  <a:cubicBezTo>
                    <a:pt x="13938" y="79355"/>
                    <a:pt x="7500" y="70555"/>
                    <a:pt x="7500" y="60000"/>
                  </a:cubicBezTo>
                  <a:cubicBezTo>
                    <a:pt x="7500" y="49444"/>
                    <a:pt x="13938" y="40638"/>
                    <a:pt x="22500" y="38622"/>
                  </a:cubicBezTo>
                  <a:cubicBezTo>
                    <a:pt x="22500" y="38622"/>
                    <a:pt x="22500" y="81377"/>
                    <a:pt x="22500" y="81377"/>
                  </a:cubicBezTo>
                  <a:close/>
                  <a:moveTo>
                    <a:pt x="90044" y="8177"/>
                  </a:moveTo>
                  <a:cubicBezTo>
                    <a:pt x="90044" y="3655"/>
                    <a:pt x="84983" y="0"/>
                    <a:pt x="78744" y="0"/>
                  </a:cubicBezTo>
                  <a:cubicBezTo>
                    <a:pt x="75550" y="0"/>
                    <a:pt x="72683" y="966"/>
                    <a:pt x="70627" y="2505"/>
                  </a:cubicBezTo>
                  <a:lnTo>
                    <a:pt x="24755" y="32805"/>
                  </a:lnTo>
                  <a:cubicBezTo>
                    <a:pt x="10955" y="33611"/>
                    <a:pt x="0" y="45461"/>
                    <a:pt x="0" y="60000"/>
                  </a:cubicBezTo>
                  <a:cubicBezTo>
                    <a:pt x="0" y="74583"/>
                    <a:pt x="11027" y="86461"/>
                    <a:pt x="24894" y="87200"/>
                  </a:cubicBezTo>
                  <a:lnTo>
                    <a:pt x="70627" y="117488"/>
                  </a:lnTo>
                  <a:cubicBezTo>
                    <a:pt x="72683" y="119033"/>
                    <a:pt x="75550" y="120000"/>
                    <a:pt x="78744" y="120000"/>
                  </a:cubicBezTo>
                  <a:cubicBezTo>
                    <a:pt x="84983" y="120000"/>
                    <a:pt x="90044" y="116338"/>
                    <a:pt x="90044" y="111827"/>
                  </a:cubicBezTo>
                  <a:cubicBezTo>
                    <a:pt x="90044" y="111722"/>
                    <a:pt x="90005" y="111622"/>
                    <a:pt x="90000" y="111516"/>
                  </a:cubicBezTo>
                  <a:lnTo>
                    <a:pt x="90000" y="8483"/>
                  </a:lnTo>
                  <a:cubicBezTo>
                    <a:pt x="90005" y="8377"/>
                    <a:pt x="90044" y="8277"/>
                    <a:pt x="90044" y="8177"/>
                  </a:cubicBezTo>
                  <a:moveTo>
                    <a:pt x="101250" y="43638"/>
                  </a:moveTo>
                  <a:cubicBezTo>
                    <a:pt x="99177" y="43638"/>
                    <a:pt x="97500" y="44855"/>
                    <a:pt x="97500" y="46361"/>
                  </a:cubicBezTo>
                  <a:cubicBezTo>
                    <a:pt x="97500" y="47872"/>
                    <a:pt x="99177" y="49088"/>
                    <a:pt x="101250" y="49088"/>
                  </a:cubicBezTo>
                  <a:cubicBezTo>
                    <a:pt x="107466" y="49088"/>
                    <a:pt x="112500" y="53977"/>
                    <a:pt x="112500" y="60000"/>
                  </a:cubicBezTo>
                  <a:cubicBezTo>
                    <a:pt x="112500" y="66022"/>
                    <a:pt x="107466" y="70911"/>
                    <a:pt x="101250" y="70911"/>
                  </a:cubicBezTo>
                  <a:cubicBezTo>
                    <a:pt x="99177" y="70911"/>
                    <a:pt x="97500" y="72127"/>
                    <a:pt x="97500" y="73638"/>
                  </a:cubicBezTo>
                  <a:cubicBezTo>
                    <a:pt x="97500" y="75144"/>
                    <a:pt x="99177" y="76361"/>
                    <a:pt x="101250" y="76361"/>
                  </a:cubicBezTo>
                  <a:cubicBezTo>
                    <a:pt x="111605" y="76361"/>
                    <a:pt x="120000" y="69033"/>
                    <a:pt x="120000" y="60000"/>
                  </a:cubicBezTo>
                  <a:cubicBezTo>
                    <a:pt x="120000" y="50961"/>
                    <a:pt x="111605" y="43638"/>
                    <a:pt x="101250" y="43638"/>
                  </a:cubicBezTo>
                </a:path>
              </a:pathLst>
            </a:custGeom>
            <a:solidFill>
              <a:schemeClr val="tx2"/>
            </a:solidFill>
            <a:ln>
              <a:noFill/>
            </a:ln>
          </p:spPr>
          <p:txBody>
            <a:bodyPr lIns="14279" tIns="14279" rIns="14279" bIns="14279"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grpSp>
      <p:sp>
        <p:nvSpPr>
          <p:cNvPr id="65" name="Shape 1207">
            <a:extLst>
              <a:ext uri="{FF2B5EF4-FFF2-40B4-BE49-F238E27FC236}">
                <a16:creationId xmlns="" xmlns:a16="http://schemas.microsoft.com/office/drawing/2014/main" id="{186A4580-BA9E-4F8F-BB4B-345BA0316931}"/>
              </a:ext>
            </a:extLst>
          </p:cNvPr>
          <p:cNvSpPr/>
          <p:nvPr/>
        </p:nvSpPr>
        <p:spPr>
          <a:xfrm rot="16200000">
            <a:off x="7334522" y="2900984"/>
            <a:ext cx="1238785" cy="1108632"/>
          </a:xfrm>
          <a:prstGeom prst="hexagon">
            <a:avLst>
              <a:gd name="adj" fmla="val 25000"/>
              <a:gd name="vf" fmla="val 115470"/>
            </a:avLst>
          </a:prstGeom>
          <a:noFill/>
          <a:ln w="12700" cap="flat" cmpd="sng">
            <a:solidFill>
              <a:schemeClr val="dk2"/>
            </a:solidFill>
            <a:prstDash val="solid"/>
            <a:miter/>
            <a:headEnd type="none" w="med" len="med"/>
            <a:tailEnd type="none" w="med" len="med"/>
          </a:ln>
        </p:spPr>
        <p:txBody>
          <a:bodyPr lIns="34285" tIns="17138" rIns="34285" bIns="17138" anchor="ctr" anchorCtr="0">
            <a:noAutofit/>
          </a:bodyPr>
          <a:lstStyle/>
          <a:p>
            <a:pPr algn="ctr"/>
            <a:endParaRPr sz="1350" dirty="0">
              <a:solidFill>
                <a:schemeClr val="lt1"/>
              </a:solidFill>
              <a:latin typeface="Arial Black" panose="020B0A04020102090204" pitchFamily="34" charset="0"/>
              <a:ea typeface="Montserrat" panose="02000505000000020004"/>
              <a:cs typeface="Montserrat" panose="02000505000000020004"/>
              <a:sym typeface="Montserrat" panose="02000505000000020004"/>
            </a:endParaRPr>
          </a:p>
        </p:txBody>
      </p:sp>
      <p:sp>
        <p:nvSpPr>
          <p:cNvPr id="68" name="矩形 67">
            <a:extLst>
              <a:ext uri="{FF2B5EF4-FFF2-40B4-BE49-F238E27FC236}">
                <a16:creationId xmlns="" xmlns:a16="http://schemas.microsoft.com/office/drawing/2014/main" id="{E2542D55-8DCB-4187-A022-CE38FEDCCE35}"/>
              </a:ext>
            </a:extLst>
          </p:cNvPr>
          <p:cNvSpPr/>
          <p:nvPr/>
        </p:nvSpPr>
        <p:spPr>
          <a:xfrm>
            <a:off x="466550" y="4784418"/>
            <a:ext cx="1643895"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a:t>
            </a:r>
            <a:endParaRPr lang="en-US" altLang="zh-CN" sz="1600" dirty="0">
              <a:solidFill>
                <a:schemeClr val="tx1">
                  <a:lumMod val="75000"/>
                  <a:lumOff val="25000"/>
                </a:schemeClr>
              </a:solidFill>
              <a:latin typeface="+mn-ea"/>
            </a:endParaRPr>
          </a:p>
        </p:txBody>
      </p:sp>
      <p:sp>
        <p:nvSpPr>
          <p:cNvPr id="69" name="矩形 68">
            <a:extLst>
              <a:ext uri="{FF2B5EF4-FFF2-40B4-BE49-F238E27FC236}">
                <a16:creationId xmlns="" xmlns:a16="http://schemas.microsoft.com/office/drawing/2014/main" id="{2809F068-1254-44EF-AF3C-EDE185384CCA}"/>
              </a:ext>
            </a:extLst>
          </p:cNvPr>
          <p:cNvSpPr/>
          <p:nvPr/>
        </p:nvSpPr>
        <p:spPr>
          <a:xfrm>
            <a:off x="571789" y="4217281"/>
            <a:ext cx="1338828" cy="396583"/>
          </a:xfrm>
          <a:prstGeom prst="rect">
            <a:avLst/>
          </a:prstGeom>
        </p:spPr>
        <p:txBody>
          <a:bodyPr wrap="none">
            <a:spAutoFit/>
          </a:bodyPr>
          <a:lstStyle/>
          <a:p>
            <a:pPr algn="ctr">
              <a:lnSpc>
                <a:spcPct val="120000"/>
              </a:lnSpc>
              <a:spcBef>
                <a:spcPts val="225"/>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70" name="直接连接符 69">
            <a:extLst>
              <a:ext uri="{FF2B5EF4-FFF2-40B4-BE49-F238E27FC236}">
                <a16:creationId xmlns="" xmlns:a16="http://schemas.microsoft.com/office/drawing/2014/main" id="{201AF54C-8A49-421E-93A4-99A45A9527F8}"/>
              </a:ext>
            </a:extLst>
          </p:cNvPr>
          <p:cNvCxnSpPr/>
          <p:nvPr/>
        </p:nvCxnSpPr>
        <p:spPr>
          <a:xfrm>
            <a:off x="1048401" y="4684607"/>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1" name="矩形 70">
            <a:extLst>
              <a:ext uri="{FF2B5EF4-FFF2-40B4-BE49-F238E27FC236}">
                <a16:creationId xmlns="" xmlns:a16="http://schemas.microsoft.com/office/drawing/2014/main" id="{8CC48EE3-2716-47B5-8C5C-B91274D0F8B6}"/>
              </a:ext>
            </a:extLst>
          </p:cNvPr>
          <p:cNvSpPr/>
          <p:nvPr/>
        </p:nvSpPr>
        <p:spPr>
          <a:xfrm>
            <a:off x="2144729" y="4784418"/>
            <a:ext cx="1643895"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a:t>
            </a:r>
            <a:endParaRPr lang="en-US" altLang="zh-CN" sz="1600" dirty="0">
              <a:solidFill>
                <a:schemeClr val="tx1">
                  <a:lumMod val="75000"/>
                  <a:lumOff val="25000"/>
                </a:schemeClr>
              </a:solidFill>
              <a:latin typeface="+mn-ea"/>
            </a:endParaRPr>
          </a:p>
        </p:txBody>
      </p:sp>
      <p:sp>
        <p:nvSpPr>
          <p:cNvPr id="72" name="矩形 71">
            <a:extLst>
              <a:ext uri="{FF2B5EF4-FFF2-40B4-BE49-F238E27FC236}">
                <a16:creationId xmlns="" xmlns:a16="http://schemas.microsoft.com/office/drawing/2014/main" id="{03FFE9A7-E817-48C4-B052-A76DB328B692}"/>
              </a:ext>
            </a:extLst>
          </p:cNvPr>
          <p:cNvSpPr/>
          <p:nvPr/>
        </p:nvSpPr>
        <p:spPr>
          <a:xfrm>
            <a:off x="2249967" y="4217282"/>
            <a:ext cx="1338828" cy="396583"/>
          </a:xfrm>
          <a:prstGeom prst="rect">
            <a:avLst/>
          </a:prstGeom>
        </p:spPr>
        <p:txBody>
          <a:bodyPr wrap="none">
            <a:spAutoFit/>
          </a:bodyPr>
          <a:lstStyle/>
          <a:p>
            <a:pPr algn="ctr">
              <a:lnSpc>
                <a:spcPct val="120000"/>
              </a:lnSpc>
              <a:spcBef>
                <a:spcPts val="225"/>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73" name="直接连接符 72">
            <a:extLst>
              <a:ext uri="{FF2B5EF4-FFF2-40B4-BE49-F238E27FC236}">
                <a16:creationId xmlns="" xmlns:a16="http://schemas.microsoft.com/office/drawing/2014/main" id="{4006A633-D2F9-43F8-9A32-64B2DC52CBED}"/>
              </a:ext>
            </a:extLst>
          </p:cNvPr>
          <p:cNvCxnSpPr/>
          <p:nvPr/>
        </p:nvCxnSpPr>
        <p:spPr>
          <a:xfrm>
            <a:off x="2679285" y="4684607"/>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4" name="矩形 73">
            <a:extLst>
              <a:ext uri="{FF2B5EF4-FFF2-40B4-BE49-F238E27FC236}">
                <a16:creationId xmlns="" xmlns:a16="http://schemas.microsoft.com/office/drawing/2014/main" id="{4A4CA7D3-6907-402C-8A3C-C6E67F86A43B}"/>
              </a:ext>
            </a:extLst>
          </p:cNvPr>
          <p:cNvSpPr/>
          <p:nvPr/>
        </p:nvSpPr>
        <p:spPr>
          <a:xfrm>
            <a:off x="3822907" y="4784418"/>
            <a:ext cx="1643895"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a:t>
            </a:r>
            <a:endParaRPr lang="en-US" altLang="zh-CN" sz="1600" dirty="0">
              <a:solidFill>
                <a:schemeClr val="tx1">
                  <a:lumMod val="75000"/>
                  <a:lumOff val="25000"/>
                </a:schemeClr>
              </a:solidFill>
              <a:latin typeface="+mn-ea"/>
            </a:endParaRPr>
          </a:p>
        </p:txBody>
      </p:sp>
      <p:sp>
        <p:nvSpPr>
          <p:cNvPr id="75" name="矩形 74">
            <a:extLst>
              <a:ext uri="{FF2B5EF4-FFF2-40B4-BE49-F238E27FC236}">
                <a16:creationId xmlns="" xmlns:a16="http://schemas.microsoft.com/office/drawing/2014/main" id="{0D931199-BF2D-4B99-A77E-1F1C85A2F369}"/>
              </a:ext>
            </a:extLst>
          </p:cNvPr>
          <p:cNvSpPr/>
          <p:nvPr/>
        </p:nvSpPr>
        <p:spPr>
          <a:xfrm>
            <a:off x="3928145" y="4217282"/>
            <a:ext cx="1338828" cy="396583"/>
          </a:xfrm>
          <a:prstGeom prst="rect">
            <a:avLst/>
          </a:prstGeom>
        </p:spPr>
        <p:txBody>
          <a:bodyPr wrap="none">
            <a:spAutoFit/>
          </a:bodyPr>
          <a:lstStyle/>
          <a:p>
            <a:pPr algn="ctr">
              <a:lnSpc>
                <a:spcPct val="120000"/>
              </a:lnSpc>
              <a:spcBef>
                <a:spcPts val="225"/>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76" name="直接连接符 75">
            <a:extLst>
              <a:ext uri="{FF2B5EF4-FFF2-40B4-BE49-F238E27FC236}">
                <a16:creationId xmlns="" xmlns:a16="http://schemas.microsoft.com/office/drawing/2014/main" id="{12F0F0A7-03F9-4C56-97DB-606329461D26}"/>
              </a:ext>
            </a:extLst>
          </p:cNvPr>
          <p:cNvCxnSpPr/>
          <p:nvPr/>
        </p:nvCxnSpPr>
        <p:spPr>
          <a:xfrm>
            <a:off x="4357464" y="4684607"/>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7" name="矩形 76">
            <a:extLst>
              <a:ext uri="{FF2B5EF4-FFF2-40B4-BE49-F238E27FC236}">
                <a16:creationId xmlns="" xmlns:a16="http://schemas.microsoft.com/office/drawing/2014/main" id="{A0DE8F2B-EBCF-4783-AE7D-9245D4482134}"/>
              </a:ext>
            </a:extLst>
          </p:cNvPr>
          <p:cNvSpPr/>
          <p:nvPr/>
        </p:nvSpPr>
        <p:spPr>
          <a:xfrm>
            <a:off x="5501085" y="4784418"/>
            <a:ext cx="1643895"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a:t>
            </a:r>
            <a:endParaRPr lang="en-US" altLang="zh-CN" sz="1600" dirty="0">
              <a:solidFill>
                <a:schemeClr val="tx1">
                  <a:lumMod val="75000"/>
                  <a:lumOff val="25000"/>
                </a:schemeClr>
              </a:solidFill>
              <a:latin typeface="+mn-ea"/>
            </a:endParaRPr>
          </a:p>
        </p:txBody>
      </p:sp>
      <p:sp>
        <p:nvSpPr>
          <p:cNvPr id="78" name="矩形 77">
            <a:extLst>
              <a:ext uri="{FF2B5EF4-FFF2-40B4-BE49-F238E27FC236}">
                <a16:creationId xmlns="" xmlns:a16="http://schemas.microsoft.com/office/drawing/2014/main" id="{EF68F549-8315-460A-B360-BACC4C3B0EC0}"/>
              </a:ext>
            </a:extLst>
          </p:cNvPr>
          <p:cNvSpPr/>
          <p:nvPr/>
        </p:nvSpPr>
        <p:spPr>
          <a:xfrm>
            <a:off x="5606323" y="4217282"/>
            <a:ext cx="1338828" cy="396583"/>
          </a:xfrm>
          <a:prstGeom prst="rect">
            <a:avLst/>
          </a:prstGeom>
        </p:spPr>
        <p:txBody>
          <a:bodyPr wrap="none">
            <a:spAutoFit/>
          </a:bodyPr>
          <a:lstStyle/>
          <a:p>
            <a:pPr algn="ctr">
              <a:lnSpc>
                <a:spcPct val="120000"/>
              </a:lnSpc>
              <a:spcBef>
                <a:spcPts val="225"/>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79" name="直接连接符 78">
            <a:extLst>
              <a:ext uri="{FF2B5EF4-FFF2-40B4-BE49-F238E27FC236}">
                <a16:creationId xmlns="" xmlns:a16="http://schemas.microsoft.com/office/drawing/2014/main" id="{C69F4E13-F297-4973-9E8E-3D6E1BFBE9D3}"/>
              </a:ext>
            </a:extLst>
          </p:cNvPr>
          <p:cNvCxnSpPr/>
          <p:nvPr/>
        </p:nvCxnSpPr>
        <p:spPr>
          <a:xfrm>
            <a:off x="6035642" y="4684607"/>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 xmlns:a16="http://schemas.microsoft.com/office/drawing/2014/main" id="{7261AB37-064B-4D74-9473-D2C6AA228951}"/>
              </a:ext>
            </a:extLst>
          </p:cNvPr>
          <p:cNvSpPr/>
          <p:nvPr/>
        </p:nvSpPr>
        <p:spPr>
          <a:xfrm>
            <a:off x="7163220" y="4784418"/>
            <a:ext cx="1643895"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a:t>
            </a:r>
            <a:endParaRPr lang="en-US" altLang="zh-CN" sz="1600" dirty="0">
              <a:solidFill>
                <a:schemeClr val="tx1">
                  <a:lumMod val="75000"/>
                  <a:lumOff val="25000"/>
                </a:schemeClr>
              </a:solidFill>
              <a:latin typeface="+mn-ea"/>
            </a:endParaRPr>
          </a:p>
        </p:txBody>
      </p:sp>
      <p:sp>
        <p:nvSpPr>
          <p:cNvPr id="81" name="矩形 80">
            <a:extLst>
              <a:ext uri="{FF2B5EF4-FFF2-40B4-BE49-F238E27FC236}">
                <a16:creationId xmlns="" xmlns:a16="http://schemas.microsoft.com/office/drawing/2014/main" id="{09D78DB6-7D78-4328-A844-9867512D746E}"/>
              </a:ext>
            </a:extLst>
          </p:cNvPr>
          <p:cNvSpPr/>
          <p:nvPr/>
        </p:nvSpPr>
        <p:spPr>
          <a:xfrm>
            <a:off x="7284500" y="4217282"/>
            <a:ext cx="1338828" cy="396583"/>
          </a:xfrm>
          <a:prstGeom prst="rect">
            <a:avLst/>
          </a:prstGeom>
        </p:spPr>
        <p:txBody>
          <a:bodyPr wrap="none">
            <a:spAutoFit/>
          </a:bodyPr>
          <a:lstStyle/>
          <a:p>
            <a:pPr algn="ctr">
              <a:lnSpc>
                <a:spcPct val="120000"/>
              </a:lnSpc>
              <a:spcBef>
                <a:spcPts val="225"/>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82" name="直接连接符 81">
            <a:extLst>
              <a:ext uri="{FF2B5EF4-FFF2-40B4-BE49-F238E27FC236}">
                <a16:creationId xmlns="" xmlns:a16="http://schemas.microsoft.com/office/drawing/2014/main" id="{52E65EBF-01C2-4C09-8880-C5182B9AEBAE}"/>
              </a:ext>
            </a:extLst>
          </p:cNvPr>
          <p:cNvCxnSpPr/>
          <p:nvPr/>
        </p:nvCxnSpPr>
        <p:spPr>
          <a:xfrm>
            <a:off x="7745071" y="4684607"/>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nvGrpSpPr>
          <p:cNvPr id="6" name="组合 5">
            <a:extLst>
              <a:ext uri="{FF2B5EF4-FFF2-40B4-BE49-F238E27FC236}">
                <a16:creationId xmlns="" xmlns:a16="http://schemas.microsoft.com/office/drawing/2014/main" id="{963680B8-041E-4EA8-8A2E-298B1DBFCCF8}"/>
              </a:ext>
            </a:extLst>
          </p:cNvPr>
          <p:cNvGrpSpPr/>
          <p:nvPr/>
        </p:nvGrpSpPr>
        <p:grpSpPr>
          <a:xfrm>
            <a:off x="957207" y="1709710"/>
            <a:ext cx="7229587" cy="540854"/>
            <a:chOff x="957207" y="1709710"/>
            <a:chExt cx="7229587" cy="540854"/>
          </a:xfrm>
        </p:grpSpPr>
        <p:sp>
          <p:nvSpPr>
            <p:cNvPr id="86" name="矩形: 圆角 85">
              <a:extLst>
                <a:ext uri="{FF2B5EF4-FFF2-40B4-BE49-F238E27FC236}">
                  <a16:creationId xmlns="" xmlns:a16="http://schemas.microsoft.com/office/drawing/2014/main" id="{478FACA4-5706-49B7-9279-E2F3B5D61BA5}"/>
                </a:ext>
              </a:extLst>
            </p:cNvPr>
            <p:cNvSpPr/>
            <p:nvPr/>
          </p:nvSpPr>
          <p:spPr>
            <a:xfrm>
              <a:off x="957207" y="1709710"/>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87" name="矩形 86">
              <a:extLst>
                <a:ext uri="{FF2B5EF4-FFF2-40B4-BE49-F238E27FC236}">
                  <a16:creationId xmlns="" xmlns:a16="http://schemas.microsoft.com/office/drawing/2014/main" id="{6FD005C1-A398-487A-82B7-817934E6C79F}"/>
                </a:ext>
              </a:extLst>
            </p:cNvPr>
            <p:cNvSpPr/>
            <p:nvPr/>
          </p:nvSpPr>
          <p:spPr>
            <a:xfrm>
              <a:off x="1337257" y="1807416"/>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88" name="任意多边形: 形状 87">
              <a:extLst>
                <a:ext uri="{FF2B5EF4-FFF2-40B4-BE49-F238E27FC236}">
                  <a16:creationId xmlns="" xmlns:a16="http://schemas.microsoft.com/office/drawing/2014/main" id="{E2C553A6-3AC8-4BF7-B2B9-C3F48DA876D3}"/>
                </a:ext>
              </a:extLst>
            </p:cNvPr>
            <p:cNvSpPr/>
            <p:nvPr/>
          </p:nvSpPr>
          <p:spPr>
            <a:xfrm>
              <a:off x="6934679" y="1709710"/>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9" name="Freeform 5">
              <a:extLst>
                <a:ext uri="{FF2B5EF4-FFF2-40B4-BE49-F238E27FC236}">
                  <a16:creationId xmlns="" xmlns:a16="http://schemas.microsoft.com/office/drawing/2014/main" id="{656D5B2A-C4A5-4C0E-BE9E-57674E2CD74A}"/>
                </a:ext>
              </a:extLst>
            </p:cNvPr>
            <p:cNvSpPr>
              <a:spLocks noEditPoints="1"/>
            </p:cNvSpPr>
            <p:nvPr/>
          </p:nvSpPr>
          <p:spPr bwMode="auto">
            <a:xfrm>
              <a:off x="7414686" y="1834749"/>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37" name="Freeform 136">
            <a:extLst>
              <a:ext uri="{FF2B5EF4-FFF2-40B4-BE49-F238E27FC236}">
                <a16:creationId xmlns="" xmlns:a16="http://schemas.microsoft.com/office/drawing/2014/main" id="{54A02A6C-1681-40D8-8111-90543ADC2874}"/>
              </a:ext>
            </a:extLst>
          </p:cNvPr>
          <p:cNvSpPr>
            <a:spLocks noEditPoints="1"/>
          </p:cNvSpPr>
          <p:nvPr/>
        </p:nvSpPr>
        <p:spPr bwMode="auto">
          <a:xfrm>
            <a:off x="7791298" y="3291710"/>
            <a:ext cx="325231" cy="274580"/>
          </a:xfrm>
          <a:custGeom>
            <a:avLst/>
            <a:gdLst>
              <a:gd name="T0" fmla="*/ 190 w 206"/>
              <a:gd name="T1" fmla="*/ 0 h 174"/>
              <a:gd name="T2" fmla="*/ 15 w 206"/>
              <a:gd name="T3" fmla="*/ 0 h 174"/>
              <a:gd name="T4" fmla="*/ 0 w 206"/>
              <a:gd name="T5" fmla="*/ 15 h 174"/>
              <a:gd name="T6" fmla="*/ 0 w 206"/>
              <a:gd name="T7" fmla="*/ 113 h 174"/>
              <a:gd name="T8" fmla="*/ 0 w 206"/>
              <a:gd name="T9" fmla="*/ 121 h 174"/>
              <a:gd name="T10" fmla="*/ 0 w 206"/>
              <a:gd name="T11" fmla="*/ 131 h 174"/>
              <a:gd name="T12" fmla="*/ 15 w 206"/>
              <a:gd name="T13" fmla="*/ 147 h 174"/>
              <a:gd name="T14" fmla="*/ 84 w 206"/>
              <a:gd name="T15" fmla="*/ 147 h 174"/>
              <a:gd name="T16" fmla="*/ 82 w 206"/>
              <a:gd name="T17" fmla="*/ 164 h 174"/>
              <a:gd name="T18" fmla="*/ 70 w 206"/>
              <a:gd name="T19" fmla="*/ 164 h 174"/>
              <a:gd name="T20" fmla="*/ 64 w 206"/>
              <a:gd name="T21" fmla="*/ 169 h 174"/>
              <a:gd name="T22" fmla="*/ 70 w 206"/>
              <a:gd name="T23" fmla="*/ 174 h 174"/>
              <a:gd name="T24" fmla="*/ 136 w 206"/>
              <a:gd name="T25" fmla="*/ 174 h 174"/>
              <a:gd name="T26" fmla="*/ 141 w 206"/>
              <a:gd name="T27" fmla="*/ 169 h 174"/>
              <a:gd name="T28" fmla="*/ 136 w 206"/>
              <a:gd name="T29" fmla="*/ 164 h 174"/>
              <a:gd name="T30" fmla="*/ 124 w 206"/>
              <a:gd name="T31" fmla="*/ 164 h 174"/>
              <a:gd name="T32" fmla="*/ 121 w 206"/>
              <a:gd name="T33" fmla="*/ 147 h 174"/>
              <a:gd name="T34" fmla="*/ 190 w 206"/>
              <a:gd name="T35" fmla="*/ 147 h 174"/>
              <a:gd name="T36" fmla="*/ 206 w 206"/>
              <a:gd name="T37" fmla="*/ 131 h 174"/>
              <a:gd name="T38" fmla="*/ 206 w 206"/>
              <a:gd name="T39" fmla="*/ 121 h 174"/>
              <a:gd name="T40" fmla="*/ 206 w 206"/>
              <a:gd name="T41" fmla="*/ 113 h 174"/>
              <a:gd name="T42" fmla="*/ 206 w 206"/>
              <a:gd name="T43" fmla="*/ 15 h 174"/>
              <a:gd name="T44" fmla="*/ 190 w 206"/>
              <a:gd name="T45" fmla="*/ 0 h 174"/>
              <a:gd name="T46" fmla="*/ 198 w 206"/>
              <a:gd name="T47" fmla="*/ 131 h 174"/>
              <a:gd name="T48" fmla="*/ 190 w 206"/>
              <a:gd name="T49" fmla="*/ 139 h 174"/>
              <a:gd name="T50" fmla="*/ 15 w 206"/>
              <a:gd name="T51" fmla="*/ 139 h 174"/>
              <a:gd name="T52" fmla="*/ 8 w 206"/>
              <a:gd name="T53" fmla="*/ 131 h 174"/>
              <a:gd name="T54" fmla="*/ 8 w 206"/>
              <a:gd name="T55" fmla="*/ 121 h 174"/>
              <a:gd name="T56" fmla="*/ 198 w 206"/>
              <a:gd name="T57" fmla="*/ 121 h 174"/>
              <a:gd name="T58" fmla="*/ 198 w 206"/>
              <a:gd name="T59" fmla="*/ 131 h 174"/>
              <a:gd name="T60" fmla="*/ 8 w 206"/>
              <a:gd name="T61" fmla="*/ 113 h 174"/>
              <a:gd name="T62" fmla="*/ 8 w 206"/>
              <a:gd name="T63" fmla="*/ 15 h 174"/>
              <a:gd name="T64" fmla="*/ 15 w 206"/>
              <a:gd name="T65" fmla="*/ 8 h 174"/>
              <a:gd name="T66" fmla="*/ 190 w 206"/>
              <a:gd name="T67" fmla="*/ 8 h 174"/>
              <a:gd name="T68" fmla="*/ 198 w 206"/>
              <a:gd name="T69" fmla="*/ 15 h 174"/>
              <a:gd name="T70" fmla="*/ 198 w 206"/>
              <a:gd name="T71" fmla="*/ 113 h 174"/>
              <a:gd name="T72" fmla="*/ 8 w 206"/>
              <a:gd name="T73" fmla="*/ 11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6" h="174">
                <a:moveTo>
                  <a:pt x="190" y="0"/>
                </a:moveTo>
                <a:cubicBezTo>
                  <a:pt x="15" y="0"/>
                  <a:pt x="15" y="0"/>
                  <a:pt x="15" y="0"/>
                </a:cubicBezTo>
                <a:cubicBezTo>
                  <a:pt x="7" y="0"/>
                  <a:pt x="0" y="7"/>
                  <a:pt x="0" y="15"/>
                </a:cubicBezTo>
                <a:cubicBezTo>
                  <a:pt x="0" y="113"/>
                  <a:pt x="0" y="113"/>
                  <a:pt x="0" y="113"/>
                </a:cubicBezTo>
                <a:cubicBezTo>
                  <a:pt x="0" y="121"/>
                  <a:pt x="0" y="121"/>
                  <a:pt x="0" y="121"/>
                </a:cubicBezTo>
                <a:cubicBezTo>
                  <a:pt x="0" y="131"/>
                  <a:pt x="0" y="131"/>
                  <a:pt x="0" y="131"/>
                </a:cubicBezTo>
                <a:cubicBezTo>
                  <a:pt x="0" y="140"/>
                  <a:pt x="7" y="147"/>
                  <a:pt x="15" y="147"/>
                </a:cubicBezTo>
                <a:cubicBezTo>
                  <a:pt x="84" y="147"/>
                  <a:pt x="84" y="147"/>
                  <a:pt x="84" y="147"/>
                </a:cubicBezTo>
                <a:cubicBezTo>
                  <a:pt x="84" y="152"/>
                  <a:pt x="84" y="159"/>
                  <a:pt x="82" y="164"/>
                </a:cubicBezTo>
                <a:cubicBezTo>
                  <a:pt x="70" y="164"/>
                  <a:pt x="70" y="164"/>
                  <a:pt x="70" y="164"/>
                </a:cubicBezTo>
                <a:cubicBezTo>
                  <a:pt x="67" y="164"/>
                  <a:pt x="64" y="166"/>
                  <a:pt x="64" y="169"/>
                </a:cubicBezTo>
                <a:cubicBezTo>
                  <a:pt x="64" y="172"/>
                  <a:pt x="67" y="174"/>
                  <a:pt x="70" y="174"/>
                </a:cubicBezTo>
                <a:cubicBezTo>
                  <a:pt x="136" y="174"/>
                  <a:pt x="136" y="174"/>
                  <a:pt x="136" y="174"/>
                </a:cubicBezTo>
                <a:cubicBezTo>
                  <a:pt x="139" y="174"/>
                  <a:pt x="141" y="172"/>
                  <a:pt x="141" y="169"/>
                </a:cubicBezTo>
                <a:cubicBezTo>
                  <a:pt x="141" y="166"/>
                  <a:pt x="139" y="164"/>
                  <a:pt x="136" y="164"/>
                </a:cubicBezTo>
                <a:cubicBezTo>
                  <a:pt x="124" y="164"/>
                  <a:pt x="124" y="164"/>
                  <a:pt x="124" y="164"/>
                </a:cubicBezTo>
                <a:cubicBezTo>
                  <a:pt x="122" y="159"/>
                  <a:pt x="121" y="152"/>
                  <a:pt x="121" y="147"/>
                </a:cubicBezTo>
                <a:cubicBezTo>
                  <a:pt x="190" y="147"/>
                  <a:pt x="190" y="147"/>
                  <a:pt x="190" y="147"/>
                </a:cubicBezTo>
                <a:cubicBezTo>
                  <a:pt x="199" y="147"/>
                  <a:pt x="206" y="140"/>
                  <a:pt x="206" y="131"/>
                </a:cubicBezTo>
                <a:cubicBezTo>
                  <a:pt x="206" y="121"/>
                  <a:pt x="206" y="121"/>
                  <a:pt x="206" y="121"/>
                </a:cubicBezTo>
                <a:cubicBezTo>
                  <a:pt x="206" y="113"/>
                  <a:pt x="206" y="113"/>
                  <a:pt x="206" y="113"/>
                </a:cubicBezTo>
                <a:cubicBezTo>
                  <a:pt x="206" y="15"/>
                  <a:pt x="206" y="15"/>
                  <a:pt x="206" y="15"/>
                </a:cubicBezTo>
                <a:cubicBezTo>
                  <a:pt x="206" y="7"/>
                  <a:pt x="199" y="0"/>
                  <a:pt x="190" y="0"/>
                </a:cubicBezTo>
                <a:close/>
                <a:moveTo>
                  <a:pt x="198" y="131"/>
                </a:moveTo>
                <a:cubicBezTo>
                  <a:pt x="198" y="135"/>
                  <a:pt x="195" y="139"/>
                  <a:pt x="190" y="139"/>
                </a:cubicBezTo>
                <a:cubicBezTo>
                  <a:pt x="15" y="139"/>
                  <a:pt x="15" y="139"/>
                  <a:pt x="15" y="139"/>
                </a:cubicBezTo>
                <a:cubicBezTo>
                  <a:pt x="11" y="139"/>
                  <a:pt x="8" y="135"/>
                  <a:pt x="8" y="131"/>
                </a:cubicBezTo>
                <a:cubicBezTo>
                  <a:pt x="8" y="121"/>
                  <a:pt x="8" y="121"/>
                  <a:pt x="8" y="121"/>
                </a:cubicBezTo>
                <a:cubicBezTo>
                  <a:pt x="198" y="121"/>
                  <a:pt x="198" y="121"/>
                  <a:pt x="198" y="121"/>
                </a:cubicBezTo>
                <a:lnTo>
                  <a:pt x="198" y="131"/>
                </a:lnTo>
                <a:close/>
                <a:moveTo>
                  <a:pt x="8" y="113"/>
                </a:moveTo>
                <a:cubicBezTo>
                  <a:pt x="8" y="15"/>
                  <a:pt x="8" y="15"/>
                  <a:pt x="8" y="15"/>
                </a:cubicBezTo>
                <a:cubicBezTo>
                  <a:pt x="8" y="11"/>
                  <a:pt x="11" y="8"/>
                  <a:pt x="15" y="8"/>
                </a:cubicBezTo>
                <a:cubicBezTo>
                  <a:pt x="190" y="8"/>
                  <a:pt x="190" y="8"/>
                  <a:pt x="190" y="8"/>
                </a:cubicBezTo>
                <a:cubicBezTo>
                  <a:pt x="195" y="8"/>
                  <a:pt x="198" y="11"/>
                  <a:pt x="198" y="15"/>
                </a:cubicBezTo>
                <a:cubicBezTo>
                  <a:pt x="198" y="113"/>
                  <a:pt x="198" y="113"/>
                  <a:pt x="198" y="113"/>
                </a:cubicBezTo>
                <a:lnTo>
                  <a:pt x="8" y="113"/>
                </a:lnTo>
                <a:close/>
              </a:path>
            </a:pathLst>
          </a:custGeom>
          <a:solidFill>
            <a:schemeClr val="tx2"/>
          </a:solidFill>
          <a:ln>
            <a:noFill/>
          </a:ln>
        </p:spPr>
        <p:txBody>
          <a:bodyPr vert="horz" wrap="square" lIns="68580" tIns="34290" rIns="68580" bIns="34290" numCol="1" anchor="t" anchorCtr="0" compatLnSpc="1">
            <a:prstTxWarp prst="textNoShape">
              <a:avLst/>
            </a:prstTxWarp>
          </a:bodyPr>
          <a:lstStyle/>
          <a:p>
            <a:endParaRPr lang="zh-CN" altLang="en-US" sz="1350"/>
          </a:p>
        </p:txBody>
      </p:sp>
    </p:spTree>
    <p:extLst>
      <p:ext uri="{BB962C8B-B14F-4D97-AF65-F5344CB8AC3E}">
        <p14:creationId xmlns="" xmlns:p14="http://schemas.microsoft.com/office/powerpoint/2010/main" val="2199997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FF369E8B-9FEF-4F7C-9E6A-3DBE0F7A8DBF}"/>
              </a:ext>
            </a:extLst>
          </p:cNvPr>
          <p:cNvSpPr>
            <a:spLocks noGrp="1"/>
          </p:cNvSpPr>
          <p:nvPr>
            <p:ph type="body" sz="quarter" idx="11"/>
          </p:nvPr>
        </p:nvSpPr>
        <p:spPr/>
        <p:txBody>
          <a:bodyPr/>
          <a:lstStyle/>
          <a:p>
            <a:r>
              <a:rPr lang="en-US" altLang="zh-CN" dirty="0">
                <a:sym typeface="+mn-lt"/>
              </a:rPr>
              <a:t>Please add the title</a:t>
            </a:r>
          </a:p>
        </p:txBody>
      </p:sp>
      <p:sp>
        <p:nvSpPr>
          <p:cNvPr id="2" name="文本占位符 1">
            <a:extLst>
              <a:ext uri="{FF2B5EF4-FFF2-40B4-BE49-F238E27FC236}">
                <a16:creationId xmlns="" xmlns:a16="http://schemas.microsoft.com/office/drawing/2014/main" id="{4958BE60-6C39-4CB0-81A3-A08C24C73AF8}"/>
              </a:ext>
            </a:extLst>
          </p:cNvPr>
          <p:cNvSpPr>
            <a:spLocks noGrp="1"/>
          </p:cNvSpPr>
          <p:nvPr>
            <p:ph type="body" sz="quarter" idx="10"/>
          </p:nvPr>
        </p:nvSpPr>
        <p:spPr/>
        <p:txBody>
          <a:bodyPr/>
          <a:lstStyle/>
          <a:p>
            <a:r>
              <a:rPr lang="zh-CN" altLang="en-US" dirty="0"/>
              <a:t>六段无图式</a:t>
            </a:r>
          </a:p>
          <a:p>
            <a:endParaRPr lang="zh-CN" altLang="en-US" dirty="0"/>
          </a:p>
        </p:txBody>
      </p:sp>
      <p:sp>
        <p:nvSpPr>
          <p:cNvPr id="22" name="Rectangle: Rounded Corners 2">
            <a:extLst>
              <a:ext uri="{FF2B5EF4-FFF2-40B4-BE49-F238E27FC236}">
                <a16:creationId xmlns="" xmlns:a16="http://schemas.microsoft.com/office/drawing/2014/main" id="{D07B2805-9092-4CE5-875B-DFB960811B9B}"/>
              </a:ext>
            </a:extLst>
          </p:cNvPr>
          <p:cNvSpPr/>
          <p:nvPr/>
        </p:nvSpPr>
        <p:spPr>
          <a:xfrm>
            <a:off x="503774" y="1706773"/>
            <a:ext cx="2268000" cy="1656000"/>
          </a:xfrm>
          <a:prstGeom prst="roundRect">
            <a:avLst>
              <a:gd name="adj" fmla="val 877"/>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lt1"/>
              </a:solidFill>
              <a:sym typeface="Helvetica"/>
            </a:endParaRPr>
          </a:p>
        </p:txBody>
      </p:sp>
      <p:sp>
        <p:nvSpPr>
          <p:cNvPr id="23" name="Rectangle: Rounded Corners 3">
            <a:extLst>
              <a:ext uri="{FF2B5EF4-FFF2-40B4-BE49-F238E27FC236}">
                <a16:creationId xmlns="" xmlns:a16="http://schemas.microsoft.com/office/drawing/2014/main" id="{445C3466-A327-4CE1-A3A5-F6422C11F1A8}"/>
              </a:ext>
            </a:extLst>
          </p:cNvPr>
          <p:cNvSpPr/>
          <p:nvPr/>
        </p:nvSpPr>
        <p:spPr>
          <a:xfrm>
            <a:off x="3438000" y="1706773"/>
            <a:ext cx="2268000" cy="1656000"/>
          </a:xfrm>
          <a:prstGeom prst="roundRect">
            <a:avLst>
              <a:gd name="adj" fmla="val 877"/>
            </a:avLst>
          </a:prstGeom>
          <a:solidFill>
            <a:srgbClr val="FFFFFF"/>
          </a:solidFill>
          <a:ln w="12700">
            <a:miter lim="400000"/>
          </a:ln>
          <a:effectLst>
            <a:outerShdw blurRad="381000" dist="63500" dir="5400000" rotWithShape="0">
              <a:srgbClr val="7F7F7F">
                <a:lumOff val="25098"/>
                <a:alpha val="40000"/>
              </a:srgbClr>
            </a:outerShdw>
          </a:effectLst>
        </p:spPr>
        <p:txBody>
          <a:bodyPr lIns="45718" tIns="45718" rIns="45718" bIns="45718" anchor="ctr"/>
          <a:lstStyle/>
          <a:p>
            <a:pPr algn="ctr" hangingPunct="0">
              <a:lnSpc>
                <a:spcPct val="150000"/>
              </a:lnSpc>
              <a:defRPr>
                <a:solidFill>
                  <a:srgbClr val="FFFFFF"/>
                </a:solidFill>
              </a:defRPr>
            </a:pPr>
            <a:endParaRPr kern="0">
              <a:solidFill>
                <a:schemeClr val="tx1">
                  <a:lumMod val="65000"/>
                  <a:lumOff val="35000"/>
                </a:schemeClr>
              </a:solidFill>
              <a:latin typeface="+mn-ea"/>
              <a:cs typeface="Helvetica"/>
              <a:sym typeface="Helvetica"/>
            </a:endParaRPr>
          </a:p>
        </p:txBody>
      </p:sp>
      <p:sp>
        <p:nvSpPr>
          <p:cNvPr id="24" name="Rectangle: Rounded Corners 4">
            <a:extLst>
              <a:ext uri="{FF2B5EF4-FFF2-40B4-BE49-F238E27FC236}">
                <a16:creationId xmlns="" xmlns:a16="http://schemas.microsoft.com/office/drawing/2014/main" id="{95FDFD6B-7953-427F-80B9-A0FCBB1C155D}"/>
              </a:ext>
            </a:extLst>
          </p:cNvPr>
          <p:cNvSpPr/>
          <p:nvPr/>
        </p:nvSpPr>
        <p:spPr>
          <a:xfrm>
            <a:off x="6372227" y="1706773"/>
            <a:ext cx="2268000" cy="1656000"/>
          </a:xfrm>
          <a:prstGeom prst="roundRect">
            <a:avLst>
              <a:gd name="adj" fmla="val 877"/>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lt1"/>
              </a:solidFill>
              <a:sym typeface="Helvetica"/>
            </a:endParaRPr>
          </a:p>
        </p:txBody>
      </p:sp>
      <p:sp>
        <p:nvSpPr>
          <p:cNvPr id="25" name="Rectangle: Rounded Corners 6">
            <a:extLst>
              <a:ext uri="{FF2B5EF4-FFF2-40B4-BE49-F238E27FC236}">
                <a16:creationId xmlns="" xmlns:a16="http://schemas.microsoft.com/office/drawing/2014/main" id="{6C885C55-ED11-4739-A2EA-449013070982}"/>
              </a:ext>
            </a:extLst>
          </p:cNvPr>
          <p:cNvSpPr/>
          <p:nvPr/>
        </p:nvSpPr>
        <p:spPr>
          <a:xfrm>
            <a:off x="503774" y="4025898"/>
            <a:ext cx="2268000" cy="1656000"/>
          </a:xfrm>
          <a:prstGeom prst="roundRect">
            <a:avLst>
              <a:gd name="adj" fmla="val 877"/>
            </a:avLst>
          </a:prstGeom>
          <a:solidFill>
            <a:srgbClr val="FFFFFF"/>
          </a:solidFill>
          <a:ln w="12700">
            <a:miter lim="400000"/>
          </a:ln>
          <a:effectLst>
            <a:outerShdw blurRad="381000" dist="63500" dir="5400000" rotWithShape="0">
              <a:srgbClr val="7F7F7F">
                <a:lumOff val="25098"/>
                <a:alpha val="40000"/>
              </a:srgbClr>
            </a:outerShdw>
          </a:effectLst>
        </p:spPr>
        <p:txBody>
          <a:bodyPr lIns="45718" tIns="45718" rIns="45718" bIns="45718" anchor="ctr"/>
          <a:lstStyle/>
          <a:p>
            <a:pPr algn="ctr" hangingPunct="0">
              <a:lnSpc>
                <a:spcPct val="150000"/>
              </a:lnSpc>
              <a:defRPr>
                <a:solidFill>
                  <a:srgbClr val="FFFFFF"/>
                </a:solidFill>
              </a:defRPr>
            </a:pPr>
            <a:endParaRPr kern="0">
              <a:solidFill>
                <a:schemeClr val="tx1">
                  <a:lumMod val="65000"/>
                  <a:lumOff val="35000"/>
                </a:schemeClr>
              </a:solidFill>
              <a:latin typeface="+mn-ea"/>
              <a:cs typeface="Helvetica"/>
              <a:sym typeface="Helvetica"/>
            </a:endParaRPr>
          </a:p>
        </p:txBody>
      </p:sp>
      <p:sp>
        <p:nvSpPr>
          <p:cNvPr id="26" name="Rectangle: Rounded Corners 7">
            <a:extLst>
              <a:ext uri="{FF2B5EF4-FFF2-40B4-BE49-F238E27FC236}">
                <a16:creationId xmlns="" xmlns:a16="http://schemas.microsoft.com/office/drawing/2014/main" id="{BBB2CBEE-0491-43F3-B0D5-ECC0C735296E}"/>
              </a:ext>
            </a:extLst>
          </p:cNvPr>
          <p:cNvSpPr/>
          <p:nvPr/>
        </p:nvSpPr>
        <p:spPr>
          <a:xfrm>
            <a:off x="3438000" y="4025898"/>
            <a:ext cx="2268000" cy="1656000"/>
          </a:xfrm>
          <a:prstGeom prst="roundRect">
            <a:avLst>
              <a:gd name="adj" fmla="val 877"/>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a:solidFill>
                <a:schemeClr val="lt1"/>
              </a:solidFill>
              <a:sym typeface="Helvetica"/>
            </a:endParaRPr>
          </a:p>
        </p:txBody>
      </p:sp>
      <p:sp>
        <p:nvSpPr>
          <p:cNvPr id="27" name="Rectangle: Rounded Corners 8">
            <a:extLst>
              <a:ext uri="{FF2B5EF4-FFF2-40B4-BE49-F238E27FC236}">
                <a16:creationId xmlns="" xmlns:a16="http://schemas.microsoft.com/office/drawing/2014/main" id="{5D5B6A23-7FA2-47FB-A9B4-D255C26B2DC4}"/>
              </a:ext>
            </a:extLst>
          </p:cNvPr>
          <p:cNvSpPr/>
          <p:nvPr/>
        </p:nvSpPr>
        <p:spPr>
          <a:xfrm>
            <a:off x="6372227" y="4025898"/>
            <a:ext cx="2268000" cy="1656000"/>
          </a:xfrm>
          <a:prstGeom prst="roundRect">
            <a:avLst>
              <a:gd name="adj" fmla="val 877"/>
            </a:avLst>
          </a:prstGeom>
          <a:solidFill>
            <a:srgbClr val="FFFFFF"/>
          </a:solidFill>
          <a:ln w="12700">
            <a:miter lim="400000"/>
          </a:ln>
          <a:effectLst>
            <a:outerShdw blurRad="381000" dist="63500" dir="5400000" rotWithShape="0">
              <a:srgbClr val="7F7F7F">
                <a:lumOff val="25098"/>
                <a:alpha val="40000"/>
              </a:srgbClr>
            </a:outerShdw>
          </a:effectLst>
        </p:spPr>
        <p:txBody>
          <a:bodyPr lIns="45718" tIns="45718" rIns="45718" bIns="45718" anchor="ctr"/>
          <a:lstStyle/>
          <a:p>
            <a:pPr algn="ctr" hangingPunct="0">
              <a:lnSpc>
                <a:spcPct val="150000"/>
              </a:lnSpc>
              <a:defRPr>
                <a:solidFill>
                  <a:srgbClr val="FFFFFF"/>
                </a:solidFill>
              </a:defRPr>
            </a:pPr>
            <a:endParaRPr kern="0" dirty="0">
              <a:solidFill>
                <a:schemeClr val="tx1">
                  <a:lumMod val="65000"/>
                  <a:lumOff val="35000"/>
                </a:schemeClr>
              </a:solidFill>
              <a:latin typeface="+mn-ea"/>
              <a:cs typeface="Helvetica"/>
              <a:sym typeface="Helvetica"/>
            </a:endParaRPr>
          </a:p>
        </p:txBody>
      </p:sp>
      <p:sp>
        <p:nvSpPr>
          <p:cNvPr id="29" name="TextBox 42">
            <a:extLst>
              <a:ext uri="{FF2B5EF4-FFF2-40B4-BE49-F238E27FC236}">
                <a16:creationId xmlns="" xmlns:a16="http://schemas.microsoft.com/office/drawing/2014/main" id="{D1DE135B-327B-48E0-B627-7C2106F29347}"/>
              </a:ext>
            </a:extLst>
          </p:cNvPr>
          <p:cNvSpPr txBox="1"/>
          <p:nvPr/>
        </p:nvSpPr>
        <p:spPr>
          <a:xfrm>
            <a:off x="617639" y="2584613"/>
            <a:ext cx="2040269" cy="679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defPPr>
              <a:defRPr lang="zh-CN"/>
            </a:defPPr>
            <a:lvl1pPr algn="ctr">
              <a:lnSpc>
                <a:spcPct val="120000"/>
              </a:lnSpc>
              <a:defRPr sz="16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25000"/>
              </a:lnSpc>
            </a:pPr>
            <a:r>
              <a:rPr lang="zh-CN" altLang="en-US" dirty="0">
                <a:solidFill>
                  <a:schemeClr val="bg1"/>
                </a:solidFill>
                <a:latin typeface="+mn-ea"/>
                <a:ea typeface="+mn-ea"/>
                <a:sym typeface="Helvetica"/>
              </a:rPr>
              <a:t>请输入文本请输入文本请输入文本请输入</a:t>
            </a:r>
          </a:p>
        </p:txBody>
      </p:sp>
      <p:sp>
        <p:nvSpPr>
          <p:cNvPr id="36" name="TextBox 42">
            <a:extLst>
              <a:ext uri="{FF2B5EF4-FFF2-40B4-BE49-F238E27FC236}">
                <a16:creationId xmlns="" xmlns:a16="http://schemas.microsoft.com/office/drawing/2014/main" id="{2E0A5D71-4532-4323-9BC3-772856E1FE53}"/>
              </a:ext>
            </a:extLst>
          </p:cNvPr>
          <p:cNvSpPr txBox="1"/>
          <p:nvPr/>
        </p:nvSpPr>
        <p:spPr>
          <a:xfrm>
            <a:off x="3551865" y="2584613"/>
            <a:ext cx="2040269" cy="679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defPPr>
              <a:defRPr lang="zh-CN"/>
            </a:defPPr>
            <a:lvl1pPr algn="ctr">
              <a:lnSpc>
                <a:spcPct val="125000"/>
              </a:lnSpc>
              <a:defRPr sz="16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mn-ea"/>
                <a:ea typeface="+mn-ea"/>
                <a:sym typeface="Helvetica"/>
              </a:rPr>
              <a:t>请输入文本请输入文本请输入文本请输入</a:t>
            </a:r>
          </a:p>
        </p:txBody>
      </p:sp>
      <p:sp>
        <p:nvSpPr>
          <p:cNvPr id="37" name="TextBox 42">
            <a:extLst>
              <a:ext uri="{FF2B5EF4-FFF2-40B4-BE49-F238E27FC236}">
                <a16:creationId xmlns="" xmlns:a16="http://schemas.microsoft.com/office/drawing/2014/main" id="{43702AA8-A3F9-4A36-9022-2E0D9A783CD7}"/>
              </a:ext>
            </a:extLst>
          </p:cNvPr>
          <p:cNvSpPr txBox="1"/>
          <p:nvPr/>
        </p:nvSpPr>
        <p:spPr>
          <a:xfrm>
            <a:off x="6486092" y="2584613"/>
            <a:ext cx="2040269" cy="679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defPPr>
              <a:defRPr lang="zh-CN"/>
            </a:defPPr>
            <a:lvl1pPr algn="ctr">
              <a:lnSpc>
                <a:spcPct val="125000"/>
              </a:lnSpc>
              <a:defRPr sz="16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solidFill>
                  <a:schemeClr val="bg1"/>
                </a:solidFill>
                <a:latin typeface="+mn-ea"/>
                <a:ea typeface="+mn-ea"/>
                <a:sym typeface="Helvetica"/>
              </a:rPr>
              <a:t>请输入文本请输入文本请输入文本请输入</a:t>
            </a:r>
          </a:p>
        </p:txBody>
      </p:sp>
      <p:sp>
        <p:nvSpPr>
          <p:cNvPr id="38" name="Freeform 136">
            <a:extLst>
              <a:ext uri="{FF2B5EF4-FFF2-40B4-BE49-F238E27FC236}">
                <a16:creationId xmlns="" xmlns:a16="http://schemas.microsoft.com/office/drawing/2014/main" id="{9B4E1280-909B-4F3E-A8D1-BCE280BE696D}"/>
              </a:ext>
            </a:extLst>
          </p:cNvPr>
          <p:cNvSpPr>
            <a:spLocks noEditPoints="1"/>
          </p:cNvSpPr>
          <p:nvPr/>
        </p:nvSpPr>
        <p:spPr bwMode="auto">
          <a:xfrm>
            <a:off x="1311624" y="1926799"/>
            <a:ext cx="620555" cy="523911"/>
          </a:xfrm>
          <a:custGeom>
            <a:avLst/>
            <a:gdLst>
              <a:gd name="T0" fmla="*/ 190 w 206"/>
              <a:gd name="T1" fmla="*/ 0 h 174"/>
              <a:gd name="T2" fmla="*/ 15 w 206"/>
              <a:gd name="T3" fmla="*/ 0 h 174"/>
              <a:gd name="T4" fmla="*/ 0 w 206"/>
              <a:gd name="T5" fmla="*/ 15 h 174"/>
              <a:gd name="T6" fmla="*/ 0 w 206"/>
              <a:gd name="T7" fmla="*/ 113 h 174"/>
              <a:gd name="T8" fmla="*/ 0 w 206"/>
              <a:gd name="T9" fmla="*/ 121 h 174"/>
              <a:gd name="T10" fmla="*/ 0 w 206"/>
              <a:gd name="T11" fmla="*/ 131 h 174"/>
              <a:gd name="T12" fmla="*/ 15 w 206"/>
              <a:gd name="T13" fmla="*/ 147 h 174"/>
              <a:gd name="T14" fmla="*/ 84 w 206"/>
              <a:gd name="T15" fmla="*/ 147 h 174"/>
              <a:gd name="T16" fmla="*/ 82 w 206"/>
              <a:gd name="T17" fmla="*/ 164 h 174"/>
              <a:gd name="T18" fmla="*/ 70 w 206"/>
              <a:gd name="T19" fmla="*/ 164 h 174"/>
              <a:gd name="T20" fmla="*/ 64 w 206"/>
              <a:gd name="T21" fmla="*/ 169 h 174"/>
              <a:gd name="T22" fmla="*/ 70 w 206"/>
              <a:gd name="T23" fmla="*/ 174 h 174"/>
              <a:gd name="T24" fmla="*/ 136 w 206"/>
              <a:gd name="T25" fmla="*/ 174 h 174"/>
              <a:gd name="T26" fmla="*/ 141 w 206"/>
              <a:gd name="T27" fmla="*/ 169 h 174"/>
              <a:gd name="T28" fmla="*/ 136 w 206"/>
              <a:gd name="T29" fmla="*/ 164 h 174"/>
              <a:gd name="T30" fmla="*/ 124 w 206"/>
              <a:gd name="T31" fmla="*/ 164 h 174"/>
              <a:gd name="T32" fmla="*/ 121 w 206"/>
              <a:gd name="T33" fmla="*/ 147 h 174"/>
              <a:gd name="T34" fmla="*/ 190 w 206"/>
              <a:gd name="T35" fmla="*/ 147 h 174"/>
              <a:gd name="T36" fmla="*/ 206 w 206"/>
              <a:gd name="T37" fmla="*/ 131 h 174"/>
              <a:gd name="T38" fmla="*/ 206 w 206"/>
              <a:gd name="T39" fmla="*/ 121 h 174"/>
              <a:gd name="T40" fmla="*/ 206 w 206"/>
              <a:gd name="T41" fmla="*/ 113 h 174"/>
              <a:gd name="T42" fmla="*/ 206 w 206"/>
              <a:gd name="T43" fmla="*/ 15 h 174"/>
              <a:gd name="T44" fmla="*/ 190 w 206"/>
              <a:gd name="T45" fmla="*/ 0 h 174"/>
              <a:gd name="T46" fmla="*/ 198 w 206"/>
              <a:gd name="T47" fmla="*/ 131 h 174"/>
              <a:gd name="T48" fmla="*/ 190 w 206"/>
              <a:gd name="T49" fmla="*/ 139 h 174"/>
              <a:gd name="T50" fmla="*/ 15 w 206"/>
              <a:gd name="T51" fmla="*/ 139 h 174"/>
              <a:gd name="T52" fmla="*/ 8 w 206"/>
              <a:gd name="T53" fmla="*/ 131 h 174"/>
              <a:gd name="T54" fmla="*/ 8 w 206"/>
              <a:gd name="T55" fmla="*/ 121 h 174"/>
              <a:gd name="T56" fmla="*/ 198 w 206"/>
              <a:gd name="T57" fmla="*/ 121 h 174"/>
              <a:gd name="T58" fmla="*/ 198 w 206"/>
              <a:gd name="T59" fmla="*/ 131 h 174"/>
              <a:gd name="T60" fmla="*/ 8 w 206"/>
              <a:gd name="T61" fmla="*/ 113 h 174"/>
              <a:gd name="T62" fmla="*/ 8 w 206"/>
              <a:gd name="T63" fmla="*/ 15 h 174"/>
              <a:gd name="T64" fmla="*/ 15 w 206"/>
              <a:gd name="T65" fmla="*/ 8 h 174"/>
              <a:gd name="T66" fmla="*/ 190 w 206"/>
              <a:gd name="T67" fmla="*/ 8 h 174"/>
              <a:gd name="T68" fmla="*/ 198 w 206"/>
              <a:gd name="T69" fmla="*/ 15 h 174"/>
              <a:gd name="T70" fmla="*/ 198 w 206"/>
              <a:gd name="T71" fmla="*/ 113 h 174"/>
              <a:gd name="T72" fmla="*/ 8 w 206"/>
              <a:gd name="T73" fmla="*/ 11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6" h="174">
                <a:moveTo>
                  <a:pt x="190" y="0"/>
                </a:moveTo>
                <a:cubicBezTo>
                  <a:pt x="15" y="0"/>
                  <a:pt x="15" y="0"/>
                  <a:pt x="15" y="0"/>
                </a:cubicBezTo>
                <a:cubicBezTo>
                  <a:pt x="7" y="0"/>
                  <a:pt x="0" y="7"/>
                  <a:pt x="0" y="15"/>
                </a:cubicBezTo>
                <a:cubicBezTo>
                  <a:pt x="0" y="113"/>
                  <a:pt x="0" y="113"/>
                  <a:pt x="0" y="113"/>
                </a:cubicBezTo>
                <a:cubicBezTo>
                  <a:pt x="0" y="121"/>
                  <a:pt x="0" y="121"/>
                  <a:pt x="0" y="121"/>
                </a:cubicBezTo>
                <a:cubicBezTo>
                  <a:pt x="0" y="131"/>
                  <a:pt x="0" y="131"/>
                  <a:pt x="0" y="131"/>
                </a:cubicBezTo>
                <a:cubicBezTo>
                  <a:pt x="0" y="140"/>
                  <a:pt x="7" y="147"/>
                  <a:pt x="15" y="147"/>
                </a:cubicBezTo>
                <a:cubicBezTo>
                  <a:pt x="84" y="147"/>
                  <a:pt x="84" y="147"/>
                  <a:pt x="84" y="147"/>
                </a:cubicBezTo>
                <a:cubicBezTo>
                  <a:pt x="84" y="152"/>
                  <a:pt x="84" y="159"/>
                  <a:pt x="82" y="164"/>
                </a:cubicBezTo>
                <a:cubicBezTo>
                  <a:pt x="70" y="164"/>
                  <a:pt x="70" y="164"/>
                  <a:pt x="70" y="164"/>
                </a:cubicBezTo>
                <a:cubicBezTo>
                  <a:pt x="67" y="164"/>
                  <a:pt x="64" y="166"/>
                  <a:pt x="64" y="169"/>
                </a:cubicBezTo>
                <a:cubicBezTo>
                  <a:pt x="64" y="172"/>
                  <a:pt x="67" y="174"/>
                  <a:pt x="70" y="174"/>
                </a:cubicBezTo>
                <a:cubicBezTo>
                  <a:pt x="136" y="174"/>
                  <a:pt x="136" y="174"/>
                  <a:pt x="136" y="174"/>
                </a:cubicBezTo>
                <a:cubicBezTo>
                  <a:pt x="139" y="174"/>
                  <a:pt x="141" y="172"/>
                  <a:pt x="141" y="169"/>
                </a:cubicBezTo>
                <a:cubicBezTo>
                  <a:pt x="141" y="166"/>
                  <a:pt x="139" y="164"/>
                  <a:pt x="136" y="164"/>
                </a:cubicBezTo>
                <a:cubicBezTo>
                  <a:pt x="124" y="164"/>
                  <a:pt x="124" y="164"/>
                  <a:pt x="124" y="164"/>
                </a:cubicBezTo>
                <a:cubicBezTo>
                  <a:pt x="122" y="159"/>
                  <a:pt x="121" y="152"/>
                  <a:pt x="121" y="147"/>
                </a:cubicBezTo>
                <a:cubicBezTo>
                  <a:pt x="190" y="147"/>
                  <a:pt x="190" y="147"/>
                  <a:pt x="190" y="147"/>
                </a:cubicBezTo>
                <a:cubicBezTo>
                  <a:pt x="199" y="147"/>
                  <a:pt x="206" y="140"/>
                  <a:pt x="206" y="131"/>
                </a:cubicBezTo>
                <a:cubicBezTo>
                  <a:pt x="206" y="121"/>
                  <a:pt x="206" y="121"/>
                  <a:pt x="206" y="121"/>
                </a:cubicBezTo>
                <a:cubicBezTo>
                  <a:pt x="206" y="113"/>
                  <a:pt x="206" y="113"/>
                  <a:pt x="206" y="113"/>
                </a:cubicBezTo>
                <a:cubicBezTo>
                  <a:pt x="206" y="15"/>
                  <a:pt x="206" y="15"/>
                  <a:pt x="206" y="15"/>
                </a:cubicBezTo>
                <a:cubicBezTo>
                  <a:pt x="206" y="7"/>
                  <a:pt x="199" y="0"/>
                  <a:pt x="190" y="0"/>
                </a:cubicBezTo>
                <a:close/>
                <a:moveTo>
                  <a:pt x="198" y="131"/>
                </a:moveTo>
                <a:cubicBezTo>
                  <a:pt x="198" y="135"/>
                  <a:pt x="195" y="139"/>
                  <a:pt x="190" y="139"/>
                </a:cubicBezTo>
                <a:cubicBezTo>
                  <a:pt x="15" y="139"/>
                  <a:pt x="15" y="139"/>
                  <a:pt x="15" y="139"/>
                </a:cubicBezTo>
                <a:cubicBezTo>
                  <a:pt x="11" y="139"/>
                  <a:pt x="8" y="135"/>
                  <a:pt x="8" y="131"/>
                </a:cubicBezTo>
                <a:cubicBezTo>
                  <a:pt x="8" y="121"/>
                  <a:pt x="8" y="121"/>
                  <a:pt x="8" y="121"/>
                </a:cubicBezTo>
                <a:cubicBezTo>
                  <a:pt x="198" y="121"/>
                  <a:pt x="198" y="121"/>
                  <a:pt x="198" y="121"/>
                </a:cubicBezTo>
                <a:lnTo>
                  <a:pt x="198" y="131"/>
                </a:lnTo>
                <a:close/>
                <a:moveTo>
                  <a:pt x="8" y="113"/>
                </a:moveTo>
                <a:cubicBezTo>
                  <a:pt x="8" y="15"/>
                  <a:pt x="8" y="15"/>
                  <a:pt x="8" y="15"/>
                </a:cubicBezTo>
                <a:cubicBezTo>
                  <a:pt x="8" y="11"/>
                  <a:pt x="11" y="8"/>
                  <a:pt x="15" y="8"/>
                </a:cubicBezTo>
                <a:cubicBezTo>
                  <a:pt x="190" y="8"/>
                  <a:pt x="190" y="8"/>
                  <a:pt x="190" y="8"/>
                </a:cubicBezTo>
                <a:cubicBezTo>
                  <a:pt x="195" y="8"/>
                  <a:pt x="198" y="11"/>
                  <a:pt x="198" y="15"/>
                </a:cubicBezTo>
                <a:cubicBezTo>
                  <a:pt x="198" y="113"/>
                  <a:pt x="198" y="113"/>
                  <a:pt x="198" y="113"/>
                </a:cubicBezTo>
                <a:lnTo>
                  <a:pt x="8" y="113"/>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350"/>
          </a:p>
        </p:txBody>
      </p:sp>
      <p:sp>
        <p:nvSpPr>
          <p:cNvPr id="39" name="Freeform 50">
            <a:extLst>
              <a:ext uri="{FF2B5EF4-FFF2-40B4-BE49-F238E27FC236}">
                <a16:creationId xmlns="" xmlns:a16="http://schemas.microsoft.com/office/drawing/2014/main" id="{756BCB64-F020-4A51-BC0D-216B83F55413}"/>
              </a:ext>
            </a:extLst>
          </p:cNvPr>
          <p:cNvSpPr>
            <a:spLocks noEditPoints="1"/>
          </p:cNvSpPr>
          <p:nvPr/>
        </p:nvSpPr>
        <p:spPr bwMode="auto">
          <a:xfrm>
            <a:off x="4294521" y="1956049"/>
            <a:ext cx="554955" cy="465408"/>
          </a:xfrm>
          <a:custGeom>
            <a:avLst/>
            <a:gdLst>
              <a:gd name="T0" fmla="*/ 0 w 471"/>
              <a:gd name="T1" fmla="*/ 395 h 395"/>
              <a:gd name="T2" fmla="*/ 90 w 471"/>
              <a:gd name="T3" fmla="*/ 395 h 395"/>
              <a:gd name="T4" fmla="*/ 90 w 471"/>
              <a:gd name="T5" fmla="*/ 234 h 395"/>
              <a:gd name="T6" fmla="*/ 0 w 471"/>
              <a:gd name="T7" fmla="*/ 234 h 395"/>
              <a:gd name="T8" fmla="*/ 0 w 471"/>
              <a:gd name="T9" fmla="*/ 395 h 395"/>
              <a:gd name="T10" fmla="*/ 19 w 471"/>
              <a:gd name="T11" fmla="*/ 253 h 395"/>
              <a:gd name="T12" fmla="*/ 71 w 471"/>
              <a:gd name="T13" fmla="*/ 253 h 395"/>
              <a:gd name="T14" fmla="*/ 71 w 471"/>
              <a:gd name="T15" fmla="*/ 376 h 395"/>
              <a:gd name="T16" fmla="*/ 19 w 471"/>
              <a:gd name="T17" fmla="*/ 376 h 395"/>
              <a:gd name="T18" fmla="*/ 19 w 471"/>
              <a:gd name="T19" fmla="*/ 253 h 395"/>
              <a:gd name="T20" fmla="*/ 128 w 471"/>
              <a:gd name="T21" fmla="*/ 395 h 395"/>
              <a:gd name="T22" fmla="*/ 218 w 471"/>
              <a:gd name="T23" fmla="*/ 395 h 395"/>
              <a:gd name="T24" fmla="*/ 218 w 471"/>
              <a:gd name="T25" fmla="*/ 87 h 395"/>
              <a:gd name="T26" fmla="*/ 128 w 471"/>
              <a:gd name="T27" fmla="*/ 87 h 395"/>
              <a:gd name="T28" fmla="*/ 128 w 471"/>
              <a:gd name="T29" fmla="*/ 395 h 395"/>
              <a:gd name="T30" fmla="*/ 147 w 471"/>
              <a:gd name="T31" fmla="*/ 106 h 395"/>
              <a:gd name="T32" fmla="*/ 199 w 471"/>
              <a:gd name="T33" fmla="*/ 106 h 395"/>
              <a:gd name="T34" fmla="*/ 199 w 471"/>
              <a:gd name="T35" fmla="*/ 376 h 395"/>
              <a:gd name="T36" fmla="*/ 147 w 471"/>
              <a:gd name="T37" fmla="*/ 376 h 395"/>
              <a:gd name="T38" fmla="*/ 147 w 471"/>
              <a:gd name="T39" fmla="*/ 106 h 395"/>
              <a:gd name="T40" fmla="*/ 383 w 471"/>
              <a:gd name="T41" fmla="*/ 156 h 395"/>
              <a:gd name="T42" fmla="*/ 383 w 471"/>
              <a:gd name="T43" fmla="*/ 395 h 395"/>
              <a:gd name="T44" fmla="*/ 471 w 471"/>
              <a:gd name="T45" fmla="*/ 395 h 395"/>
              <a:gd name="T46" fmla="*/ 471 w 471"/>
              <a:gd name="T47" fmla="*/ 156 h 395"/>
              <a:gd name="T48" fmla="*/ 383 w 471"/>
              <a:gd name="T49" fmla="*/ 156 h 395"/>
              <a:gd name="T50" fmla="*/ 452 w 471"/>
              <a:gd name="T51" fmla="*/ 376 h 395"/>
              <a:gd name="T52" fmla="*/ 402 w 471"/>
              <a:gd name="T53" fmla="*/ 376 h 395"/>
              <a:gd name="T54" fmla="*/ 402 w 471"/>
              <a:gd name="T55" fmla="*/ 175 h 395"/>
              <a:gd name="T56" fmla="*/ 452 w 471"/>
              <a:gd name="T57" fmla="*/ 175 h 395"/>
              <a:gd name="T58" fmla="*/ 452 w 471"/>
              <a:gd name="T59" fmla="*/ 376 h 395"/>
              <a:gd name="T60" fmla="*/ 256 w 471"/>
              <a:gd name="T61" fmla="*/ 395 h 395"/>
              <a:gd name="T62" fmla="*/ 346 w 471"/>
              <a:gd name="T63" fmla="*/ 395 h 395"/>
              <a:gd name="T64" fmla="*/ 346 w 471"/>
              <a:gd name="T65" fmla="*/ 0 h 395"/>
              <a:gd name="T66" fmla="*/ 256 w 471"/>
              <a:gd name="T67" fmla="*/ 0 h 395"/>
              <a:gd name="T68" fmla="*/ 256 w 471"/>
              <a:gd name="T69" fmla="*/ 395 h 395"/>
              <a:gd name="T70" fmla="*/ 275 w 471"/>
              <a:gd name="T71" fmla="*/ 19 h 395"/>
              <a:gd name="T72" fmla="*/ 327 w 471"/>
              <a:gd name="T73" fmla="*/ 19 h 395"/>
              <a:gd name="T74" fmla="*/ 327 w 471"/>
              <a:gd name="T75" fmla="*/ 376 h 395"/>
              <a:gd name="T76" fmla="*/ 275 w 471"/>
              <a:gd name="T77" fmla="*/ 376 h 395"/>
              <a:gd name="T78" fmla="*/ 275 w 471"/>
              <a:gd name="T79" fmla="*/ 1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71" h="395">
                <a:moveTo>
                  <a:pt x="0" y="395"/>
                </a:moveTo>
                <a:lnTo>
                  <a:pt x="90" y="395"/>
                </a:lnTo>
                <a:lnTo>
                  <a:pt x="90" y="234"/>
                </a:lnTo>
                <a:lnTo>
                  <a:pt x="0" y="234"/>
                </a:lnTo>
                <a:lnTo>
                  <a:pt x="0" y="395"/>
                </a:lnTo>
                <a:close/>
                <a:moveTo>
                  <a:pt x="19" y="253"/>
                </a:moveTo>
                <a:lnTo>
                  <a:pt x="71" y="253"/>
                </a:lnTo>
                <a:lnTo>
                  <a:pt x="71" y="376"/>
                </a:lnTo>
                <a:lnTo>
                  <a:pt x="19" y="376"/>
                </a:lnTo>
                <a:lnTo>
                  <a:pt x="19" y="253"/>
                </a:lnTo>
                <a:close/>
                <a:moveTo>
                  <a:pt x="128" y="395"/>
                </a:moveTo>
                <a:lnTo>
                  <a:pt x="218" y="395"/>
                </a:lnTo>
                <a:lnTo>
                  <a:pt x="218" y="87"/>
                </a:lnTo>
                <a:lnTo>
                  <a:pt x="128" y="87"/>
                </a:lnTo>
                <a:lnTo>
                  <a:pt x="128" y="395"/>
                </a:lnTo>
                <a:close/>
                <a:moveTo>
                  <a:pt x="147" y="106"/>
                </a:moveTo>
                <a:lnTo>
                  <a:pt x="199" y="106"/>
                </a:lnTo>
                <a:lnTo>
                  <a:pt x="199" y="376"/>
                </a:lnTo>
                <a:lnTo>
                  <a:pt x="147" y="376"/>
                </a:lnTo>
                <a:lnTo>
                  <a:pt x="147" y="106"/>
                </a:lnTo>
                <a:close/>
                <a:moveTo>
                  <a:pt x="383" y="156"/>
                </a:moveTo>
                <a:lnTo>
                  <a:pt x="383" y="395"/>
                </a:lnTo>
                <a:lnTo>
                  <a:pt x="471" y="395"/>
                </a:lnTo>
                <a:lnTo>
                  <a:pt x="471" y="156"/>
                </a:lnTo>
                <a:lnTo>
                  <a:pt x="383" y="156"/>
                </a:lnTo>
                <a:close/>
                <a:moveTo>
                  <a:pt x="452" y="376"/>
                </a:moveTo>
                <a:lnTo>
                  <a:pt x="402" y="376"/>
                </a:lnTo>
                <a:lnTo>
                  <a:pt x="402" y="175"/>
                </a:lnTo>
                <a:lnTo>
                  <a:pt x="452" y="175"/>
                </a:lnTo>
                <a:lnTo>
                  <a:pt x="452" y="376"/>
                </a:lnTo>
                <a:close/>
                <a:moveTo>
                  <a:pt x="256" y="395"/>
                </a:moveTo>
                <a:lnTo>
                  <a:pt x="346" y="395"/>
                </a:lnTo>
                <a:lnTo>
                  <a:pt x="346" y="0"/>
                </a:lnTo>
                <a:lnTo>
                  <a:pt x="256" y="0"/>
                </a:lnTo>
                <a:lnTo>
                  <a:pt x="256" y="395"/>
                </a:lnTo>
                <a:close/>
                <a:moveTo>
                  <a:pt x="275" y="19"/>
                </a:moveTo>
                <a:lnTo>
                  <a:pt x="327" y="19"/>
                </a:lnTo>
                <a:lnTo>
                  <a:pt x="327" y="376"/>
                </a:lnTo>
                <a:lnTo>
                  <a:pt x="275" y="376"/>
                </a:lnTo>
                <a:lnTo>
                  <a:pt x="275" y="19"/>
                </a:lnTo>
                <a:close/>
              </a:path>
            </a:pathLst>
          </a:custGeom>
          <a:solidFill>
            <a:schemeClr val="accent1">
              <a:lumMod val="60000"/>
              <a:lumOff val="40000"/>
            </a:schemeClr>
          </a:solidFill>
          <a:ln>
            <a:noFill/>
          </a:ln>
        </p:spPr>
        <p:txBody>
          <a:bodyPr vert="horz" wrap="square" lIns="68580" tIns="34290" rIns="68580" bIns="34290" numCol="1" anchor="t" anchorCtr="0" compatLnSpc="1">
            <a:prstTxWarp prst="textNoShape">
              <a:avLst/>
            </a:prstTxWarp>
          </a:bodyPr>
          <a:lstStyle/>
          <a:p>
            <a:endParaRPr lang="zh-CN" altLang="en-US" sz="1350" dirty="0"/>
          </a:p>
        </p:txBody>
      </p:sp>
      <p:sp>
        <p:nvSpPr>
          <p:cNvPr id="40" name="Freeform 120">
            <a:extLst>
              <a:ext uri="{FF2B5EF4-FFF2-40B4-BE49-F238E27FC236}">
                <a16:creationId xmlns="" xmlns:a16="http://schemas.microsoft.com/office/drawing/2014/main" id="{CE24A270-8966-487A-9CA3-3DB5D8505BF6}"/>
              </a:ext>
            </a:extLst>
          </p:cNvPr>
          <p:cNvSpPr>
            <a:spLocks noEditPoints="1"/>
          </p:cNvSpPr>
          <p:nvPr/>
        </p:nvSpPr>
        <p:spPr bwMode="auto">
          <a:xfrm>
            <a:off x="7260455" y="1887503"/>
            <a:ext cx="573812" cy="563206"/>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350"/>
          </a:p>
        </p:txBody>
      </p:sp>
      <p:sp>
        <p:nvSpPr>
          <p:cNvPr id="42" name="TextBox 42">
            <a:extLst>
              <a:ext uri="{FF2B5EF4-FFF2-40B4-BE49-F238E27FC236}">
                <a16:creationId xmlns="" xmlns:a16="http://schemas.microsoft.com/office/drawing/2014/main" id="{F92BE94D-3FC9-4AFE-BF10-88926D6C9D4A}"/>
              </a:ext>
            </a:extLst>
          </p:cNvPr>
          <p:cNvSpPr txBox="1"/>
          <p:nvPr/>
        </p:nvSpPr>
        <p:spPr>
          <a:xfrm>
            <a:off x="617639" y="4877869"/>
            <a:ext cx="2040269" cy="679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defPPr>
              <a:defRPr lang="zh-CN"/>
            </a:defPPr>
            <a:lvl1pPr algn="ctr">
              <a:lnSpc>
                <a:spcPct val="125000"/>
              </a:lnSpc>
              <a:defRPr sz="16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mn-ea"/>
                <a:ea typeface="+mn-ea"/>
                <a:sym typeface="Helvetica"/>
              </a:rPr>
              <a:t>请输入文本请输入文本请输入文本请输入</a:t>
            </a:r>
          </a:p>
        </p:txBody>
      </p:sp>
      <p:sp>
        <p:nvSpPr>
          <p:cNvPr id="44" name="TextBox 42">
            <a:extLst>
              <a:ext uri="{FF2B5EF4-FFF2-40B4-BE49-F238E27FC236}">
                <a16:creationId xmlns="" xmlns:a16="http://schemas.microsoft.com/office/drawing/2014/main" id="{1BD6DE0D-14A4-4D43-AB1A-F452CE589F77}"/>
              </a:ext>
            </a:extLst>
          </p:cNvPr>
          <p:cNvSpPr txBox="1"/>
          <p:nvPr/>
        </p:nvSpPr>
        <p:spPr>
          <a:xfrm>
            <a:off x="3551865" y="4877869"/>
            <a:ext cx="2040269" cy="679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defPPr>
              <a:defRPr lang="zh-CN"/>
            </a:defPPr>
            <a:lvl1pPr algn="ctr">
              <a:lnSpc>
                <a:spcPct val="125000"/>
              </a:lnSpc>
              <a:defRPr sz="16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solidFill>
                  <a:schemeClr val="bg1"/>
                </a:solidFill>
                <a:latin typeface="+mn-ea"/>
                <a:ea typeface="+mn-ea"/>
                <a:sym typeface="Helvetica"/>
              </a:rPr>
              <a:t>请输入文本请输入文本请输入文本请输入</a:t>
            </a:r>
          </a:p>
        </p:txBody>
      </p:sp>
      <p:sp>
        <p:nvSpPr>
          <p:cNvPr id="45" name="TextBox 42">
            <a:extLst>
              <a:ext uri="{FF2B5EF4-FFF2-40B4-BE49-F238E27FC236}">
                <a16:creationId xmlns="" xmlns:a16="http://schemas.microsoft.com/office/drawing/2014/main" id="{40443987-8083-497D-A999-27EC849CA130}"/>
              </a:ext>
            </a:extLst>
          </p:cNvPr>
          <p:cNvSpPr txBox="1"/>
          <p:nvPr/>
        </p:nvSpPr>
        <p:spPr>
          <a:xfrm>
            <a:off x="6486092" y="4877869"/>
            <a:ext cx="2040269" cy="679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defPPr>
              <a:defRPr lang="zh-CN"/>
            </a:defPPr>
            <a:lvl1pPr algn="ctr">
              <a:lnSpc>
                <a:spcPct val="125000"/>
              </a:lnSpc>
              <a:defRPr sz="16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mn-ea"/>
                <a:ea typeface="+mn-ea"/>
                <a:sym typeface="Helvetica"/>
              </a:rPr>
              <a:t>请输入文本请输入文本请输入文本请输入</a:t>
            </a:r>
          </a:p>
        </p:txBody>
      </p:sp>
      <p:sp>
        <p:nvSpPr>
          <p:cNvPr id="46" name="Freeform 67">
            <a:extLst>
              <a:ext uri="{FF2B5EF4-FFF2-40B4-BE49-F238E27FC236}">
                <a16:creationId xmlns="" xmlns:a16="http://schemas.microsoft.com/office/drawing/2014/main" id="{6E40BBC2-6A6D-4244-AEA8-0BB5EDEE034A}"/>
              </a:ext>
            </a:extLst>
          </p:cNvPr>
          <p:cNvSpPr>
            <a:spLocks noEditPoints="1"/>
          </p:cNvSpPr>
          <p:nvPr/>
        </p:nvSpPr>
        <p:spPr bwMode="auto">
          <a:xfrm>
            <a:off x="1311623" y="4252797"/>
            <a:ext cx="564956" cy="564953"/>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accent1">
              <a:lumMod val="60000"/>
              <a:lumOff val="40000"/>
            </a:schemeClr>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47" name="Shape 1224">
            <a:extLst>
              <a:ext uri="{FF2B5EF4-FFF2-40B4-BE49-F238E27FC236}">
                <a16:creationId xmlns="" xmlns:a16="http://schemas.microsoft.com/office/drawing/2014/main" id="{09E6961C-6259-4D16-826F-2A4F3CFF2929}"/>
              </a:ext>
            </a:extLst>
          </p:cNvPr>
          <p:cNvSpPr/>
          <p:nvPr/>
        </p:nvSpPr>
        <p:spPr>
          <a:xfrm>
            <a:off x="4294520" y="4242890"/>
            <a:ext cx="604542" cy="494627"/>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chemeClr val="bg1"/>
          </a:solidFill>
          <a:ln>
            <a:noFill/>
          </a:ln>
        </p:spPr>
        <p:txBody>
          <a:bodyPr lIns="19038" tIns="19038" rIns="19038" bIns="19038" anchor="ctr" anchorCtr="0">
            <a:noAutofit/>
          </a:bodyPr>
          <a:lstStyle/>
          <a:p>
            <a:endParaRPr sz="1500"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sp>
        <p:nvSpPr>
          <p:cNvPr id="48" name="Shape 1225">
            <a:extLst>
              <a:ext uri="{FF2B5EF4-FFF2-40B4-BE49-F238E27FC236}">
                <a16:creationId xmlns="" xmlns:a16="http://schemas.microsoft.com/office/drawing/2014/main" id="{A6A70701-B4B8-4634-A671-A977A2386038}"/>
              </a:ext>
            </a:extLst>
          </p:cNvPr>
          <p:cNvSpPr/>
          <p:nvPr/>
        </p:nvSpPr>
        <p:spPr>
          <a:xfrm>
            <a:off x="7320898" y="4183940"/>
            <a:ext cx="452926" cy="553576"/>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accent1">
              <a:lumMod val="60000"/>
              <a:lumOff val="40000"/>
            </a:schemeClr>
          </a:solidFill>
          <a:ln>
            <a:noFill/>
          </a:ln>
        </p:spPr>
        <p:txBody>
          <a:bodyPr lIns="19038" tIns="19038" rIns="19038" bIns="19038" anchor="ctr" anchorCtr="0">
            <a:noAutofit/>
          </a:bodyPr>
          <a:lstStyle/>
          <a:p>
            <a:endParaRPr sz="1500"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spTree>
    <p:extLst>
      <p:ext uri="{BB962C8B-B14F-4D97-AF65-F5344CB8AC3E}">
        <p14:creationId xmlns="" xmlns:p14="http://schemas.microsoft.com/office/powerpoint/2010/main" val="2557982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75" name="Rectangle: Rounded Corners 3">
            <a:extLst>
              <a:ext uri="{FF2B5EF4-FFF2-40B4-BE49-F238E27FC236}">
                <a16:creationId xmlns="" xmlns:a16="http://schemas.microsoft.com/office/drawing/2014/main" id="{D80DBCC8-7AB0-48A6-87B0-2808936C4BD1}"/>
              </a:ext>
            </a:extLst>
          </p:cNvPr>
          <p:cNvSpPr/>
          <p:nvPr/>
        </p:nvSpPr>
        <p:spPr>
          <a:xfrm>
            <a:off x="2626812" y="1956576"/>
            <a:ext cx="1776343" cy="1665734"/>
          </a:xfrm>
          <a:prstGeom prst="roundRect">
            <a:avLst>
              <a:gd name="adj" fmla="val 877"/>
            </a:avLst>
          </a:prstGeom>
          <a:solidFill>
            <a:srgbClr val="FFFFFF"/>
          </a:solidFill>
          <a:ln w="12700">
            <a:miter lim="400000"/>
          </a:ln>
          <a:effectLst>
            <a:outerShdw blurRad="381000" dist="63500" dir="5400000" rotWithShape="0">
              <a:schemeClr val="bg1">
                <a:lumMod val="75000"/>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a:solidFill>
                <a:schemeClr val="tx1">
                  <a:lumMod val="65000"/>
                  <a:lumOff val="35000"/>
                </a:schemeClr>
              </a:solidFill>
              <a:latin typeface="+mn-ea"/>
              <a:cs typeface="Helvetica"/>
              <a:sym typeface="Helvetica"/>
            </a:endParaRPr>
          </a:p>
        </p:txBody>
      </p:sp>
      <p:sp>
        <p:nvSpPr>
          <p:cNvPr id="76" name="Shape 103">
            <a:extLst>
              <a:ext uri="{FF2B5EF4-FFF2-40B4-BE49-F238E27FC236}">
                <a16:creationId xmlns="" xmlns:a16="http://schemas.microsoft.com/office/drawing/2014/main" id="{F5C3972C-62BB-4F48-812A-7F8B299F457D}"/>
              </a:ext>
            </a:extLst>
          </p:cNvPr>
          <p:cNvSpPr txBox="1"/>
          <p:nvPr/>
        </p:nvSpPr>
        <p:spPr>
          <a:xfrm>
            <a:off x="2684867" y="2789444"/>
            <a:ext cx="1690083"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ontserrat" panose="02000505000000020004"/>
              </a:rPr>
              <a:t>请输入文本请输入文本请输入文</a:t>
            </a:r>
          </a:p>
        </p:txBody>
      </p:sp>
      <p:sp>
        <p:nvSpPr>
          <p:cNvPr id="54" name="Shape 3696"/>
          <p:cNvSpPr/>
          <p:nvPr/>
        </p:nvSpPr>
        <p:spPr>
          <a:xfrm>
            <a:off x="3341901" y="2257236"/>
            <a:ext cx="346161" cy="423100"/>
          </a:xfrm>
          <a:custGeom>
            <a:avLst/>
            <a:gdLst/>
            <a:ahLst/>
            <a:cxnLst/>
            <a:rect l="0" t="0" r="0" b="0"/>
            <a:pathLst>
              <a:path w="120000" h="120000" extrusionOk="0">
                <a:moveTo>
                  <a:pt x="113333" y="109088"/>
                </a:moveTo>
                <a:cubicBezTo>
                  <a:pt x="113333" y="112100"/>
                  <a:pt x="110344" y="114538"/>
                  <a:pt x="106666" y="114538"/>
                </a:cubicBezTo>
                <a:lnTo>
                  <a:pt x="33333" y="114538"/>
                </a:lnTo>
                <a:lnTo>
                  <a:pt x="33333" y="5455"/>
                </a:lnTo>
                <a:lnTo>
                  <a:pt x="73333" y="5455"/>
                </a:lnTo>
                <a:lnTo>
                  <a:pt x="73333" y="38177"/>
                </a:lnTo>
                <a:lnTo>
                  <a:pt x="86666" y="27272"/>
                </a:lnTo>
                <a:lnTo>
                  <a:pt x="100000" y="38177"/>
                </a:lnTo>
                <a:lnTo>
                  <a:pt x="100000" y="5455"/>
                </a:lnTo>
                <a:lnTo>
                  <a:pt x="106666" y="5455"/>
                </a:lnTo>
                <a:cubicBezTo>
                  <a:pt x="110344" y="5455"/>
                  <a:pt x="113333" y="7900"/>
                  <a:pt x="113333" y="10911"/>
                </a:cubicBezTo>
                <a:cubicBezTo>
                  <a:pt x="113333" y="10911"/>
                  <a:pt x="113333" y="109088"/>
                  <a:pt x="113333" y="109088"/>
                </a:cubicBezTo>
                <a:close/>
                <a:moveTo>
                  <a:pt x="26666" y="114538"/>
                </a:moveTo>
                <a:lnTo>
                  <a:pt x="13333" y="114538"/>
                </a:lnTo>
                <a:cubicBezTo>
                  <a:pt x="9655" y="114538"/>
                  <a:pt x="6666" y="112100"/>
                  <a:pt x="6666" y="109088"/>
                </a:cubicBezTo>
                <a:lnTo>
                  <a:pt x="6666" y="10911"/>
                </a:lnTo>
                <a:cubicBezTo>
                  <a:pt x="6666" y="7900"/>
                  <a:pt x="9655" y="5455"/>
                  <a:pt x="13333" y="5455"/>
                </a:cubicBezTo>
                <a:lnTo>
                  <a:pt x="26666" y="5455"/>
                </a:lnTo>
                <a:cubicBezTo>
                  <a:pt x="26666" y="5455"/>
                  <a:pt x="26666" y="114538"/>
                  <a:pt x="26666" y="114538"/>
                </a:cubicBezTo>
                <a:close/>
                <a:moveTo>
                  <a:pt x="80000" y="5455"/>
                </a:moveTo>
                <a:lnTo>
                  <a:pt x="93333" y="5455"/>
                </a:lnTo>
                <a:lnTo>
                  <a:pt x="93333" y="24544"/>
                </a:lnTo>
                <a:lnTo>
                  <a:pt x="86666" y="19088"/>
                </a:lnTo>
                <a:lnTo>
                  <a:pt x="80000" y="24544"/>
                </a:lnTo>
                <a:cubicBezTo>
                  <a:pt x="80000" y="24544"/>
                  <a:pt x="80000" y="5455"/>
                  <a:pt x="80000" y="5455"/>
                </a:cubicBezTo>
                <a:close/>
                <a:moveTo>
                  <a:pt x="106666" y="0"/>
                </a:moveTo>
                <a:lnTo>
                  <a:pt x="13333" y="0"/>
                </a:lnTo>
                <a:cubicBezTo>
                  <a:pt x="5972" y="0"/>
                  <a:pt x="0" y="4883"/>
                  <a:pt x="0" y="10911"/>
                </a:cubicBezTo>
                <a:lnTo>
                  <a:pt x="0" y="109088"/>
                </a:lnTo>
                <a:cubicBezTo>
                  <a:pt x="0" y="115111"/>
                  <a:pt x="5972" y="120000"/>
                  <a:pt x="13333" y="120000"/>
                </a:cubicBezTo>
                <a:lnTo>
                  <a:pt x="106666" y="120000"/>
                </a:lnTo>
                <a:cubicBezTo>
                  <a:pt x="114027" y="120000"/>
                  <a:pt x="120000" y="115111"/>
                  <a:pt x="120000" y="109088"/>
                </a:cubicBezTo>
                <a:lnTo>
                  <a:pt x="120000" y="10911"/>
                </a:lnTo>
                <a:cubicBezTo>
                  <a:pt x="120000" y="4883"/>
                  <a:pt x="114027" y="0"/>
                  <a:pt x="106666" y="0"/>
                </a:cubicBezTo>
              </a:path>
            </a:pathLst>
          </a:custGeom>
          <a:solidFill>
            <a:schemeClr val="accent1">
              <a:lumMod val="60000"/>
              <a:lumOff val="40000"/>
            </a:schemeClr>
          </a:solidFill>
          <a:ln>
            <a:noFill/>
          </a:ln>
        </p:spPr>
        <p:txBody>
          <a:bodyPr lIns="14279" tIns="14279" rIns="14279" bIns="14279"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sp>
        <p:nvSpPr>
          <p:cNvPr id="64" name="Rectangle: Rounded Corners 3">
            <a:extLst>
              <a:ext uri="{FF2B5EF4-FFF2-40B4-BE49-F238E27FC236}">
                <a16:creationId xmlns="" xmlns:a16="http://schemas.microsoft.com/office/drawing/2014/main" id="{22FE8352-0AC2-448C-9D49-283A18211B89}"/>
              </a:ext>
            </a:extLst>
          </p:cNvPr>
          <p:cNvSpPr/>
          <p:nvPr/>
        </p:nvSpPr>
        <p:spPr>
          <a:xfrm>
            <a:off x="512779" y="1956576"/>
            <a:ext cx="1776343" cy="1665734"/>
          </a:xfrm>
          <a:prstGeom prst="roundRect">
            <a:avLst>
              <a:gd name="adj" fmla="val 877"/>
            </a:avLst>
          </a:prstGeom>
          <a:solidFill>
            <a:srgbClr val="FFFFFF"/>
          </a:solidFill>
          <a:ln w="12700">
            <a:miter lim="400000"/>
          </a:ln>
          <a:effectLst>
            <a:outerShdw blurRad="381000" dist="63500" dir="5400000" rotWithShape="0">
              <a:schemeClr val="bg1">
                <a:lumMod val="75000"/>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a:solidFill>
                <a:schemeClr val="tx1">
                  <a:lumMod val="65000"/>
                  <a:lumOff val="35000"/>
                </a:schemeClr>
              </a:solidFill>
              <a:latin typeface="+mn-ea"/>
              <a:cs typeface="Helvetica"/>
              <a:sym typeface="Helvetica"/>
            </a:endParaRPr>
          </a:p>
        </p:txBody>
      </p:sp>
      <p:sp>
        <p:nvSpPr>
          <p:cNvPr id="29" name="Shape 103"/>
          <p:cNvSpPr txBox="1"/>
          <p:nvPr/>
        </p:nvSpPr>
        <p:spPr>
          <a:xfrm>
            <a:off x="570834" y="2789444"/>
            <a:ext cx="1690083"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ontserrat" panose="02000505000000020004"/>
              </a:rPr>
              <a:t>请输入文本请输入文本请输入文</a:t>
            </a:r>
          </a:p>
        </p:txBody>
      </p:sp>
      <p:sp>
        <p:nvSpPr>
          <p:cNvPr id="53" name="Shape 3782"/>
          <p:cNvSpPr/>
          <p:nvPr/>
        </p:nvSpPr>
        <p:spPr>
          <a:xfrm>
            <a:off x="1172033" y="2267005"/>
            <a:ext cx="455172" cy="413894"/>
          </a:xfrm>
          <a:custGeom>
            <a:avLst/>
            <a:gdLst/>
            <a:ahLst/>
            <a:cxnLst/>
            <a:rect l="0" t="0" r="0" b="0"/>
            <a:pathLst>
              <a:path w="120000" h="120000" extrusionOk="0">
                <a:moveTo>
                  <a:pt x="5644" y="114000"/>
                </a:moveTo>
                <a:cubicBezTo>
                  <a:pt x="6988" y="103750"/>
                  <a:pt x="15288" y="99572"/>
                  <a:pt x="23283" y="96450"/>
                </a:cubicBezTo>
                <a:cubicBezTo>
                  <a:pt x="28644" y="94927"/>
                  <a:pt x="38244" y="88727"/>
                  <a:pt x="38244" y="75372"/>
                </a:cubicBezTo>
                <a:cubicBezTo>
                  <a:pt x="38244" y="63944"/>
                  <a:pt x="33961" y="58372"/>
                  <a:pt x="31655" y="55383"/>
                </a:cubicBezTo>
                <a:cubicBezTo>
                  <a:pt x="31366" y="55011"/>
                  <a:pt x="31105" y="54677"/>
                  <a:pt x="30900" y="54366"/>
                </a:cubicBezTo>
                <a:cubicBezTo>
                  <a:pt x="30833" y="54272"/>
                  <a:pt x="30766" y="54177"/>
                  <a:pt x="30700" y="54083"/>
                </a:cubicBezTo>
                <a:cubicBezTo>
                  <a:pt x="30505" y="53677"/>
                  <a:pt x="29427" y="50983"/>
                  <a:pt x="30850" y="44505"/>
                </a:cubicBezTo>
                <a:cubicBezTo>
                  <a:pt x="31133" y="43205"/>
                  <a:pt x="31016" y="41838"/>
                  <a:pt x="30516" y="40622"/>
                </a:cubicBezTo>
                <a:cubicBezTo>
                  <a:pt x="29161" y="37338"/>
                  <a:pt x="25572" y="28616"/>
                  <a:pt x="27972" y="22155"/>
                </a:cubicBezTo>
                <a:cubicBezTo>
                  <a:pt x="31216" y="13394"/>
                  <a:pt x="34111" y="11661"/>
                  <a:pt x="39361" y="9122"/>
                </a:cubicBezTo>
                <a:cubicBezTo>
                  <a:pt x="39622" y="8994"/>
                  <a:pt x="39872" y="8844"/>
                  <a:pt x="40111" y="8677"/>
                </a:cubicBezTo>
                <a:cubicBezTo>
                  <a:pt x="41433" y="7738"/>
                  <a:pt x="45738" y="6000"/>
                  <a:pt x="50161" y="6000"/>
                </a:cubicBezTo>
                <a:cubicBezTo>
                  <a:pt x="52594" y="6000"/>
                  <a:pt x="54666" y="6511"/>
                  <a:pt x="56316" y="7516"/>
                </a:cubicBezTo>
                <a:cubicBezTo>
                  <a:pt x="58283" y="8716"/>
                  <a:pt x="60138" y="10933"/>
                  <a:pt x="62822" y="17850"/>
                </a:cubicBezTo>
                <a:cubicBezTo>
                  <a:pt x="66616" y="27633"/>
                  <a:pt x="65666" y="35983"/>
                  <a:pt x="63038" y="39922"/>
                </a:cubicBezTo>
                <a:cubicBezTo>
                  <a:pt x="62083" y="41344"/>
                  <a:pt x="61755" y="43161"/>
                  <a:pt x="62133" y="44877"/>
                </a:cubicBezTo>
                <a:cubicBezTo>
                  <a:pt x="63455" y="50911"/>
                  <a:pt x="62483" y="53344"/>
                  <a:pt x="62277" y="53772"/>
                </a:cubicBezTo>
                <a:cubicBezTo>
                  <a:pt x="62116" y="53955"/>
                  <a:pt x="61961" y="54155"/>
                  <a:pt x="61827" y="54366"/>
                </a:cubicBezTo>
                <a:cubicBezTo>
                  <a:pt x="61616" y="54677"/>
                  <a:pt x="61355" y="55011"/>
                  <a:pt x="61066" y="55383"/>
                </a:cubicBezTo>
                <a:cubicBezTo>
                  <a:pt x="58766" y="58372"/>
                  <a:pt x="54477" y="63944"/>
                  <a:pt x="54477" y="75372"/>
                </a:cubicBezTo>
                <a:cubicBezTo>
                  <a:pt x="54477" y="88733"/>
                  <a:pt x="64083" y="94927"/>
                  <a:pt x="69444" y="96450"/>
                </a:cubicBezTo>
                <a:cubicBezTo>
                  <a:pt x="77361" y="99533"/>
                  <a:pt x="85733" y="103694"/>
                  <a:pt x="87083" y="114000"/>
                </a:cubicBezTo>
                <a:cubicBezTo>
                  <a:pt x="87083" y="114000"/>
                  <a:pt x="5644" y="114000"/>
                  <a:pt x="5644" y="114000"/>
                </a:cubicBezTo>
                <a:close/>
                <a:moveTo>
                  <a:pt x="71011" y="90700"/>
                </a:moveTo>
                <a:cubicBezTo>
                  <a:pt x="71011" y="90700"/>
                  <a:pt x="59933" y="87850"/>
                  <a:pt x="59933" y="75372"/>
                </a:cubicBezTo>
                <a:cubicBezTo>
                  <a:pt x="59933" y="64416"/>
                  <a:pt x="64483" y="60555"/>
                  <a:pt x="66238" y="57888"/>
                </a:cubicBezTo>
                <a:cubicBezTo>
                  <a:pt x="66238" y="57888"/>
                  <a:pt x="69850" y="54477"/>
                  <a:pt x="67433" y="43472"/>
                </a:cubicBezTo>
                <a:cubicBezTo>
                  <a:pt x="71461" y="37444"/>
                  <a:pt x="72216" y="26783"/>
                  <a:pt x="67838" y="15494"/>
                </a:cubicBezTo>
                <a:cubicBezTo>
                  <a:pt x="65088" y="8411"/>
                  <a:pt x="62661" y="4527"/>
                  <a:pt x="58961" y="2272"/>
                </a:cubicBezTo>
                <a:cubicBezTo>
                  <a:pt x="56244" y="616"/>
                  <a:pt x="53161" y="0"/>
                  <a:pt x="50161" y="0"/>
                </a:cubicBezTo>
                <a:cubicBezTo>
                  <a:pt x="44572" y="0"/>
                  <a:pt x="39277" y="2133"/>
                  <a:pt x="37166" y="3627"/>
                </a:cubicBezTo>
                <a:cubicBezTo>
                  <a:pt x="30977" y="6622"/>
                  <a:pt x="26822" y="9377"/>
                  <a:pt x="22922" y="19883"/>
                </a:cubicBezTo>
                <a:cubicBezTo>
                  <a:pt x="19755" y="28411"/>
                  <a:pt x="23561" y="38283"/>
                  <a:pt x="25544" y="43094"/>
                </a:cubicBezTo>
                <a:cubicBezTo>
                  <a:pt x="23127" y="54105"/>
                  <a:pt x="26483" y="57888"/>
                  <a:pt x="26483" y="57888"/>
                </a:cubicBezTo>
                <a:cubicBezTo>
                  <a:pt x="28238" y="60555"/>
                  <a:pt x="32794" y="64416"/>
                  <a:pt x="32794" y="75372"/>
                </a:cubicBezTo>
                <a:cubicBezTo>
                  <a:pt x="32794" y="87850"/>
                  <a:pt x="21716" y="90700"/>
                  <a:pt x="21716" y="90700"/>
                </a:cubicBezTo>
                <a:cubicBezTo>
                  <a:pt x="14677" y="93427"/>
                  <a:pt x="0" y="99005"/>
                  <a:pt x="0" y="117000"/>
                </a:cubicBezTo>
                <a:cubicBezTo>
                  <a:pt x="0" y="117000"/>
                  <a:pt x="0" y="120000"/>
                  <a:pt x="2727" y="120000"/>
                </a:cubicBezTo>
                <a:lnTo>
                  <a:pt x="90000" y="120000"/>
                </a:lnTo>
                <a:cubicBezTo>
                  <a:pt x="92727" y="120000"/>
                  <a:pt x="92727" y="117000"/>
                  <a:pt x="92727" y="117000"/>
                </a:cubicBezTo>
                <a:cubicBezTo>
                  <a:pt x="92727" y="99005"/>
                  <a:pt x="78044" y="93427"/>
                  <a:pt x="71011" y="90700"/>
                </a:cubicBezTo>
                <a:moveTo>
                  <a:pt x="100194" y="87633"/>
                </a:moveTo>
                <a:cubicBezTo>
                  <a:pt x="100194" y="87633"/>
                  <a:pt x="90094" y="85066"/>
                  <a:pt x="90094" y="73838"/>
                </a:cubicBezTo>
                <a:cubicBezTo>
                  <a:pt x="90094" y="63972"/>
                  <a:pt x="94927" y="60500"/>
                  <a:pt x="96533" y="58100"/>
                </a:cubicBezTo>
                <a:cubicBezTo>
                  <a:pt x="96533" y="58100"/>
                  <a:pt x="99822" y="55033"/>
                  <a:pt x="97622" y="45122"/>
                </a:cubicBezTo>
                <a:cubicBezTo>
                  <a:pt x="101288" y="39700"/>
                  <a:pt x="102150" y="30105"/>
                  <a:pt x="98161" y="19944"/>
                </a:cubicBezTo>
                <a:cubicBezTo>
                  <a:pt x="95655" y="13566"/>
                  <a:pt x="92588" y="10077"/>
                  <a:pt x="89216" y="8050"/>
                </a:cubicBezTo>
                <a:cubicBezTo>
                  <a:pt x="86733" y="6555"/>
                  <a:pt x="83927" y="6005"/>
                  <a:pt x="81188" y="6005"/>
                </a:cubicBezTo>
                <a:cubicBezTo>
                  <a:pt x="77111" y="6005"/>
                  <a:pt x="73233" y="7227"/>
                  <a:pt x="70850" y="8411"/>
                </a:cubicBezTo>
                <a:cubicBezTo>
                  <a:pt x="71544" y="9894"/>
                  <a:pt x="72205" y="11466"/>
                  <a:pt x="72861" y="13144"/>
                </a:cubicBezTo>
                <a:cubicBezTo>
                  <a:pt x="72950" y="13383"/>
                  <a:pt x="73016" y="13627"/>
                  <a:pt x="73105" y="13866"/>
                </a:cubicBezTo>
                <a:cubicBezTo>
                  <a:pt x="74644" y="13111"/>
                  <a:pt x="77744" y="12000"/>
                  <a:pt x="81188" y="12000"/>
                </a:cubicBezTo>
                <a:cubicBezTo>
                  <a:pt x="83338" y="12000"/>
                  <a:pt x="85155" y="12438"/>
                  <a:pt x="86600" y="13311"/>
                </a:cubicBezTo>
                <a:cubicBezTo>
                  <a:pt x="88294" y="14327"/>
                  <a:pt x="90816" y="16372"/>
                  <a:pt x="93150" y="22327"/>
                </a:cubicBezTo>
                <a:cubicBezTo>
                  <a:pt x="96477" y="30783"/>
                  <a:pt x="95594" y="38072"/>
                  <a:pt x="93244" y="41544"/>
                </a:cubicBezTo>
                <a:cubicBezTo>
                  <a:pt x="92277" y="42977"/>
                  <a:pt x="91938" y="44816"/>
                  <a:pt x="92322" y="46550"/>
                </a:cubicBezTo>
                <a:cubicBezTo>
                  <a:pt x="93427" y="51516"/>
                  <a:pt x="92716" y="53600"/>
                  <a:pt x="92533" y="54016"/>
                </a:cubicBezTo>
                <a:cubicBezTo>
                  <a:pt x="92394" y="54188"/>
                  <a:pt x="92261" y="54366"/>
                  <a:pt x="92133" y="54555"/>
                </a:cubicBezTo>
                <a:cubicBezTo>
                  <a:pt x="92027" y="54711"/>
                  <a:pt x="91650" y="55161"/>
                  <a:pt x="91372" y="55488"/>
                </a:cubicBezTo>
                <a:cubicBezTo>
                  <a:pt x="89016" y="58266"/>
                  <a:pt x="84644" y="63438"/>
                  <a:pt x="84644" y="73838"/>
                </a:cubicBezTo>
                <a:cubicBezTo>
                  <a:pt x="84644" y="86222"/>
                  <a:pt x="93616" y="91972"/>
                  <a:pt x="98650" y="93388"/>
                </a:cubicBezTo>
                <a:cubicBezTo>
                  <a:pt x="105833" y="96150"/>
                  <a:pt x="112838" y="99588"/>
                  <a:pt x="114277" y="108000"/>
                </a:cubicBezTo>
                <a:lnTo>
                  <a:pt x="97022" y="108000"/>
                </a:lnTo>
                <a:cubicBezTo>
                  <a:pt x="97516" y="109850"/>
                  <a:pt x="97861" y="111844"/>
                  <a:pt x="98027" y="114000"/>
                </a:cubicBezTo>
                <a:lnTo>
                  <a:pt x="117511" y="114000"/>
                </a:lnTo>
                <a:cubicBezTo>
                  <a:pt x="120000" y="114000"/>
                  <a:pt x="120000" y="111300"/>
                  <a:pt x="120000" y="111300"/>
                </a:cubicBezTo>
                <a:cubicBezTo>
                  <a:pt x="120000" y="95105"/>
                  <a:pt x="106616" y="90083"/>
                  <a:pt x="100194" y="87633"/>
                </a:cubicBezTo>
              </a:path>
            </a:pathLst>
          </a:custGeom>
          <a:solidFill>
            <a:schemeClr val="accent1">
              <a:lumMod val="60000"/>
              <a:lumOff val="40000"/>
            </a:schemeClr>
          </a:solidFill>
          <a:ln>
            <a:noFill/>
          </a:ln>
        </p:spPr>
        <p:txBody>
          <a:bodyPr lIns="14279" tIns="14279" rIns="14279" bIns="14279"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sp>
        <p:nvSpPr>
          <p:cNvPr id="93" name="Rectangle: Rounded Corners 3">
            <a:extLst>
              <a:ext uri="{FF2B5EF4-FFF2-40B4-BE49-F238E27FC236}">
                <a16:creationId xmlns="" xmlns:a16="http://schemas.microsoft.com/office/drawing/2014/main" id="{ABACF1F9-8937-40F0-9B85-2AB25597DB3B}"/>
              </a:ext>
            </a:extLst>
          </p:cNvPr>
          <p:cNvSpPr/>
          <p:nvPr/>
        </p:nvSpPr>
        <p:spPr>
          <a:xfrm>
            <a:off x="512779" y="3936781"/>
            <a:ext cx="1776343" cy="1665734"/>
          </a:xfrm>
          <a:prstGeom prst="roundRect">
            <a:avLst>
              <a:gd name="adj" fmla="val 877"/>
            </a:avLst>
          </a:prstGeom>
          <a:solidFill>
            <a:srgbClr val="FFFFFF"/>
          </a:solidFill>
          <a:ln w="12700">
            <a:miter lim="400000"/>
          </a:ln>
          <a:effectLst>
            <a:outerShdw blurRad="381000" dist="63500" dir="5400000" rotWithShape="0">
              <a:schemeClr val="bg1">
                <a:lumMod val="75000"/>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a:solidFill>
                <a:schemeClr val="tx1">
                  <a:lumMod val="65000"/>
                  <a:lumOff val="35000"/>
                </a:schemeClr>
              </a:solidFill>
              <a:latin typeface="+mn-ea"/>
              <a:cs typeface="Helvetica"/>
              <a:sym typeface="Helvetica"/>
            </a:endParaRPr>
          </a:p>
        </p:txBody>
      </p:sp>
      <p:sp>
        <p:nvSpPr>
          <p:cNvPr id="94" name="Shape 103">
            <a:extLst>
              <a:ext uri="{FF2B5EF4-FFF2-40B4-BE49-F238E27FC236}">
                <a16:creationId xmlns="" xmlns:a16="http://schemas.microsoft.com/office/drawing/2014/main" id="{DE60A318-C9EC-4951-B689-6B8508E97AAB}"/>
              </a:ext>
            </a:extLst>
          </p:cNvPr>
          <p:cNvSpPr txBox="1"/>
          <p:nvPr/>
        </p:nvSpPr>
        <p:spPr>
          <a:xfrm>
            <a:off x="570834" y="4769649"/>
            <a:ext cx="1690083"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ontserrat" panose="02000505000000020004"/>
              </a:rPr>
              <a:t>请输入文本请输入文本请输入文</a:t>
            </a:r>
          </a:p>
        </p:txBody>
      </p:sp>
      <p:sp>
        <p:nvSpPr>
          <p:cNvPr id="55" name="Shape 3998"/>
          <p:cNvSpPr/>
          <p:nvPr/>
        </p:nvSpPr>
        <p:spPr>
          <a:xfrm>
            <a:off x="1149302" y="4228975"/>
            <a:ext cx="500634" cy="410011"/>
          </a:xfrm>
          <a:custGeom>
            <a:avLst/>
            <a:gdLst/>
            <a:ahLst/>
            <a:cxnLst/>
            <a:rect l="0" t="0" r="0" b="0"/>
            <a:pathLst>
              <a:path w="120000" h="120000" extrusionOk="0">
                <a:moveTo>
                  <a:pt x="57272" y="40077"/>
                </a:moveTo>
                <a:lnTo>
                  <a:pt x="51816" y="40077"/>
                </a:lnTo>
                <a:cubicBezTo>
                  <a:pt x="50311" y="40077"/>
                  <a:pt x="49088" y="41566"/>
                  <a:pt x="49088" y="43405"/>
                </a:cubicBezTo>
                <a:cubicBezTo>
                  <a:pt x="49088" y="45250"/>
                  <a:pt x="50311" y="46738"/>
                  <a:pt x="51816" y="46738"/>
                </a:cubicBezTo>
                <a:lnTo>
                  <a:pt x="57272" y="46738"/>
                </a:lnTo>
                <a:cubicBezTo>
                  <a:pt x="58777" y="46738"/>
                  <a:pt x="60000" y="45250"/>
                  <a:pt x="60000" y="43405"/>
                </a:cubicBezTo>
                <a:cubicBezTo>
                  <a:pt x="60000" y="41566"/>
                  <a:pt x="58777" y="40077"/>
                  <a:pt x="57272" y="40077"/>
                </a:cubicBezTo>
                <a:moveTo>
                  <a:pt x="40911" y="40077"/>
                </a:moveTo>
                <a:lnTo>
                  <a:pt x="35455" y="40077"/>
                </a:lnTo>
                <a:cubicBezTo>
                  <a:pt x="33944" y="40077"/>
                  <a:pt x="32727" y="41566"/>
                  <a:pt x="32727" y="43405"/>
                </a:cubicBezTo>
                <a:cubicBezTo>
                  <a:pt x="32727" y="45250"/>
                  <a:pt x="33944" y="46738"/>
                  <a:pt x="35455" y="46738"/>
                </a:cubicBezTo>
                <a:lnTo>
                  <a:pt x="40911" y="46738"/>
                </a:lnTo>
                <a:cubicBezTo>
                  <a:pt x="42416" y="46738"/>
                  <a:pt x="43638" y="45250"/>
                  <a:pt x="43638" y="43405"/>
                </a:cubicBezTo>
                <a:cubicBezTo>
                  <a:pt x="43638" y="41566"/>
                  <a:pt x="42416" y="40077"/>
                  <a:pt x="40911" y="40077"/>
                </a:cubicBezTo>
                <a:moveTo>
                  <a:pt x="57272" y="100022"/>
                </a:moveTo>
                <a:lnTo>
                  <a:pt x="51816" y="100022"/>
                </a:lnTo>
                <a:cubicBezTo>
                  <a:pt x="50311" y="100022"/>
                  <a:pt x="49088" y="101511"/>
                  <a:pt x="49088" y="103350"/>
                </a:cubicBezTo>
                <a:cubicBezTo>
                  <a:pt x="49088" y="105194"/>
                  <a:pt x="50311" y="106677"/>
                  <a:pt x="51816" y="106677"/>
                </a:cubicBezTo>
                <a:lnTo>
                  <a:pt x="57272" y="106677"/>
                </a:lnTo>
                <a:cubicBezTo>
                  <a:pt x="58777" y="106677"/>
                  <a:pt x="60000" y="105194"/>
                  <a:pt x="60000" y="103350"/>
                </a:cubicBezTo>
                <a:cubicBezTo>
                  <a:pt x="60000" y="101511"/>
                  <a:pt x="58777" y="100022"/>
                  <a:pt x="57272" y="100022"/>
                </a:cubicBezTo>
                <a:moveTo>
                  <a:pt x="73638" y="100022"/>
                </a:moveTo>
                <a:lnTo>
                  <a:pt x="68183" y="100022"/>
                </a:lnTo>
                <a:cubicBezTo>
                  <a:pt x="66672" y="100022"/>
                  <a:pt x="65455" y="101511"/>
                  <a:pt x="65455" y="103350"/>
                </a:cubicBezTo>
                <a:cubicBezTo>
                  <a:pt x="65455" y="105194"/>
                  <a:pt x="66672" y="106677"/>
                  <a:pt x="68183" y="106677"/>
                </a:cubicBezTo>
                <a:lnTo>
                  <a:pt x="73638" y="106677"/>
                </a:lnTo>
                <a:cubicBezTo>
                  <a:pt x="75144" y="106677"/>
                  <a:pt x="76361" y="105194"/>
                  <a:pt x="76361" y="103350"/>
                </a:cubicBezTo>
                <a:cubicBezTo>
                  <a:pt x="76361" y="101511"/>
                  <a:pt x="75144" y="100022"/>
                  <a:pt x="73638" y="100022"/>
                </a:cubicBezTo>
                <a:moveTo>
                  <a:pt x="114544" y="80038"/>
                </a:moveTo>
                <a:cubicBezTo>
                  <a:pt x="114544" y="83716"/>
                  <a:pt x="112100" y="86700"/>
                  <a:pt x="109088" y="86700"/>
                </a:cubicBezTo>
                <a:lnTo>
                  <a:pt x="92727" y="86700"/>
                </a:lnTo>
                <a:cubicBezTo>
                  <a:pt x="89711" y="86700"/>
                  <a:pt x="87272" y="83716"/>
                  <a:pt x="87272" y="80038"/>
                </a:cubicBezTo>
                <a:lnTo>
                  <a:pt x="87272" y="66716"/>
                </a:lnTo>
                <a:cubicBezTo>
                  <a:pt x="87272" y="63044"/>
                  <a:pt x="89711" y="60061"/>
                  <a:pt x="92727" y="60061"/>
                </a:cubicBezTo>
                <a:lnTo>
                  <a:pt x="109088" y="60061"/>
                </a:lnTo>
                <a:cubicBezTo>
                  <a:pt x="112100" y="60061"/>
                  <a:pt x="114544" y="63044"/>
                  <a:pt x="114544" y="66716"/>
                </a:cubicBezTo>
                <a:cubicBezTo>
                  <a:pt x="114544" y="66716"/>
                  <a:pt x="114544" y="80038"/>
                  <a:pt x="114544" y="80038"/>
                </a:cubicBezTo>
                <a:close/>
                <a:moveTo>
                  <a:pt x="103638" y="106677"/>
                </a:moveTo>
                <a:cubicBezTo>
                  <a:pt x="103638" y="110355"/>
                  <a:pt x="101188" y="113338"/>
                  <a:pt x="98183" y="113338"/>
                </a:cubicBezTo>
                <a:lnTo>
                  <a:pt x="10911" y="113338"/>
                </a:lnTo>
                <a:cubicBezTo>
                  <a:pt x="7894" y="113338"/>
                  <a:pt x="5455" y="110355"/>
                  <a:pt x="5455" y="106677"/>
                </a:cubicBezTo>
                <a:lnTo>
                  <a:pt x="5455" y="40077"/>
                </a:lnTo>
                <a:cubicBezTo>
                  <a:pt x="5455" y="36405"/>
                  <a:pt x="7894" y="33416"/>
                  <a:pt x="10911" y="33416"/>
                </a:cubicBezTo>
                <a:lnTo>
                  <a:pt x="98183" y="33416"/>
                </a:lnTo>
                <a:cubicBezTo>
                  <a:pt x="101188" y="33416"/>
                  <a:pt x="103638" y="36405"/>
                  <a:pt x="103638" y="40077"/>
                </a:cubicBezTo>
                <a:lnTo>
                  <a:pt x="103638" y="53400"/>
                </a:lnTo>
                <a:lnTo>
                  <a:pt x="92727" y="53400"/>
                </a:lnTo>
                <a:cubicBezTo>
                  <a:pt x="86700" y="53400"/>
                  <a:pt x="81816" y="59361"/>
                  <a:pt x="81816" y="66716"/>
                </a:cubicBezTo>
                <a:lnTo>
                  <a:pt x="81816" y="80038"/>
                </a:lnTo>
                <a:cubicBezTo>
                  <a:pt x="81816" y="87394"/>
                  <a:pt x="86700" y="93361"/>
                  <a:pt x="92727" y="93361"/>
                </a:cubicBezTo>
                <a:lnTo>
                  <a:pt x="103638" y="93361"/>
                </a:lnTo>
                <a:cubicBezTo>
                  <a:pt x="103638" y="93361"/>
                  <a:pt x="103638" y="106677"/>
                  <a:pt x="103638" y="106677"/>
                </a:cubicBezTo>
                <a:close/>
                <a:moveTo>
                  <a:pt x="5455" y="26755"/>
                </a:moveTo>
                <a:cubicBezTo>
                  <a:pt x="5455" y="23083"/>
                  <a:pt x="7888" y="20100"/>
                  <a:pt x="10905" y="20100"/>
                </a:cubicBezTo>
                <a:lnTo>
                  <a:pt x="9400" y="26944"/>
                </a:lnTo>
                <a:cubicBezTo>
                  <a:pt x="7977" y="27188"/>
                  <a:pt x="6650" y="27755"/>
                  <a:pt x="5455" y="28605"/>
                </a:cubicBezTo>
                <a:cubicBezTo>
                  <a:pt x="5455" y="28605"/>
                  <a:pt x="5455" y="26755"/>
                  <a:pt x="5455" y="26755"/>
                </a:cubicBezTo>
                <a:close/>
                <a:moveTo>
                  <a:pt x="19172" y="8155"/>
                </a:moveTo>
                <a:lnTo>
                  <a:pt x="76022" y="26755"/>
                </a:lnTo>
                <a:lnTo>
                  <a:pt x="15088" y="26755"/>
                </a:lnTo>
                <a:cubicBezTo>
                  <a:pt x="15088" y="26755"/>
                  <a:pt x="19172" y="8155"/>
                  <a:pt x="19172" y="8155"/>
                </a:cubicBezTo>
                <a:close/>
                <a:moveTo>
                  <a:pt x="93200" y="14344"/>
                </a:moveTo>
                <a:lnTo>
                  <a:pt x="94344" y="25855"/>
                </a:lnTo>
                <a:lnTo>
                  <a:pt x="69777" y="17822"/>
                </a:lnTo>
                <a:cubicBezTo>
                  <a:pt x="69777" y="17822"/>
                  <a:pt x="93200" y="14344"/>
                  <a:pt x="93200" y="14344"/>
                </a:cubicBezTo>
                <a:close/>
                <a:moveTo>
                  <a:pt x="103638" y="26755"/>
                </a:moveTo>
                <a:lnTo>
                  <a:pt x="103638" y="28605"/>
                </a:lnTo>
                <a:cubicBezTo>
                  <a:pt x="102516" y="27805"/>
                  <a:pt x="101283" y="27244"/>
                  <a:pt x="99955" y="26977"/>
                </a:cubicBezTo>
                <a:lnTo>
                  <a:pt x="99283" y="20233"/>
                </a:lnTo>
                <a:cubicBezTo>
                  <a:pt x="101766" y="20855"/>
                  <a:pt x="103638" y="23538"/>
                  <a:pt x="103638" y="26755"/>
                </a:cubicBezTo>
                <a:moveTo>
                  <a:pt x="109088" y="53400"/>
                </a:moveTo>
                <a:lnTo>
                  <a:pt x="109088" y="26755"/>
                </a:lnTo>
                <a:cubicBezTo>
                  <a:pt x="109088" y="19583"/>
                  <a:pt x="104433" y="13772"/>
                  <a:pt x="98611" y="13488"/>
                </a:cubicBezTo>
                <a:lnTo>
                  <a:pt x="97961" y="6927"/>
                </a:lnTo>
                <a:lnTo>
                  <a:pt x="55666" y="13205"/>
                </a:lnTo>
                <a:lnTo>
                  <a:pt x="15316" y="0"/>
                </a:lnTo>
                <a:lnTo>
                  <a:pt x="12366" y="13438"/>
                </a:lnTo>
                <a:lnTo>
                  <a:pt x="10911" y="13438"/>
                </a:lnTo>
                <a:cubicBezTo>
                  <a:pt x="4883" y="13438"/>
                  <a:pt x="0" y="19400"/>
                  <a:pt x="0" y="26755"/>
                </a:cubicBezTo>
                <a:lnTo>
                  <a:pt x="0" y="106677"/>
                </a:lnTo>
                <a:cubicBezTo>
                  <a:pt x="0" y="114033"/>
                  <a:pt x="4883" y="120000"/>
                  <a:pt x="10911" y="120000"/>
                </a:cubicBezTo>
                <a:lnTo>
                  <a:pt x="98183" y="120000"/>
                </a:lnTo>
                <a:cubicBezTo>
                  <a:pt x="104205" y="120000"/>
                  <a:pt x="109088" y="114033"/>
                  <a:pt x="109088" y="106677"/>
                </a:cubicBezTo>
                <a:lnTo>
                  <a:pt x="109088" y="93361"/>
                </a:lnTo>
                <a:cubicBezTo>
                  <a:pt x="115116" y="93361"/>
                  <a:pt x="120000" y="87394"/>
                  <a:pt x="120000" y="80038"/>
                </a:cubicBezTo>
                <a:lnTo>
                  <a:pt x="120000" y="66716"/>
                </a:lnTo>
                <a:cubicBezTo>
                  <a:pt x="120000" y="59361"/>
                  <a:pt x="115116" y="53400"/>
                  <a:pt x="109088" y="53400"/>
                </a:cubicBezTo>
                <a:moveTo>
                  <a:pt x="73638" y="40077"/>
                </a:moveTo>
                <a:lnTo>
                  <a:pt x="68183" y="40077"/>
                </a:lnTo>
                <a:cubicBezTo>
                  <a:pt x="66672" y="40077"/>
                  <a:pt x="65455" y="41566"/>
                  <a:pt x="65455" y="43405"/>
                </a:cubicBezTo>
                <a:cubicBezTo>
                  <a:pt x="65455" y="45250"/>
                  <a:pt x="66672" y="46738"/>
                  <a:pt x="68183" y="46738"/>
                </a:cubicBezTo>
                <a:lnTo>
                  <a:pt x="73638" y="46738"/>
                </a:lnTo>
                <a:cubicBezTo>
                  <a:pt x="75144" y="46738"/>
                  <a:pt x="76361" y="45250"/>
                  <a:pt x="76361" y="43405"/>
                </a:cubicBezTo>
                <a:cubicBezTo>
                  <a:pt x="76361" y="41566"/>
                  <a:pt x="75144" y="40077"/>
                  <a:pt x="73638" y="40077"/>
                </a:cubicBezTo>
                <a:moveTo>
                  <a:pt x="90000" y="100022"/>
                </a:moveTo>
                <a:lnTo>
                  <a:pt x="84544" y="100022"/>
                </a:lnTo>
                <a:cubicBezTo>
                  <a:pt x="83038" y="100022"/>
                  <a:pt x="81816" y="101511"/>
                  <a:pt x="81816" y="103350"/>
                </a:cubicBezTo>
                <a:cubicBezTo>
                  <a:pt x="81816" y="105194"/>
                  <a:pt x="83038" y="106677"/>
                  <a:pt x="84544" y="106677"/>
                </a:cubicBezTo>
                <a:lnTo>
                  <a:pt x="90000" y="106677"/>
                </a:lnTo>
                <a:cubicBezTo>
                  <a:pt x="91505" y="106677"/>
                  <a:pt x="92727" y="105194"/>
                  <a:pt x="92727" y="103350"/>
                </a:cubicBezTo>
                <a:cubicBezTo>
                  <a:pt x="92727" y="101511"/>
                  <a:pt x="91505" y="100022"/>
                  <a:pt x="90000" y="100022"/>
                </a:cubicBezTo>
                <a:moveTo>
                  <a:pt x="95455" y="70050"/>
                </a:moveTo>
                <a:cubicBezTo>
                  <a:pt x="93944" y="70050"/>
                  <a:pt x="92727" y="71538"/>
                  <a:pt x="92727" y="73377"/>
                </a:cubicBezTo>
                <a:cubicBezTo>
                  <a:pt x="92727" y="75222"/>
                  <a:pt x="93944" y="76711"/>
                  <a:pt x="95455" y="76711"/>
                </a:cubicBezTo>
                <a:cubicBezTo>
                  <a:pt x="96961" y="76711"/>
                  <a:pt x="98183" y="75222"/>
                  <a:pt x="98183" y="73377"/>
                </a:cubicBezTo>
                <a:cubicBezTo>
                  <a:pt x="98183" y="71538"/>
                  <a:pt x="96961" y="70050"/>
                  <a:pt x="95455" y="70050"/>
                </a:cubicBezTo>
                <a:moveTo>
                  <a:pt x="24544" y="40077"/>
                </a:moveTo>
                <a:lnTo>
                  <a:pt x="19088" y="40077"/>
                </a:lnTo>
                <a:cubicBezTo>
                  <a:pt x="17583" y="40077"/>
                  <a:pt x="16361" y="41566"/>
                  <a:pt x="16361" y="43405"/>
                </a:cubicBezTo>
                <a:cubicBezTo>
                  <a:pt x="16361" y="45250"/>
                  <a:pt x="17583" y="46738"/>
                  <a:pt x="19088" y="46738"/>
                </a:cubicBezTo>
                <a:lnTo>
                  <a:pt x="24544" y="46738"/>
                </a:lnTo>
                <a:cubicBezTo>
                  <a:pt x="26055" y="46738"/>
                  <a:pt x="27272" y="45250"/>
                  <a:pt x="27272" y="43405"/>
                </a:cubicBezTo>
                <a:cubicBezTo>
                  <a:pt x="27272" y="41566"/>
                  <a:pt x="26055" y="40077"/>
                  <a:pt x="24544" y="40077"/>
                </a:cubicBezTo>
                <a:moveTo>
                  <a:pt x="84544" y="46738"/>
                </a:moveTo>
                <a:lnTo>
                  <a:pt x="90000" y="46738"/>
                </a:lnTo>
                <a:cubicBezTo>
                  <a:pt x="91505" y="46738"/>
                  <a:pt x="92727" y="45250"/>
                  <a:pt x="92727" y="43405"/>
                </a:cubicBezTo>
                <a:cubicBezTo>
                  <a:pt x="92727" y="41566"/>
                  <a:pt x="91505" y="40077"/>
                  <a:pt x="90000" y="40077"/>
                </a:cubicBezTo>
                <a:lnTo>
                  <a:pt x="84544" y="40077"/>
                </a:lnTo>
                <a:cubicBezTo>
                  <a:pt x="83038" y="40077"/>
                  <a:pt x="81816" y="41566"/>
                  <a:pt x="81816" y="43405"/>
                </a:cubicBezTo>
                <a:cubicBezTo>
                  <a:pt x="81816" y="45250"/>
                  <a:pt x="83038" y="46738"/>
                  <a:pt x="84544" y="46738"/>
                </a:cubicBezTo>
                <a:moveTo>
                  <a:pt x="40911" y="100022"/>
                </a:moveTo>
                <a:lnTo>
                  <a:pt x="35455" y="100022"/>
                </a:lnTo>
                <a:cubicBezTo>
                  <a:pt x="33944" y="100022"/>
                  <a:pt x="32727" y="101511"/>
                  <a:pt x="32727" y="103350"/>
                </a:cubicBezTo>
                <a:cubicBezTo>
                  <a:pt x="32727" y="105194"/>
                  <a:pt x="33944" y="106677"/>
                  <a:pt x="35455" y="106677"/>
                </a:cubicBezTo>
                <a:lnTo>
                  <a:pt x="40911" y="106677"/>
                </a:lnTo>
                <a:cubicBezTo>
                  <a:pt x="42416" y="106677"/>
                  <a:pt x="43638" y="105194"/>
                  <a:pt x="43638" y="103350"/>
                </a:cubicBezTo>
                <a:cubicBezTo>
                  <a:pt x="43638" y="101511"/>
                  <a:pt x="42416" y="100022"/>
                  <a:pt x="40911" y="100022"/>
                </a:cubicBezTo>
                <a:moveTo>
                  <a:pt x="24544" y="100022"/>
                </a:moveTo>
                <a:lnTo>
                  <a:pt x="19088" y="100022"/>
                </a:lnTo>
                <a:cubicBezTo>
                  <a:pt x="17583" y="100022"/>
                  <a:pt x="16361" y="101511"/>
                  <a:pt x="16361" y="103350"/>
                </a:cubicBezTo>
                <a:cubicBezTo>
                  <a:pt x="16361" y="105194"/>
                  <a:pt x="17583" y="106677"/>
                  <a:pt x="19088" y="106677"/>
                </a:cubicBezTo>
                <a:lnTo>
                  <a:pt x="24544" y="106677"/>
                </a:lnTo>
                <a:cubicBezTo>
                  <a:pt x="26055" y="106677"/>
                  <a:pt x="27272" y="105194"/>
                  <a:pt x="27272" y="103350"/>
                </a:cubicBezTo>
                <a:cubicBezTo>
                  <a:pt x="27272" y="101511"/>
                  <a:pt x="26055" y="100022"/>
                  <a:pt x="24544" y="100022"/>
                </a:cubicBezTo>
              </a:path>
            </a:pathLst>
          </a:custGeom>
          <a:solidFill>
            <a:schemeClr val="accent1">
              <a:lumMod val="60000"/>
              <a:lumOff val="40000"/>
            </a:schemeClr>
          </a:solidFill>
          <a:ln>
            <a:noFill/>
          </a:ln>
        </p:spPr>
        <p:txBody>
          <a:bodyPr lIns="14279" tIns="14279" rIns="14279" bIns="14279" anchor="ctr" anchorCtr="0">
            <a:noAutofit/>
          </a:bodyPr>
          <a:lstStyle/>
          <a:p>
            <a:endParaRPr sz="1125" dirty="0">
              <a:solidFill>
                <a:schemeClr val="tx2">
                  <a:lumMod val="50000"/>
                </a:schemeClr>
              </a:solidFill>
              <a:latin typeface="Arial Black" panose="020B0A04020102090204" pitchFamily="34" charset="0"/>
              <a:ea typeface="Lato" panose="020F0502020204030203"/>
              <a:cs typeface="Lato" panose="020F0502020204030203"/>
              <a:sym typeface="Lato" panose="020F0502020204030203"/>
            </a:endParaRPr>
          </a:p>
        </p:txBody>
      </p:sp>
      <p:sp>
        <p:nvSpPr>
          <p:cNvPr id="78" name="Rectangle: Rounded Corners 3">
            <a:extLst>
              <a:ext uri="{FF2B5EF4-FFF2-40B4-BE49-F238E27FC236}">
                <a16:creationId xmlns="" xmlns:a16="http://schemas.microsoft.com/office/drawing/2014/main" id="{F5B4E81C-AE86-413B-B4B3-2C894DB2D5B5}"/>
              </a:ext>
            </a:extLst>
          </p:cNvPr>
          <p:cNvSpPr/>
          <p:nvPr/>
        </p:nvSpPr>
        <p:spPr>
          <a:xfrm>
            <a:off x="4740845" y="1956576"/>
            <a:ext cx="1776343" cy="1665734"/>
          </a:xfrm>
          <a:prstGeom prst="roundRect">
            <a:avLst>
              <a:gd name="adj" fmla="val 877"/>
            </a:avLst>
          </a:prstGeom>
          <a:solidFill>
            <a:srgbClr val="FFFFFF"/>
          </a:solidFill>
          <a:ln w="12700">
            <a:miter lim="400000"/>
          </a:ln>
          <a:effectLst>
            <a:outerShdw blurRad="381000" dist="63500" dir="5400000" rotWithShape="0">
              <a:schemeClr val="bg1">
                <a:lumMod val="75000"/>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a:solidFill>
                <a:schemeClr val="tx1">
                  <a:lumMod val="65000"/>
                  <a:lumOff val="35000"/>
                </a:schemeClr>
              </a:solidFill>
              <a:latin typeface="+mn-ea"/>
              <a:cs typeface="Helvetica"/>
              <a:sym typeface="Helvetica"/>
            </a:endParaRPr>
          </a:p>
        </p:txBody>
      </p:sp>
      <p:sp>
        <p:nvSpPr>
          <p:cNvPr id="79" name="Shape 103">
            <a:extLst>
              <a:ext uri="{FF2B5EF4-FFF2-40B4-BE49-F238E27FC236}">
                <a16:creationId xmlns="" xmlns:a16="http://schemas.microsoft.com/office/drawing/2014/main" id="{8BD09158-6B36-47B9-B9EE-A04564031D6B}"/>
              </a:ext>
            </a:extLst>
          </p:cNvPr>
          <p:cNvSpPr txBox="1"/>
          <p:nvPr/>
        </p:nvSpPr>
        <p:spPr>
          <a:xfrm>
            <a:off x="4798900" y="2789444"/>
            <a:ext cx="1690083"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ontserrat" panose="02000505000000020004"/>
              </a:rPr>
              <a:t>请输入文本请输入文本请输入文</a:t>
            </a:r>
          </a:p>
        </p:txBody>
      </p:sp>
      <p:sp>
        <p:nvSpPr>
          <p:cNvPr id="56" name="Shape 3790"/>
          <p:cNvSpPr/>
          <p:nvPr/>
        </p:nvSpPr>
        <p:spPr>
          <a:xfrm>
            <a:off x="5397146" y="2251465"/>
            <a:ext cx="463738" cy="408829"/>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chemeClr val="accent1">
              <a:lumMod val="60000"/>
              <a:lumOff val="40000"/>
            </a:schemeClr>
          </a:solidFill>
          <a:ln>
            <a:noFill/>
          </a:ln>
        </p:spPr>
        <p:txBody>
          <a:bodyPr lIns="14279" tIns="14279" rIns="14279" bIns="14279"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sp>
        <p:nvSpPr>
          <p:cNvPr id="81" name="Rectangle: Rounded Corners 3">
            <a:extLst>
              <a:ext uri="{FF2B5EF4-FFF2-40B4-BE49-F238E27FC236}">
                <a16:creationId xmlns="" xmlns:a16="http://schemas.microsoft.com/office/drawing/2014/main" id="{14F7201A-FEEA-4B2C-8354-4E19305BA139}"/>
              </a:ext>
            </a:extLst>
          </p:cNvPr>
          <p:cNvSpPr/>
          <p:nvPr/>
        </p:nvSpPr>
        <p:spPr>
          <a:xfrm>
            <a:off x="6854879" y="1956576"/>
            <a:ext cx="1776343" cy="1665734"/>
          </a:xfrm>
          <a:prstGeom prst="roundRect">
            <a:avLst>
              <a:gd name="adj" fmla="val 877"/>
            </a:avLst>
          </a:prstGeom>
          <a:solidFill>
            <a:srgbClr val="FFFFFF"/>
          </a:solidFill>
          <a:ln w="12700">
            <a:miter lim="400000"/>
          </a:ln>
          <a:effectLst>
            <a:outerShdw blurRad="381000" dist="63500" dir="5400000" rotWithShape="0">
              <a:schemeClr val="bg1">
                <a:lumMod val="75000"/>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a:solidFill>
                <a:schemeClr val="tx1">
                  <a:lumMod val="65000"/>
                  <a:lumOff val="35000"/>
                </a:schemeClr>
              </a:solidFill>
              <a:latin typeface="+mn-ea"/>
              <a:cs typeface="Helvetica"/>
              <a:sym typeface="Helvetica"/>
            </a:endParaRPr>
          </a:p>
        </p:txBody>
      </p:sp>
      <p:sp>
        <p:nvSpPr>
          <p:cNvPr id="82" name="Shape 103">
            <a:extLst>
              <a:ext uri="{FF2B5EF4-FFF2-40B4-BE49-F238E27FC236}">
                <a16:creationId xmlns="" xmlns:a16="http://schemas.microsoft.com/office/drawing/2014/main" id="{BFEB5F63-6384-4D3D-8DE4-5AAA69AE7C04}"/>
              </a:ext>
            </a:extLst>
          </p:cNvPr>
          <p:cNvSpPr txBox="1"/>
          <p:nvPr/>
        </p:nvSpPr>
        <p:spPr>
          <a:xfrm>
            <a:off x="6912934" y="2789444"/>
            <a:ext cx="1690083"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ontserrat" panose="02000505000000020004"/>
              </a:rPr>
              <a:t>请输入文本请输入文本请输入文</a:t>
            </a:r>
          </a:p>
        </p:txBody>
      </p:sp>
      <p:sp>
        <p:nvSpPr>
          <p:cNvPr id="57" name="Shape 4022"/>
          <p:cNvSpPr/>
          <p:nvPr/>
        </p:nvSpPr>
        <p:spPr>
          <a:xfrm>
            <a:off x="7570011" y="2295748"/>
            <a:ext cx="346076" cy="346076"/>
          </a:xfrm>
          <a:custGeom>
            <a:avLst/>
            <a:gdLst/>
            <a:ahLst/>
            <a:cxnLst/>
            <a:rect l="0" t="0" r="0" b="0"/>
            <a:pathLst>
              <a:path w="120000" h="120000" extrusionOk="0">
                <a:moveTo>
                  <a:pt x="2727" y="0"/>
                </a:moveTo>
                <a:cubicBezTo>
                  <a:pt x="1222" y="0"/>
                  <a:pt x="0" y="1222"/>
                  <a:pt x="0" y="2727"/>
                </a:cubicBezTo>
                <a:cubicBezTo>
                  <a:pt x="0" y="4233"/>
                  <a:pt x="1222" y="5455"/>
                  <a:pt x="2727" y="5455"/>
                </a:cubicBezTo>
                <a:cubicBezTo>
                  <a:pt x="64483" y="5455"/>
                  <a:pt x="114544" y="55516"/>
                  <a:pt x="114544" y="117272"/>
                </a:cubicBezTo>
                <a:cubicBezTo>
                  <a:pt x="114544" y="118777"/>
                  <a:pt x="115766" y="120000"/>
                  <a:pt x="117272" y="120000"/>
                </a:cubicBezTo>
                <a:cubicBezTo>
                  <a:pt x="118777" y="120000"/>
                  <a:pt x="120000" y="118777"/>
                  <a:pt x="120000" y="117272"/>
                </a:cubicBezTo>
                <a:cubicBezTo>
                  <a:pt x="120000" y="52505"/>
                  <a:pt x="67494" y="0"/>
                  <a:pt x="2727" y="0"/>
                </a:cubicBezTo>
                <a:moveTo>
                  <a:pt x="2727" y="54544"/>
                </a:moveTo>
                <a:cubicBezTo>
                  <a:pt x="1222" y="54544"/>
                  <a:pt x="0" y="55766"/>
                  <a:pt x="0" y="57272"/>
                </a:cubicBezTo>
                <a:cubicBezTo>
                  <a:pt x="0" y="58783"/>
                  <a:pt x="1222" y="60000"/>
                  <a:pt x="2727" y="60000"/>
                </a:cubicBezTo>
                <a:cubicBezTo>
                  <a:pt x="34355" y="60000"/>
                  <a:pt x="60000" y="85644"/>
                  <a:pt x="60000" y="117272"/>
                </a:cubicBezTo>
                <a:cubicBezTo>
                  <a:pt x="60000" y="118777"/>
                  <a:pt x="61222" y="120000"/>
                  <a:pt x="62727" y="120000"/>
                </a:cubicBezTo>
                <a:cubicBezTo>
                  <a:pt x="64233" y="120000"/>
                  <a:pt x="65455" y="118777"/>
                  <a:pt x="65455" y="117272"/>
                </a:cubicBezTo>
                <a:cubicBezTo>
                  <a:pt x="65455" y="82627"/>
                  <a:pt x="37372" y="54544"/>
                  <a:pt x="2727" y="54544"/>
                </a:cubicBezTo>
                <a:moveTo>
                  <a:pt x="2727" y="27272"/>
                </a:moveTo>
                <a:cubicBezTo>
                  <a:pt x="1222" y="27272"/>
                  <a:pt x="0" y="28494"/>
                  <a:pt x="0" y="30000"/>
                </a:cubicBezTo>
                <a:cubicBezTo>
                  <a:pt x="0" y="31511"/>
                  <a:pt x="1222" y="32727"/>
                  <a:pt x="2727" y="32727"/>
                </a:cubicBezTo>
                <a:cubicBezTo>
                  <a:pt x="49422" y="32727"/>
                  <a:pt x="87272" y="70583"/>
                  <a:pt x="87272" y="117272"/>
                </a:cubicBezTo>
                <a:cubicBezTo>
                  <a:pt x="87272" y="118777"/>
                  <a:pt x="88494" y="120000"/>
                  <a:pt x="90000" y="120000"/>
                </a:cubicBezTo>
                <a:cubicBezTo>
                  <a:pt x="91505" y="120000"/>
                  <a:pt x="92727" y="118777"/>
                  <a:pt x="92727" y="117272"/>
                </a:cubicBezTo>
                <a:cubicBezTo>
                  <a:pt x="92727" y="67566"/>
                  <a:pt x="52433" y="27272"/>
                  <a:pt x="2727" y="27272"/>
                </a:cubicBezTo>
                <a:moveTo>
                  <a:pt x="16361" y="114544"/>
                </a:moveTo>
                <a:cubicBezTo>
                  <a:pt x="10338" y="114544"/>
                  <a:pt x="5455" y="109661"/>
                  <a:pt x="5455" y="103638"/>
                </a:cubicBezTo>
                <a:cubicBezTo>
                  <a:pt x="5455" y="97611"/>
                  <a:pt x="10338" y="92727"/>
                  <a:pt x="16361" y="92727"/>
                </a:cubicBezTo>
                <a:cubicBezTo>
                  <a:pt x="22388" y="92727"/>
                  <a:pt x="27272" y="97611"/>
                  <a:pt x="27272" y="103638"/>
                </a:cubicBezTo>
                <a:cubicBezTo>
                  <a:pt x="27272" y="109661"/>
                  <a:pt x="22388" y="114544"/>
                  <a:pt x="16361" y="114544"/>
                </a:cubicBezTo>
                <a:moveTo>
                  <a:pt x="16361" y="87272"/>
                </a:moveTo>
                <a:cubicBezTo>
                  <a:pt x="7327" y="87272"/>
                  <a:pt x="0" y="94600"/>
                  <a:pt x="0" y="103638"/>
                </a:cubicBezTo>
                <a:cubicBezTo>
                  <a:pt x="0" y="112672"/>
                  <a:pt x="7327" y="120000"/>
                  <a:pt x="16361" y="120000"/>
                </a:cubicBezTo>
                <a:cubicBezTo>
                  <a:pt x="25405" y="120000"/>
                  <a:pt x="32727" y="112672"/>
                  <a:pt x="32727" y="103638"/>
                </a:cubicBezTo>
                <a:cubicBezTo>
                  <a:pt x="32727" y="94600"/>
                  <a:pt x="25405" y="87272"/>
                  <a:pt x="16361" y="87272"/>
                </a:cubicBezTo>
              </a:path>
            </a:pathLst>
          </a:custGeom>
          <a:solidFill>
            <a:schemeClr val="accent1">
              <a:lumMod val="60000"/>
              <a:lumOff val="40000"/>
            </a:schemeClr>
          </a:solidFill>
          <a:ln>
            <a:noFill/>
          </a:ln>
        </p:spPr>
        <p:txBody>
          <a:bodyPr lIns="14279" tIns="14279" rIns="14279" bIns="14279" anchor="ctr" anchorCtr="0">
            <a:noAutofit/>
          </a:bodyPr>
          <a:lstStyle/>
          <a:p>
            <a:endParaRPr sz="1125" dirty="0">
              <a:solidFill>
                <a:schemeClr val="dk1"/>
              </a:solidFill>
              <a:latin typeface="Arial Black" panose="020B0A04020102090204" pitchFamily="34" charset="0"/>
              <a:ea typeface="Lato" panose="020F0502020204030203"/>
              <a:cs typeface="Lato" panose="020F0502020204030203"/>
              <a:sym typeface="Lato" panose="020F0502020204030203"/>
            </a:endParaRPr>
          </a:p>
        </p:txBody>
      </p:sp>
      <p:sp>
        <p:nvSpPr>
          <p:cNvPr id="84" name="Rectangle: Rounded Corners 3">
            <a:extLst>
              <a:ext uri="{FF2B5EF4-FFF2-40B4-BE49-F238E27FC236}">
                <a16:creationId xmlns="" xmlns:a16="http://schemas.microsoft.com/office/drawing/2014/main" id="{4D3E283B-F8FA-4630-8584-A8D55463208E}"/>
              </a:ext>
            </a:extLst>
          </p:cNvPr>
          <p:cNvSpPr/>
          <p:nvPr/>
        </p:nvSpPr>
        <p:spPr>
          <a:xfrm>
            <a:off x="2626812" y="3936781"/>
            <a:ext cx="1776343" cy="1665734"/>
          </a:xfrm>
          <a:prstGeom prst="roundRect">
            <a:avLst>
              <a:gd name="adj" fmla="val 877"/>
            </a:avLst>
          </a:prstGeom>
          <a:solidFill>
            <a:srgbClr val="FFFFFF"/>
          </a:solidFill>
          <a:ln w="12700">
            <a:miter lim="400000"/>
          </a:ln>
          <a:effectLst>
            <a:outerShdw blurRad="381000" dist="63500" dir="5400000" rotWithShape="0">
              <a:schemeClr val="bg1">
                <a:lumMod val="75000"/>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a:solidFill>
                <a:schemeClr val="tx1">
                  <a:lumMod val="65000"/>
                  <a:lumOff val="35000"/>
                </a:schemeClr>
              </a:solidFill>
              <a:latin typeface="+mn-ea"/>
              <a:cs typeface="Helvetica"/>
              <a:sym typeface="Helvetica"/>
            </a:endParaRPr>
          </a:p>
        </p:txBody>
      </p:sp>
      <p:sp>
        <p:nvSpPr>
          <p:cNvPr id="85" name="Shape 103">
            <a:extLst>
              <a:ext uri="{FF2B5EF4-FFF2-40B4-BE49-F238E27FC236}">
                <a16:creationId xmlns="" xmlns:a16="http://schemas.microsoft.com/office/drawing/2014/main" id="{AD4194FF-0E33-4FCB-89CC-AEB3D2EAA040}"/>
              </a:ext>
            </a:extLst>
          </p:cNvPr>
          <p:cNvSpPr txBox="1"/>
          <p:nvPr/>
        </p:nvSpPr>
        <p:spPr>
          <a:xfrm>
            <a:off x="2684867" y="4769649"/>
            <a:ext cx="1690083"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ontserrat" panose="02000505000000020004"/>
              </a:rPr>
              <a:t>请输入文本请输入文本请输入文</a:t>
            </a:r>
          </a:p>
        </p:txBody>
      </p:sp>
      <p:sp>
        <p:nvSpPr>
          <p:cNvPr id="58" name="Shape 3701"/>
          <p:cNvSpPr/>
          <p:nvPr/>
        </p:nvSpPr>
        <p:spPr>
          <a:xfrm>
            <a:off x="3318401" y="4143958"/>
            <a:ext cx="393161" cy="480547"/>
          </a:xfrm>
          <a:custGeom>
            <a:avLst/>
            <a:gdLst/>
            <a:ahLst/>
            <a:cxnLst/>
            <a:rect l="0" t="0" r="0" b="0"/>
            <a:pathLst>
              <a:path w="120000" h="120000" extrusionOk="0">
                <a:moveTo>
                  <a:pt x="60000" y="49088"/>
                </a:moveTo>
                <a:lnTo>
                  <a:pt x="60000" y="33144"/>
                </a:lnTo>
                <a:lnTo>
                  <a:pt x="77377" y="49088"/>
                </a:lnTo>
                <a:cubicBezTo>
                  <a:pt x="77377" y="49088"/>
                  <a:pt x="60000" y="49088"/>
                  <a:pt x="60000" y="49088"/>
                </a:cubicBezTo>
                <a:close/>
                <a:moveTo>
                  <a:pt x="80000" y="109088"/>
                </a:moveTo>
                <a:cubicBezTo>
                  <a:pt x="80000" y="112100"/>
                  <a:pt x="77011" y="114538"/>
                  <a:pt x="73333" y="114538"/>
                </a:cubicBezTo>
                <a:lnTo>
                  <a:pt x="13333" y="114538"/>
                </a:lnTo>
                <a:cubicBezTo>
                  <a:pt x="9655" y="114538"/>
                  <a:pt x="6666" y="112100"/>
                  <a:pt x="6666" y="109088"/>
                </a:cubicBezTo>
                <a:lnTo>
                  <a:pt x="6666" y="38177"/>
                </a:lnTo>
                <a:cubicBezTo>
                  <a:pt x="6666" y="35172"/>
                  <a:pt x="9655" y="32727"/>
                  <a:pt x="13333" y="32727"/>
                </a:cubicBezTo>
                <a:lnTo>
                  <a:pt x="53333" y="32727"/>
                </a:lnTo>
                <a:lnTo>
                  <a:pt x="53333" y="49088"/>
                </a:lnTo>
                <a:cubicBezTo>
                  <a:pt x="53333" y="52100"/>
                  <a:pt x="56322" y="54544"/>
                  <a:pt x="60000" y="54544"/>
                </a:cubicBezTo>
                <a:lnTo>
                  <a:pt x="80000" y="54544"/>
                </a:lnTo>
                <a:cubicBezTo>
                  <a:pt x="80000" y="54544"/>
                  <a:pt x="80000" y="109088"/>
                  <a:pt x="80000" y="109088"/>
                </a:cubicBezTo>
                <a:close/>
                <a:moveTo>
                  <a:pt x="13333" y="27272"/>
                </a:moveTo>
                <a:cubicBezTo>
                  <a:pt x="5972" y="27272"/>
                  <a:pt x="0" y="32155"/>
                  <a:pt x="0" y="38177"/>
                </a:cubicBezTo>
                <a:lnTo>
                  <a:pt x="0" y="109088"/>
                </a:lnTo>
                <a:cubicBezTo>
                  <a:pt x="0" y="115111"/>
                  <a:pt x="5972" y="120000"/>
                  <a:pt x="13333" y="120000"/>
                </a:cubicBezTo>
                <a:lnTo>
                  <a:pt x="73333" y="120000"/>
                </a:lnTo>
                <a:cubicBezTo>
                  <a:pt x="80694" y="120000"/>
                  <a:pt x="86666" y="115111"/>
                  <a:pt x="86666" y="109088"/>
                </a:cubicBezTo>
                <a:lnTo>
                  <a:pt x="86666" y="49088"/>
                </a:lnTo>
                <a:lnTo>
                  <a:pt x="63333" y="27272"/>
                </a:lnTo>
                <a:cubicBezTo>
                  <a:pt x="63333" y="27272"/>
                  <a:pt x="13333" y="27272"/>
                  <a:pt x="13333" y="27272"/>
                </a:cubicBezTo>
                <a:close/>
                <a:moveTo>
                  <a:pt x="93333" y="21816"/>
                </a:moveTo>
                <a:lnTo>
                  <a:pt x="93333" y="5877"/>
                </a:lnTo>
                <a:lnTo>
                  <a:pt x="110711" y="21816"/>
                </a:lnTo>
                <a:cubicBezTo>
                  <a:pt x="110711" y="21816"/>
                  <a:pt x="93333" y="21816"/>
                  <a:pt x="93333" y="21816"/>
                </a:cubicBezTo>
                <a:close/>
                <a:moveTo>
                  <a:pt x="96666" y="0"/>
                </a:moveTo>
                <a:lnTo>
                  <a:pt x="46666" y="0"/>
                </a:lnTo>
                <a:cubicBezTo>
                  <a:pt x="39305" y="0"/>
                  <a:pt x="33333" y="4883"/>
                  <a:pt x="33333" y="10911"/>
                </a:cubicBezTo>
                <a:lnTo>
                  <a:pt x="33333" y="19088"/>
                </a:lnTo>
                <a:cubicBezTo>
                  <a:pt x="33333" y="20600"/>
                  <a:pt x="34827" y="21816"/>
                  <a:pt x="36666" y="21816"/>
                </a:cubicBezTo>
                <a:cubicBezTo>
                  <a:pt x="38505" y="21816"/>
                  <a:pt x="40000" y="20600"/>
                  <a:pt x="40000" y="19088"/>
                </a:cubicBezTo>
                <a:lnTo>
                  <a:pt x="40000" y="10911"/>
                </a:lnTo>
                <a:cubicBezTo>
                  <a:pt x="40000" y="7900"/>
                  <a:pt x="42988" y="5455"/>
                  <a:pt x="46666" y="5455"/>
                </a:cubicBezTo>
                <a:lnTo>
                  <a:pt x="86666" y="5455"/>
                </a:lnTo>
                <a:lnTo>
                  <a:pt x="86666" y="21816"/>
                </a:lnTo>
                <a:cubicBezTo>
                  <a:pt x="86666" y="24827"/>
                  <a:pt x="89655" y="27272"/>
                  <a:pt x="93333" y="27272"/>
                </a:cubicBezTo>
                <a:lnTo>
                  <a:pt x="113333" y="27272"/>
                </a:lnTo>
                <a:lnTo>
                  <a:pt x="113333" y="81816"/>
                </a:lnTo>
                <a:cubicBezTo>
                  <a:pt x="113333" y="84827"/>
                  <a:pt x="110344" y="87272"/>
                  <a:pt x="106666" y="87272"/>
                </a:cubicBezTo>
                <a:lnTo>
                  <a:pt x="96666" y="87272"/>
                </a:lnTo>
                <a:cubicBezTo>
                  <a:pt x="94827" y="87272"/>
                  <a:pt x="93333" y="88494"/>
                  <a:pt x="93333" y="89994"/>
                </a:cubicBezTo>
                <a:cubicBezTo>
                  <a:pt x="93333" y="91505"/>
                  <a:pt x="94827" y="92722"/>
                  <a:pt x="96666" y="92722"/>
                </a:cubicBezTo>
                <a:lnTo>
                  <a:pt x="106666" y="92722"/>
                </a:lnTo>
                <a:cubicBezTo>
                  <a:pt x="114027" y="92722"/>
                  <a:pt x="120000" y="87838"/>
                  <a:pt x="120000" y="81816"/>
                </a:cubicBezTo>
                <a:lnTo>
                  <a:pt x="120000" y="21816"/>
                </a:lnTo>
                <a:cubicBezTo>
                  <a:pt x="120000" y="21816"/>
                  <a:pt x="96666" y="0"/>
                  <a:pt x="96666" y="0"/>
                </a:cubicBezTo>
                <a:close/>
              </a:path>
            </a:pathLst>
          </a:custGeom>
          <a:solidFill>
            <a:schemeClr val="accent1">
              <a:lumMod val="60000"/>
              <a:lumOff val="40000"/>
            </a:schemeClr>
          </a:solidFill>
          <a:ln>
            <a:noFill/>
          </a:ln>
        </p:spPr>
        <p:txBody>
          <a:bodyPr lIns="14279" tIns="14279" rIns="14279" bIns="14279" anchor="ctr" anchorCtr="0">
            <a:noAutofit/>
          </a:bodyPr>
          <a:lstStyle/>
          <a:p>
            <a:endParaRPr sz="1125" dirty="0">
              <a:solidFill>
                <a:schemeClr val="tx2">
                  <a:lumMod val="50000"/>
                </a:schemeClr>
              </a:solidFill>
              <a:latin typeface="Arial Black" panose="020B0A04020102090204" pitchFamily="34" charset="0"/>
              <a:ea typeface="Lato" panose="020F0502020204030203"/>
              <a:cs typeface="Lato" panose="020F0502020204030203"/>
              <a:sym typeface="Lato" panose="020F0502020204030203"/>
            </a:endParaRPr>
          </a:p>
        </p:txBody>
      </p:sp>
      <p:sp>
        <p:nvSpPr>
          <p:cNvPr id="87" name="Rectangle: Rounded Corners 3">
            <a:extLst>
              <a:ext uri="{FF2B5EF4-FFF2-40B4-BE49-F238E27FC236}">
                <a16:creationId xmlns="" xmlns:a16="http://schemas.microsoft.com/office/drawing/2014/main" id="{C184DB35-CB12-4474-B1E7-5562BE8B256B}"/>
              </a:ext>
            </a:extLst>
          </p:cNvPr>
          <p:cNvSpPr/>
          <p:nvPr/>
        </p:nvSpPr>
        <p:spPr>
          <a:xfrm>
            <a:off x="4740845" y="3936781"/>
            <a:ext cx="1776343" cy="1665734"/>
          </a:xfrm>
          <a:prstGeom prst="roundRect">
            <a:avLst>
              <a:gd name="adj" fmla="val 877"/>
            </a:avLst>
          </a:prstGeom>
          <a:solidFill>
            <a:srgbClr val="FFFFFF"/>
          </a:solidFill>
          <a:ln w="12700">
            <a:miter lim="400000"/>
          </a:ln>
          <a:effectLst>
            <a:outerShdw blurRad="381000" dist="63500" dir="5400000" rotWithShape="0">
              <a:schemeClr val="bg1">
                <a:lumMod val="75000"/>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a:solidFill>
                <a:schemeClr val="tx1">
                  <a:lumMod val="65000"/>
                  <a:lumOff val="35000"/>
                </a:schemeClr>
              </a:solidFill>
              <a:latin typeface="+mn-ea"/>
              <a:cs typeface="Helvetica"/>
              <a:sym typeface="Helvetica"/>
            </a:endParaRPr>
          </a:p>
        </p:txBody>
      </p:sp>
      <p:sp>
        <p:nvSpPr>
          <p:cNvPr id="88" name="Shape 103">
            <a:extLst>
              <a:ext uri="{FF2B5EF4-FFF2-40B4-BE49-F238E27FC236}">
                <a16:creationId xmlns="" xmlns:a16="http://schemas.microsoft.com/office/drawing/2014/main" id="{F2B32FE6-C412-459E-839E-1B2883D7A459}"/>
              </a:ext>
            </a:extLst>
          </p:cNvPr>
          <p:cNvSpPr txBox="1"/>
          <p:nvPr/>
        </p:nvSpPr>
        <p:spPr>
          <a:xfrm>
            <a:off x="4798900" y="4769649"/>
            <a:ext cx="1690083"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ontserrat" panose="02000505000000020004"/>
              </a:rPr>
              <a:t>请输入文本请输入文本请输入文</a:t>
            </a:r>
          </a:p>
        </p:txBody>
      </p:sp>
      <p:sp>
        <p:nvSpPr>
          <p:cNvPr id="90" name="Rectangle: Rounded Corners 3">
            <a:extLst>
              <a:ext uri="{FF2B5EF4-FFF2-40B4-BE49-F238E27FC236}">
                <a16:creationId xmlns="" xmlns:a16="http://schemas.microsoft.com/office/drawing/2014/main" id="{0663049F-946B-4EE0-8CC3-E3FB6CE6CF08}"/>
              </a:ext>
            </a:extLst>
          </p:cNvPr>
          <p:cNvSpPr/>
          <p:nvPr/>
        </p:nvSpPr>
        <p:spPr>
          <a:xfrm>
            <a:off x="6854879" y="3936781"/>
            <a:ext cx="1776343" cy="1665734"/>
          </a:xfrm>
          <a:prstGeom prst="roundRect">
            <a:avLst>
              <a:gd name="adj" fmla="val 877"/>
            </a:avLst>
          </a:prstGeom>
          <a:solidFill>
            <a:srgbClr val="FFFFFF"/>
          </a:solidFill>
          <a:ln w="12700">
            <a:miter lim="400000"/>
          </a:ln>
          <a:effectLst>
            <a:outerShdw blurRad="381000" dist="63500" dir="5400000" rotWithShape="0">
              <a:schemeClr val="bg1">
                <a:lumMod val="75000"/>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dirty="0">
              <a:solidFill>
                <a:schemeClr val="tx1">
                  <a:lumMod val="65000"/>
                  <a:lumOff val="35000"/>
                </a:schemeClr>
              </a:solidFill>
              <a:latin typeface="+mn-ea"/>
              <a:cs typeface="Helvetica"/>
              <a:sym typeface="Helvetica"/>
            </a:endParaRPr>
          </a:p>
        </p:txBody>
      </p:sp>
      <p:sp>
        <p:nvSpPr>
          <p:cNvPr id="91" name="Shape 103">
            <a:extLst>
              <a:ext uri="{FF2B5EF4-FFF2-40B4-BE49-F238E27FC236}">
                <a16:creationId xmlns="" xmlns:a16="http://schemas.microsoft.com/office/drawing/2014/main" id="{10F9DAF3-F596-4B94-A54B-BE58C73CED78}"/>
              </a:ext>
            </a:extLst>
          </p:cNvPr>
          <p:cNvSpPr txBox="1"/>
          <p:nvPr/>
        </p:nvSpPr>
        <p:spPr>
          <a:xfrm>
            <a:off x="6912934" y="4769649"/>
            <a:ext cx="1690083" cy="679801"/>
          </a:xfrm>
          <a:prstGeom prst="rect">
            <a:avLst/>
          </a:prstGeom>
        </p:spPr>
        <p:txBody>
          <a:bodyPr wrap="square">
            <a:spAutoFit/>
          </a:bodyPr>
          <a:lstStyle>
            <a:defPPr>
              <a:defRPr lang="zh-CN"/>
            </a:defPPr>
            <a:lvl1pPr algn="ctr">
              <a:lnSpc>
                <a:spcPct val="125000"/>
              </a:lnSpc>
              <a:defRPr sz="1600">
                <a:solidFill>
                  <a:schemeClr val="tx1">
                    <a:lumMod val="75000"/>
                    <a:lumOff val="25000"/>
                  </a:schemeClr>
                </a:solidFill>
                <a:latin typeface="+mn-ea"/>
              </a:defRPr>
            </a:lvl1pPr>
          </a:lstStyle>
          <a:p>
            <a:r>
              <a:rPr lang="zh-CN" altLang="en-US" dirty="0">
                <a:sym typeface="Montserrat" panose="02000505000000020004"/>
              </a:rPr>
              <a:t>请输入文本请输入文本请输入文</a:t>
            </a:r>
          </a:p>
        </p:txBody>
      </p:sp>
      <p:sp>
        <p:nvSpPr>
          <p:cNvPr id="60" name="Shape 3769"/>
          <p:cNvSpPr/>
          <p:nvPr/>
        </p:nvSpPr>
        <p:spPr>
          <a:xfrm>
            <a:off x="7530601" y="4227418"/>
            <a:ext cx="424896" cy="386269"/>
          </a:xfrm>
          <a:custGeom>
            <a:avLst/>
            <a:gdLst/>
            <a:ahLst/>
            <a:cxnLst/>
            <a:rect l="0" t="0" r="0" b="0"/>
            <a:pathLst>
              <a:path w="120000" h="120000" extrusionOk="0">
                <a:moveTo>
                  <a:pt x="92727" y="114000"/>
                </a:moveTo>
                <a:lnTo>
                  <a:pt x="81816" y="114000"/>
                </a:lnTo>
                <a:lnTo>
                  <a:pt x="81816" y="102000"/>
                </a:lnTo>
                <a:cubicBezTo>
                  <a:pt x="83327" y="102000"/>
                  <a:pt x="84544" y="100661"/>
                  <a:pt x="84544" y="99000"/>
                </a:cubicBezTo>
                <a:cubicBezTo>
                  <a:pt x="84544" y="97344"/>
                  <a:pt x="83327" y="96000"/>
                  <a:pt x="81816" y="96000"/>
                </a:cubicBezTo>
                <a:lnTo>
                  <a:pt x="81816" y="42000"/>
                </a:lnTo>
                <a:lnTo>
                  <a:pt x="92727" y="42000"/>
                </a:lnTo>
                <a:cubicBezTo>
                  <a:pt x="92727" y="42000"/>
                  <a:pt x="92727" y="114000"/>
                  <a:pt x="92727" y="114000"/>
                </a:cubicBezTo>
                <a:close/>
                <a:moveTo>
                  <a:pt x="76361" y="96000"/>
                </a:moveTo>
                <a:cubicBezTo>
                  <a:pt x="74855" y="96000"/>
                  <a:pt x="73638" y="97344"/>
                  <a:pt x="73638" y="99000"/>
                </a:cubicBezTo>
                <a:cubicBezTo>
                  <a:pt x="73638" y="100661"/>
                  <a:pt x="74855" y="102000"/>
                  <a:pt x="76361" y="102000"/>
                </a:cubicBezTo>
                <a:lnTo>
                  <a:pt x="76361" y="114000"/>
                </a:lnTo>
                <a:lnTo>
                  <a:pt x="21816" y="114000"/>
                </a:lnTo>
                <a:lnTo>
                  <a:pt x="21816" y="102000"/>
                </a:lnTo>
                <a:cubicBezTo>
                  <a:pt x="23327" y="102000"/>
                  <a:pt x="24544" y="100661"/>
                  <a:pt x="24544" y="99000"/>
                </a:cubicBezTo>
                <a:cubicBezTo>
                  <a:pt x="24544" y="97344"/>
                  <a:pt x="23327" y="96000"/>
                  <a:pt x="21816" y="96000"/>
                </a:cubicBezTo>
                <a:lnTo>
                  <a:pt x="21816" y="42000"/>
                </a:lnTo>
                <a:lnTo>
                  <a:pt x="76361" y="42000"/>
                </a:lnTo>
                <a:cubicBezTo>
                  <a:pt x="76361" y="42000"/>
                  <a:pt x="76361" y="96000"/>
                  <a:pt x="76361" y="96000"/>
                </a:cubicBezTo>
                <a:close/>
                <a:moveTo>
                  <a:pt x="16361" y="96000"/>
                </a:moveTo>
                <a:cubicBezTo>
                  <a:pt x="14855" y="96000"/>
                  <a:pt x="13638" y="97344"/>
                  <a:pt x="13638" y="99000"/>
                </a:cubicBezTo>
                <a:cubicBezTo>
                  <a:pt x="13638" y="100661"/>
                  <a:pt x="14855" y="102000"/>
                  <a:pt x="16361" y="102000"/>
                </a:cubicBezTo>
                <a:lnTo>
                  <a:pt x="16361" y="114000"/>
                </a:lnTo>
                <a:lnTo>
                  <a:pt x="5455" y="114000"/>
                </a:lnTo>
                <a:lnTo>
                  <a:pt x="5455" y="42000"/>
                </a:lnTo>
                <a:lnTo>
                  <a:pt x="16361" y="42000"/>
                </a:lnTo>
                <a:cubicBezTo>
                  <a:pt x="16361" y="42000"/>
                  <a:pt x="16361" y="96000"/>
                  <a:pt x="16361" y="96000"/>
                </a:cubicBezTo>
                <a:close/>
                <a:moveTo>
                  <a:pt x="43638" y="30000"/>
                </a:moveTo>
                <a:lnTo>
                  <a:pt x="54544" y="30000"/>
                </a:lnTo>
                <a:cubicBezTo>
                  <a:pt x="57555" y="30000"/>
                  <a:pt x="60000" y="32688"/>
                  <a:pt x="60000" y="36005"/>
                </a:cubicBezTo>
                <a:lnTo>
                  <a:pt x="38183" y="36005"/>
                </a:lnTo>
                <a:cubicBezTo>
                  <a:pt x="38183" y="32688"/>
                  <a:pt x="40627" y="30000"/>
                  <a:pt x="43638" y="30000"/>
                </a:cubicBezTo>
                <a:moveTo>
                  <a:pt x="92727" y="36005"/>
                </a:moveTo>
                <a:lnTo>
                  <a:pt x="65455" y="36005"/>
                </a:lnTo>
                <a:cubicBezTo>
                  <a:pt x="65455" y="29372"/>
                  <a:pt x="60572" y="24005"/>
                  <a:pt x="54544" y="24005"/>
                </a:cubicBezTo>
                <a:lnTo>
                  <a:pt x="43638" y="24005"/>
                </a:lnTo>
                <a:cubicBezTo>
                  <a:pt x="37611" y="24005"/>
                  <a:pt x="32727" y="29372"/>
                  <a:pt x="32727" y="36005"/>
                </a:cubicBezTo>
                <a:lnTo>
                  <a:pt x="5455" y="36005"/>
                </a:lnTo>
                <a:cubicBezTo>
                  <a:pt x="2444" y="36005"/>
                  <a:pt x="0" y="38688"/>
                  <a:pt x="0" y="42000"/>
                </a:cubicBezTo>
                <a:lnTo>
                  <a:pt x="0" y="114000"/>
                </a:lnTo>
                <a:cubicBezTo>
                  <a:pt x="0" y="117311"/>
                  <a:pt x="2444" y="120000"/>
                  <a:pt x="5455" y="120000"/>
                </a:cubicBezTo>
                <a:lnTo>
                  <a:pt x="92727" y="120000"/>
                </a:lnTo>
                <a:cubicBezTo>
                  <a:pt x="95738" y="120000"/>
                  <a:pt x="98183" y="117311"/>
                  <a:pt x="98183" y="114000"/>
                </a:cubicBezTo>
                <a:lnTo>
                  <a:pt x="98183" y="42000"/>
                </a:lnTo>
                <a:cubicBezTo>
                  <a:pt x="98183" y="38688"/>
                  <a:pt x="95738" y="36005"/>
                  <a:pt x="92727" y="36005"/>
                </a:cubicBezTo>
                <a:moveTo>
                  <a:pt x="60000" y="12005"/>
                </a:moveTo>
                <a:cubicBezTo>
                  <a:pt x="60000" y="8688"/>
                  <a:pt x="62444" y="6000"/>
                  <a:pt x="65455" y="6000"/>
                </a:cubicBezTo>
                <a:lnTo>
                  <a:pt x="76361" y="6000"/>
                </a:lnTo>
                <a:cubicBezTo>
                  <a:pt x="79372" y="6000"/>
                  <a:pt x="81816" y="8688"/>
                  <a:pt x="81816" y="12005"/>
                </a:cubicBezTo>
                <a:cubicBezTo>
                  <a:pt x="81816" y="12005"/>
                  <a:pt x="60000" y="12005"/>
                  <a:pt x="60000" y="12005"/>
                </a:cubicBezTo>
                <a:close/>
                <a:moveTo>
                  <a:pt x="114544" y="12005"/>
                </a:moveTo>
                <a:lnTo>
                  <a:pt x="87272" y="12005"/>
                </a:lnTo>
                <a:cubicBezTo>
                  <a:pt x="87272" y="5372"/>
                  <a:pt x="82388" y="0"/>
                  <a:pt x="76361" y="0"/>
                </a:cubicBezTo>
                <a:lnTo>
                  <a:pt x="65455" y="0"/>
                </a:lnTo>
                <a:cubicBezTo>
                  <a:pt x="59427" y="0"/>
                  <a:pt x="54544" y="5372"/>
                  <a:pt x="54544" y="12005"/>
                </a:cubicBezTo>
                <a:lnTo>
                  <a:pt x="27272" y="12005"/>
                </a:lnTo>
                <a:cubicBezTo>
                  <a:pt x="24261" y="12005"/>
                  <a:pt x="21816" y="14688"/>
                  <a:pt x="21816" y="18000"/>
                </a:cubicBezTo>
                <a:lnTo>
                  <a:pt x="21816" y="27000"/>
                </a:lnTo>
                <a:cubicBezTo>
                  <a:pt x="21816" y="28661"/>
                  <a:pt x="23038" y="30000"/>
                  <a:pt x="24544" y="30000"/>
                </a:cubicBezTo>
                <a:cubicBezTo>
                  <a:pt x="26055" y="30000"/>
                  <a:pt x="27272" y="28661"/>
                  <a:pt x="27272" y="27000"/>
                </a:cubicBezTo>
                <a:lnTo>
                  <a:pt x="27272" y="18000"/>
                </a:lnTo>
                <a:lnTo>
                  <a:pt x="114544" y="18000"/>
                </a:lnTo>
                <a:lnTo>
                  <a:pt x="114544" y="90005"/>
                </a:lnTo>
                <a:lnTo>
                  <a:pt x="106361" y="90005"/>
                </a:lnTo>
                <a:cubicBezTo>
                  <a:pt x="104855" y="90005"/>
                  <a:pt x="103638" y="91344"/>
                  <a:pt x="103638" y="93000"/>
                </a:cubicBezTo>
                <a:cubicBezTo>
                  <a:pt x="103638" y="94661"/>
                  <a:pt x="104855" y="96000"/>
                  <a:pt x="106361" y="96000"/>
                </a:cubicBezTo>
                <a:lnTo>
                  <a:pt x="114544" y="96000"/>
                </a:lnTo>
                <a:cubicBezTo>
                  <a:pt x="117555" y="96000"/>
                  <a:pt x="120000" y="93311"/>
                  <a:pt x="120000" y="90005"/>
                </a:cubicBezTo>
                <a:lnTo>
                  <a:pt x="120000" y="18000"/>
                </a:lnTo>
                <a:cubicBezTo>
                  <a:pt x="120000" y="14688"/>
                  <a:pt x="117555" y="12005"/>
                  <a:pt x="114544" y="12005"/>
                </a:cubicBezTo>
                <a:moveTo>
                  <a:pt x="30000" y="66005"/>
                </a:moveTo>
                <a:lnTo>
                  <a:pt x="35455" y="66005"/>
                </a:lnTo>
                <a:cubicBezTo>
                  <a:pt x="36961" y="66005"/>
                  <a:pt x="38183" y="64661"/>
                  <a:pt x="38183" y="63005"/>
                </a:cubicBezTo>
                <a:cubicBezTo>
                  <a:pt x="38183" y="61344"/>
                  <a:pt x="36961" y="60000"/>
                  <a:pt x="35455" y="60000"/>
                </a:cubicBezTo>
                <a:lnTo>
                  <a:pt x="30000" y="60000"/>
                </a:lnTo>
                <a:cubicBezTo>
                  <a:pt x="28494" y="60000"/>
                  <a:pt x="27272" y="61344"/>
                  <a:pt x="27272" y="63005"/>
                </a:cubicBezTo>
                <a:cubicBezTo>
                  <a:pt x="27272" y="64661"/>
                  <a:pt x="28494" y="66005"/>
                  <a:pt x="30000" y="66005"/>
                </a:cubicBezTo>
                <a:moveTo>
                  <a:pt x="30000" y="54000"/>
                </a:moveTo>
                <a:lnTo>
                  <a:pt x="46361" y="54000"/>
                </a:lnTo>
                <a:cubicBezTo>
                  <a:pt x="47872" y="54000"/>
                  <a:pt x="49088" y="52661"/>
                  <a:pt x="49088" y="51005"/>
                </a:cubicBezTo>
                <a:cubicBezTo>
                  <a:pt x="49088" y="49344"/>
                  <a:pt x="47872" y="48000"/>
                  <a:pt x="46361" y="48000"/>
                </a:cubicBezTo>
                <a:lnTo>
                  <a:pt x="30000" y="48000"/>
                </a:lnTo>
                <a:cubicBezTo>
                  <a:pt x="28494" y="48000"/>
                  <a:pt x="27272" y="49344"/>
                  <a:pt x="27272" y="51005"/>
                </a:cubicBezTo>
                <a:cubicBezTo>
                  <a:pt x="27272" y="52661"/>
                  <a:pt x="28494" y="54000"/>
                  <a:pt x="30000" y="54000"/>
                </a:cubicBezTo>
              </a:path>
            </a:pathLst>
          </a:custGeom>
          <a:solidFill>
            <a:schemeClr val="accent1">
              <a:lumMod val="60000"/>
              <a:lumOff val="40000"/>
            </a:schemeClr>
          </a:solidFill>
          <a:ln>
            <a:noFill/>
          </a:ln>
        </p:spPr>
        <p:txBody>
          <a:bodyPr lIns="14279" tIns="14279" rIns="14279" bIns="14279" anchor="ctr" anchorCtr="0">
            <a:noAutofit/>
          </a:bodyPr>
          <a:lstStyle/>
          <a:p>
            <a:endParaRPr sz="1125" dirty="0">
              <a:solidFill>
                <a:schemeClr val="tx2">
                  <a:lumMod val="50000"/>
                </a:schemeClr>
              </a:solidFill>
              <a:latin typeface="Arial Black" panose="020B0A04020102090204" pitchFamily="34" charset="0"/>
              <a:ea typeface="Lato" panose="020F0502020204030203"/>
              <a:cs typeface="Lato" panose="020F0502020204030203"/>
              <a:sym typeface="Lato" panose="020F0502020204030203"/>
            </a:endParaRPr>
          </a:p>
        </p:txBody>
      </p:sp>
      <p:sp>
        <p:nvSpPr>
          <p:cNvPr id="3" name="文本占位符 2">
            <a:extLst>
              <a:ext uri="{FF2B5EF4-FFF2-40B4-BE49-F238E27FC236}">
                <a16:creationId xmlns="" xmlns:a16="http://schemas.microsoft.com/office/drawing/2014/main" id="{D40B1211-FFCD-4E7D-BA70-525F3B8462D6}"/>
              </a:ext>
            </a:extLst>
          </p:cNvPr>
          <p:cNvSpPr>
            <a:spLocks noGrp="1"/>
          </p:cNvSpPr>
          <p:nvPr>
            <p:ph type="body" sz="quarter" idx="11"/>
          </p:nvPr>
        </p:nvSpPr>
        <p:spPr/>
        <p:txBody>
          <a:bodyPr/>
          <a:lstStyle/>
          <a:p>
            <a:r>
              <a:rPr lang="en-US" altLang="zh-CN" dirty="0">
                <a:sym typeface="+mn-lt"/>
              </a:rPr>
              <a:t>Please add the title</a:t>
            </a:r>
          </a:p>
        </p:txBody>
      </p:sp>
      <p:sp>
        <p:nvSpPr>
          <p:cNvPr id="2" name="文本占位符 1">
            <a:extLst>
              <a:ext uri="{FF2B5EF4-FFF2-40B4-BE49-F238E27FC236}">
                <a16:creationId xmlns="" xmlns:a16="http://schemas.microsoft.com/office/drawing/2014/main" id="{33AB2CDF-A92D-42F8-B2E0-AA585323BCDB}"/>
              </a:ext>
            </a:extLst>
          </p:cNvPr>
          <p:cNvSpPr>
            <a:spLocks noGrp="1"/>
          </p:cNvSpPr>
          <p:nvPr>
            <p:ph type="body" sz="quarter" idx="10"/>
          </p:nvPr>
        </p:nvSpPr>
        <p:spPr/>
        <p:txBody>
          <a:bodyPr/>
          <a:lstStyle/>
          <a:p>
            <a:r>
              <a:rPr lang="zh-CN" altLang="en-US" dirty="0"/>
              <a:t>八段无图式</a:t>
            </a:r>
          </a:p>
        </p:txBody>
      </p:sp>
      <p:sp>
        <p:nvSpPr>
          <p:cNvPr id="28" name="Freeform 120">
            <a:extLst>
              <a:ext uri="{FF2B5EF4-FFF2-40B4-BE49-F238E27FC236}">
                <a16:creationId xmlns="" xmlns:a16="http://schemas.microsoft.com/office/drawing/2014/main" id="{16D91087-89B8-4DB0-9346-364DEE3E3243}"/>
              </a:ext>
            </a:extLst>
          </p:cNvPr>
          <p:cNvSpPr>
            <a:spLocks noEditPoints="1"/>
          </p:cNvSpPr>
          <p:nvPr/>
        </p:nvSpPr>
        <p:spPr bwMode="auto">
          <a:xfrm>
            <a:off x="5309429" y="4102628"/>
            <a:ext cx="573812" cy="563206"/>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accent1">
              <a:lumMod val="60000"/>
              <a:lumOff val="40000"/>
            </a:schemeClr>
          </a:solidFill>
          <a:ln>
            <a:noFill/>
          </a:ln>
        </p:spPr>
        <p:txBody>
          <a:bodyPr vert="horz" wrap="square" lIns="68580" tIns="34290" rIns="68580" bIns="34290" numCol="1" anchor="t" anchorCtr="0" compatLnSpc="1">
            <a:prstTxWarp prst="textNoShape">
              <a:avLst/>
            </a:prstTxWarp>
          </a:bodyPr>
          <a:lstStyle/>
          <a:p>
            <a:endParaRPr lang="zh-CN" altLang="en-US" sz="135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play-button_151860">
            <a:extLst>
              <a:ext uri="{FF2B5EF4-FFF2-40B4-BE49-F238E27FC236}">
                <a16:creationId xmlns="" xmlns:a16="http://schemas.microsoft.com/office/drawing/2014/main" id="{8AC84734-9C11-4EFC-A36A-A957C2386ECF}"/>
              </a:ext>
            </a:extLst>
          </p:cNvPr>
          <p:cNvSpPr>
            <a:spLocks noChangeAspect="1"/>
          </p:cNvSpPr>
          <p:nvPr/>
        </p:nvSpPr>
        <p:spPr bwMode="auto">
          <a:xfrm rot="14664483">
            <a:off x="7993283" y="5403406"/>
            <a:ext cx="753187" cy="855454"/>
          </a:xfrm>
          <a:prstGeom prst="chord">
            <a:avLst/>
          </a:prstGeom>
          <a:solidFill>
            <a:schemeClr val="accent1">
              <a:lumMod val="20000"/>
              <a:lumOff val="80000"/>
            </a:schemeClr>
          </a:solidFill>
          <a:ln>
            <a:noFill/>
          </a:ln>
          <a:effectLst/>
        </p:spPr>
      </p:sp>
      <p:sp>
        <p:nvSpPr>
          <p:cNvPr id="18" name="Rectangle 16">
            <a:extLst>
              <a:ext uri="{FF2B5EF4-FFF2-40B4-BE49-F238E27FC236}">
                <a16:creationId xmlns="" xmlns:a16="http://schemas.microsoft.com/office/drawing/2014/main" id="{54B427F9-EF7B-4902-A890-33F71FB6020F}"/>
              </a:ext>
            </a:extLst>
          </p:cNvPr>
          <p:cNvSpPr/>
          <p:nvPr/>
        </p:nvSpPr>
        <p:spPr>
          <a:xfrm>
            <a:off x="537028" y="972457"/>
            <a:ext cx="8082231" cy="5080000"/>
          </a:xfrm>
          <a:prstGeom prst="roundRect">
            <a:avLst>
              <a:gd name="adj" fmla="val 1603"/>
            </a:avLst>
          </a:prstGeom>
          <a:solidFill>
            <a:schemeClr val="bg1"/>
          </a:solidFill>
          <a:ln>
            <a:noFill/>
          </a:ln>
          <a:effectLst>
            <a:outerShdw blurRad="190500" dist="50800" dir="5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8" name="直接连接符 7">
            <a:extLst>
              <a:ext uri="{FF2B5EF4-FFF2-40B4-BE49-F238E27FC236}">
                <a16:creationId xmlns="" xmlns:a16="http://schemas.microsoft.com/office/drawing/2014/main" id="{D341AD2E-C81E-4A6B-BE80-A4024E767891}"/>
              </a:ext>
            </a:extLst>
          </p:cNvPr>
          <p:cNvCxnSpPr>
            <a:cxnSpLocks/>
          </p:cNvCxnSpPr>
          <p:nvPr/>
        </p:nvCxnSpPr>
        <p:spPr>
          <a:xfrm>
            <a:off x="5066838" y="1624226"/>
            <a:ext cx="0" cy="4134517"/>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5" name="Group 30">
            <a:extLst>
              <a:ext uri="{FF2B5EF4-FFF2-40B4-BE49-F238E27FC236}">
                <a16:creationId xmlns="" xmlns:a16="http://schemas.microsoft.com/office/drawing/2014/main" id="{441E7F42-4D4F-4F3B-B66B-8DF74FB2CE43}"/>
              </a:ext>
            </a:extLst>
          </p:cNvPr>
          <p:cNvGrpSpPr/>
          <p:nvPr/>
        </p:nvGrpSpPr>
        <p:grpSpPr>
          <a:xfrm>
            <a:off x="774123" y="1210061"/>
            <a:ext cx="321383" cy="68940"/>
            <a:chOff x="5029326" y="6035040"/>
            <a:chExt cx="983702" cy="211015"/>
          </a:xfrm>
        </p:grpSpPr>
        <p:sp>
          <p:nvSpPr>
            <p:cNvPr id="16" name="Oval 31">
              <a:extLst>
                <a:ext uri="{FF2B5EF4-FFF2-40B4-BE49-F238E27FC236}">
                  <a16:creationId xmlns="" xmlns:a16="http://schemas.microsoft.com/office/drawing/2014/main" id="{2FDCA16D-62EF-46A9-AE8A-D4041B7F244D}"/>
                </a:ext>
              </a:extLst>
            </p:cNvPr>
            <p:cNvSpPr/>
            <p:nvPr/>
          </p:nvSpPr>
          <p:spPr>
            <a:xfrm>
              <a:off x="5029326" y="6035040"/>
              <a:ext cx="211015" cy="2110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17" name="Oval 32">
              <a:extLst>
                <a:ext uri="{FF2B5EF4-FFF2-40B4-BE49-F238E27FC236}">
                  <a16:creationId xmlns="" xmlns:a16="http://schemas.microsoft.com/office/drawing/2014/main" id="{54E5791E-FEFC-4F5D-9278-4157AFB988BB}"/>
                </a:ext>
              </a:extLst>
            </p:cNvPr>
            <p:cNvSpPr/>
            <p:nvPr/>
          </p:nvSpPr>
          <p:spPr>
            <a:xfrm>
              <a:off x="5413042" y="6035040"/>
              <a:ext cx="211015" cy="21101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19" name="Oval 33">
              <a:extLst>
                <a:ext uri="{FF2B5EF4-FFF2-40B4-BE49-F238E27FC236}">
                  <a16:creationId xmlns="" xmlns:a16="http://schemas.microsoft.com/office/drawing/2014/main" id="{D90F3678-73AA-40F1-ADC0-627F134EA324}"/>
                </a:ext>
              </a:extLst>
            </p:cNvPr>
            <p:cNvSpPr/>
            <p:nvPr/>
          </p:nvSpPr>
          <p:spPr>
            <a:xfrm>
              <a:off x="5802013" y="6035040"/>
              <a:ext cx="211015" cy="21101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grpSp>
      <p:cxnSp>
        <p:nvCxnSpPr>
          <p:cNvPr id="20" name="直接连接符 19">
            <a:extLst>
              <a:ext uri="{FF2B5EF4-FFF2-40B4-BE49-F238E27FC236}">
                <a16:creationId xmlns="" xmlns:a16="http://schemas.microsoft.com/office/drawing/2014/main" id="{A906C875-1189-4E90-8470-789E075460CB}"/>
              </a:ext>
            </a:extLst>
          </p:cNvPr>
          <p:cNvCxnSpPr>
            <a:cxnSpLocks/>
          </p:cNvCxnSpPr>
          <p:nvPr/>
        </p:nvCxnSpPr>
        <p:spPr>
          <a:xfrm>
            <a:off x="774123" y="1405184"/>
            <a:ext cx="7595755" cy="0"/>
          </a:xfrm>
          <a:prstGeom prst="line">
            <a:avLst/>
          </a:prstGeom>
          <a:ln>
            <a:gradFill flip="none" rotWithShape="1">
              <a:gsLst>
                <a:gs pos="100000">
                  <a:schemeClr val="accent1">
                    <a:lumMod val="20000"/>
                    <a:lumOff val="80000"/>
                    <a:alpha val="20000"/>
                  </a:schemeClr>
                </a:gs>
                <a:gs pos="50000">
                  <a:schemeClr val="accent1">
                    <a:lumMod val="20000"/>
                    <a:lumOff val="80000"/>
                  </a:schemeClr>
                </a:gs>
                <a:gs pos="0">
                  <a:schemeClr val="accent1">
                    <a:lumMod val="20000"/>
                    <a:lumOff val="80000"/>
                    <a:alpha val="2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 xmlns:a16="http://schemas.microsoft.com/office/drawing/2014/main" id="{2FEE757C-4281-459D-A9B1-C54A3355FAA2}"/>
              </a:ext>
            </a:extLst>
          </p:cNvPr>
          <p:cNvSpPr/>
          <p:nvPr/>
        </p:nvSpPr>
        <p:spPr>
          <a:xfrm>
            <a:off x="7810304" y="1146098"/>
            <a:ext cx="559574" cy="230832"/>
          </a:xfrm>
          <a:prstGeom prst="rect">
            <a:avLst/>
          </a:prstGeom>
        </p:spPr>
        <p:txBody>
          <a:bodyPr wrap="square" lIns="0" rIns="0">
            <a:spAutoFit/>
          </a:bodyPr>
          <a:lstStyle/>
          <a:p>
            <a:pPr algn="r"/>
            <a:r>
              <a:rPr lang="en-US" altLang="zh-CN" sz="900" kern="100" spc="225" dirty="0">
                <a:solidFill>
                  <a:schemeClr val="accent1">
                    <a:lumMod val="60000"/>
                    <a:lumOff val="40000"/>
                  </a:schemeClr>
                </a:solidFill>
                <a:ea typeface="微软雅黑"/>
                <a:cs typeface="Times New Roman" panose="02020603050405020304" pitchFamily="18" charset="0"/>
              </a:rPr>
              <a:t>BUCT</a:t>
            </a:r>
            <a:endParaRPr lang="zh-CN" altLang="en-US" sz="900" kern="100" spc="225" dirty="0">
              <a:solidFill>
                <a:schemeClr val="accent1">
                  <a:lumMod val="60000"/>
                  <a:lumOff val="40000"/>
                </a:schemeClr>
              </a:solidFill>
              <a:ea typeface="微软雅黑"/>
              <a:cs typeface="Times New Roman" panose="02020603050405020304" pitchFamily="18" charset="0"/>
            </a:endParaRPr>
          </a:p>
        </p:txBody>
      </p:sp>
      <p:pic>
        <p:nvPicPr>
          <p:cNvPr id="4" name="图片占位符 3">
            <a:extLst>
              <a:ext uri="{FF2B5EF4-FFF2-40B4-BE49-F238E27FC236}">
                <a16:creationId xmlns="" xmlns:a16="http://schemas.microsoft.com/office/drawing/2014/main" id="{51FC9450-73D5-4C5C-9225-C51098D90E26}"/>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16697" r="16697"/>
          <a:stretch>
            <a:fillRect/>
          </a:stretch>
        </p:blipFill>
        <p:spPr/>
      </p:pic>
      <p:sp>
        <p:nvSpPr>
          <p:cNvPr id="22" name="矩形 21">
            <a:extLst>
              <a:ext uri="{FF2B5EF4-FFF2-40B4-BE49-F238E27FC236}">
                <a16:creationId xmlns="" xmlns:a16="http://schemas.microsoft.com/office/drawing/2014/main" id="{04E90C81-EB9D-4DFE-AE7D-D9634A822C76}"/>
              </a:ext>
            </a:extLst>
          </p:cNvPr>
          <p:cNvSpPr/>
          <p:nvPr/>
        </p:nvSpPr>
        <p:spPr>
          <a:xfrm>
            <a:off x="5342966" y="1758306"/>
            <a:ext cx="2734415" cy="523220"/>
          </a:xfrm>
          <a:prstGeom prst="rect">
            <a:avLst/>
          </a:prstGeom>
        </p:spPr>
        <p:txBody>
          <a:bodyPr wrap="square" lIns="0" rIns="0">
            <a:spAutoFit/>
          </a:bodyPr>
          <a:lstStyle/>
          <a:p>
            <a:pPr>
              <a:defRPr/>
            </a:pPr>
            <a:r>
              <a:rPr lang="zh-CN" altLang="en-US" sz="2800" dirty="0">
                <a:solidFill>
                  <a:schemeClr val="tx1">
                    <a:lumMod val="75000"/>
                    <a:lumOff val="25000"/>
                  </a:schemeClr>
                </a:solidFill>
                <a:latin typeface="+mj-ea"/>
                <a:ea typeface="+mj-ea"/>
              </a:rPr>
              <a:t>一段一图式</a:t>
            </a:r>
          </a:p>
        </p:txBody>
      </p:sp>
      <p:cxnSp>
        <p:nvCxnSpPr>
          <p:cNvPr id="23" name="直接连接符 22">
            <a:extLst>
              <a:ext uri="{FF2B5EF4-FFF2-40B4-BE49-F238E27FC236}">
                <a16:creationId xmlns="" xmlns:a16="http://schemas.microsoft.com/office/drawing/2014/main" id="{2C2EE9B6-10B8-41DF-B188-0A3808F445A4}"/>
              </a:ext>
            </a:extLst>
          </p:cNvPr>
          <p:cNvCxnSpPr>
            <a:cxnSpLocks/>
          </p:cNvCxnSpPr>
          <p:nvPr/>
        </p:nvCxnSpPr>
        <p:spPr>
          <a:xfrm>
            <a:off x="5342965" y="2639231"/>
            <a:ext cx="840734"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 xmlns:a16="http://schemas.microsoft.com/office/drawing/2014/main" id="{DA5311D8-20F1-4BBA-996E-751F62902172}"/>
              </a:ext>
            </a:extLst>
          </p:cNvPr>
          <p:cNvSpPr/>
          <p:nvPr/>
        </p:nvSpPr>
        <p:spPr>
          <a:xfrm>
            <a:off x="5342965" y="2930503"/>
            <a:ext cx="3026907" cy="1910908"/>
          </a:xfrm>
          <a:prstGeom prst="rect">
            <a:avLst/>
          </a:prstGeom>
        </p:spPr>
        <p:txBody>
          <a:bodyPr wrap="square" lIns="0">
            <a:spAutoFit/>
          </a:bodyPr>
          <a:lstStyle/>
          <a:p>
            <a:pPr>
              <a:lnSpc>
                <a:spcPct val="125000"/>
              </a:lnSpc>
              <a:defRPr/>
            </a:pPr>
            <a:r>
              <a:rPr lang="zh-CN" altLang="en-US" sz="1600" dirty="0">
                <a:solidFill>
                  <a:schemeClr val="tx1">
                    <a:lumMod val="75000"/>
                    <a:lumOff val="25000"/>
                  </a:schemeClr>
                </a:solidFill>
                <a:latin typeface="+mn-ea"/>
              </a:rPr>
              <a:t>删除原图片，点击图片占位符中图标，选择合适的图片进行替换。如果发现替换后的图片裁剪的不合适，点击图片，选择“图片工具”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裁剪”下拉小三角</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填充”，即可调整裁剪位置。</a:t>
            </a:r>
          </a:p>
        </p:txBody>
      </p:sp>
      <p:sp>
        <p:nvSpPr>
          <p:cNvPr id="26" name="矩形 25">
            <a:extLst>
              <a:ext uri="{FF2B5EF4-FFF2-40B4-BE49-F238E27FC236}">
                <a16:creationId xmlns="" xmlns:a16="http://schemas.microsoft.com/office/drawing/2014/main" id="{EEF97644-8924-47BE-89FC-27F90190C0DB}"/>
              </a:ext>
            </a:extLst>
          </p:cNvPr>
          <p:cNvSpPr/>
          <p:nvPr/>
        </p:nvSpPr>
        <p:spPr>
          <a:xfrm>
            <a:off x="5342965" y="2226360"/>
            <a:ext cx="2478472" cy="276999"/>
          </a:xfrm>
          <a:prstGeom prst="rect">
            <a:avLst/>
          </a:prstGeom>
        </p:spPr>
        <p:txBody>
          <a:bodyPr wrap="square" lIns="0" rIns="0">
            <a:spAutoFit/>
          </a:bodyPr>
          <a:lstStyle/>
          <a:p>
            <a:pPr algn="dist"/>
            <a:r>
              <a:rPr lang="en-US" altLang="zh-CN" sz="1200" kern="0" dirty="0">
                <a:solidFill>
                  <a:srgbClr val="535353">
                    <a:lumMod val="40000"/>
                    <a:lumOff val="60000"/>
                  </a:srgbClr>
                </a:solidFill>
                <a:cs typeface="+mn-ea"/>
                <a:sym typeface="+mn-lt"/>
              </a:rPr>
              <a:t>Please add the title</a:t>
            </a:r>
          </a:p>
        </p:txBody>
      </p:sp>
      <p:sp>
        <p:nvSpPr>
          <p:cNvPr id="27" name="圆角矩形">
            <a:extLst>
              <a:ext uri="{FF2B5EF4-FFF2-40B4-BE49-F238E27FC236}">
                <a16:creationId xmlns="" xmlns:a16="http://schemas.microsoft.com/office/drawing/2014/main" id="{5C0E1194-9EA0-4371-B902-B167A4A7C750}"/>
              </a:ext>
            </a:extLst>
          </p:cNvPr>
          <p:cNvSpPr/>
          <p:nvPr/>
        </p:nvSpPr>
        <p:spPr>
          <a:xfrm>
            <a:off x="5342966" y="5152422"/>
            <a:ext cx="1335455" cy="351084"/>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lt1"/>
                </a:solidFill>
              </a:rPr>
              <a:t>Learn More</a:t>
            </a:r>
            <a:endParaRPr sz="1200" dirty="0">
              <a:solidFill>
                <a:schemeClr val="lt1"/>
              </a:solidFill>
            </a:endParaRPr>
          </a:p>
        </p:txBody>
      </p:sp>
    </p:spTree>
    <p:extLst>
      <p:ext uri="{BB962C8B-B14F-4D97-AF65-F5344CB8AC3E}">
        <p14:creationId xmlns="" xmlns:p14="http://schemas.microsoft.com/office/powerpoint/2010/main" val="26129450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play-button_151860">
            <a:extLst>
              <a:ext uri="{FF2B5EF4-FFF2-40B4-BE49-F238E27FC236}">
                <a16:creationId xmlns="" xmlns:a16="http://schemas.microsoft.com/office/drawing/2014/main" id="{5962B269-2239-4390-9FDE-9332EDAC4FBF}"/>
              </a:ext>
            </a:extLst>
          </p:cNvPr>
          <p:cNvSpPr>
            <a:spLocks noChangeAspect="1"/>
          </p:cNvSpPr>
          <p:nvPr/>
        </p:nvSpPr>
        <p:spPr bwMode="auto">
          <a:xfrm rot="14664483">
            <a:off x="7993283" y="5403406"/>
            <a:ext cx="753187" cy="855454"/>
          </a:xfrm>
          <a:prstGeom prst="chord">
            <a:avLst/>
          </a:prstGeom>
          <a:solidFill>
            <a:schemeClr val="accent1">
              <a:lumMod val="20000"/>
              <a:lumOff val="80000"/>
            </a:schemeClr>
          </a:solidFill>
          <a:ln>
            <a:noFill/>
          </a:ln>
          <a:effectLst/>
        </p:spPr>
      </p:sp>
      <p:grpSp>
        <p:nvGrpSpPr>
          <p:cNvPr id="35" name="组合 34">
            <a:extLst>
              <a:ext uri="{FF2B5EF4-FFF2-40B4-BE49-F238E27FC236}">
                <a16:creationId xmlns="" xmlns:a16="http://schemas.microsoft.com/office/drawing/2014/main" id="{21657EFC-64C1-4743-8FCD-AF6086F816ED}"/>
              </a:ext>
            </a:extLst>
          </p:cNvPr>
          <p:cNvGrpSpPr/>
          <p:nvPr/>
        </p:nvGrpSpPr>
        <p:grpSpPr>
          <a:xfrm>
            <a:off x="537028" y="972457"/>
            <a:ext cx="8082231" cy="5080000"/>
            <a:chOff x="537028" y="972457"/>
            <a:chExt cx="8082231" cy="5080000"/>
          </a:xfrm>
        </p:grpSpPr>
        <p:sp>
          <p:nvSpPr>
            <p:cNvPr id="36" name="Rectangle 16">
              <a:extLst>
                <a:ext uri="{FF2B5EF4-FFF2-40B4-BE49-F238E27FC236}">
                  <a16:creationId xmlns="" xmlns:a16="http://schemas.microsoft.com/office/drawing/2014/main" id="{E6FB40B0-BCF5-4A73-A72A-7331C7C7EF7A}"/>
                </a:ext>
              </a:extLst>
            </p:cNvPr>
            <p:cNvSpPr/>
            <p:nvPr/>
          </p:nvSpPr>
          <p:spPr>
            <a:xfrm>
              <a:off x="537028" y="972457"/>
              <a:ext cx="8082231" cy="5080000"/>
            </a:xfrm>
            <a:prstGeom prst="roundRect">
              <a:avLst>
                <a:gd name="adj" fmla="val 1603"/>
              </a:avLst>
            </a:prstGeom>
            <a:solidFill>
              <a:schemeClr val="bg1"/>
            </a:solidFill>
            <a:ln>
              <a:noFill/>
            </a:ln>
            <a:effectLst>
              <a:outerShdw blurRad="190500" dist="50800" dir="5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37" name="Group 30">
              <a:extLst>
                <a:ext uri="{FF2B5EF4-FFF2-40B4-BE49-F238E27FC236}">
                  <a16:creationId xmlns="" xmlns:a16="http://schemas.microsoft.com/office/drawing/2014/main" id="{CA92F5DB-7160-4D1E-B83D-1814CC3F8E21}"/>
                </a:ext>
              </a:extLst>
            </p:cNvPr>
            <p:cNvGrpSpPr/>
            <p:nvPr/>
          </p:nvGrpSpPr>
          <p:grpSpPr>
            <a:xfrm>
              <a:off x="774123" y="1210061"/>
              <a:ext cx="321383" cy="68940"/>
              <a:chOff x="5029326" y="6035040"/>
              <a:chExt cx="983702" cy="211015"/>
            </a:xfrm>
          </p:grpSpPr>
          <p:sp>
            <p:nvSpPr>
              <p:cNvPr id="42" name="Oval 31">
                <a:extLst>
                  <a:ext uri="{FF2B5EF4-FFF2-40B4-BE49-F238E27FC236}">
                    <a16:creationId xmlns="" xmlns:a16="http://schemas.microsoft.com/office/drawing/2014/main" id="{6C8E30C4-1DF2-4D5B-BDD9-33286E6B1E0A}"/>
                  </a:ext>
                </a:extLst>
              </p:cNvPr>
              <p:cNvSpPr/>
              <p:nvPr/>
            </p:nvSpPr>
            <p:spPr>
              <a:xfrm>
                <a:off x="5029326" y="6035040"/>
                <a:ext cx="211015" cy="2110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50" name="Oval 32">
                <a:extLst>
                  <a:ext uri="{FF2B5EF4-FFF2-40B4-BE49-F238E27FC236}">
                    <a16:creationId xmlns="" xmlns:a16="http://schemas.microsoft.com/office/drawing/2014/main" id="{0967D97A-C1E0-400A-8298-D758EEB6B432}"/>
                  </a:ext>
                </a:extLst>
              </p:cNvPr>
              <p:cNvSpPr/>
              <p:nvPr/>
            </p:nvSpPr>
            <p:spPr>
              <a:xfrm>
                <a:off x="5413042" y="6035040"/>
                <a:ext cx="211015" cy="21101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51" name="Oval 33">
                <a:extLst>
                  <a:ext uri="{FF2B5EF4-FFF2-40B4-BE49-F238E27FC236}">
                    <a16:creationId xmlns="" xmlns:a16="http://schemas.microsoft.com/office/drawing/2014/main" id="{9F0FD682-72A8-46CC-A662-82B9F9EDA4F4}"/>
                  </a:ext>
                </a:extLst>
              </p:cNvPr>
              <p:cNvSpPr/>
              <p:nvPr/>
            </p:nvSpPr>
            <p:spPr>
              <a:xfrm>
                <a:off x="5802013" y="6035040"/>
                <a:ext cx="211015" cy="21101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grpSp>
        <p:cxnSp>
          <p:nvCxnSpPr>
            <p:cNvPr id="40" name="直接连接符 39">
              <a:extLst>
                <a:ext uri="{FF2B5EF4-FFF2-40B4-BE49-F238E27FC236}">
                  <a16:creationId xmlns="" xmlns:a16="http://schemas.microsoft.com/office/drawing/2014/main" id="{DB34DB43-37CB-4A8C-832E-8684C53ACB91}"/>
                </a:ext>
              </a:extLst>
            </p:cNvPr>
            <p:cNvCxnSpPr>
              <a:cxnSpLocks/>
            </p:cNvCxnSpPr>
            <p:nvPr/>
          </p:nvCxnSpPr>
          <p:spPr>
            <a:xfrm>
              <a:off x="774123" y="1405184"/>
              <a:ext cx="7595755" cy="0"/>
            </a:xfrm>
            <a:prstGeom prst="line">
              <a:avLst/>
            </a:prstGeom>
            <a:ln>
              <a:gradFill flip="none" rotWithShape="1">
                <a:gsLst>
                  <a:gs pos="100000">
                    <a:schemeClr val="accent1">
                      <a:lumMod val="20000"/>
                      <a:lumOff val="80000"/>
                      <a:alpha val="20000"/>
                    </a:schemeClr>
                  </a:gs>
                  <a:gs pos="50000">
                    <a:schemeClr val="accent1">
                      <a:lumMod val="20000"/>
                      <a:lumOff val="80000"/>
                    </a:schemeClr>
                  </a:gs>
                  <a:gs pos="0">
                    <a:schemeClr val="accent1">
                      <a:lumMod val="20000"/>
                      <a:lumOff val="80000"/>
                      <a:alpha val="2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1" name="矩形 40">
              <a:extLst>
                <a:ext uri="{FF2B5EF4-FFF2-40B4-BE49-F238E27FC236}">
                  <a16:creationId xmlns="" xmlns:a16="http://schemas.microsoft.com/office/drawing/2014/main" id="{52695507-F4BC-49C9-B4D5-A40112F518B5}"/>
                </a:ext>
              </a:extLst>
            </p:cNvPr>
            <p:cNvSpPr/>
            <p:nvPr/>
          </p:nvSpPr>
          <p:spPr>
            <a:xfrm>
              <a:off x="7810304" y="1146098"/>
              <a:ext cx="559574" cy="230832"/>
            </a:xfrm>
            <a:prstGeom prst="rect">
              <a:avLst/>
            </a:prstGeom>
          </p:spPr>
          <p:txBody>
            <a:bodyPr wrap="square" lIns="0" rIns="0">
              <a:spAutoFit/>
            </a:bodyPr>
            <a:lstStyle/>
            <a:p>
              <a:pPr algn="r"/>
              <a:r>
                <a:rPr lang="en-US" altLang="zh-CN" sz="900" kern="100" spc="225">
                  <a:solidFill>
                    <a:schemeClr val="accent1">
                      <a:lumMod val="60000"/>
                      <a:lumOff val="40000"/>
                    </a:schemeClr>
                  </a:solidFill>
                  <a:ea typeface="微软雅黑"/>
                  <a:cs typeface="Times New Roman" panose="02020603050405020304" pitchFamily="18" charset="0"/>
                </a:rPr>
                <a:t>BUCT</a:t>
              </a:r>
              <a:endParaRPr lang="zh-CN" altLang="en-US" sz="900" kern="100" spc="225" dirty="0">
                <a:solidFill>
                  <a:schemeClr val="accent1">
                    <a:lumMod val="60000"/>
                    <a:lumOff val="40000"/>
                  </a:schemeClr>
                </a:solidFill>
                <a:ea typeface="微软雅黑"/>
                <a:cs typeface="Times New Roman" panose="02020603050405020304" pitchFamily="18" charset="0"/>
              </a:endParaRPr>
            </a:p>
          </p:txBody>
        </p:sp>
      </p:grpSp>
      <p:sp>
        <p:nvSpPr>
          <p:cNvPr id="52" name="矩形 51">
            <a:extLst>
              <a:ext uri="{FF2B5EF4-FFF2-40B4-BE49-F238E27FC236}">
                <a16:creationId xmlns="" xmlns:a16="http://schemas.microsoft.com/office/drawing/2014/main" id="{35579782-E942-4C6D-A2F4-717DE7B65676}"/>
              </a:ext>
            </a:extLst>
          </p:cNvPr>
          <p:cNvSpPr/>
          <p:nvPr/>
        </p:nvSpPr>
        <p:spPr>
          <a:xfrm>
            <a:off x="5342966" y="1758306"/>
            <a:ext cx="2734415" cy="523220"/>
          </a:xfrm>
          <a:prstGeom prst="rect">
            <a:avLst/>
          </a:prstGeom>
        </p:spPr>
        <p:txBody>
          <a:bodyPr wrap="square" lIns="0" rIns="0">
            <a:spAutoFit/>
          </a:bodyPr>
          <a:lstStyle/>
          <a:p>
            <a:pPr>
              <a:defRPr/>
            </a:pPr>
            <a:r>
              <a:rPr lang="zh-CN" altLang="en-US" sz="2800" dirty="0">
                <a:solidFill>
                  <a:schemeClr val="tx1">
                    <a:lumMod val="75000"/>
                    <a:lumOff val="25000"/>
                  </a:schemeClr>
                </a:solidFill>
                <a:latin typeface="+mj-ea"/>
                <a:ea typeface="+mj-ea"/>
              </a:rPr>
              <a:t>一段多图式</a:t>
            </a:r>
          </a:p>
        </p:txBody>
      </p:sp>
      <p:cxnSp>
        <p:nvCxnSpPr>
          <p:cNvPr id="53" name="直接连接符 52">
            <a:extLst>
              <a:ext uri="{FF2B5EF4-FFF2-40B4-BE49-F238E27FC236}">
                <a16:creationId xmlns="" xmlns:a16="http://schemas.microsoft.com/office/drawing/2014/main" id="{A881BDD7-CFCE-4A8D-BEAD-E9062BAF8699}"/>
              </a:ext>
            </a:extLst>
          </p:cNvPr>
          <p:cNvCxnSpPr>
            <a:cxnSpLocks/>
          </p:cNvCxnSpPr>
          <p:nvPr/>
        </p:nvCxnSpPr>
        <p:spPr>
          <a:xfrm>
            <a:off x="5342965" y="2639231"/>
            <a:ext cx="840734"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4" name="矩形 53">
            <a:extLst>
              <a:ext uri="{FF2B5EF4-FFF2-40B4-BE49-F238E27FC236}">
                <a16:creationId xmlns="" xmlns:a16="http://schemas.microsoft.com/office/drawing/2014/main" id="{8FED701E-0583-4943-96DC-91739573D994}"/>
              </a:ext>
            </a:extLst>
          </p:cNvPr>
          <p:cNvSpPr/>
          <p:nvPr/>
        </p:nvSpPr>
        <p:spPr>
          <a:xfrm>
            <a:off x="5342965" y="2930503"/>
            <a:ext cx="3026907" cy="1910908"/>
          </a:xfrm>
          <a:prstGeom prst="rect">
            <a:avLst/>
          </a:prstGeom>
        </p:spPr>
        <p:txBody>
          <a:bodyPr wrap="square" lIns="0">
            <a:spAutoFit/>
          </a:bodyPr>
          <a:lstStyle/>
          <a:p>
            <a:pPr>
              <a:lnSpc>
                <a:spcPct val="125000"/>
              </a:lnSpc>
              <a:defRPr/>
            </a:pPr>
            <a:r>
              <a:rPr lang="zh-CN" altLang="en-US" sz="1600" dirty="0">
                <a:solidFill>
                  <a:schemeClr val="tx1">
                    <a:lumMod val="75000"/>
                    <a:lumOff val="25000"/>
                  </a:schemeClr>
                </a:solidFill>
                <a:latin typeface="+mn-ea"/>
              </a:rPr>
              <a:t>删除原图片，点击图片占位符中图标，选择合适的图片进行替换。如果发现替换后的图片裁剪的不合适，点击图片，选择“图片工具”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裁剪”下拉小三角</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填充”，即可调整裁剪位置。</a:t>
            </a:r>
          </a:p>
        </p:txBody>
      </p:sp>
      <p:sp>
        <p:nvSpPr>
          <p:cNvPr id="55" name="矩形 54">
            <a:extLst>
              <a:ext uri="{FF2B5EF4-FFF2-40B4-BE49-F238E27FC236}">
                <a16:creationId xmlns="" xmlns:a16="http://schemas.microsoft.com/office/drawing/2014/main" id="{A2D70287-08B1-4998-A1D1-AF24831F7AA2}"/>
              </a:ext>
            </a:extLst>
          </p:cNvPr>
          <p:cNvSpPr/>
          <p:nvPr/>
        </p:nvSpPr>
        <p:spPr>
          <a:xfrm>
            <a:off x="5342965" y="2226360"/>
            <a:ext cx="2478472" cy="276999"/>
          </a:xfrm>
          <a:prstGeom prst="rect">
            <a:avLst/>
          </a:prstGeom>
        </p:spPr>
        <p:txBody>
          <a:bodyPr wrap="square" lIns="0" rIns="0">
            <a:spAutoFit/>
          </a:bodyPr>
          <a:lstStyle/>
          <a:p>
            <a:pPr algn="dist"/>
            <a:r>
              <a:rPr lang="en-US" altLang="zh-CN" sz="1200" kern="0" dirty="0">
                <a:solidFill>
                  <a:srgbClr val="535353">
                    <a:lumMod val="40000"/>
                    <a:lumOff val="60000"/>
                  </a:srgbClr>
                </a:solidFill>
                <a:cs typeface="+mn-ea"/>
                <a:sym typeface="+mn-lt"/>
              </a:rPr>
              <a:t>Please add the title</a:t>
            </a:r>
          </a:p>
        </p:txBody>
      </p:sp>
      <p:sp>
        <p:nvSpPr>
          <p:cNvPr id="56" name="圆角矩形">
            <a:extLst>
              <a:ext uri="{FF2B5EF4-FFF2-40B4-BE49-F238E27FC236}">
                <a16:creationId xmlns="" xmlns:a16="http://schemas.microsoft.com/office/drawing/2014/main" id="{6A856563-398C-4F2B-903D-F1D90A86FA0E}"/>
              </a:ext>
            </a:extLst>
          </p:cNvPr>
          <p:cNvSpPr/>
          <p:nvPr/>
        </p:nvSpPr>
        <p:spPr>
          <a:xfrm>
            <a:off x="5342966" y="5152422"/>
            <a:ext cx="1335455" cy="351084"/>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lt1"/>
                </a:solidFill>
              </a:rPr>
              <a:t>Learn More</a:t>
            </a:r>
            <a:endParaRPr sz="1200" dirty="0">
              <a:solidFill>
                <a:schemeClr val="lt1"/>
              </a:solidFill>
            </a:endParaRPr>
          </a:p>
        </p:txBody>
      </p:sp>
      <p:pic>
        <p:nvPicPr>
          <p:cNvPr id="29" name="图片 28">
            <a:extLst>
              <a:ext uri="{FF2B5EF4-FFF2-40B4-BE49-F238E27FC236}">
                <a16:creationId xmlns="" xmlns:a16="http://schemas.microsoft.com/office/drawing/2014/main" id="{040F8DC2-4989-4380-AD98-7873598EEF92}"/>
              </a:ext>
            </a:extLst>
          </p:cNvPr>
          <p:cNvPicPr>
            <a:picLocks noChangeAspect="1"/>
          </p:cNvPicPr>
          <p:nvPr/>
        </p:nvPicPr>
        <p:blipFill rotWithShape="1">
          <a:blip r:embed="rId3" cstate="print"/>
          <a:srcRect l="36624" b="68439"/>
          <a:stretch/>
        </p:blipFill>
        <p:spPr>
          <a:xfrm>
            <a:off x="968426" y="2843003"/>
            <a:ext cx="3294708" cy="2199110"/>
          </a:xfrm>
          <a:prstGeom prst="rect">
            <a:avLst/>
          </a:prstGeom>
        </p:spPr>
      </p:pic>
      <p:sp>
        <p:nvSpPr>
          <p:cNvPr id="30" name="椭圆 29">
            <a:extLst>
              <a:ext uri="{FF2B5EF4-FFF2-40B4-BE49-F238E27FC236}">
                <a16:creationId xmlns="" xmlns:a16="http://schemas.microsoft.com/office/drawing/2014/main" id="{191606AF-3587-4DEF-BED5-E7BBB4D3E0A0}"/>
              </a:ext>
            </a:extLst>
          </p:cNvPr>
          <p:cNvSpPr/>
          <p:nvPr/>
        </p:nvSpPr>
        <p:spPr>
          <a:xfrm>
            <a:off x="984254" y="1818665"/>
            <a:ext cx="1755000" cy="1755000"/>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 name="椭圆 31">
            <a:extLst>
              <a:ext uri="{FF2B5EF4-FFF2-40B4-BE49-F238E27FC236}">
                <a16:creationId xmlns="" xmlns:a16="http://schemas.microsoft.com/office/drawing/2014/main" id="{0B62B437-89AB-43FB-A864-DDE509207101}"/>
              </a:ext>
            </a:extLst>
          </p:cNvPr>
          <p:cNvSpPr/>
          <p:nvPr/>
        </p:nvSpPr>
        <p:spPr>
          <a:xfrm>
            <a:off x="3844102" y="3127503"/>
            <a:ext cx="1104956" cy="1104956"/>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 name="椭圆 32">
            <a:extLst>
              <a:ext uri="{FF2B5EF4-FFF2-40B4-BE49-F238E27FC236}">
                <a16:creationId xmlns="" xmlns:a16="http://schemas.microsoft.com/office/drawing/2014/main" id="{3D630C6C-FBDA-4C88-A174-5433CBC2B4B0}"/>
              </a:ext>
            </a:extLst>
          </p:cNvPr>
          <p:cNvSpPr/>
          <p:nvPr/>
        </p:nvSpPr>
        <p:spPr>
          <a:xfrm>
            <a:off x="2546388" y="4849274"/>
            <a:ext cx="843176" cy="843176"/>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7" name="图片占位符 6">
            <a:extLst>
              <a:ext uri="{FF2B5EF4-FFF2-40B4-BE49-F238E27FC236}">
                <a16:creationId xmlns="" xmlns:a16="http://schemas.microsoft.com/office/drawing/2014/main" id="{C655FA26-07D7-44FA-92FD-68252AFB93F9}"/>
              </a:ext>
            </a:extLst>
          </p:cNvPr>
          <p:cNvPicPr>
            <a:picLocks noGrp="1" noChangeAspect="1"/>
          </p:cNvPicPr>
          <p:nvPr>
            <p:ph type="pic" sz="quarter" idx="10"/>
          </p:nvPr>
        </p:nvPicPr>
        <p:blipFill>
          <a:blip r:embed="rId4" cstate="print">
            <a:extLst>
              <a:ext uri="{28A0092B-C50C-407E-A947-70E740481C1C}">
                <a14:useLocalDpi xmlns="" xmlns:a14="http://schemas.microsoft.com/office/drawing/2010/main" val="0"/>
              </a:ext>
            </a:extLst>
          </a:blip>
          <a:srcRect l="12534" r="12534"/>
          <a:stretch>
            <a:fillRect/>
          </a:stretch>
        </p:blipFill>
        <p:spPr/>
      </p:pic>
      <p:pic>
        <p:nvPicPr>
          <p:cNvPr id="9" name="图片占位符 8">
            <a:extLst>
              <a:ext uri="{FF2B5EF4-FFF2-40B4-BE49-F238E27FC236}">
                <a16:creationId xmlns="" xmlns:a16="http://schemas.microsoft.com/office/drawing/2014/main" id="{51D1E5AD-9DD5-4BA1-9EDD-F9199FEA056F}"/>
              </a:ext>
            </a:extLst>
          </p:cNvPr>
          <p:cNvPicPr>
            <a:picLocks noGrp="1" noChangeAspect="1"/>
          </p:cNvPicPr>
          <p:nvPr>
            <p:ph type="pic" sz="quarter" idx="11"/>
          </p:nvPr>
        </p:nvPicPr>
        <p:blipFill>
          <a:blip r:embed="rId5" cstate="print">
            <a:extLst>
              <a:ext uri="{28A0092B-C50C-407E-A947-70E740481C1C}">
                <a14:useLocalDpi xmlns="" xmlns:a14="http://schemas.microsoft.com/office/drawing/2010/main" val="0"/>
              </a:ext>
            </a:extLst>
          </a:blip>
          <a:srcRect l="21878" r="21878"/>
          <a:stretch>
            <a:fillRect/>
          </a:stretch>
        </p:blipFill>
        <p:spPr/>
      </p:pic>
      <p:pic>
        <p:nvPicPr>
          <p:cNvPr id="11" name="图片占位符 10">
            <a:extLst>
              <a:ext uri="{FF2B5EF4-FFF2-40B4-BE49-F238E27FC236}">
                <a16:creationId xmlns="" xmlns:a16="http://schemas.microsoft.com/office/drawing/2014/main" id="{EB2DD56A-34F1-4096-B2E7-A83F3F304759}"/>
              </a:ext>
            </a:extLst>
          </p:cNvPr>
          <p:cNvPicPr>
            <a:picLocks noGrp="1" noChangeAspect="1"/>
          </p:cNvPicPr>
          <p:nvPr>
            <p:ph type="pic" sz="quarter" idx="12"/>
          </p:nvPr>
        </p:nvPicPr>
        <p:blipFill>
          <a:blip r:embed="rId6" cstate="print">
            <a:extLst>
              <a:ext uri="{28A0092B-C50C-407E-A947-70E740481C1C}">
                <a14:useLocalDpi xmlns="" xmlns:a14="http://schemas.microsoft.com/office/drawing/2010/main" val="0"/>
              </a:ext>
            </a:extLst>
          </a:blip>
          <a:srcRect l="16755" r="16755"/>
          <a:stretch>
            <a:fillRect/>
          </a:stretch>
        </p:blipFill>
        <p:spPr/>
      </p:pic>
      <p:grpSp>
        <p:nvGrpSpPr>
          <p:cNvPr id="38" name="组合 37">
            <a:extLst>
              <a:ext uri="{FF2B5EF4-FFF2-40B4-BE49-F238E27FC236}">
                <a16:creationId xmlns="" xmlns:a16="http://schemas.microsoft.com/office/drawing/2014/main" id="{C0231B42-E3F4-4F7F-A1F3-A57DFB19160A}"/>
              </a:ext>
            </a:extLst>
          </p:cNvPr>
          <p:cNvGrpSpPr/>
          <p:nvPr/>
        </p:nvGrpSpPr>
        <p:grpSpPr>
          <a:xfrm>
            <a:off x="1581706" y="3274993"/>
            <a:ext cx="1433674" cy="290057"/>
            <a:chOff x="2572281" y="3321369"/>
            <a:chExt cx="1642532" cy="332312"/>
          </a:xfrm>
        </p:grpSpPr>
        <p:sp>
          <p:nvSpPr>
            <p:cNvPr id="39" name="Rectangle 40">
              <a:extLst>
                <a:ext uri="{FF2B5EF4-FFF2-40B4-BE49-F238E27FC236}">
                  <a16:creationId xmlns="" xmlns:a16="http://schemas.microsoft.com/office/drawing/2014/main" id="{ED83564B-E4D6-4944-B2B8-180DFC6DA261}"/>
                </a:ext>
              </a:extLst>
            </p:cNvPr>
            <p:cNvSpPr/>
            <p:nvPr/>
          </p:nvSpPr>
          <p:spPr>
            <a:xfrm>
              <a:off x="2572281" y="3321369"/>
              <a:ext cx="332312" cy="332312"/>
            </a:xfrm>
            <a:prstGeom prst="rect">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a:r>
                <a:rPr lang="en-US" sz="1200" dirty="0"/>
                <a:t>01</a:t>
              </a:r>
            </a:p>
          </p:txBody>
        </p:sp>
        <p:sp>
          <p:nvSpPr>
            <p:cNvPr id="43" name="Rectangle 41">
              <a:extLst>
                <a:ext uri="{FF2B5EF4-FFF2-40B4-BE49-F238E27FC236}">
                  <a16:creationId xmlns="" xmlns:a16="http://schemas.microsoft.com/office/drawing/2014/main" id="{8685CEA9-57F5-4A51-B9DB-3FE4D5693110}"/>
                </a:ext>
              </a:extLst>
            </p:cNvPr>
            <p:cNvSpPr/>
            <p:nvPr/>
          </p:nvSpPr>
          <p:spPr>
            <a:xfrm>
              <a:off x="2900949" y="3321369"/>
              <a:ext cx="1313864" cy="332312"/>
            </a:xfrm>
            <a:prstGeom prst="rect">
              <a:avLst/>
            </a:prstGeom>
            <a:solidFill>
              <a:schemeClr val="bg2"/>
            </a:solidFill>
            <a:ln>
              <a:noFill/>
            </a:ln>
            <a:effectLst>
              <a:outerShdw blurRad="762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tx1">
                      <a:lumMod val="65000"/>
                      <a:lumOff val="35000"/>
                    </a:schemeClr>
                  </a:solidFill>
                </a:rPr>
                <a:t>请输入关键词</a:t>
              </a:r>
            </a:p>
          </p:txBody>
        </p:sp>
      </p:grpSp>
      <p:grpSp>
        <p:nvGrpSpPr>
          <p:cNvPr id="44" name="组合 43">
            <a:extLst>
              <a:ext uri="{FF2B5EF4-FFF2-40B4-BE49-F238E27FC236}">
                <a16:creationId xmlns="" xmlns:a16="http://schemas.microsoft.com/office/drawing/2014/main" id="{06A97E5D-0ABA-405F-A3D2-F878684AB7AF}"/>
              </a:ext>
            </a:extLst>
          </p:cNvPr>
          <p:cNvGrpSpPr/>
          <p:nvPr/>
        </p:nvGrpSpPr>
        <p:grpSpPr>
          <a:xfrm>
            <a:off x="3295580" y="3887272"/>
            <a:ext cx="1433674" cy="290057"/>
            <a:chOff x="2572281" y="3321369"/>
            <a:chExt cx="1642532" cy="332312"/>
          </a:xfrm>
        </p:grpSpPr>
        <p:sp>
          <p:nvSpPr>
            <p:cNvPr id="45" name="Rectangle 40">
              <a:extLst>
                <a:ext uri="{FF2B5EF4-FFF2-40B4-BE49-F238E27FC236}">
                  <a16:creationId xmlns="" xmlns:a16="http://schemas.microsoft.com/office/drawing/2014/main" id="{2554BEA4-63D7-47E3-832C-BE6900D953DA}"/>
                </a:ext>
              </a:extLst>
            </p:cNvPr>
            <p:cNvSpPr/>
            <p:nvPr/>
          </p:nvSpPr>
          <p:spPr>
            <a:xfrm>
              <a:off x="2572281" y="3321369"/>
              <a:ext cx="332312" cy="332312"/>
            </a:xfrm>
            <a:prstGeom prst="rect">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a:r>
                <a:rPr lang="en-US" sz="1200" dirty="0"/>
                <a:t>02</a:t>
              </a:r>
            </a:p>
          </p:txBody>
        </p:sp>
        <p:sp>
          <p:nvSpPr>
            <p:cNvPr id="46" name="Rectangle 41">
              <a:extLst>
                <a:ext uri="{FF2B5EF4-FFF2-40B4-BE49-F238E27FC236}">
                  <a16:creationId xmlns="" xmlns:a16="http://schemas.microsoft.com/office/drawing/2014/main" id="{5532895E-DDCC-41A4-A53A-4EA52A66E9DD}"/>
                </a:ext>
              </a:extLst>
            </p:cNvPr>
            <p:cNvSpPr/>
            <p:nvPr/>
          </p:nvSpPr>
          <p:spPr>
            <a:xfrm>
              <a:off x="2900949" y="3321369"/>
              <a:ext cx="1313864" cy="332312"/>
            </a:xfrm>
            <a:prstGeom prst="rect">
              <a:avLst/>
            </a:prstGeom>
            <a:solidFill>
              <a:schemeClr val="bg2"/>
            </a:solidFill>
            <a:ln>
              <a:noFill/>
            </a:ln>
            <a:effectLst>
              <a:outerShdw blurRad="762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tx1">
                      <a:lumMod val="65000"/>
                      <a:lumOff val="35000"/>
                    </a:schemeClr>
                  </a:solidFill>
                </a:rPr>
                <a:t>请输入关键词</a:t>
              </a:r>
            </a:p>
          </p:txBody>
        </p:sp>
      </p:grpSp>
      <p:grpSp>
        <p:nvGrpSpPr>
          <p:cNvPr id="47" name="组合 46">
            <a:extLst>
              <a:ext uri="{FF2B5EF4-FFF2-40B4-BE49-F238E27FC236}">
                <a16:creationId xmlns="" xmlns:a16="http://schemas.microsoft.com/office/drawing/2014/main" id="{F88E9DE8-1245-4576-86BC-4AAE3D87B759}"/>
              </a:ext>
            </a:extLst>
          </p:cNvPr>
          <p:cNvGrpSpPr/>
          <p:nvPr/>
        </p:nvGrpSpPr>
        <p:grpSpPr>
          <a:xfrm>
            <a:off x="3001607" y="5332516"/>
            <a:ext cx="1433674" cy="290057"/>
            <a:chOff x="2572281" y="3321369"/>
            <a:chExt cx="1642532" cy="332312"/>
          </a:xfrm>
        </p:grpSpPr>
        <p:sp>
          <p:nvSpPr>
            <p:cNvPr id="48" name="Rectangle 40">
              <a:extLst>
                <a:ext uri="{FF2B5EF4-FFF2-40B4-BE49-F238E27FC236}">
                  <a16:creationId xmlns="" xmlns:a16="http://schemas.microsoft.com/office/drawing/2014/main" id="{63AD3BDA-683F-49D5-80B2-B6C53C64281B}"/>
                </a:ext>
              </a:extLst>
            </p:cNvPr>
            <p:cNvSpPr/>
            <p:nvPr/>
          </p:nvSpPr>
          <p:spPr>
            <a:xfrm>
              <a:off x="2572281" y="3321369"/>
              <a:ext cx="332312" cy="332312"/>
            </a:xfrm>
            <a:prstGeom prst="rect">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a:r>
                <a:rPr lang="en-US" sz="1200" dirty="0"/>
                <a:t>03</a:t>
              </a:r>
            </a:p>
          </p:txBody>
        </p:sp>
        <p:sp>
          <p:nvSpPr>
            <p:cNvPr id="49" name="Rectangle 41">
              <a:extLst>
                <a:ext uri="{FF2B5EF4-FFF2-40B4-BE49-F238E27FC236}">
                  <a16:creationId xmlns="" xmlns:a16="http://schemas.microsoft.com/office/drawing/2014/main" id="{7B3CAE05-0203-4AB4-8262-F18047DABF82}"/>
                </a:ext>
              </a:extLst>
            </p:cNvPr>
            <p:cNvSpPr/>
            <p:nvPr/>
          </p:nvSpPr>
          <p:spPr>
            <a:xfrm>
              <a:off x="2900949" y="3321369"/>
              <a:ext cx="1313864" cy="332312"/>
            </a:xfrm>
            <a:prstGeom prst="rect">
              <a:avLst/>
            </a:prstGeom>
            <a:solidFill>
              <a:schemeClr val="bg2"/>
            </a:solidFill>
            <a:ln>
              <a:noFill/>
            </a:ln>
            <a:effectLst>
              <a:outerShdw blurRad="762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tx1">
                      <a:lumMod val="65000"/>
                      <a:lumOff val="35000"/>
                    </a:schemeClr>
                  </a:solidFill>
                </a:rPr>
                <a:t>请输入关键词</a:t>
              </a:r>
            </a:p>
          </p:txBody>
        </p:sp>
      </p:grpSp>
      <p:cxnSp>
        <p:nvCxnSpPr>
          <p:cNvPr id="57" name="直接连接符 56">
            <a:extLst>
              <a:ext uri="{FF2B5EF4-FFF2-40B4-BE49-F238E27FC236}">
                <a16:creationId xmlns="" xmlns:a16="http://schemas.microsoft.com/office/drawing/2014/main" id="{5A09FB60-55DF-42CD-AE4F-5E8D2E5CF9EC}"/>
              </a:ext>
            </a:extLst>
          </p:cNvPr>
          <p:cNvCxnSpPr>
            <a:cxnSpLocks/>
          </p:cNvCxnSpPr>
          <p:nvPr/>
        </p:nvCxnSpPr>
        <p:spPr>
          <a:xfrm>
            <a:off x="5066838" y="1624226"/>
            <a:ext cx="0" cy="4134517"/>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262932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a:extLst>
              <a:ext uri="{FF2B5EF4-FFF2-40B4-BE49-F238E27FC236}">
                <a16:creationId xmlns="" xmlns:a16="http://schemas.microsoft.com/office/drawing/2014/main" id="{07BD74C3-6448-466D-B3A1-552462945F51}"/>
              </a:ext>
            </a:extLst>
          </p:cNvPr>
          <p:cNvPicPr>
            <a:picLocks noGrp="1" noChangeAspect="1"/>
          </p:cNvPicPr>
          <p:nvPr>
            <p:ph type="pic" sz="quarter" idx="10"/>
          </p:nvPr>
        </p:nvPicPr>
        <p:blipFill rotWithShape="1">
          <a:blip r:embed="rId3" cstate="print">
            <a:extLst>
              <a:ext uri="{BEBA8EAE-BF5A-486C-A8C5-ECC9F3942E4B}">
                <a14:imgProps xmlns="" xmlns:a14="http://schemas.microsoft.com/office/drawing/2010/main">
                  <a14:imgLayer r:embed="rId4">
                    <a14:imgEffect>
                      <a14:colorTemperature colorTemp="4700"/>
                    </a14:imgEffect>
                  </a14:imgLayer>
                </a14:imgProps>
              </a:ext>
              <a:ext uri="{28A0092B-C50C-407E-A947-70E740481C1C}">
                <a14:useLocalDpi xmlns="" xmlns:a14="http://schemas.microsoft.com/office/drawing/2010/main" val="0"/>
              </a:ext>
            </a:extLst>
          </a:blip>
          <a:srcRect l="34249" r="34249"/>
          <a:stretch/>
        </p:blipFill>
        <p:spPr/>
      </p:pic>
      <p:sp>
        <p:nvSpPr>
          <p:cNvPr id="34" name="矩形 33">
            <a:extLst>
              <a:ext uri="{FF2B5EF4-FFF2-40B4-BE49-F238E27FC236}">
                <a16:creationId xmlns="" xmlns:a16="http://schemas.microsoft.com/office/drawing/2014/main" id="{4CE1733B-97BC-4602-97EA-5351A4C1D3CD}"/>
              </a:ext>
            </a:extLst>
          </p:cNvPr>
          <p:cNvSpPr/>
          <p:nvPr/>
        </p:nvSpPr>
        <p:spPr>
          <a:xfrm>
            <a:off x="3356373" y="6365526"/>
            <a:ext cx="1709813" cy="486459"/>
          </a:xfrm>
          <a:prstGeom prst="rect">
            <a:avLst/>
          </a:prstGeom>
          <a:solidFill>
            <a:schemeClr val="accent4">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Arial"/>
              <a:ea typeface="微软雅黑"/>
            </a:endParaRPr>
          </a:p>
        </p:txBody>
      </p:sp>
      <p:sp>
        <p:nvSpPr>
          <p:cNvPr id="35" name="矩形 34">
            <a:extLst>
              <a:ext uri="{FF2B5EF4-FFF2-40B4-BE49-F238E27FC236}">
                <a16:creationId xmlns="" xmlns:a16="http://schemas.microsoft.com/office/drawing/2014/main" id="{084E6AF6-ABB0-444F-9166-766D5D89DA85}"/>
              </a:ext>
            </a:extLst>
          </p:cNvPr>
          <p:cNvSpPr/>
          <p:nvPr/>
        </p:nvSpPr>
        <p:spPr>
          <a:xfrm>
            <a:off x="179883" y="6365526"/>
            <a:ext cx="3176490" cy="48646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Arial"/>
              <a:ea typeface="微软雅黑"/>
            </a:endParaRPr>
          </a:p>
        </p:txBody>
      </p:sp>
      <p:sp>
        <p:nvSpPr>
          <p:cNvPr id="39" name="矩形 38">
            <a:extLst>
              <a:ext uri="{FF2B5EF4-FFF2-40B4-BE49-F238E27FC236}">
                <a16:creationId xmlns="" xmlns:a16="http://schemas.microsoft.com/office/drawing/2014/main" id="{8CE1DF80-D692-48A3-A59B-1B4BF1957464}"/>
              </a:ext>
            </a:extLst>
          </p:cNvPr>
          <p:cNvSpPr/>
          <p:nvPr/>
        </p:nvSpPr>
        <p:spPr>
          <a:xfrm>
            <a:off x="616177" y="6494584"/>
            <a:ext cx="657872" cy="253916"/>
          </a:xfrm>
          <a:prstGeom prst="rect">
            <a:avLst/>
          </a:prstGeom>
        </p:spPr>
        <p:txBody>
          <a:bodyPr wrap="square" lIns="0" rIns="0">
            <a:spAutoFit/>
          </a:bodyPr>
          <a:lstStyle/>
          <a:p>
            <a:pPr defTabSz="685800">
              <a:defRPr/>
            </a:pPr>
            <a:r>
              <a:rPr lang="en-US" altLang="zh-CN" sz="1050" kern="100" spc="225" dirty="0">
                <a:solidFill>
                  <a:prstClr val="white"/>
                </a:solidFill>
                <a:ea typeface="微软雅黑"/>
                <a:cs typeface="Times New Roman" panose="02020603050405020304" pitchFamily="18" charset="0"/>
              </a:rPr>
              <a:t>BUCT</a:t>
            </a:r>
            <a:endParaRPr lang="zh-CN" altLang="en-US" sz="1050" spc="225" dirty="0">
              <a:solidFill>
                <a:prstClr val="white"/>
              </a:solidFill>
              <a:ea typeface="微软雅黑"/>
            </a:endParaRPr>
          </a:p>
        </p:txBody>
      </p:sp>
      <p:pic>
        <p:nvPicPr>
          <p:cNvPr id="40" name="图片 39">
            <a:extLst>
              <a:ext uri="{FF2B5EF4-FFF2-40B4-BE49-F238E27FC236}">
                <a16:creationId xmlns="" xmlns:a16="http://schemas.microsoft.com/office/drawing/2014/main" id="{20544EB2-7723-4F67-9E00-2D23AB3C33B8}"/>
              </a:ext>
            </a:extLst>
          </p:cNvPr>
          <p:cNvPicPr>
            <a:picLocks noChangeAspect="1"/>
          </p:cNvPicPr>
          <p:nvPr/>
        </p:nvPicPr>
        <p:blipFill rotWithShape="1">
          <a:blip r:embed="rId5" cstate="print">
            <a:biLevel thresh="25000"/>
            <a:extLst>
              <a:ext uri="{28A0092B-C50C-407E-A947-70E740481C1C}">
                <a14:useLocalDpi xmlns="" xmlns:a14="http://schemas.microsoft.com/office/drawing/2010/main" val="0"/>
              </a:ext>
            </a:extLst>
          </a:blip>
          <a:srcRect r="14404" b="78531"/>
          <a:stretch/>
        </p:blipFill>
        <p:spPr>
          <a:xfrm>
            <a:off x="2027678" y="6477097"/>
            <a:ext cx="1159697" cy="278660"/>
          </a:xfrm>
          <a:prstGeom prst="rect">
            <a:avLst/>
          </a:prstGeom>
        </p:spPr>
      </p:pic>
      <p:sp>
        <p:nvSpPr>
          <p:cNvPr id="41" name="文本框 40">
            <a:extLst>
              <a:ext uri="{FF2B5EF4-FFF2-40B4-BE49-F238E27FC236}">
                <a16:creationId xmlns="" xmlns:a16="http://schemas.microsoft.com/office/drawing/2014/main" id="{A407B196-E94D-4604-9FE3-D5E44C475373}"/>
              </a:ext>
            </a:extLst>
          </p:cNvPr>
          <p:cNvSpPr txBox="1"/>
          <p:nvPr/>
        </p:nvSpPr>
        <p:spPr>
          <a:xfrm>
            <a:off x="3479576" y="6494584"/>
            <a:ext cx="922855" cy="253916"/>
          </a:xfrm>
          <a:prstGeom prst="rect">
            <a:avLst/>
          </a:prstGeom>
          <a:noFill/>
        </p:spPr>
        <p:txBody>
          <a:bodyPr vert="horz" wrap="square" lIns="0" rIns="0" rtlCol="0">
            <a:spAutoFit/>
          </a:bodyPr>
          <a:lstStyle>
            <a:defPPr>
              <a:defRPr lang="zh-CN"/>
            </a:defPPr>
            <a:lvl1pPr marR="0" lvl="0" indent="0" algn="dist" fontAlgn="auto">
              <a:lnSpc>
                <a:spcPct val="100000"/>
              </a:lnSpc>
              <a:spcBef>
                <a:spcPts val="0"/>
              </a:spcBef>
              <a:spcAft>
                <a:spcPts val="0"/>
              </a:spcAft>
              <a:buClrTx/>
              <a:buSzTx/>
              <a:buFontTx/>
              <a:buNone/>
              <a:tabLst/>
              <a:defRPr kumimoji="0" sz="1400" b="0" i="0" u="none" strike="noStrike" cap="none" spc="0" normalizeH="0" baseline="0">
                <a:ln>
                  <a:noFill/>
                </a:ln>
                <a:solidFill>
                  <a:schemeClr val="bg1"/>
                </a:solidFill>
                <a:effectLst/>
                <a:uLnTx/>
                <a:uFillTx/>
                <a:ea typeface="Microsoft YaHei"/>
                <a:cs typeface="+mn-ea"/>
              </a:defRPr>
            </a:lvl1pPr>
          </a:lstStyle>
          <a:p>
            <a:r>
              <a:rPr lang="en-US" altLang="zh-CN" sz="1050" dirty="0">
                <a:sym typeface="+mn-lt"/>
              </a:rPr>
              <a:t>2019 / 01 / 30</a:t>
            </a:r>
            <a:endParaRPr lang="zh-CN" altLang="en-US" sz="1050" dirty="0">
              <a:sym typeface="+mn-lt"/>
            </a:endParaRPr>
          </a:p>
        </p:txBody>
      </p:sp>
      <p:grpSp>
        <p:nvGrpSpPr>
          <p:cNvPr id="45" name="组合 44">
            <a:extLst>
              <a:ext uri="{FF2B5EF4-FFF2-40B4-BE49-F238E27FC236}">
                <a16:creationId xmlns="" xmlns:a16="http://schemas.microsoft.com/office/drawing/2014/main" id="{A1D213CA-58F2-46B4-9B4D-206386CE6B7B}"/>
              </a:ext>
            </a:extLst>
          </p:cNvPr>
          <p:cNvGrpSpPr/>
          <p:nvPr/>
        </p:nvGrpSpPr>
        <p:grpSpPr>
          <a:xfrm flipH="1">
            <a:off x="8362034" y="6165335"/>
            <a:ext cx="227330" cy="227330"/>
            <a:chOff x="962675" y="5112327"/>
            <a:chExt cx="672161" cy="672161"/>
          </a:xfrm>
        </p:grpSpPr>
        <p:cxnSp>
          <p:nvCxnSpPr>
            <p:cNvPr id="46" name="直接连接符 45">
              <a:extLst>
                <a:ext uri="{FF2B5EF4-FFF2-40B4-BE49-F238E27FC236}">
                  <a16:creationId xmlns="" xmlns:a16="http://schemas.microsoft.com/office/drawing/2014/main" id="{DA6FFAC8-DE36-48D2-855E-D67F597C8F35}"/>
                </a:ext>
              </a:extLst>
            </p:cNvPr>
            <p:cNvCxnSpPr/>
            <p:nvPr/>
          </p:nvCxnSpPr>
          <p:spPr>
            <a:xfrm flipH="1">
              <a:off x="962675" y="5784488"/>
              <a:ext cx="672161" cy="0"/>
            </a:xfrm>
            <a:prstGeom prst="line">
              <a:avLst/>
            </a:prstGeom>
            <a:no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a:extLst>
                <a:ext uri="{FF2B5EF4-FFF2-40B4-BE49-F238E27FC236}">
                  <a16:creationId xmlns="" xmlns:a16="http://schemas.microsoft.com/office/drawing/2014/main" id="{5FF0F5CA-A71E-492A-85C8-2A8072046FAE}"/>
                </a:ext>
              </a:extLst>
            </p:cNvPr>
            <p:cNvCxnSpPr/>
            <p:nvPr/>
          </p:nvCxnSpPr>
          <p:spPr>
            <a:xfrm flipV="1">
              <a:off x="962675" y="5112327"/>
              <a:ext cx="0" cy="672161"/>
            </a:xfrm>
            <a:prstGeom prst="line">
              <a:avLst/>
            </a:prstGeom>
            <a:no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20" name="文本框 19">
            <a:extLst>
              <a:ext uri="{FF2B5EF4-FFF2-40B4-BE49-F238E27FC236}">
                <a16:creationId xmlns="" xmlns:a16="http://schemas.microsoft.com/office/drawing/2014/main" id="{1ACFB100-450C-41F2-95BB-B10591213D53}"/>
              </a:ext>
            </a:extLst>
          </p:cNvPr>
          <p:cNvSpPr txBox="1"/>
          <p:nvPr/>
        </p:nvSpPr>
        <p:spPr>
          <a:xfrm>
            <a:off x="7459272" y="435355"/>
            <a:ext cx="1130092" cy="207749"/>
          </a:xfrm>
          <a:prstGeom prst="rect">
            <a:avLst/>
          </a:prstGeom>
          <a:noFill/>
        </p:spPr>
        <p:txBody>
          <a:bodyPr wrap="square" lIns="0" rIns="0" rtlCol="0">
            <a:spAutoFit/>
          </a:bodyPr>
          <a:lstStyle/>
          <a:p>
            <a:pPr algn="dist" defTabSz="685800">
              <a:defRPr/>
            </a:pPr>
            <a:r>
              <a:rPr lang="zh-CN" altLang="en-US" sz="750" dirty="0">
                <a:solidFill>
                  <a:prstClr val="black">
                    <a:lumMod val="65000"/>
                    <a:lumOff val="35000"/>
                  </a:prstClr>
                </a:solidFill>
                <a:latin typeface="+mn-ea"/>
                <a:cs typeface="+mn-ea"/>
                <a:sym typeface="+mn-lt"/>
              </a:rPr>
              <a:t>宏德博学  化育天工  </a:t>
            </a:r>
          </a:p>
        </p:txBody>
      </p:sp>
      <p:sp>
        <p:nvSpPr>
          <p:cNvPr id="18" name="文本占位符 4">
            <a:extLst>
              <a:ext uri="{FF2B5EF4-FFF2-40B4-BE49-F238E27FC236}">
                <a16:creationId xmlns="" xmlns:a16="http://schemas.microsoft.com/office/drawing/2014/main" id="{686EE1FD-F27A-4AC7-964D-58B1232CB90E}"/>
              </a:ext>
            </a:extLst>
          </p:cNvPr>
          <p:cNvSpPr txBox="1">
            <a:spLocks/>
          </p:cNvSpPr>
          <p:nvPr/>
        </p:nvSpPr>
        <p:spPr>
          <a:xfrm>
            <a:off x="616177" y="3429000"/>
            <a:ext cx="4126130" cy="127812"/>
          </a:xfrm>
          <a:prstGeom prst="rect">
            <a:avLst/>
          </a:prstGeom>
        </p:spPr>
        <p:txBody>
          <a:bodyPr lIns="0" rIns="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lang="en-US" altLang="zh-CN" sz="1100" dirty="0">
                <a:solidFill>
                  <a:schemeClr val="bg1">
                    <a:lumMod val="65000"/>
                  </a:schemeClr>
                </a:solidFill>
                <a:latin typeface="+mj-lt"/>
              </a:rPr>
              <a:t>Multiple Occasions Defense PPT Template</a:t>
            </a:r>
          </a:p>
        </p:txBody>
      </p:sp>
      <p:sp>
        <p:nvSpPr>
          <p:cNvPr id="19" name="矩形 18">
            <a:extLst>
              <a:ext uri="{FF2B5EF4-FFF2-40B4-BE49-F238E27FC236}">
                <a16:creationId xmlns="" xmlns:a16="http://schemas.microsoft.com/office/drawing/2014/main" id="{4312E2A6-AAAF-463C-A1D5-487CAC300269}"/>
              </a:ext>
            </a:extLst>
          </p:cNvPr>
          <p:cNvSpPr/>
          <p:nvPr/>
        </p:nvSpPr>
        <p:spPr>
          <a:xfrm>
            <a:off x="616801" y="2228671"/>
            <a:ext cx="4126130" cy="1200329"/>
          </a:xfrm>
          <a:prstGeom prst="rect">
            <a:avLst/>
          </a:prstGeom>
        </p:spPr>
        <p:txBody>
          <a:bodyPr wrap="none" lIns="0" rIns="0">
            <a:spAutoFit/>
          </a:bodyPr>
          <a:lstStyle/>
          <a:p>
            <a:r>
              <a:rPr lang="zh-CN" altLang="en-US" sz="3600" dirty="0">
                <a:solidFill>
                  <a:schemeClr val="tx1">
                    <a:lumMod val="85000"/>
                    <a:lumOff val="15000"/>
                  </a:schemeClr>
                </a:solidFill>
                <a:latin typeface="+mj-ea"/>
                <a:ea typeface="+mj-ea"/>
              </a:rPr>
              <a:t>清新简约风</a:t>
            </a:r>
            <a:endParaRPr lang="en-US" altLang="zh-CN" sz="3600" dirty="0">
              <a:solidFill>
                <a:schemeClr val="tx1">
                  <a:lumMod val="85000"/>
                  <a:lumOff val="15000"/>
                </a:schemeClr>
              </a:solidFill>
              <a:latin typeface="+mj-ea"/>
              <a:ea typeface="+mj-ea"/>
            </a:endParaRPr>
          </a:p>
          <a:p>
            <a:r>
              <a:rPr lang="zh-CN" altLang="en-US" sz="3600" b="1" dirty="0">
                <a:solidFill>
                  <a:schemeClr val="tx1">
                    <a:lumMod val="85000"/>
                    <a:lumOff val="15000"/>
                  </a:schemeClr>
                </a:solidFill>
                <a:latin typeface="+mj-ea"/>
                <a:ea typeface="+mj-ea"/>
              </a:rPr>
              <a:t>多场合答辩</a:t>
            </a:r>
            <a:r>
              <a:rPr lang="en-US" altLang="zh-CN" sz="3600" b="1" dirty="0">
                <a:solidFill>
                  <a:schemeClr val="tx1">
                    <a:lumMod val="85000"/>
                    <a:lumOff val="15000"/>
                  </a:schemeClr>
                </a:solidFill>
                <a:latin typeface="+mj-ea"/>
                <a:ea typeface="+mj-ea"/>
              </a:rPr>
              <a:t>PPT</a:t>
            </a:r>
            <a:r>
              <a:rPr lang="zh-CN" altLang="en-US" sz="3600" b="1" dirty="0">
                <a:solidFill>
                  <a:schemeClr val="tx1">
                    <a:lumMod val="85000"/>
                    <a:lumOff val="15000"/>
                  </a:schemeClr>
                </a:solidFill>
                <a:latin typeface="+mj-ea"/>
                <a:ea typeface="+mj-ea"/>
              </a:rPr>
              <a:t>模板</a:t>
            </a:r>
          </a:p>
        </p:txBody>
      </p:sp>
      <p:sp>
        <p:nvSpPr>
          <p:cNvPr id="21" name="圆角矩形">
            <a:extLst>
              <a:ext uri="{FF2B5EF4-FFF2-40B4-BE49-F238E27FC236}">
                <a16:creationId xmlns="" xmlns:a16="http://schemas.microsoft.com/office/drawing/2014/main" id="{DDC5AF56-09F0-44E1-BFC5-07B401E6ADC2}"/>
              </a:ext>
            </a:extLst>
          </p:cNvPr>
          <p:cNvSpPr/>
          <p:nvPr/>
        </p:nvSpPr>
        <p:spPr>
          <a:xfrm>
            <a:off x="616802" y="4211439"/>
            <a:ext cx="919902" cy="338553"/>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lt1"/>
                </a:solidFill>
                <a:latin typeface="+mn-ea"/>
                <a:sym typeface="+mn-lt"/>
              </a:rPr>
              <a:t>答辩人</a:t>
            </a:r>
            <a:endParaRPr sz="1400" dirty="0">
              <a:solidFill>
                <a:schemeClr val="lt1"/>
              </a:solidFill>
              <a:latin typeface="+mn-ea"/>
              <a:sym typeface="+mn-lt"/>
            </a:endParaRPr>
          </a:p>
        </p:txBody>
      </p:sp>
      <p:sp>
        <p:nvSpPr>
          <p:cNvPr id="24" name="矩形 23">
            <a:extLst>
              <a:ext uri="{FF2B5EF4-FFF2-40B4-BE49-F238E27FC236}">
                <a16:creationId xmlns="" xmlns:a16="http://schemas.microsoft.com/office/drawing/2014/main" id="{4F0968F6-C63A-4B56-BD51-90E57AE02C9D}"/>
              </a:ext>
            </a:extLst>
          </p:cNvPr>
          <p:cNvSpPr/>
          <p:nvPr/>
        </p:nvSpPr>
        <p:spPr>
          <a:xfrm>
            <a:off x="1536704" y="4211438"/>
            <a:ext cx="800219" cy="338554"/>
          </a:xfrm>
          <a:prstGeom prst="rect">
            <a:avLst/>
          </a:prstGeom>
        </p:spPr>
        <p:txBody>
          <a:bodyPr wrap="none">
            <a:spAutoFit/>
          </a:bodyPr>
          <a:lstStyle/>
          <a:p>
            <a:pPr defTabSz="685800">
              <a:defRPr/>
            </a:pPr>
            <a:r>
              <a:rPr lang="zh-CN" altLang="en-US" sz="1600" dirty="0">
                <a:solidFill>
                  <a:schemeClr val="tx1">
                    <a:lumMod val="85000"/>
                    <a:lumOff val="15000"/>
                  </a:schemeClr>
                </a:solidFill>
                <a:latin typeface="+mn-ea"/>
                <a:cs typeface="+mn-ea"/>
                <a:sym typeface="+mn-lt"/>
              </a:rPr>
              <a:t>张相禹</a:t>
            </a:r>
          </a:p>
        </p:txBody>
      </p:sp>
      <p:sp>
        <p:nvSpPr>
          <p:cNvPr id="25" name="圆角矩形">
            <a:extLst>
              <a:ext uri="{FF2B5EF4-FFF2-40B4-BE49-F238E27FC236}">
                <a16:creationId xmlns="" xmlns:a16="http://schemas.microsoft.com/office/drawing/2014/main" id="{5E46E8D9-5533-4A58-90A9-6812CB4F55D4}"/>
              </a:ext>
            </a:extLst>
          </p:cNvPr>
          <p:cNvSpPr/>
          <p:nvPr/>
        </p:nvSpPr>
        <p:spPr>
          <a:xfrm>
            <a:off x="3021896" y="4211439"/>
            <a:ext cx="919902" cy="338553"/>
          </a:xfrm>
          <a:prstGeom prst="roundRect">
            <a:avLst>
              <a:gd name="adj" fmla="val 50000"/>
            </a:avLst>
          </a:prstGeom>
          <a:noFill/>
          <a:ln w="19050" cap="flat">
            <a:solidFill>
              <a:schemeClr val="accent1">
                <a:lumMod val="40000"/>
                <a:lumOff val="60000"/>
              </a:schemeClr>
            </a:solidFill>
            <a:prstDash val="solid"/>
            <a:miter lim="800000"/>
          </a:ln>
          <a:effectLst/>
        </p:spPr>
        <p:txBody>
          <a:bodyPr wrap="square" lIns="34289" tIns="34289" rIns="34289" bIns="34289" numCol="1" anchor="ctr">
            <a:noAutofit/>
          </a:bodyPr>
          <a:lstStyle/>
          <a:p>
            <a:pPr lvl="0" algn="ctr" hangingPunct="0">
              <a:defRPr sz="1100">
                <a:solidFill>
                  <a:srgbClr val="A6A6A6"/>
                </a:solidFill>
              </a:defRPr>
            </a:pPr>
            <a:r>
              <a:rPr lang="zh-CN" altLang="en-US" sz="1400" kern="0" dirty="0">
                <a:solidFill>
                  <a:schemeClr val="tx1">
                    <a:lumMod val="85000"/>
                    <a:lumOff val="15000"/>
                  </a:schemeClr>
                </a:solidFill>
                <a:cs typeface="+mn-ea"/>
                <a:sym typeface="+mn-lt"/>
              </a:rPr>
              <a:t>班级</a:t>
            </a:r>
          </a:p>
        </p:txBody>
      </p:sp>
      <p:sp>
        <p:nvSpPr>
          <p:cNvPr id="26" name="矩形 25">
            <a:extLst>
              <a:ext uri="{FF2B5EF4-FFF2-40B4-BE49-F238E27FC236}">
                <a16:creationId xmlns="" xmlns:a16="http://schemas.microsoft.com/office/drawing/2014/main" id="{D91612AD-C275-4850-8061-3569AAAE5A88}"/>
              </a:ext>
            </a:extLst>
          </p:cNvPr>
          <p:cNvSpPr/>
          <p:nvPr/>
        </p:nvSpPr>
        <p:spPr>
          <a:xfrm>
            <a:off x="3941798" y="4211438"/>
            <a:ext cx="1050288" cy="338554"/>
          </a:xfrm>
          <a:prstGeom prst="rect">
            <a:avLst/>
          </a:prstGeom>
        </p:spPr>
        <p:txBody>
          <a:bodyPr wrap="none">
            <a:spAutoFit/>
          </a:bodyPr>
          <a:lstStyle/>
          <a:p>
            <a:r>
              <a:rPr lang="zh-CN" altLang="en-US" sz="1600" dirty="0">
                <a:solidFill>
                  <a:schemeClr val="tx1">
                    <a:lumMod val="85000"/>
                    <a:lumOff val="15000"/>
                  </a:schemeClr>
                </a:solidFill>
                <a:cs typeface="+mn-ea"/>
                <a:sym typeface="+mn-lt"/>
              </a:rPr>
              <a:t>化实</a:t>
            </a:r>
            <a:r>
              <a:rPr lang="en-US" altLang="zh-CN" sz="1600" dirty="0">
                <a:solidFill>
                  <a:schemeClr val="tx1">
                    <a:lumMod val="85000"/>
                    <a:lumOff val="15000"/>
                  </a:schemeClr>
                </a:solidFill>
                <a:cs typeface="+mn-ea"/>
                <a:sym typeface="+mn-lt"/>
              </a:rPr>
              <a:t>1601</a:t>
            </a:r>
            <a:endParaRPr lang="zh-CN" altLang="en-US" sz="1600" dirty="0">
              <a:solidFill>
                <a:schemeClr val="tx1">
                  <a:lumMod val="85000"/>
                  <a:lumOff val="15000"/>
                </a:schemeClr>
              </a:solidFill>
              <a:cs typeface="+mn-ea"/>
              <a:sym typeface="+mn-lt"/>
            </a:endParaRPr>
          </a:p>
        </p:txBody>
      </p:sp>
    </p:spTree>
    <p:extLst>
      <p:ext uri="{BB962C8B-B14F-4D97-AF65-F5344CB8AC3E}">
        <p14:creationId xmlns="" xmlns:p14="http://schemas.microsoft.com/office/powerpoint/2010/main" val="29546991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tangle: Rounded Corners 2">
            <a:extLst>
              <a:ext uri="{FF2B5EF4-FFF2-40B4-BE49-F238E27FC236}">
                <a16:creationId xmlns="" xmlns:a16="http://schemas.microsoft.com/office/drawing/2014/main" id="{8A9C7BF7-EEB0-4C94-AF6C-FD8D374B18BA}"/>
              </a:ext>
            </a:extLst>
          </p:cNvPr>
          <p:cNvSpPr/>
          <p:nvPr/>
        </p:nvSpPr>
        <p:spPr>
          <a:xfrm>
            <a:off x="514270" y="1588813"/>
            <a:ext cx="3046073" cy="4478159"/>
          </a:xfrm>
          <a:prstGeom prst="roundRect">
            <a:avLst>
              <a:gd name="adj" fmla="val 877"/>
            </a:avLst>
          </a:prstGeom>
          <a:solidFill>
            <a:schemeClr val="accent1">
              <a:lumMod val="60000"/>
              <a:lumOff val="40000"/>
            </a:schemeClr>
          </a:solidFill>
          <a:ln w="12700">
            <a:miter lim="400000"/>
          </a:ln>
          <a:effectLst>
            <a:outerShdw blurRad="381000" dist="63500" dir="5400000" rotWithShape="0">
              <a:schemeClr val="accent1">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dirty="0">
              <a:solidFill>
                <a:schemeClr val="tx1">
                  <a:lumMod val="65000"/>
                  <a:lumOff val="35000"/>
                </a:schemeClr>
              </a:solidFill>
              <a:latin typeface="+mn-ea"/>
              <a:cs typeface="Helvetica"/>
              <a:sym typeface="Helvetica"/>
            </a:endParaRPr>
          </a:p>
        </p:txBody>
      </p:sp>
      <p:pic>
        <p:nvPicPr>
          <p:cNvPr id="7" name="图片占位符 6">
            <a:extLst>
              <a:ext uri="{FF2B5EF4-FFF2-40B4-BE49-F238E27FC236}">
                <a16:creationId xmlns="" xmlns:a16="http://schemas.microsoft.com/office/drawing/2014/main" id="{5F98B8B7-5C2E-4F86-A9E7-DCE0E32D23D9}"/>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18760" r="18760"/>
          <a:stretch>
            <a:fillRect/>
          </a:stretch>
        </p:blipFill>
        <p:spPr/>
      </p:pic>
      <p:sp>
        <p:nvSpPr>
          <p:cNvPr id="3" name="文本占位符 2">
            <a:extLst>
              <a:ext uri="{FF2B5EF4-FFF2-40B4-BE49-F238E27FC236}">
                <a16:creationId xmlns="" xmlns:a16="http://schemas.microsoft.com/office/drawing/2014/main" id="{F34F6689-B520-436F-9965-AE7BDB380922}"/>
              </a:ext>
            </a:extLst>
          </p:cNvPr>
          <p:cNvSpPr>
            <a:spLocks noGrp="1"/>
          </p:cNvSpPr>
          <p:nvPr>
            <p:ph type="body" sz="quarter" idx="11"/>
          </p:nvPr>
        </p:nvSpPr>
        <p:spPr/>
        <p:txBody>
          <a:bodyPr/>
          <a:lstStyle/>
          <a:p>
            <a:r>
              <a:rPr lang="en-US" altLang="zh-CN" dirty="0"/>
              <a:t>Please add the title</a:t>
            </a:r>
          </a:p>
        </p:txBody>
      </p:sp>
      <p:sp>
        <p:nvSpPr>
          <p:cNvPr id="9" name="文本占位符 8">
            <a:extLst>
              <a:ext uri="{FF2B5EF4-FFF2-40B4-BE49-F238E27FC236}">
                <a16:creationId xmlns="" xmlns:a16="http://schemas.microsoft.com/office/drawing/2014/main" id="{ACFA77D8-236C-403F-BCE2-95D62B5878BF}"/>
              </a:ext>
            </a:extLst>
          </p:cNvPr>
          <p:cNvSpPr>
            <a:spLocks noGrp="1"/>
          </p:cNvSpPr>
          <p:nvPr>
            <p:ph type="body" sz="quarter" idx="12"/>
          </p:nvPr>
        </p:nvSpPr>
        <p:spPr/>
        <p:txBody>
          <a:bodyPr/>
          <a:lstStyle/>
          <a:p>
            <a:r>
              <a:rPr lang="zh-CN" altLang="en-US" dirty="0">
                <a:sym typeface="+mn-lt"/>
              </a:rPr>
              <a:t>二段一图式</a:t>
            </a:r>
          </a:p>
        </p:txBody>
      </p:sp>
      <p:sp>
        <p:nvSpPr>
          <p:cNvPr id="18" name="Rectangle 25">
            <a:extLst>
              <a:ext uri="{FF2B5EF4-FFF2-40B4-BE49-F238E27FC236}">
                <a16:creationId xmlns="" xmlns:a16="http://schemas.microsoft.com/office/drawing/2014/main" id="{0B0619C6-E01B-4D40-934B-4A4A025B2A41}"/>
              </a:ext>
            </a:extLst>
          </p:cNvPr>
          <p:cNvSpPr/>
          <p:nvPr/>
        </p:nvSpPr>
        <p:spPr>
          <a:xfrm>
            <a:off x="3289968" y="1983517"/>
            <a:ext cx="5389417" cy="1656607"/>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9" name="Rectangle 4">
            <a:extLst>
              <a:ext uri="{FF2B5EF4-FFF2-40B4-BE49-F238E27FC236}">
                <a16:creationId xmlns="" xmlns:a16="http://schemas.microsoft.com/office/drawing/2014/main" id="{32449AD9-3E3B-4B67-9DB8-B758B9571B01}"/>
              </a:ext>
            </a:extLst>
          </p:cNvPr>
          <p:cNvSpPr/>
          <p:nvPr/>
        </p:nvSpPr>
        <p:spPr>
          <a:xfrm>
            <a:off x="3560343" y="2244722"/>
            <a:ext cx="561474" cy="561474"/>
          </a:xfrm>
          <a:prstGeom prst="rect">
            <a:avLst/>
          </a:prstGeom>
          <a:solidFill>
            <a:schemeClr val="accent1">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mj-lt"/>
                <a:ea typeface="+mn-ea"/>
                <a:cs typeface="+mn-cs"/>
              </a:rPr>
              <a:t>01</a:t>
            </a:r>
          </a:p>
        </p:txBody>
      </p:sp>
      <p:sp>
        <p:nvSpPr>
          <p:cNvPr id="20" name="矩形 19">
            <a:extLst>
              <a:ext uri="{FF2B5EF4-FFF2-40B4-BE49-F238E27FC236}">
                <a16:creationId xmlns="" xmlns:a16="http://schemas.microsoft.com/office/drawing/2014/main" id="{D0371189-5F88-47A1-8067-41F19D3EA692}"/>
              </a:ext>
            </a:extLst>
          </p:cNvPr>
          <p:cNvSpPr/>
          <p:nvPr/>
        </p:nvSpPr>
        <p:spPr>
          <a:xfrm>
            <a:off x="4350525" y="2167486"/>
            <a:ext cx="1154162" cy="369332"/>
          </a:xfrm>
          <a:prstGeom prst="rect">
            <a:avLst/>
          </a:prstGeom>
        </p:spPr>
        <p:txBody>
          <a:bodyPr wrap="non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b="1" i="0" u="none" strike="noStrike" kern="1200" cap="none" spc="0" normalizeH="0" baseline="0" noProof="0" dirty="0">
                <a:ln>
                  <a:noFill/>
                </a:ln>
                <a:solidFill>
                  <a:schemeClr val="tx1">
                    <a:lumMod val="75000"/>
                    <a:lumOff val="25000"/>
                  </a:schemeClr>
                </a:solidFill>
                <a:effectLst/>
                <a:uLnTx/>
                <a:uFillTx/>
                <a:latin typeface="+mj-ea"/>
                <a:ea typeface="+mj-ea"/>
                <a:cs typeface="+mn-cs"/>
              </a:rPr>
              <a:t>请输入标题</a:t>
            </a:r>
          </a:p>
        </p:txBody>
      </p:sp>
      <p:cxnSp>
        <p:nvCxnSpPr>
          <p:cNvPr id="21" name="直接连接符 20">
            <a:extLst>
              <a:ext uri="{FF2B5EF4-FFF2-40B4-BE49-F238E27FC236}">
                <a16:creationId xmlns="" xmlns:a16="http://schemas.microsoft.com/office/drawing/2014/main" id="{BAEE84ED-48C6-4C14-A0DC-B130033C90C0}"/>
              </a:ext>
            </a:extLst>
          </p:cNvPr>
          <p:cNvCxnSpPr>
            <a:cxnSpLocks/>
          </p:cNvCxnSpPr>
          <p:nvPr/>
        </p:nvCxnSpPr>
        <p:spPr>
          <a:xfrm>
            <a:off x="4350525" y="2643539"/>
            <a:ext cx="577081"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2" name="矩形 21">
            <a:extLst>
              <a:ext uri="{FF2B5EF4-FFF2-40B4-BE49-F238E27FC236}">
                <a16:creationId xmlns="" xmlns:a16="http://schemas.microsoft.com/office/drawing/2014/main" id="{BB62D0DA-F895-455D-8AE7-7AF73EC8BEEE}"/>
              </a:ext>
            </a:extLst>
          </p:cNvPr>
          <p:cNvSpPr/>
          <p:nvPr/>
        </p:nvSpPr>
        <p:spPr>
          <a:xfrm>
            <a:off x="4350525" y="2766124"/>
            <a:ext cx="4328860" cy="679801"/>
          </a:xfrm>
          <a:prstGeom prst="rect">
            <a:avLst/>
          </a:prstGeom>
        </p:spPr>
        <p:txBody>
          <a:bodyPr wrap="square" lIns="0">
            <a:spAutoFit/>
          </a:bodyPr>
          <a:lstStyle/>
          <a:p>
            <a:pPr>
              <a:lnSpc>
                <a:spcPct val="125000"/>
              </a:lnSpc>
            </a:pPr>
            <a:r>
              <a:rPr lang="zh-CN" altLang="en-US" sz="1600" dirty="0">
                <a:solidFill>
                  <a:schemeClr val="tx1">
                    <a:lumMod val="75000"/>
                    <a:lumOff val="25000"/>
                  </a:schemeClr>
                </a:solidFill>
                <a:latin typeface="+mn-ea"/>
              </a:rPr>
              <a:t>如果想替换图片可直接删除原图片，点击图片占位符中图标，选择合适的图片进行替换。</a:t>
            </a:r>
          </a:p>
        </p:txBody>
      </p:sp>
      <p:sp>
        <p:nvSpPr>
          <p:cNvPr id="23" name="Rectangle 25">
            <a:extLst>
              <a:ext uri="{FF2B5EF4-FFF2-40B4-BE49-F238E27FC236}">
                <a16:creationId xmlns="" xmlns:a16="http://schemas.microsoft.com/office/drawing/2014/main" id="{FBF69346-BE91-456E-8AF9-46C1C70FA66C}"/>
              </a:ext>
            </a:extLst>
          </p:cNvPr>
          <p:cNvSpPr/>
          <p:nvPr/>
        </p:nvSpPr>
        <p:spPr>
          <a:xfrm>
            <a:off x="3289968" y="4027032"/>
            <a:ext cx="5389417" cy="1656607"/>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 name="Rectangle 4">
            <a:extLst>
              <a:ext uri="{FF2B5EF4-FFF2-40B4-BE49-F238E27FC236}">
                <a16:creationId xmlns="" xmlns:a16="http://schemas.microsoft.com/office/drawing/2014/main" id="{194B98C1-868D-4F03-9EB5-BF9DBED9AD91}"/>
              </a:ext>
            </a:extLst>
          </p:cNvPr>
          <p:cNvSpPr/>
          <p:nvPr/>
        </p:nvSpPr>
        <p:spPr>
          <a:xfrm>
            <a:off x="3560343" y="4305768"/>
            <a:ext cx="561474" cy="561474"/>
          </a:xfrm>
          <a:prstGeom prst="rect">
            <a:avLst/>
          </a:prstGeom>
          <a:solidFill>
            <a:schemeClr val="accent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mj-lt"/>
                <a:ea typeface="+mn-ea"/>
                <a:cs typeface="+mn-cs"/>
              </a:rPr>
              <a:t>02</a:t>
            </a:r>
          </a:p>
        </p:txBody>
      </p:sp>
      <p:sp>
        <p:nvSpPr>
          <p:cNvPr id="29" name="矩形 28">
            <a:extLst>
              <a:ext uri="{FF2B5EF4-FFF2-40B4-BE49-F238E27FC236}">
                <a16:creationId xmlns="" xmlns:a16="http://schemas.microsoft.com/office/drawing/2014/main" id="{1212357D-61CC-479C-A620-EE001AB3546E}"/>
              </a:ext>
            </a:extLst>
          </p:cNvPr>
          <p:cNvSpPr/>
          <p:nvPr/>
        </p:nvSpPr>
        <p:spPr>
          <a:xfrm>
            <a:off x="4350525" y="4228532"/>
            <a:ext cx="1154162" cy="369332"/>
          </a:xfrm>
          <a:prstGeom prst="rect">
            <a:avLst/>
          </a:prstGeom>
        </p:spPr>
        <p:txBody>
          <a:bodyPr wrap="non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b="1" i="0" u="none" strike="noStrike" kern="1200" cap="none" spc="0" normalizeH="0" baseline="0" noProof="0" dirty="0">
                <a:ln>
                  <a:noFill/>
                </a:ln>
                <a:solidFill>
                  <a:schemeClr val="tx1">
                    <a:lumMod val="75000"/>
                    <a:lumOff val="25000"/>
                  </a:schemeClr>
                </a:solidFill>
                <a:effectLst/>
                <a:uLnTx/>
                <a:uFillTx/>
                <a:latin typeface="+mj-ea"/>
                <a:ea typeface="+mj-ea"/>
                <a:cs typeface="+mn-cs"/>
              </a:rPr>
              <a:t>请输入标题</a:t>
            </a:r>
          </a:p>
        </p:txBody>
      </p:sp>
      <p:cxnSp>
        <p:nvCxnSpPr>
          <p:cNvPr id="30" name="直接连接符 29">
            <a:extLst>
              <a:ext uri="{FF2B5EF4-FFF2-40B4-BE49-F238E27FC236}">
                <a16:creationId xmlns="" xmlns:a16="http://schemas.microsoft.com/office/drawing/2014/main" id="{EE07E7E9-B525-40BE-BCB8-B0F7AA604408}"/>
              </a:ext>
            </a:extLst>
          </p:cNvPr>
          <p:cNvCxnSpPr>
            <a:cxnSpLocks/>
          </p:cNvCxnSpPr>
          <p:nvPr/>
        </p:nvCxnSpPr>
        <p:spPr>
          <a:xfrm>
            <a:off x="4350525" y="4704585"/>
            <a:ext cx="577081"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1" name="矩形 30">
            <a:extLst>
              <a:ext uri="{FF2B5EF4-FFF2-40B4-BE49-F238E27FC236}">
                <a16:creationId xmlns="" xmlns:a16="http://schemas.microsoft.com/office/drawing/2014/main" id="{D1E401A4-20F3-4D20-9D69-DC77EDBB0B72}"/>
              </a:ext>
            </a:extLst>
          </p:cNvPr>
          <p:cNvSpPr/>
          <p:nvPr/>
        </p:nvSpPr>
        <p:spPr>
          <a:xfrm>
            <a:off x="4350525" y="4827170"/>
            <a:ext cx="4328860" cy="679801"/>
          </a:xfrm>
          <a:prstGeom prst="rect">
            <a:avLst/>
          </a:prstGeom>
        </p:spPr>
        <p:txBody>
          <a:bodyPr wrap="square" lIns="0">
            <a:spAutoFit/>
          </a:bodyPr>
          <a:lstStyle/>
          <a:p>
            <a:pPr>
              <a:lnSpc>
                <a:spcPct val="125000"/>
              </a:lnSpc>
            </a:pPr>
            <a:r>
              <a:rPr lang="zh-CN" altLang="en-US" sz="1600" dirty="0">
                <a:solidFill>
                  <a:schemeClr val="tx1">
                    <a:lumMod val="75000"/>
                    <a:lumOff val="25000"/>
                  </a:schemeClr>
                </a:solidFill>
                <a:latin typeface="+mn-ea"/>
              </a:rPr>
              <a:t>点击图片，选择“图片工具”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裁剪”下拉小三角</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填充”，即可调整裁剪位置。</a:t>
            </a:r>
          </a:p>
        </p:txBody>
      </p:sp>
      <p:pic>
        <p:nvPicPr>
          <p:cNvPr id="32" name="图片 31">
            <a:extLst>
              <a:ext uri="{FF2B5EF4-FFF2-40B4-BE49-F238E27FC236}">
                <a16:creationId xmlns="" xmlns:a16="http://schemas.microsoft.com/office/drawing/2014/main" id="{A4E612A5-CC61-43A3-86FD-582DC107C301}"/>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7421421" y="2227848"/>
            <a:ext cx="1154163" cy="1156696"/>
          </a:xfrm>
          <a:prstGeom prst="rect">
            <a:avLst/>
          </a:prstGeom>
        </p:spPr>
      </p:pic>
      <p:pic>
        <p:nvPicPr>
          <p:cNvPr id="33" name="图片 32">
            <a:extLst>
              <a:ext uri="{FF2B5EF4-FFF2-40B4-BE49-F238E27FC236}">
                <a16:creationId xmlns="" xmlns:a16="http://schemas.microsoft.com/office/drawing/2014/main" id="{FD546C73-A6BA-4A4A-A062-63FB93589244}"/>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7421421" y="4350275"/>
            <a:ext cx="1154163" cy="1156696"/>
          </a:xfrm>
          <a:prstGeom prst="rect">
            <a:avLst/>
          </a:prstGeom>
        </p:spPr>
      </p:pic>
    </p:spTree>
    <p:extLst>
      <p:ext uri="{BB962C8B-B14F-4D97-AF65-F5344CB8AC3E}">
        <p14:creationId xmlns="" xmlns:p14="http://schemas.microsoft.com/office/powerpoint/2010/main" val="4203244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占位符 19">
            <a:extLst>
              <a:ext uri="{FF2B5EF4-FFF2-40B4-BE49-F238E27FC236}">
                <a16:creationId xmlns="" xmlns:a16="http://schemas.microsoft.com/office/drawing/2014/main" id="{5DCDE108-2095-4806-BB39-CE3EDDA4B306}"/>
              </a:ext>
            </a:extLst>
          </p:cNvPr>
          <p:cNvPicPr>
            <a:picLocks noGrp="1" noChangeAspect="1"/>
          </p:cNvPicPr>
          <p:nvPr>
            <p:ph type="pic" sz="quarter" idx="11"/>
          </p:nvPr>
        </p:nvPicPr>
        <p:blipFill>
          <a:blip r:embed="rId3" cstate="print">
            <a:extLst>
              <a:ext uri="{28A0092B-C50C-407E-A947-70E740481C1C}">
                <a14:useLocalDpi xmlns="" xmlns:a14="http://schemas.microsoft.com/office/drawing/2010/main" val="0"/>
              </a:ext>
            </a:extLst>
          </a:blip>
          <a:srcRect l="21261" r="21261"/>
          <a:stretch>
            <a:fillRect/>
          </a:stretch>
        </p:blipFill>
        <p:spPr/>
      </p:pic>
      <p:pic>
        <p:nvPicPr>
          <p:cNvPr id="17" name="图片占位符 16">
            <a:extLst>
              <a:ext uri="{FF2B5EF4-FFF2-40B4-BE49-F238E27FC236}">
                <a16:creationId xmlns="" xmlns:a16="http://schemas.microsoft.com/office/drawing/2014/main" id="{2735F121-5EE0-439B-B045-34A98E780D6E}"/>
              </a:ext>
            </a:extLst>
          </p:cNvPr>
          <p:cNvPicPr>
            <a:picLocks noGrp="1" noChangeAspect="1"/>
          </p:cNvPicPr>
          <p:nvPr>
            <p:ph type="pic" sz="quarter" idx="10"/>
          </p:nvPr>
        </p:nvPicPr>
        <p:blipFill>
          <a:blip r:embed="rId4" cstate="print">
            <a:extLst>
              <a:ext uri="{28A0092B-C50C-407E-A947-70E740481C1C}">
                <a14:useLocalDpi xmlns="" xmlns:a14="http://schemas.microsoft.com/office/drawing/2010/main" val="0"/>
              </a:ext>
            </a:extLst>
          </a:blip>
          <a:srcRect l="16469" r="16469"/>
          <a:stretch>
            <a:fillRect/>
          </a:stretch>
        </p:blipFill>
        <p:spPr/>
      </p:pic>
      <p:sp>
        <p:nvSpPr>
          <p:cNvPr id="2" name="文本占位符 1">
            <a:extLst>
              <a:ext uri="{FF2B5EF4-FFF2-40B4-BE49-F238E27FC236}">
                <a16:creationId xmlns="" xmlns:a16="http://schemas.microsoft.com/office/drawing/2014/main" id="{590E1D84-F4F7-4210-B2A8-02512F30CAF8}"/>
              </a:ext>
            </a:extLst>
          </p:cNvPr>
          <p:cNvSpPr>
            <a:spLocks noGrp="1"/>
          </p:cNvSpPr>
          <p:nvPr>
            <p:ph type="body" sz="quarter" idx="12"/>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3A39F96B-43B4-4D9E-83B6-2010C9CA3710}"/>
              </a:ext>
            </a:extLst>
          </p:cNvPr>
          <p:cNvSpPr>
            <a:spLocks noGrp="1"/>
          </p:cNvSpPr>
          <p:nvPr>
            <p:ph type="body" sz="quarter" idx="13"/>
          </p:nvPr>
        </p:nvSpPr>
        <p:spPr/>
        <p:txBody>
          <a:bodyPr/>
          <a:lstStyle/>
          <a:p>
            <a:r>
              <a:rPr lang="zh-CN" altLang="en-US" dirty="0">
                <a:sym typeface="+mn-lt"/>
              </a:rPr>
              <a:t>二段二图式</a:t>
            </a:r>
          </a:p>
        </p:txBody>
      </p:sp>
      <p:sp>
        <p:nvSpPr>
          <p:cNvPr id="11" name="Rectangle 10"/>
          <p:cNvSpPr/>
          <p:nvPr/>
        </p:nvSpPr>
        <p:spPr>
          <a:xfrm>
            <a:off x="3130099" y="1995943"/>
            <a:ext cx="2868299" cy="2603500"/>
          </a:xfrm>
          <a:prstGeom prst="rect">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F4F4F4"/>
              </a:solidFill>
              <a:latin typeface="微软雅黑"/>
              <a:ea typeface="微软雅黑"/>
            </a:endParaRPr>
          </a:p>
        </p:txBody>
      </p:sp>
      <p:sp>
        <p:nvSpPr>
          <p:cNvPr id="33" name="Freeform 14"/>
          <p:cNvSpPr>
            <a:spLocks noEditPoints="1"/>
          </p:cNvSpPr>
          <p:nvPr/>
        </p:nvSpPr>
        <p:spPr bwMode="auto">
          <a:xfrm>
            <a:off x="4316985" y="2402643"/>
            <a:ext cx="509515" cy="509515"/>
          </a:xfrm>
          <a:custGeom>
            <a:avLst/>
            <a:gdLst>
              <a:gd name="T0" fmla="*/ 0 w 1232"/>
              <a:gd name="T1" fmla="*/ 616 h 1232"/>
              <a:gd name="T2" fmla="*/ 1232 w 1232"/>
              <a:gd name="T3" fmla="*/ 616 h 1232"/>
              <a:gd name="T4" fmla="*/ 1152 w 1232"/>
              <a:gd name="T5" fmla="*/ 596 h 1232"/>
              <a:gd name="T6" fmla="*/ 868 w 1232"/>
              <a:gd name="T7" fmla="*/ 347 h 1232"/>
              <a:gd name="T8" fmla="*/ 1152 w 1232"/>
              <a:gd name="T9" fmla="*/ 596 h 1232"/>
              <a:gd name="T10" fmla="*/ 432 w 1232"/>
              <a:gd name="T11" fmla="*/ 942 h 1232"/>
              <a:gd name="T12" fmla="*/ 596 w 1232"/>
              <a:gd name="T13" fmla="*/ 1152 h 1232"/>
              <a:gd name="T14" fmla="*/ 638 w 1232"/>
              <a:gd name="T15" fmla="*/ 81 h 1232"/>
              <a:gd name="T16" fmla="*/ 636 w 1232"/>
              <a:gd name="T17" fmla="*/ 357 h 1232"/>
              <a:gd name="T18" fmla="*/ 638 w 1232"/>
              <a:gd name="T19" fmla="*/ 81 h 1232"/>
              <a:gd name="T20" fmla="*/ 989 w 1232"/>
              <a:gd name="T21" fmla="*/ 231 h 1232"/>
              <a:gd name="T22" fmla="*/ 704 w 1232"/>
              <a:gd name="T23" fmla="*/ 87 h 1232"/>
              <a:gd name="T24" fmla="*/ 596 w 1232"/>
              <a:gd name="T25" fmla="*/ 357 h 1232"/>
              <a:gd name="T26" fmla="*/ 594 w 1232"/>
              <a:gd name="T27" fmla="*/ 81 h 1232"/>
              <a:gd name="T28" fmla="*/ 379 w 1232"/>
              <a:gd name="T29" fmla="*/ 310 h 1232"/>
              <a:gd name="T30" fmla="*/ 528 w 1232"/>
              <a:gd name="T31" fmla="*/ 87 h 1232"/>
              <a:gd name="T32" fmla="*/ 402 w 1232"/>
              <a:gd name="T33" fmla="*/ 361 h 1232"/>
              <a:gd name="T34" fmla="*/ 596 w 1232"/>
              <a:gd name="T35" fmla="*/ 596 h 1232"/>
              <a:gd name="T36" fmla="*/ 402 w 1232"/>
              <a:gd name="T37" fmla="*/ 361 h 1232"/>
              <a:gd name="T38" fmla="*/ 596 w 1232"/>
              <a:gd name="T39" fmla="*/ 875 h 1232"/>
              <a:gd name="T40" fmla="*/ 359 w 1232"/>
              <a:gd name="T41" fmla="*/ 636 h 1232"/>
              <a:gd name="T42" fmla="*/ 528 w 1232"/>
              <a:gd name="T43" fmla="*/ 1145 h 1232"/>
              <a:gd name="T44" fmla="*/ 394 w 1232"/>
              <a:gd name="T45" fmla="*/ 956 h 1232"/>
              <a:gd name="T46" fmla="*/ 636 w 1232"/>
              <a:gd name="T47" fmla="*/ 1152 h 1232"/>
              <a:gd name="T48" fmla="*/ 800 w 1232"/>
              <a:gd name="T49" fmla="*/ 942 h 1232"/>
              <a:gd name="T50" fmla="*/ 636 w 1232"/>
              <a:gd name="T51" fmla="*/ 1152 h 1232"/>
              <a:gd name="T52" fmla="*/ 964 w 1232"/>
              <a:gd name="T53" fmla="*/ 1023 h 1232"/>
              <a:gd name="T54" fmla="*/ 838 w 1232"/>
              <a:gd name="T55" fmla="*/ 956 h 1232"/>
              <a:gd name="T56" fmla="*/ 636 w 1232"/>
              <a:gd name="T57" fmla="*/ 875 h 1232"/>
              <a:gd name="T58" fmla="*/ 873 w 1232"/>
              <a:gd name="T59" fmla="*/ 636 h 1232"/>
              <a:gd name="T60" fmla="*/ 636 w 1232"/>
              <a:gd name="T61" fmla="*/ 596 h 1232"/>
              <a:gd name="T62" fmla="*/ 830 w 1232"/>
              <a:gd name="T63" fmla="*/ 361 h 1232"/>
              <a:gd name="T64" fmla="*/ 636 w 1232"/>
              <a:gd name="T65" fmla="*/ 596 h 1232"/>
              <a:gd name="T66" fmla="*/ 364 w 1232"/>
              <a:gd name="T67" fmla="*/ 347 h 1232"/>
              <a:gd name="T68" fmla="*/ 80 w 1232"/>
              <a:gd name="T69" fmla="*/ 596 h 1232"/>
              <a:gd name="T70" fmla="*/ 80 w 1232"/>
              <a:gd name="T71" fmla="*/ 636 h 1232"/>
              <a:gd name="T72" fmla="*/ 379 w 1232"/>
              <a:gd name="T73" fmla="*/ 920 h 1232"/>
              <a:gd name="T74" fmla="*/ 80 w 1232"/>
              <a:gd name="T75" fmla="*/ 636 h 1232"/>
              <a:gd name="T76" fmla="*/ 853 w 1232"/>
              <a:gd name="T77" fmla="*/ 920 h 1232"/>
              <a:gd name="T78" fmla="*/ 1152 w 1232"/>
              <a:gd name="T79" fmla="*/ 636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2" h="1232">
                <a:moveTo>
                  <a:pt x="616" y="0"/>
                </a:moveTo>
                <a:cubicBezTo>
                  <a:pt x="276" y="0"/>
                  <a:pt x="0" y="276"/>
                  <a:pt x="0" y="616"/>
                </a:cubicBezTo>
                <a:cubicBezTo>
                  <a:pt x="0" y="956"/>
                  <a:pt x="276" y="1232"/>
                  <a:pt x="616" y="1232"/>
                </a:cubicBezTo>
                <a:cubicBezTo>
                  <a:pt x="956" y="1232"/>
                  <a:pt x="1232" y="956"/>
                  <a:pt x="1232" y="616"/>
                </a:cubicBezTo>
                <a:cubicBezTo>
                  <a:pt x="1232" y="276"/>
                  <a:pt x="956" y="0"/>
                  <a:pt x="616" y="0"/>
                </a:cubicBezTo>
                <a:close/>
                <a:moveTo>
                  <a:pt x="1152" y="596"/>
                </a:moveTo>
                <a:cubicBezTo>
                  <a:pt x="913" y="596"/>
                  <a:pt x="913" y="596"/>
                  <a:pt x="913" y="596"/>
                </a:cubicBezTo>
                <a:cubicBezTo>
                  <a:pt x="911" y="508"/>
                  <a:pt x="895" y="424"/>
                  <a:pt x="868" y="347"/>
                </a:cubicBezTo>
                <a:cubicBezTo>
                  <a:pt x="921" y="325"/>
                  <a:pt x="971" y="295"/>
                  <a:pt x="1016" y="260"/>
                </a:cubicBezTo>
                <a:cubicBezTo>
                  <a:pt x="1096" y="350"/>
                  <a:pt x="1147" y="467"/>
                  <a:pt x="1152" y="596"/>
                </a:cubicBezTo>
                <a:close/>
                <a:moveTo>
                  <a:pt x="594" y="1151"/>
                </a:moveTo>
                <a:cubicBezTo>
                  <a:pt x="528" y="1096"/>
                  <a:pt x="473" y="1025"/>
                  <a:pt x="432" y="942"/>
                </a:cubicBezTo>
                <a:cubicBezTo>
                  <a:pt x="484" y="926"/>
                  <a:pt x="539" y="917"/>
                  <a:pt x="596" y="915"/>
                </a:cubicBezTo>
                <a:cubicBezTo>
                  <a:pt x="596" y="1152"/>
                  <a:pt x="596" y="1152"/>
                  <a:pt x="596" y="1152"/>
                </a:cubicBezTo>
                <a:cubicBezTo>
                  <a:pt x="595" y="1151"/>
                  <a:pt x="595" y="1151"/>
                  <a:pt x="594" y="1151"/>
                </a:cubicBezTo>
                <a:close/>
                <a:moveTo>
                  <a:pt x="638" y="81"/>
                </a:moveTo>
                <a:cubicBezTo>
                  <a:pt x="713" y="143"/>
                  <a:pt x="774" y="227"/>
                  <a:pt x="815" y="324"/>
                </a:cubicBezTo>
                <a:cubicBezTo>
                  <a:pt x="759" y="343"/>
                  <a:pt x="699" y="355"/>
                  <a:pt x="636" y="357"/>
                </a:cubicBezTo>
                <a:cubicBezTo>
                  <a:pt x="636" y="80"/>
                  <a:pt x="636" y="80"/>
                  <a:pt x="636" y="80"/>
                </a:cubicBezTo>
                <a:cubicBezTo>
                  <a:pt x="637" y="81"/>
                  <a:pt x="637" y="81"/>
                  <a:pt x="638" y="81"/>
                </a:cubicBezTo>
                <a:close/>
                <a:moveTo>
                  <a:pt x="704" y="87"/>
                </a:moveTo>
                <a:cubicBezTo>
                  <a:pt x="814" y="106"/>
                  <a:pt x="912" y="157"/>
                  <a:pt x="989" y="231"/>
                </a:cubicBezTo>
                <a:cubicBezTo>
                  <a:pt x="947" y="263"/>
                  <a:pt x="902" y="290"/>
                  <a:pt x="853" y="310"/>
                </a:cubicBezTo>
                <a:cubicBezTo>
                  <a:pt x="816" y="225"/>
                  <a:pt x="766" y="149"/>
                  <a:pt x="704" y="87"/>
                </a:cubicBezTo>
                <a:close/>
                <a:moveTo>
                  <a:pt x="596" y="80"/>
                </a:moveTo>
                <a:cubicBezTo>
                  <a:pt x="596" y="357"/>
                  <a:pt x="596" y="357"/>
                  <a:pt x="596" y="357"/>
                </a:cubicBezTo>
                <a:cubicBezTo>
                  <a:pt x="533" y="355"/>
                  <a:pt x="473" y="343"/>
                  <a:pt x="417" y="324"/>
                </a:cubicBezTo>
                <a:cubicBezTo>
                  <a:pt x="458" y="227"/>
                  <a:pt x="519" y="143"/>
                  <a:pt x="594" y="81"/>
                </a:cubicBezTo>
                <a:cubicBezTo>
                  <a:pt x="595" y="81"/>
                  <a:pt x="595" y="81"/>
                  <a:pt x="596" y="80"/>
                </a:cubicBezTo>
                <a:close/>
                <a:moveTo>
                  <a:pt x="379" y="310"/>
                </a:moveTo>
                <a:cubicBezTo>
                  <a:pt x="330" y="290"/>
                  <a:pt x="285" y="263"/>
                  <a:pt x="243" y="231"/>
                </a:cubicBezTo>
                <a:cubicBezTo>
                  <a:pt x="320" y="157"/>
                  <a:pt x="418" y="106"/>
                  <a:pt x="528" y="87"/>
                </a:cubicBezTo>
                <a:cubicBezTo>
                  <a:pt x="466" y="149"/>
                  <a:pt x="416" y="225"/>
                  <a:pt x="379" y="310"/>
                </a:cubicBezTo>
                <a:close/>
                <a:moveTo>
                  <a:pt x="402" y="361"/>
                </a:moveTo>
                <a:cubicBezTo>
                  <a:pt x="463" y="382"/>
                  <a:pt x="528" y="394"/>
                  <a:pt x="596" y="396"/>
                </a:cubicBezTo>
                <a:cubicBezTo>
                  <a:pt x="596" y="596"/>
                  <a:pt x="596" y="596"/>
                  <a:pt x="596" y="596"/>
                </a:cubicBezTo>
                <a:cubicBezTo>
                  <a:pt x="359" y="596"/>
                  <a:pt x="359" y="596"/>
                  <a:pt x="359" y="596"/>
                </a:cubicBezTo>
                <a:cubicBezTo>
                  <a:pt x="361" y="513"/>
                  <a:pt x="375" y="433"/>
                  <a:pt x="402" y="361"/>
                </a:cubicBezTo>
                <a:close/>
                <a:moveTo>
                  <a:pt x="596" y="636"/>
                </a:moveTo>
                <a:cubicBezTo>
                  <a:pt x="596" y="875"/>
                  <a:pt x="596" y="875"/>
                  <a:pt x="596" y="875"/>
                </a:cubicBezTo>
                <a:cubicBezTo>
                  <a:pt x="533" y="877"/>
                  <a:pt x="473" y="887"/>
                  <a:pt x="416" y="906"/>
                </a:cubicBezTo>
                <a:cubicBezTo>
                  <a:pt x="381" y="824"/>
                  <a:pt x="361" y="733"/>
                  <a:pt x="359" y="636"/>
                </a:cubicBezTo>
                <a:lnTo>
                  <a:pt x="596" y="636"/>
                </a:lnTo>
                <a:close/>
                <a:moveTo>
                  <a:pt x="528" y="1145"/>
                </a:moveTo>
                <a:cubicBezTo>
                  <a:pt x="430" y="1128"/>
                  <a:pt x="340" y="1085"/>
                  <a:pt x="268" y="1023"/>
                </a:cubicBezTo>
                <a:cubicBezTo>
                  <a:pt x="307" y="996"/>
                  <a:pt x="349" y="973"/>
                  <a:pt x="394" y="956"/>
                </a:cubicBezTo>
                <a:cubicBezTo>
                  <a:pt x="429" y="1028"/>
                  <a:pt x="474" y="1091"/>
                  <a:pt x="528" y="1145"/>
                </a:cubicBezTo>
                <a:close/>
                <a:moveTo>
                  <a:pt x="636" y="1152"/>
                </a:moveTo>
                <a:cubicBezTo>
                  <a:pt x="636" y="915"/>
                  <a:pt x="636" y="915"/>
                  <a:pt x="636" y="915"/>
                </a:cubicBezTo>
                <a:cubicBezTo>
                  <a:pt x="693" y="917"/>
                  <a:pt x="748" y="926"/>
                  <a:pt x="800" y="942"/>
                </a:cubicBezTo>
                <a:cubicBezTo>
                  <a:pt x="759" y="1025"/>
                  <a:pt x="704" y="1096"/>
                  <a:pt x="638" y="1151"/>
                </a:cubicBezTo>
                <a:cubicBezTo>
                  <a:pt x="637" y="1151"/>
                  <a:pt x="637" y="1151"/>
                  <a:pt x="636" y="1152"/>
                </a:cubicBezTo>
                <a:close/>
                <a:moveTo>
                  <a:pt x="838" y="956"/>
                </a:moveTo>
                <a:cubicBezTo>
                  <a:pt x="883" y="973"/>
                  <a:pt x="925" y="996"/>
                  <a:pt x="964" y="1023"/>
                </a:cubicBezTo>
                <a:cubicBezTo>
                  <a:pt x="892" y="1085"/>
                  <a:pt x="802" y="1128"/>
                  <a:pt x="704" y="1145"/>
                </a:cubicBezTo>
                <a:cubicBezTo>
                  <a:pt x="758" y="1091"/>
                  <a:pt x="803" y="1028"/>
                  <a:pt x="838" y="956"/>
                </a:cubicBezTo>
                <a:close/>
                <a:moveTo>
                  <a:pt x="816" y="906"/>
                </a:moveTo>
                <a:cubicBezTo>
                  <a:pt x="759" y="887"/>
                  <a:pt x="699" y="877"/>
                  <a:pt x="636" y="875"/>
                </a:cubicBezTo>
                <a:cubicBezTo>
                  <a:pt x="636" y="636"/>
                  <a:pt x="636" y="636"/>
                  <a:pt x="636" y="636"/>
                </a:cubicBezTo>
                <a:cubicBezTo>
                  <a:pt x="873" y="636"/>
                  <a:pt x="873" y="636"/>
                  <a:pt x="873" y="636"/>
                </a:cubicBezTo>
                <a:cubicBezTo>
                  <a:pt x="871" y="733"/>
                  <a:pt x="851" y="824"/>
                  <a:pt x="816" y="906"/>
                </a:cubicBezTo>
                <a:close/>
                <a:moveTo>
                  <a:pt x="636" y="596"/>
                </a:moveTo>
                <a:cubicBezTo>
                  <a:pt x="636" y="396"/>
                  <a:pt x="636" y="396"/>
                  <a:pt x="636" y="396"/>
                </a:cubicBezTo>
                <a:cubicBezTo>
                  <a:pt x="704" y="394"/>
                  <a:pt x="769" y="382"/>
                  <a:pt x="830" y="361"/>
                </a:cubicBezTo>
                <a:cubicBezTo>
                  <a:pt x="857" y="433"/>
                  <a:pt x="871" y="513"/>
                  <a:pt x="873" y="596"/>
                </a:cubicBezTo>
                <a:lnTo>
                  <a:pt x="636" y="596"/>
                </a:lnTo>
                <a:close/>
                <a:moveTo>
                  <a:pt x="216" y="260"/>
                </a:moveTo>
                <a:cubicBezTo>
                  <a:pt x="261" y="295"/>
                  <a:pt x="311" y="325"/>
                  <a:pt x="364" y="347"/>
                </a:cubicBezTo>
                <a:cubicBezTo>
                  <a:pt x="337" y="424"/>
                  <a:pt x="321" y="508"/>
                  <a:pt x="319" y="596"/>
                </a:cubicBezTo>
                <a:cubicBezTo>
                  <a:pt x="80" y="596"/>
                  <a:pt x="80" y="596"/>
                  <a:pt x="80" y="596"/>
                </a:cubicBezTo>
                <a:cubicBezTo>
                  <a:pt x="85" y="467"/>
                  <a:pt x="136" y="350"/>
                  <a:pt x="216" y="260"/>
                </a:cubicBezTo>
                <a:close/>
                <a:moveTo>
                  <a:pt x="80" y="636"/>
                </a:moveTo>
                <a:cubicBezTo>
                  <a:pt x="319" y="636"/>
                  <a:pt x="319" y="636"/>
                  <a:pt x="319" y="636"/>
                </a:cubicBezTo>
                <a:cubicBezTo>
                  <a:pt x="321" y="737"/>
                  <a:pt x="342" y="833"/>
                  <a:pt x="379" y="920"/>
                </a:cubicBezTo>
                <a:cubicBezTo>
                  <a:pt x="328" y="939"/>
                  <a:pt x="281" y="965"/>
                  <a:pt x="238" y="996"/>
                </a:cubicBezTo>
                <a:cubicBezTo>
                  <a:pt x="145" y="903"/>
                  <a:pt x="86" y="776"/>
                  <a:pt x="80" y="636"/>
                </a:cubicBezTo>
                <a:close/>
                <a:moveTo>
                  <a:pt x="994" y="996"/>
                </a:moveTo>
                <a:cubicBezTo>
                  <a:pt x="951" y="965"/>
                  <a:pt x="904" y="939"/>
                  <a:pt x="853" y="920"/>
                </a:cubicBezTo>
                <a:cubicBezTo>
                  <a:pt x="890" y="833"/>
                  <a:pt x="911" y="737"/>
                  <a:pt x="913" y="636"/>
                </a:cubicBezTo>
                <a:cubicBezTo>
                  <a:pt x="1152" y="636"/>
                  <a:pt x="1152" y="636"/>
                  <a:pt x="1152" y="636"/>
                </a:cubicBezTo>
                <a:cubicBezTo>
                  <a:pt x="1146" y="776"/>
                  <a:pt x="1087" y="903"/>
                  <a:pt x="994" y="996"/>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id-ID">
              <a:solidFill>
                <a:srgbClr val="7F7F7F"/>
              </a:solidFill>
              <a:latin typeface="微软雅黑"/>
              <a:ea typeface="微软雅黑"/>
            </a:endParaRPr>
          </a:p>
        </p:txBody>
      </p:sp>
      <p:sp>
        <p:nvSpPr>
          <p:cNvPr id="26" name="Rectangle 13">
            <a:extLst>
              <a:ext uri="{FF2B5EF4-FFF2-40B4-BE49-F238E27FC236}">
                <a16:creationId xmlns="" xmlns:a16="http://schemas.microsoft.com/office/drawing/2014/main" id="{E64C7F5F-874A-4261-8759-16D0D0B9D1FF}"/>
              </a:ext>
            </a:extLst>
          </p:cNvPr>
          <p:cNvSpPr/>
          <p:nvPr/>
        </p:nvSpPr>
        <p:spPr>
          <a:xfrm>
            <a:off x="510285" y="4599443"/>
            <a:ext cx="8134457" cy="10746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F4F4F4"/>
              </a:solidFill>
              <a:latin typeface="微软雅黑"/>
              <a:ea typeface="微软雅黑"/>
            </a:endParaRPr>
          </a:p>
        </p:txBody>
      </p:sp>
      <p:sp>
        <p:nvSpPr>
          <p:cNvPr id="14" name="矩形 13">
            <a:extLst>
              <a:ext uri="{FF2B5EF4-FFF2-40B4-BE49-F238E27FC236}">
                <a16:creationId xmlns="" xmlns:a16="http://schemas.microsoft.com/office/drawing/2014/main" id="{7B02DDB4-FA3A-4219-8BFA-4554774341AA}"/>
              </a:ext>
            </a:extLst>
          </p:cNvPr>
          <p:cNvSpPr/>
          <p:nvPr/>
        </p:nvSpPr>
        <p:spPr>
          <a:xfrm>
            <a:off x="3320357" y="2994260"/>
            <a:ext cx="2511028" cy="1295355"/>
          </a:xfrm>
          <a:prstGeom prst="rect">
            <a:avLst/>
          </a:prstGeom>
        </p:spPr>
        <p:txBody>
          <a:bodyPr wrap="square">
            <a:spAutoFit/>
          </a:bodyPr>
          <a:lstStyle/>
          <a:p>
            <a:pPr algn="ctr">
              <a:lnSpc>
                <a:spcPct val="125000"/>
              </a:lnSpc>
              <a:defRPr/>
            </a:pPr>
            <a:r>
              <a:rPr lang="zh-CN" altLang="en-US" sz="1600" dirty="0">
                <a:solidFill>
                  <a:schemeClr val="bg1"/>
                </a:solidFill>
                <a:latin typeface="+mn-ea"/>
              </a:rPr>
              <a:t>删除图片会出现图片占位符。如果想替换图片可直接删除原图片，点击图片占位符中图标进行替换</a:t>
            </a:r>
          </a:p>
        </p:txBody>
      </p:sp>
      <p:sp>
        <p:nvSpPr>
          <p:cNvPr id="15" name="矩形 14">
            <a:extLst>
              <a:ext uri="{FF2B5EF4-FFF2-40B4-BE49-F238E27FC236}">
                <a16:creationId xmlns="" xmlns:a16="http://schemas.microsoft.com/office/drawing/2014/main" id="{3FFFB401-8CF8-4B22-9EAA-CAF5BF7C903A}"/>
              </a:ext>
            </a:extLst>
          </p:cNvPr>
          <p:cNvSpPr/>
          <p:nvPr/>
        </p:nvSpPr>
        <p:spPr>
          <a:xfrm>
            <a:off x="1604364" y="5017296"/>
            <a:ext cx="5935273" cy="679801"/>
          </a:xfrm>
          <a:prstGeom prst="rect">
            <a:avLst/>
          </a:prstGeom>
        </p:spPr>
        <p:txBody>
          <a:bodyPr wrap="square">
            <a:spAutoFit/>
          </a:bodyPr>
          <a:lstStyle/>
          <a:p>
            <a:pPr algn="ctr">
              <a:lnSpc>
                <a:spcPct val="125000"/>
              </a:lnSpc>
              <a:defRPr/>
            </a:pPr>
            <a:r>
              <a:rPr lang="zh-CN" altLang="en-US" sz="1600" dirty="0">
                <a:solidFill>
                  <a:schemeClr val="tx1">
                    <a:lumMod val="75000"/>
                    <a:lumOff val="25000"/>
                  </a:schemeClr>
                </a:solidFill>
                <a:latin typeface="+mn-ea"/>
              </a:rPr>
              <a:t>如果发现替换后的图片裁剪的不合适，点击图片，选择“图片工具”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裁剪”下拉小三角</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填充”，即可调整裁剪位置</a:t>
            </a:r>
          </a:p>
        </p:txBody>
      </p:sp>
    </p:spTree>
    <p:extLst>
      <p:ext uri="{BB962C8B-B14F-4D97-AF65-F5344CB8AC3E}">
        <p14:creationId xmlns="" xmlns:p14="http://schemas.microsoft.com/office/powerpoint/2010/main" val="33756656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 xmlns:a16="http://schemas.microsoft.com/office/drawing/2014/main" id="{46E97E7D-268D-4196-BD44-67C7C7D32D98}"/>
              </a:ext>
            </a:extLst>
          </p:cNvPr>
          <p:cNvGrpSpPr/>
          <p:nvPr/>
        </p:nvGrpSpPr>
        <p:grpSpPr>
          <a:xfrm>
            <a:off x="814876" y="3788123"/>
            <a:ext cx="7514249" cy="2135746"/>
            <a:chOff x="1113012" y="2627225"/>
            <a:chExt cx="10018999" cy="2847661"/>
          </a:xfrm>
        </p:grpSpPr>
        <p:sp>
          <p:nvSpPr>
            <p:cNvPr id="24" name="椭圆 23">
              <a:extLst>
                <a:ext uri="{FF2B5EF4-FFF2-40B4-BE49-F238E27FC236}">
                  <a16:creationId xmlns="" xmlns:a16="http://schemas.microsoft.com/office/drawing/2014/main" id="{1AF726AA-792F-4EFE-84B3-A5FA6FAF47A3}"/>
                </a:ext>
              </a:extLst>
            </p:cNvPr>
            <p:cNvSpPr/>
            <p:nvPr/>
          </p:nvSpPr>
          <p:spPr>
            <a:xfrm>
              <a:off x="8284350" y="2627225"/>
              <a:ext cx="2847661" cy="2847661"/>
            </a:xfrm>
            <a:prstGeom prst="ellipse">
              <a:avLst/>
            </a:prstGeom>
            <a:solidFill>
              <a:schemeClr val="accent1">
                <a:lumMod val="20000"/>
                <a:lumOff val="80000"/>
              </a:schemeClr>
            </a:solidFill>
            <a:ln>
              <a:noFill/>
            </a:ln>
            <a:effectLst/>
          </p:spPr>
          <p:txBody>
            <a:bodyPr rtlCol="0" anchor="ctr"/>
            <a:lstStyle/>
            <a:p>
              <a:pPr algn="ctr"/>
              <a:endParaRPr lang="zh-CN" altLang="en-US" sz="1350"/>
            </a:p>
          </p:txBody>
        </p:sp>
        <p:sp>
          <p:nvSpPr>
            <p:cNvPr id="26" name="椭圆 25">
              <a:extLst>
                <a:ext uri="{FF2B5EF4-FFF2-40B4-BE49-F238E27FC236}">
                  <a16:creationId xmlns="" xmlns:a16="http://schemas.microsoft.com/office/drawing/2014/main" id="{F70420CF-F7DF-4C0C-96AD-CEB7755EE1D4}"/>
                </a:ext>
              </a:extLst>
            </p:cNvPr>
            <p:cNvSpPr/>
            <p:nvPr/>
          </p:nvSpPr>
          <p:spPr>
            <a:xfrm>
              <a:off x="1113012" y="2627225"/>
              <a:ext cx="2847661" cy="2847661"/>
            </a:xfrm>
            <a:prstGeom prst="ellipse">
              <a:avLst/>
            </a:prstGeom>
            <a:solidFill>
              <a:schemeClr val="accent1">
                <a:lumMod val="20000"/>
                <a:lumOff val="80000"/>
              </a:schemeClr>
            </a:solidFill>
            <a:ln>
              <a:noFill/>
            </a:ln>
            <a:effectLst/>
          </p:spPr>
          <p:txBody>
            <a:bodyPr rtlCol="0" anchor="ctr"/>
            <a:lstStyle/>
            <a:p>
              <a:pPr algn="ctr"/>
              <a:endParaRPr lang="zh-CN" altLang="en-US" sz="1350"/>
            </a:p>
          </p:txBody>
        </p:sp>
      </p:grpSp>
      <p:sp>
        <p:nvSpPr>
          <p:cNvPr id="22" name="Rectangle 16">
            <a:extLst>
              <a:ext uri="{FF2B5EF4-FFF2-40B4-BE49-F238E27FC236}">
                <a16:creationId xmlns="" xmlns:a16="http://schemas.microsoft.com/office/drawing/2014/main" id="{0CE4CFF0-3195-4286-BFCD-7008C35741EC}"/>
              </a:ext>
            </a:extLst>
          </p:cNvPr>
          <p:cNvSpPr/>
          <p:nvPr/>
        </p:nvSpPr>
        <p:spPr>
          <a:xfrm>
            <a:off x="4799976" y="1490660"/>
            <a:ext cx="3166933" cy="4433209"/>
          </a:xfrm>
          <a:prstGeom prst="roundRect">
            <a:avLst>
              <a:gd name="adj" fmla="val 1603"/>
            </a:avLst>
          </a:prstGeom>
          <a:solidFill>
            <a:schemeClr val="bg1"/>
          </a:solidFill>
          <a:ln>
            <a:noFill/>
          </a:ln>
          <a:effectLst>
            <a:outerShdw blurRad="190500" dist="50800" dir="5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6">
            <a:extLst>
              <a:ext uri="{FF2B5EF4-FFF2-40B4-BE49-F238E27FC236}">
                <a16:creationId xmlns="" xmlns:a16="http://schemas.microsoft.com/office/drawing/2014/main" id="{9DB07BD2-BCA7-4377-BB01-D3E0EF8BC23E}"/>
              </a:ext>
            </a:extLst>
          </p:cNvPr>
          <p:cNvSpPr/>
          <p:nvPr/>
        </p:nvSpPr>
        <p:spPr>
          <a:xfrm>
            <a:off x="1154047" y="1490660"/>
            <a:ext cx="3166933" cy="4501965"/>
          </a:xfrm>
          <a:prstGeom prst="roundRect">
            <a:avLst>
              <a:gd name="adj" fmla="val 1603"/>
            </a:avLst>
          </a:prstGeom>
          <a:solidFill>
            <a:schemeClr val="bg1"/>
          </a:solidFill>
          <a:ln>
            <a:noFill/>
          </a:ln>
          <a:effectLst>
            <a:outerShdw blurRad="190500" dist="50800" dir="5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25" name="图片占位符 24">
            <a:extLst>
              <a:ext uri="{FF2B5EF4-FFF2-40B4-BE49-F238E27FC236}">
                <a16:creationId xmlns="" xmlns:a16="http://schemas.microsoft.com/office/drawing/2014/main" id="{E7DE2F5C-3B2E-42DF-A31E-178EB3C4FAEF}"/>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5553" r="5553"/>
          <a:stretch>
            <a:fillRect/>
          </a:stretch>
        </p:blipFill>
        <p:spPr/>
      </p:pic>
      <p:pic>
        <p:nvPicPr>
          <p:cNvPr id="12" name="图片占位符 11">
            <a:extLst>
              <a:ext uri="{FF2B5EF4-FFF2-40B4-BE49-F238E27FC236}">
                <a16:creationId xmlns="" xmlns:a16="http://schemas.microsoft.com/office/drawing/2014/main" id="{689D50B7-13A8-431A-8CDF-F95C89F6234C}"/>
              </a:ext>
            </a:extLst>
          </p:cNvPr>
          <p:cNvPicPr>
            <a:picLocks noGrp="1" noChangeAspect="1"/>
          </p:cNvPicPr>
          <p:nvPr>
            <p:ph type="pic" sz="quarter" idx="11"/>
          </p:nvPr>
        </p:nvPicPr>
        <p:blipFill>
          <a:blip r:embed="rId4" cstate="print">
            <a:extLst>
              <a:ext uri="{28A0092B-C50C-407E-A947-70E740481C1C}">
                <a14:useLocalDpi xmlns="" xmlns:a14="http://schemas.microsoft.com/office/drawing/2010/main" val="0"/>
              </a:ext>
            </a:extLst>
          </a:blip>
          <a:srcRect l="12576" r="12576"/>
          <a:stretch>
            <a:fillRect/>
          </a:stretch>
        </p:blipFill>
        <p:spPr/>
      </p:pic>
      <p:sp>
        <p:nvSpPr>
          <p:cNvPr id="2" name="文本占位符 1">
            <a:extLst>
              <a:ext uri="{FF2B5EF4-FFF2-40B4-BE49-F238E27FC236}">
                <a16:creationId xmlns="" xmlns:a16="http://schemas.microsoft.com/office/drawing/2014/main" id="{B7EC3711-150F-4463-A50E-0D98CDE44A22}"/>
              </a:ext>
            </a:extLst>
          </p:cNvPr>
          <p:cNvSpPr>
            <a:spLocks noGrp="1"/>
          </p:cNvSpPr>
          <p:nvPr>
            <p:ph type="body" sz="quarter" idx="12"/>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37CCFB33-0AA3-43C8-9456-D342E254BCCA}"/>
              </a:ext>
            </a:extLst>
          </p:cNvPr>
          <p:cNvSpPr>
            <a:spLocks noGrp="1"/>
          </p:cNvSpPr>
          <p:nvPr>
            <p:ph type="body" sz="quarter" idx="13"/>
          </p:nvPr>
        </p:nvSpPr>
        <p:spPr/>
        <p:txBody>
          <a:bodyPr/>
          <a:lstStyle/>
          <a:p>
            <a:r>
              <a:rPr lang="zh-CN" altLang="en-US" dirty="0">
                <a:sym typeface="+mn-lt"/>
              </a:rPr>
              <a:t>二段二图式</a:t>
            </a:r>
          </a:p>
        </p:txBody>
      </p:sp>
      <p:sp>
        <p:nvSpPr>
          <p:cNvPr id="21" name="圆角矩形">
            <a:extLst>
              <a:ext uri="{FF2B5EF4-FFF2-40B4-BE49-F238E27FC236}">
                <a16:creationId xmlns="" xmlns:a16="http://schemas.microsoft.com/office/drawing/2014/main" id="{9B82206A-5E0E-4E62-BFDE-26D6E0A6474A}"/>
              </a:ext>
            </a:extLst>
          </p:cNvPr>
          <p:cNvSpPr/>
          <p:nvPr/>
        </p:nvSpPr>
        <p:spPr>
          <a:xfrm>
            <a:off x="2354098" y="5412496"/>
            <a:ext cx="812917" cy="263313"/>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lt1"/>
                </a:solidFill>
              </a:rPr>
              <a:t>Part 01</a:t>
            </a:r>
            <a:endParaRPr sz="1200" dirty="0">
              <a:solidFill>
                <a:schemeClr val="lt1"/>
              </a:solidFill>
            </a:endParaRPr>
          </a:p>
        </p:txBody>
      </p:sp>
      <p:sp>
        <p:nvSpPr>
          <p:cNvPr id="23" name="圆角矩形">
            <a:extLst>
              <a:ext uri="{FF2B5EF4-FFF2-40B4-BE49-F238E27FC236}">
                <a16:creationId xmlns="" xmlns:a16="http://schemas.microsoft.com/office/drawing/2014/main" id="{D9D50D75-D8A1-409A-9CE3-65AEFAAA4E74}"/>
              </a:ext>
            </a:extLst>
          </p:cNvPr>
          <p:cNvSpPr/>
          <p:nvPr/>
        </p:nvSpPr>
        <p:spPr>
          <a:xfrm>
            <a:off x="6000028" y="5412496"/>
            <a:ext cx="812917" cy="263313"/>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lt1"/>
                </a:solidFill>
              </a:rPr>
              <a:t>Part 02</a:t>
            </a:r>
            <a:endParaRPr sz="1200" dirty="0">
              <a:solidFill>
                <a:schemeClr val="lt1"/>
              </a:solidFill>
            </a:endParaRPr>
          </a:p>
        </p:txBody>
      </p:sp>
      <p:sp>
        <p:nvSpPr>
          <p:cNvPr id="27" name="矩形 26">
            <a:extLst>
              <a:ext uri="{FF2B5EF4-FFF2-40B4-BE49-F238E27FC236}">
                <a16:creationId xmlns="" xmlns:a16="http://schemas.microsoft.com/office/drawing/2014/main" id="{B4005004-7348-4F3F-A8FA-9A48EECEF0FB}"/>
              </a:ext>
            </a:extLst>
          </p:cNvPr>
          <p:cNvSpPr/>
          <p:nvPr/>
        </p:nvSpPr>
        <p:spPr>
          <a:xfrm>
            <a:off x="2321977" y="3623356"/>
            <a:ext cx="877163" cy="369332"/>
          </a:xfrm>
          <a:prstGeom prst="rect">
            <a:avLst/>
          </a:prstGeom>
        </p:spPr>
        <p:txBody>
          <a:bodyPr wrap="none">
            <a:spAutoFit/>
          </a:bodyPr>
          <a:lstStyle/>
          <a:p>
            <a:pPr lvl="0" algn="ctr">
              <a:defRPr/>
            </a:pPr>
            <a:r>
              <a:rPr lang="zh-CN" altLang="en-US" b="1" dirty="0">
                <a:solidFill>
                  <a:schemeClr val="tx1">
                    <a:lumMod val="75000"/>
                    <a:lumOff val="25000"/>
                  </a:schemeClr>
                </a:solidFill>
                <a:latin typeface="+mj-ea"/>
                <a:ea typeface="+mj-ea"/>
              </a:rPr>
              <a:t>关键词</a:t>
            </a:r>
          </a:p>
        </p:txBody>
      </p:sp>
      <p:cxnSp>
        <p:nvCxnSpPr>
          <p:cNvPr id="28" name="直接连接符 27">
            <a:extLst>
              <a:ext uri="{FF2B5EF4-FFF2-40B4-BE49-F238E27FC236}">
                <a16:creationId xmlns="" xmlns:a16="http://schemas.microsoft.com/office/drawing/2014/main" id="{D39FF166-67F2-4A37-B98F-D0C888C9AB10}"/>
              </a:ext>
            </a:extLst>
          </p:cNvPr>
          <p:cNvCxnSpPr>
            <a:cxnSpLocks/>
          </p:cNvCxnSpPr>
          <p:nvPr/>
        </p:nvCxnSpPr>
        <p:spPr>
          <a:xfrm>
            <a:off x="2433264" y="4055799"/>
            <a:ext cx="61637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0" name="矩形 29">
            <a:extLst>
              <a:ext uri="{FF2B5EF4-FFF2-40B4-BE49-F238E27FC236}">
                <a16:creationId xmlns="" xmlns:a16="http://schemas.microsoft.com/office/drawing/2014/main" id="{201982C7-45FC-4AE1-B603-360F67DF7999}"/>
              </a:ext>
            </a:extLst>
          </p:cNvPr>
          <p:cNvSpPr/>
          <p:nvPr/>
        </p:nvSpPr>
        <p:spPr>
          <a:xfrm>
            <a:off x="5944864" y="3623356"/>
            <a:ext cx="877163" cy="369332"/>
          </a:xfrm>
          <a:prstGeom prst="rect">
            <a:avLst/>
          </a:prstGeom>
        </p:spPr>
        <p:txBody>
          <a:bodyPr wrap="none">
            <a:spAutoFit/>
          </a:bodyPr>
          <a:lstStyle/>
          <a:p>
            <a:pPr lvl="0" algn="ctr">
              <a:defRPr/>
            </a:pPr>
            <a:r>
              <a:rPr lang="zh-CN" altLang="en-US" b="1" dirty="0">
                <a:solidFill>
                  <a:schemeClr val="tx1">
                    <a:lumMod val="75000"/>
                    <a:lumOff val="25000"/>
                  </a:schemeClr>
                </a:solidFill>
                <a:latin typeface="+mj-ea"/>
                <a:ea typeface="+mj-ea"/>
              </a:rPr>
              <a:t>关键词</a:t>
            </a:r>
          </a:p>
        </p:txBody>
      </p:sp>
      <p:cxnSp>
        <p:nvCxnSpPr>
          <p:cNvPr id="31" name="直接连接符 30">
            <a:extLst>
              <a:ext uri="{FF2B5EF4-FFF2-40B4-BE49-F238E27FC236}">
                <a16:creationId xmlns="" xmlns:a16="http://schemas.microsoft.com/office/drawing/2014/main" id="{96A442AA-2207-4012-BCC5-FC916C4CB80A}"/>
              </a:ext>
            </a:extLst>
          </p:cNvPr>
          <p:cNvCxnSpPr>
            <a:cxnSpLocks/>
          </p:cNvCxnSpPr>
          <p:nvPr/>
        </p:nvCxnSpPr>
        <p:spPr>
          <a:xfrm>
            <a:off x="6075258" y="4055799"/>
            <a:ext cx="61637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3" name="矩形 32">
            <a:extLst>
              <a:ext uri="{FF2B5EF4-FFF2-40B4-BE49-F238E27FC236}">
                <a16:creationId xmlns="" xmlns:a16="http://schemas.microsoft.com/office/drawing/2014/main" id="{C5C911C7-003B-4E8F-AC44-DF92702E38DF}"/>
              </a:ext>
            </a:extLst>
          </p:cNvPr>
          <p:cNvSpPr/>
          <p:nvPr/>
        </p:nvSpPr>
        <p:spPr>
          <a:xfrm>
            <a:off x="1505045" y="4128915"/>
            <a:ext cx="2511028" cy="987578"/>
          </a:xfrm>
          <a:prstGeom prst="rect">
            <a:avLst/>
          </a:prstGeom>
        </p:spPr>
        <p:txBody>
          <a:bodyPr wrap="square">
            <a:spAutoFit/>
          </a:bodyPr>
          <a:lstStyle/>
          <a:p>
            <a:pPr algn="ctr">
              <a:lnSpc>
                <a:spcPct val="125000"/>
              </a:lnSpc>
              <a:defRPr/>
            </a:pPr>
            <a:r>
              <a:rPr lang="zh-CN" altLang="en-US" sz="1600" dirty="0">
                <a:solidFill>
                  <a:schemeClr val="tx1">
                    <a:lumMod val="85000"/>
                    <a:lumOff val="15000"/>
                  </a:schemeClr>
                </a:solidFill>
                <a:latin typeface="+mn-ea"/>
              </a:rPr>
              <a:t>如果想替换图片可直接删除原图片，点击图片占位符中图标进行替换</a:t>
            </a:r>
          </a:p>
        </p:txBody>
      </p:sp>
      <p:sp>
        <p:nvSpPr>
          <p:cNvPr id="34" name="矩形 33">
            <a:extLst>
              <a:ext uri="{FF2B5EF4-FFF2-40B4-BE49-F238E27FC236}">
                <a16:creationId xmlns="" xmlns:a16="http://schemas.microsoft.com/office/drawing/2014/main" id="{C650EF46-A673-4CDD-8C47-64D41111C4C3}"/>
              </a:ext>
            </a:extLst>
          </p:cNvPr>
          <p:cNvSpPr/>
          <p:nvPr/>
        </p:nvSpPr>
        <p:spPr>
          <a:xfrm>
            <a:off x="5127932" y="4128915"/>
            <a:ext cx="2511028" cy="987578"/>
          </a:xfrm>
          <a:prstGeom prst="rect">
            <a:avLst/>
          </a:prstGeom>
        </p:spPr>
        <p:txBody>
          <a:bodyPr wrap="square">
            <a:spAutoFit/>
          </a:bodyPr>
          <a:lstStyle/>
          <a:p>
            <a:pPr algn="ctr">
              <a:lnSpc>
                <a:spcPct val="125000"/>
              </a:lnSpc>
              <a:defRPr/>
            </a:pPr>
            <a:r>
              <a:rPr lang="zh-CN" altLang="en-US" sz="1600" dirty="0">
                <a:solidFill>
                  <a:schemeClr val="tx1">
                    <a:lumMod val="85000"/>
                    <a:lumOff val="15000"/>
                  </a:schemeClr>
                </a:solidFill>
                <a:latin typeface="+mn-ea"/>
              </a:rPr>
              <a:t>若图片裁剪不合适，选择“图片工具”</a:t>
            </a:r>
            <a:r>
              <a:rPr lang="en-US" altLang="zh-CN" sz="1600" dirty="0">
                <a:solidFill>
                  <a:schemeClr val="tx1">
                    <a:lumMod val="85000"/>
                    <a:lumOff val="15000"/>
                  </a:schemeClr>
                </a:solidFill>
                <a:latin typeface="+mn-ea"/>
              </a:rPr>
              <a:t>—“</a:t>
            </a:r>
            <a:r>
              <a:rPr lang="zh-CN" altLang="en-US" sz="1600" dirty="0">
                <a:solidFill>
                  <a:schemeClr val="tx1">
                    <a:lumMod val="85000"/>
                    <a:lumOff val="15000"/>
                  </a:schemeClr>
                </a:solidFill>
                <a:latin typeface="+mn-ea"/>
              </a:rPr>
              <a:t>裁剪”下拉小三角</a:t>
            </a:r>
            <a:r>
              <a:rPr lang="en-US" altLang="zh-CN" sz="1600" dirty="0">
                <a:solidFill>
                  <a:schemeClr val="tx1">
                    <a:lumMod val="85000"/>
                    <a:lumOff val="15000"/>
                  </a:schemeClr>
                </a:solidFill>
                <a:latin typeface="+mn-ea"/>
              </a:rPr>
              <a:t>—“</a:t>
            </a:r>
            <a:r>
              <a:rPr lang="zh-CN" altLang="en-US" sz="1600" dirty="0">
                <a:solidFill>
                  <a:schemeClr val="tx1">
                    <a:lumMod val="85000"/>
                    <a:lumOff val="15000"/>
                  </a:schemeClr>
                </a:solidFill>
                <a:latin typeface="+mn-ea"/>
              </a:rPr>
              <a:t>填充</a:t>
            </a:r>
          </a:p>
        </p:txBody>
      </p:sp>
    </p:spTree>
    <p:extLst>
      <p:ext uri="{BB962C8B-B14F-4D97-AF65-F5344CB8AC3E}">
        <p14:creationId xmlns="" xmlns:p14="http://schemas.microsoft.com/office/powerpoint/2010/main" val="1471998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2">
            <a:extLst>
              <a:ext uri="{FF2B5EF4-FFF2-40B4-BE49-F238E27FC236}">
                <a16:creationId xmlns="" xmlns:a16="http://schemas.microsoft.com/office/drawing/2014/main" id="{84649E97-967E-44A5-8238-28FC28508D98}"/>
              </a:ext>
            </a:extLst>
          </p:cNvPr>
          <p:cNvSpPr/>
          <p:nvPr/>
        </p:nvSpPr>
        <p:spPr>
          <a:xfrm>
            <a:off x="508076" y="1674174"/>
            <a:ext cx="2982889" cy="4117026"/>
          </a:xfrm>
          <a:prstGeom prst="roundRect">
            <a:avLst>
              <a:gd name="adj" fmla="val 877"/>
            </a:avLst>
          </a:prstGeom>
          <a:solidFill>
            <a:schemeClr val="accent1">
              <a:lumMod val="60000"/>
              <a:lumOff val="40000"/>
            </a:schemeClr>
          </a:solidFill>
          <a:ln w="12700">
            <a:miter lim="400000"/>
          </a:ln>
          <a:effectLst>
            <a:outerShdw blurRad="381000" dist="63500" dir="5400000" rotWithShape="0">
              <a:schemeClr val="accent1">
                <a:alpha val="40000"/>
              </a:schemeClr>
            </a:outerShdw>
          </a:effectLst>
        </p:spPr>
        <p:txBody>
          <a:bodyPr lIns="34289" tIns="34289" rIns="34289" bIns="34289" anchor="ctr"/>
          <a:lstStyle/>
          <a:p>
            <a:pPr algn="ctr" defTabSz="685800" hangingPunct="0">
              <a:lnSpc>
                <a:spcPct val="150000"/>
              </a:lnSpc>
              <a:defRPr>
                <a:solidFill>
                  <a:srgbClr val="FFFFFF"/>
                </a:solidFill>
              </a:defRPr>
            </a:pPr>
            <a:endParaRPr sz="1350" kern="0" dirty="0">
              <a:solidFill>
                <a:schemeClr val="tx1">
                  <a:lumMod val="65000"/>
                  <a:lumOff val="35000"/>
                </a:schemeClr>
              </a:solidFill>
              <a:latin typeface="+mn-ea"/>
              <a:cs typeface="Helvetica"/>
              <a:sym typeface="Helvetica"/>
            </a:endParaRPr>
          </a:p>
        </p:txBody>
      </p:sp>
      <p:pic>
        <p:nvPicPr>
          <p:cNvPr id="7" name="图片占位符 6">
            <a:extLst>
              <a:ext uri="{FF2B5EF4-FFF2-40B4-BE49-F238E27FC236}">
                <a16:creationId xmlns="" xmlns:a16="http://schemas.microsoft.com/office/drawing/2014/main" id="{5E0F8925-B08D-4636-8391-BC326AECED38}"/>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12335" r="12335"/>
          <a:stretch>
            <a:fillRect/>
          </a:stretch>
        </p:blipFill>
        <p:spPr/>
      </p:pic>
      <p:sp>
        <p:nvSpPr>
          <p:cNvPr id="2" name="文本占位符 1">
            <a:extLst>
              <a:ext uri="{FF2B5EF4-FFF2-40B4-BE49-F238E27FC236}">
                <a16:creationId xmlns="" xmlns:a16="http://schemas.microsoft.com/office/drawing/2014/main" id="{0890000E-295F-4494-A2D6-742531D64342}"/>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D8C7BC45-8A7E-4297-A537-EF74A32350E3}"/>
              </a:ext>
            </a:extLst>
          </p:cNvPr>
          <p:cNvSpPr>
            <a:spLocks noGrp="1"/>
          </p:cNvSpPr>
          <p:nvPr>
            <p:ph type="body" sz="quarter" idx="12"/>
          </p:nvPr>
        </p:nvSpPr>
        <p:spPr/>
        <p:txBody>
          <a:bodyPr/>
          <a:lstStyle/>
          <a:p>
            <a:r>
              <a:rPr lang="zh-CN" altLang="en-US" dirty="0">
                <a:sym typeface="+mn-lt"/>
              </a:rPr>
              <a:t>三段单图式</a:t>
            </a:r>
          </a:p>
        </p:txBody>
      </p:sp>
      <p:sp>
        <p:nvSpPr>
          <p:cNvPr id="18" name="Rectangle 25">
            <a:extLst>
              <a:ext uri="{FF2B5EF4-FFF2-40B4-BE49-F238E27FC236}">
                <a16:creationId xmlns="" xmlns:a16="http://schemas.microsoft.com/office/drawing/2014/main" id="{41AD689D-9611-4872-B112-F4573EFE1219}"/>
              </a:ext>
            </a:extLst>
          </p:cNvPr>
          <p:cNvSpPr/>
          <p:nvPr/>
        </p:nvSpPr>
        <p:spPr>
          <a:xfrm>
            <a:off x="3219571" y="2020221"/>
            <a:ext cx="5443397" cy="1011213"/>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Calibri"/>
            </a:endParaRPr>
          </a:p>
        </p:txBody>
      </p:sp>
      <p:sp>
        <p:nvSpPr>
          <p:cNvPr id="24" name="矩形 23">
            <a:extLst>
              <a:ext uri="{FF2B5EF4-FFF2-40B4-BE49-F238E27FC236}">
                <a16:creationId xmlns="" xmlns:a16="http://schemas.microsoft.com/office/drawing/2014/main" id="{75D6C8C6-A39E-440D-911A-B9F781D8F2B8}"/>
              </a:ext>
            </a:extLst>
          </p:cNvPr>
          <p:cNvSpPr/>
          <p:nvPr/>
        </p:nvSpPr>
        <p:spPr>
          <a:xfrm>
            <a:off x="3490965" y="2242785"/>
            <a:ext cx="576064" cy="576064"/>
          </a:xfrm>
          <a:prstGeom prst="rect">
            <a:avLst/>
          </a:prstGeom>
          <a:solidFill>
            <a:schemeClr val="accent1">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26" name="矩形 25">
            <a:extLst>
              <a:ext uri="{FF2B5EF4-FFF2-40B4-BE49-F238E27FC236}">
                <a16:creationId xmlns="" xmlns:a16="http://schemas.microsoft.com/office/drawing/2014/main" id="{1EDE93D3-4DBF-4D85-BD35-7FB1A3D51408}"/>
              </a:ext>
            </a:extLst>
          </p:cNvPr>
          <p:cNvSpPr/>
          <p:nvPr/>
        </p:nvSpPr>
        <p:spPr>
          <a:xfrm>
            <a:off x="4219435" y="2201222"/>
            <a:ext cx="4416489" cy="692497"/>
          </a:xfrm>
          <a:prstGeom prst="rect">
            <a:avLst/>
          </a:prstGeom>
        </p:spPr>
        <p:txBody>
          <a:bodyPr wrap="square" lIns="0">
            <a:spAutoFit/>
          </a:bodyPr>
          <a:lstStyle/>
          <a:p>
            <a:pPr>
              <a:lnSpc>
                <a:spcPct val="125000"/>
              </a:lnSpc>
            </a:pPr>
            <a:r>
              <a:rPr lang="zh-CN" altLang="en-US" sz="1600" dirty="0">
                <a:solidFill>
                  <a:schemeClr val="tx1">
                    <a:lumMod val="75000"/>
                    <a:lumOff val="25000"/>
                  </a:schemeClr>
                </a:solidFill>
                <a:latin typeface="+mn-ea"/>
              </a:rPr>
              <a:t>请输入内容请输入内容请输入内容请输入内容请输入内容请输入内容请输入内容请输入内容</a:t>
            </a:r>
          </a:p>
        </p:txBody>
      </p:sp>
      <p:sp>
        <p:nvSpPr>
          <p:cNvPr id="27" name="Freeform 120">
            <a:extLst>
              <a:ext uri="{FF2B5EF4-FFF2-40B4-BE49-F238E27FC236}">
                <a16:creationId xmlns="" xmlns:a16="http://schemas.microsoft.com/office/drawing/2014/main" id="{AAA9A110-B10F-4AF1-9915-C6CD817E5560}"/>
              </a:ext>
            </a:extLst>
          </p:cNvPr>
          <p:cNvSpPr>
            <a:spLocks noEditPoints="1"/>
          </p:cNvSpPr>
          <p:nvPr/>
        </p:nvSpPr>
        <p:spPr bwMode="auto">
          <a:xfrm>
            <a:off x="3638448" y="2385124"/>
            <a:ext cx="281099" cy="275903"/>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350">
              <a:solidFill>
                <a:schemeClr val="tx1">
                  <a:lumMod val="75000"/>
                  <a:lumOff val="25000"/>
                </a:schemeClr>
              </a:solidFill>
            </a:endParaRPr>
          </a:p>
        </p:txBody>
      </p:sp>
      <p:sp>
        <p:nvSpPr>
          <p:cNvPr id="28" name="Rectangle 25">
            <a:extLst>
              <a:ext uri="{FF2B5EF4-FFF2-40B4-BE49-F238E27FC236}">
                <a16:creationId xmlns="" xmlns:a16="http://schemas.microsoft.com/office/drawing/2014/main" id="{16840F85-8BC3-4E6B-8042-2943600653F3}"/>
              </a:ext>
            </a:extLst>
          </p:cNvPr>
          <p:cNvSpPr/>
          <p:nvPr/>
        </p:nvSpPr>
        <p:spPr>
          <a:xfrm>
            <a:off x="3219571" y="3227996"/>
            <a:ext cx="5443397" cy="1011213"/>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Calibri"/>
            </a:endParaRPr>
          </a:p>
        </p:txBody>
      </p:sp>
      <p:sp>
        <p:nvSpPr>
          <p:cNvPr id="29" name="矩形 28">
            <a:extLst>
              <a:ext uri="{FF2B5EF4-FFF2-40B4-BE49-F238E27FC236}">
                <a16:creationId xmlns="" xmlns:a16="http://schemas.microsoft.com/office/drawing/2014/main" id="{1EABF2AB-8B54-4F3B-91F6-7E56EBC1D9E0}"/>
              </a:ext>
            </a:extLst>
          </p:cNvPr>
          <p:cNvSpPr/>
          <p:nvPr/>
        </p:nvSpPr>
        <p:spPr>
          <a:xfrm>
            <a:off x="3490965" y="3451331"/>
            <a:ext cx="576064" cy="576064"/>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30" name="矩形 29">
            <a:extLst>
              <a:ext uri="{FF2B5EF4-FFF2-40B4-BE49-F238E27FC236}">
                <a16:creationId xmlns="" xmlns:a16="http://schemas.microsoft.com/office/drawing/2014/main" id="{302A91AE-EB4C-422D-8B80-AAA2F2363034}"/>
              </a:ext>
            </a:extLst>
          </p:cNvPr>
          <p:cNvSpPr/>
          <p:nvPr/>
        </p:nvSpPr>
        <p:spPr>
          <a:xfrm>
            <a:off x="4219435" y="3409768"/>
            <a:ext cx="4416489" cy="692497"/>
          </a:xfrm>
          <a:prstGeom prst="rect">
            <a:avLst/>
          </a:prstGeom>
        </p:spPr>
        <p:txBody>
          <a:bodyPr wrap="square" lIns="0">
            <a:spAutoFit/>
          </a:bodyPr>
          <a:lstStyle/>
          <a:p>
            <a:pPr>
              <a:lnSpc>
                <a:spcPct val="125000"/>
              </a:lnSpc>
            </a:pPr>
            <a:r>
              <a:rPr lang="zh-CN" altLang="en-US" sz="1600" dirty="0">
                <a:solidFill>
                  <a:schemeClr val="tx1">
                    <a:lumMod val="75000"/>
                    <a:lumOff val="25000"/>
                  </a:schemeClr>
                </a:solidFill>
                <a:latin typeface="+mn-ea"/>
              </a:rPr>
              <a:t>请输入内容请输入内容请输入内容请输入内容请输入内容请输入内容请输入内容请输入内容</a:t>
            </a:r>
          </a:p>
        </p:txBody>
      </p:sp>
      <p:sp>
        <p:nvSpPr>
          <p:cNvPr id="31" name="Freeform 67">
            <a:extLst>
              <a:ext uri="{FF2B5EF4-FFF2-40B4-BE49-F238E27FC236}">
                <a16:creationId xmlns="" xmlns:a16="http://schemas.microsoft.com/office/drawing/2014/main" id="{A68D0651-C793-4997-9645-987F7E4DAA02}"/>
              </a:ext>
            </a:extLst>
          </p:cNvPr>
          <p:cNvSpPr>
            <a:spLocks noEditPoints="1"/>
          </p:cNvSpPr>
          <p:nvPr/>
        </p:nvSpPr>
        <p:spPr bwMode="auto">
          <a:xfrm>
            <a:off x="3640617" y="3600984"/>
            <a:ext cx="276759" cy="276758"/>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dirty="0">
              <a:solidFill>
                <a:schemeClr val="tx1">
                  <a:lumMod val="75000"/>
                  <a:lumOff val="25000"/>
                </a:schemeClr>
              </a:solidFill>
            </a:endParaRPr>
          </a:p>
        </p:txBody>
      </p:sp>
      <p:sp>
        <p:nvSpPr>
          <p:cNvPr id="32" name="Rectangle 25">
            <a:extLst>
              <a:ext uri="{FF2B5EF4-FFF2-40B4-BE49-F238E27FC236}">
                <a16:creationId xmlns="" xmlns:a16="http://schemas.microsoft.com/office/drawing/2014/main" id="{8E10D235-4586-43DD-9879-2F03FDF5839F}"/>
              </a:ext>
            </a:extLst>
          </p:cNvPr>
          <p:cNvSpPr/>
          <p:nvPr/>
        </p:nvSpPr>
        <p:spPr>
          <a:xfrm>
            <a:off x="3219571" y="4435772"/>
            <a:ext cx="5443397" cy="1011213"/>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Calibri"/>
            </a:endParaRPr>
          </a:p>
        </p:txBody>
      </p:sp>
      <p:sp>
        <p:nvSpPr>
          <p:cNvPr id="33" name="矩形 32">
            <a:extLst>
              <a:ext uri="{FF2B5EF4-FFF2-40B4-BE49-F238E27FC236}">
                <a16:creationId xmlns="" xmlns:a16="http://schemas.microsoft.com/office/drawing/2014/main" id="{A5326705-E28F-4A1D-9602-71093B1F7766}"/>
              </a:ext>
            </a:extLst>
          </p:cNvPr>
          <p:cNvSpPr/>
          <p:nvPr/>
        </p:nvSpPr>
        <p:spPr>
          <a:xfrm>
            <a:off x="3490965" y="4653903"/>
            <a:ext cx="576064" cy="5760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34" name="矩形 33">
            <a:extLst>
              <a:ext uri="{FF2B5EF4-FFF2-40B4-BE49-F238E27FC236}">
                <a16:creationId xmlns="" xmlns:a16="http://schemas.microsoft.com/office/drawing/2014/main" id="{A94BD93E-B18D-450F-80B6-E2580ACC8F4D}"/>
              </a:ext>
            </a:extLst>
          </p:cNvPr>
          <p:cNvSpPr/>
          <p:nvPr/>
        </p:nvSpPr>
        <p:spPr>
          <a:xfrm>
            <a:off x="4219435" y="4612340"/>
            <a:ext cx="4416489" cy="692497"/>
          </a:xfrm>
          <a:prstGeom prst="rect">
            <a:avLst/>
          </a:prstGeom>
        </p:spPr>
        <p:txBody>
          <a:bodyPr wrap="square" lIns="0">
            <a:spAutoFit/>
          </a:bodyPr>
          <a:lstStyle/>
          <a:p>
            <a:pPr>
              <a:lnSpc>
                <a:spcPct val="125000"/>
              </a:lnSpc>
            </a:pPr>
            <a:r>
              <a:rPr lang="zh-CN" altLang="en-US" sz="1600" dirty="0">
                <a:solidFill>
                  <a:schemeClr val="tx1">
                    <a:lumMod val="75000"/>
                    <a:lumOff val="25000"/>
                  </a:schemeClr>
                </a:solidFill>
                <a:latin typeface="+mn-ea"/>
              </a:rPr>
              <a:t>请输入内容请输入内容请输入内容请输入内容请输入内容请输入内容请输入内容请输入内容</a:t>
            </a:r>
          </a:p>
        </p:txBody>
      </p:sp>
      <p:sp>
        <p:nvSpPr>
          <p:cNvPr id="35" name="Shape 1225">
            <a:extLst>
              <a:ext uri="{FF2B5EF4-FFF2-40B4-BE49-F238E27FC236}">
                <a16:creationId xmlns="" xmlns:a16="http://schemas.microsoft.com/office/drawing/2014/main" id="{0704FCF0-F57A-4816-9B2F-69DD191C93E2}"/>
              </a:ext>
            </a:extLst>
          </p:cNvPr>
          <p:cNvSpPr/>
          <p:nvPr/>
        </p:nvSpPr>
        <p:spPr>
          <a:xfrm>
            <a:off x="3649933" y="4806343"/>
            <a:ext cx="221879" cy="271185"/>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500" dirty="0">
              <a:solidFill>
                <a:schemeClr val="tx1">
                  <a:lumMod val="75000"/>
                  <a:lumOff val="25000"/>
                </a:schemeClr>
              </a:solidFill>
              <a:latin typeface="Arial Black" panose="020B0A04020102090204" pitchFamily="34" charset="0"/>
              <a:ea typeface="Lato" panose="020F0502020204030203"/>
              <a:cs typeface="Lato" panose="020F0502020204030203"/>
              <a:sym typeface="Lato" panose="020F0502020204030203"/>
            </a:endParaRPr>
          </a:p>
        </p:txBody>
      </p:sp>
    </p:spTree>
    <p:extLst>
      <p:ext uri="{BB962C8B-B14F-4D97-AF65-F5344CB8AC3E}">
        <p14:creationId xmlns="" xmlns:p14="http://schemas.microsoft.com/office/powerpoint/2010/main" val="39562418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16">
            <a:extLst>
              <a:ext uri="{FF2B5EF4-FFF2-40B4-BE49-F238E27FC236}">
                <a16:creationId xmlns="" xmlns:a16="http://schemas.microsoft.com/office/drawing/2014/main" id="{E704C187-CD34-40EF-81B0-0FE1014AEFC3}"/>
              </a:ext>
            </a:extLst>
          </p:cNvPr>
          <p:cNvSpPr/>
          <p:nvPr/>
        </p:nvSpPr>
        <p:spPr>
          <a:xfrm>
            <a:off x="641699" y="1693654"/>
            <a:ext cx="7860602" cy="4083032"/>
          </a:xfrm>
          <a:prstGeom prst="roundRect">
            <a:avLst>
              <a:gd name="adj" fmla="val 1603"/>
            </a:avLst>
          </a:prstGeom>
          <a:solidFill>
            <a:schemeClr val="bg1"/>
          </a:solidFill>
          <a:ln>
            <a:noFill/>
          </a:ln>
          <a:effectLst>
            <a:outerShdw blurRad="190500" dist="50800" dir="5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0" name="图片占位符 9">
            <a:extLst>
              <a:ext uri="{FF2B5EF4-FFF2-40B4-BE49-F238E27FC236}">
                <a16:creationId xmlns="" xmlns:a16="http://schemas.microsoft.com/office/drawing/2014/main" id="{0B520C99-271F-4E07-89C4-05346806688B}"/>
              </a:ext>
            </a:extLst>
          </p:cNvPr>
          <p:cNvPicPr>
            <a:picLocks noGrp="1" noChangeAspect="1"/>
          </p:cNvPicPr>
          <p:nvPr>
            <p:ph type="pic" sz="quarter" idx="11"/>
          </p:nvPr>
        </p:nvPicPr>
        <p:blipFill>
          <a:blip r:embed="rId3" cstate="print">
            <a:extLst>
              <a:ext uri="{28A0092B-C50C-407E-A947-70E740481C1C}">
                <a14:useLocalDpi xmlns="" xmlns:a14="http://schemas.microsoft.com/office/drawing/2010/main" val="0"/>
              </a:ext>
            </a:extLst>
          </a:blip>
          <a:srcRect l="13378" r="13378"/>
          <a:stretch>
            <a:fillRect/>
          </a:stretch>
        </p:blipFill>
        <p:spPr/>
      </p:pic>
      <p:pic>
        <p:nvPicPr>
          <p:cNvPr id="12" name="图片占位符 11">
            <a:extLst>
              <a:ext uri="{FF2B5EF4-FFF2-40B4-BE49-F238E27FC236}">
                <a16:creationId xmlns="" xmlns:a16="http://schemas.microsoft.com/office/drawing/2014/main" id="{B2B3AA8B-79CE-4C55-B92F-854B3707E0D4}"/>
              </a:ext>
            </a:extLst>
          </p:cNvPr>
          <p:cNvPicPr>
            <a:picLocks noGrp="1" noChangeAspect="1"/>
          </p:cNvPicPr>
          <p:nvPr>
            <p:ph type="pic" sz="quarter" idx="12"/>
          </p:nvPr>
        </p:nvPicPr>
        <p:blipFill>
          <a:blip r:embed="rId4" cstate="print">
            <a:extLst>
              <a:ext uri="{28A0092B-C50C-407E-A947-70E740481C1C}">
                <a14:useLocalDpi xmlns="" xmlns:a14="http://schemas.microsoft.com/office/drawing/2010/main" val="0"/>
              </a:ext>
            </a:extLst>
          </a:blip>
          <a:srcRect l="18997" r="18997"/>
          <a:stretch>
            <a:fillRect/>
          </a:stretch>
        </p:blipFill>
        <p:spPr/>
      </p:pic>
      <p:pic>
        <p:nvPicPr>
          <p:cNvPr id="8" name="图片占位符 7">
            <a:extLst>
              <a:ext uri="{FF2B5EF4-FFF2-40B4-BE49-F238E27FC236}">
                <a16:creationId xmlns="" xmlns:a16="http://schemas.microsoft.com/office/drawing/2014/main" id="{6590290D-9DBE-4647-AEEC-66E52790D907}"/>
              </a:ext>
            </a:extLst>
          </p:cNvPr>
          <p:cNvPicPr>
            <a:picLocks noGrp="1" noChangeAspect="1"/>
          </p:cNvPicPr>
          <p:nvPr>
            <p:ph type="pic" sz="quarter" idx="10"/>
          </p:nvPr>
        </p:nvPicPr>
        <p:blipFill>
          <a:blip r:embed="rId5" cstate="print">
            <a:extLst>
              <a:ext uri="{28A0092B-C50C-407E-A947-70E740481C1C}">
                <a14:useLocalDpi xmlns="" xmlns:a14="http://schemas.microsoft.com/office/drawing/2010/main" val="0"/>
              </a:ext>
            </a:extLst>
          </a:blip>
          <a:srcRect l="13286" r="13286"/>
          <a:stretch>
            <a:fillRect/>
          </a:stretch>
        </p:blipFill>
        <p:spPr/>
      </p:pic>
      <p:sp>
        <p:nvSpPr>
          <p:cNvPr id="4" name="文本占位符 3">
            <a:extLst>
              <a:ext uri="{FF2B5EF4-FFF2-40B4-BE49-F238E27FC236}">
                <a16:creationId xmlns="" xmlns:a16="http://schemas.microsoft.com/office/drawing/2014/main" id="{92FB9A35-7EFD-4DD8-A9A4-4B2DD26BEEC9}"/>
              </a:ext>
            </a:extLst>
          </p:cNvPr>
          <p:cNvSpPr>
            <a:spLocks noGrp="1"/>
          </p:cNvSpPr>
          <p:nvPr>
            <p:ph type="body" sz="quarter" idx="13"/>
          </p:nvPr>
        </p:nvSpPr>
        <p:spPr/>
        <p:txBody>
          <a:bodyPr/>
          <a:lstStyle/>
          <a:p>
            <a:r>
              <a:rPr lang="en-US" altLang="zh-CN" dirty="0"/>
              <a:t>Please add the title</a:t>
            </a:r>
          </a:p>
        </p:txBody>
      </p:sp>
      <p:sp>
        <p:nvSpPr>
          <p:cNvPr id="5" name="文本占位符 4">
            <a:extLst>
              <a:ext uri="{FF2B5EF4-FFF2-40B4-BE49-F238E27FC236}">
                <a16:creationId xmlns="" xmlns:a16="http://schemas.microsoft.com/office/drawing/2014/main" id="{3C598916-6301-430C-BFEA-0B1202546104}"/>
              </a:ext>
            </a:extLst>
          </p:cNvPr>
          <p:cNvSpPr>
            <a:spLocks noGrp="1"/>
          </p:cNvSpPr>
          <p:nvPr>
            <p:ph type="body" sz="quarter" idx="14"/>
          </p:nvPr>
        </p:nvSpPr>
        <p:spPr/>
        <p:txBody>
          <a:bodyPr/>
          <a:lstStyle/>
          <a:p>
            <a:r>
              <a:rPr lang="zh-CN" altLang="en-US" dirty="0">
                <a:sym typeface="+mn-lt"/>
              </a:rPr>
              <a:t>三段三图式</a:t>
            </a:r>
          </a:p>
        </p:txBody>
      </p:sp>
      <p:sp>
        <p:nvSpPr>
          <p:cNvPr id="28" name="直角三角形 27"/>
          <p:cNvSpPr/>
          <p:nvPr/>
        </p:nvSpPr>
        <p:spPr>
          <a:xfrm rot="5400000">
            <a:off x="1165170" y="2261594"/>
            <a:ext cx="481006" cy="58673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sp>
        <p:nvSpPr>
          <p:cNvPr id="29" name="TextBox 28"/>
          <p:cNvSpPr txBox="1"/>
          <p:nvPr/>
        </p:nvSpPr>
        <p:spPr>
          <a:xfrm>
            <a:off x="1109631" y="2346904"/>
            <a:ext cx="325730" cy="246221"/>
          </a:xfrm>
          <a:prstGeom prst="rect">
            <a:avLst/>
          </a:prstGeom>
          <a:noFill/>
        </p:spPr>
        <p:txBody>
          <a:bodyPr wrap="none" rtlCol="0">
            <a:spAutoFit/>
          </a:bodyPr>
          <a:lstStyle/>
          <a:p>
            <a:r>
              <a:rPr lang="en-US" altLang="zh-CN" sz="1000" dirty="0">
                <a:solidFill>
                  <a:schemeClr val="bg1"/>
                </a:solidFill>
              </a:rPr>
              <a:t>01</a:t>
            </a:r>
            <a:endParaRPr lang="zh-CN" altLang="en-US" sz="1000" dirty="0">
              <a:solidFill>
                <a:schemeClr val="bg1"/>
              </a:solidFill>
            </a:endParaRPr>
          </a:p>
        </p:txBody>
      </p:sp>
      <p:sp>
        <p:nvSpPr>
          <p:cNvPr id="34" name="直角三角形 33"/>
          <p:cNvSpPr/>
          <p:nvPr/>
        </p:nvSpPr>
        <p:spPr>
          <a:xfrm rot="5400000">
            <a:off x="3588265" y="2261594"/>
            <a:ext cx="481006" cy="586730"/>
          </a:xfrm>
          <a:prstGeom prst="rtTriangl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34"/>
          <p:cNvSpPr txBox="1"/>
          <p:nvPr/>
        </p:nvSpPr>
        <p:spPr>
          <a:xfrm>
            <a:off x="3532726" y="2346904"/>
            <a:ext cx="325730" cy="246221"/>
          </a:xfrm>
          <a:prstGeom prst="rect">
            <a:avLst/>
          </a:prstGeom>
          <a:noFill/>
        </p:spPr>
        <p:txBody>
          <a:bodyPr wrap="none" rtlCol="0">
            <a:spAutoFit/>
          </a:bodyPr>
          <a:lstStyle/>
          <a:p>
            <a:r>
              <a:rPr lang="en-US" altLang="zh-CN" sz="1000" dirty="0">
                <a:solidFill>
                  <a:schemeClr val="bg1"/>
                </a:solidFill>
              </a:rPr>
              <a:t>02</a:t>
            </a:r>
            <a:endParaRPr lang="zh-CN" altLang="en-US" sz="1000" dirty="0">
              <a:solidFill>
                <a:schemeClr val="bg1"/>
              </a:solidFill>
            </a:endParaRPr>
          </a:p>
        </p:txBody>
      </p:sp>
      <p:sp>
        <p:nvSpPr>
          <p:cNvPr id="40" name="直角三角形 39"/>
          <p:cNvSpPr/>
          <p:nvPr/>
        </p:nvSpPr>
        <p:spPr>
          <a:xfrm rot="5400000">
            <a:off x="6003741" y="2261593"/>
            <a:ext cx="481006" cy="58673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TextBox 40"/>
          <p:cNvSpPr txBox="1"/>
          <p:nvPr/>
        </p:nvSpPr>
        <p:spPr>
          <a:xfrm>
            <a:off x="5950878" y="2346903"/>
            <a:ext cx="325730" cy="246221"/>
          </a:xfrm>
          <a:prstGeom prst="rect">
            <a:avLst/>
          </a:prstGeom>
          <a:noFill/>
        </p:spPr>
        <p:txBody>
          <a:bodyPr wrap="none" rtlCol="0">
            <a:spAutoFit/>
          </a:bodyPr>
          <a:lstStyle/>
          <a:p>
            <a:r>
              <a:rPr lang="en-US" altLang="zh-CN" sz="1000" dirty="0">
                <a:solidFill>
                  <a:schemeClr val="bg1"/>
                </a:solidFill>
              </a:rPr>
              <a:t>03</a:t>
            </a:r>
            <a:endParaRPr lang="zh-CN" altLang="en-US" sz="1000" dirty="0">
              <a:solidFill>
                <a:schemeClr val="bg1"/>
              </a:solidFill>
            </a:endParaRPr>
          </a:p>
        </p:txBody>
      </p:sp>
      <p:grpSp>
        <p:nvGrpSpPr>
          <p:cNvPr id="18" name="组合 17"/>
          <p:cNvGrpSpPr/>
          <p:nvPr/>
        </p:nvGrpSpPr>
        <p:grpSpPr>
          <a:xfrm>
            <a:off x="496037" y="3606648"/>
            <a:ext cx="352734" cy="354436"/>
            <a:chOff x="1018570" y="2637483"/>
            <a:chExt cx="352734" cy="354436"/>
          </a:xfrm>
        </p:grpSpPr>
        <p:sp>
          <p:nvSpPr>
            <p:cNvPr id="19" name="Oval 13"/>
            <p:cNvSpPr>
              <a:spLocks noChangeArrowheads="1"/>
            </p:cNvSpPr>
            <p:nvPr/>
          </p:nvSpPr>
          <p:spPr bwMode="auto">
            <a:xfrm>
              <a:off x="1018570" y="2637483"/>
              <a:ext cx="352734" cy="354436"/>
            </a:xfrm>
            <a:prstGeom prst="ellipse">
              <a:avLst/>
            </a:pr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0" name="Freeform 14"/>
            <p:cNvSpPr/>
            <p:nvPr/>
          </p:nvSpPr>
          <p:spPr bwMode="auto">
            <a:xfrm>
              <a:off x="1147868" y="2749769"/>
              <a:ext cx="95272" cy="132701"/>
            </a:xfrm>
            <a:custGeom>
              <a:avLst/>
              <a:gdLst>
                <a:gd name="T0" fmla="*/ 75 w 84"/>
                <a:gd name="T1" fmla="*/ 117 h 117"/>
                <a:gd name="T2" fmla="*/ 70 w 84"/>
                <a:gd name="T3" fmla="*/ 115 h 117"/>
                <a:gd name="T4" fmla="*/ 3 w 84"/>
                <a:gd name="T5" fmla="*/ 65 h 117"/>
                <a:gd name="T6" fmla="*/ 0 w 84"/>
                <a:gd name="T7" fmla="*/ 59 h 117"/>
                <a:gd name="T8" fmla="*/ 3 w 84"/>
                <a:gd name="T9" fmla="*/ 52 h 117"/>
                <a:gd name="T10" fmla="*/ 70 w 84"/>
                <a:gd name="T11" fmla="*/ 3 h 117"/>
                <a:gd name="T12" fmla="*/ 82 w 84"/>
                <a:gd name="T13" fmla="*/ 5 h 117"/>
                <a:gd name="T14" fmla="*/ 80 w 84"/>
                <a:gd name="T15" fmla="*/ 16 h 117"/>
                <a:gd name="T16" fmla="*/ 21 w 84"/>
                <a:gd name="T17" fmla="*/ 59 h 117"/>
                <a:gd name="T18" fmla="*/ 80 w 84"/>
                <a:gd name="T19" fmla="*/ 102 h 117"/>
                <a:gd name="T20" fmla="*/ 82 w 84"/>
                <a:gd name="T21" fmla="*/ 113 h 117"/>
                <a:gd name="T22" fmla="*/ 75 w 84"/>
                <a:gd name="T2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75" y="117"/>
                  </a:moveTo>
                  <a:cubicBezTo>
                    <a:pt x="73" y="117"/>
                    <a:pt x="72" y="116"/>
                    <a:pt x="70" y="115"/>
                  </a:cubicBezTo>
                  <a:cubicBezTo>
                    <a:pt x="3" y="65"/>
                    <a:pt x="3" y="65"/>
                    <a:pt x="3" y="65"/>
                  </a:cubicBezTo>
                  <a:cubicBezTo>
                    <a:pt x="1" y="64"/>
                    <a:pt x="0" y="61"/>
                    <a:pt x="0" y="59"/>
                  </a:cubicBezTo>
                  <a:cubicBezTo>
                    <a:pt x="0" y="56"/>
                    <a:pt x="1" y="54"/>
                    <a:pt x="3" y="52"/>
                  </a:cubicBezTo>
                  <a:cubicBezTo>
                    <a:pt x="70" y="3"/>
                    <a:pt x="70" y="3"/>
                    <a:pt x="70" y="3"/>
                  </a:cubicBezTo>
                  <a:cubicBezTo>
                    <a:pt x="74" y="0"/>
                    <a:pt x="79" y="1"/>
                    <a:pt x="82" y="5"/>
                  </a:cubicBezTo>
                  <a:cubicBezTo>
                    <a:pt x="84" y="8"/>
                    <a:pt x="83" y="13"/>
                    <a:pt x="80" y="16"/>
                  </a:cubicBezTo>
                  <a:cubicBezTo>
                    <a:pt x="21" y="59"/>
                    <a:pt x="21" y="59"/>
                    <a:pt x="21" y="59"/>
                  </a:cubicBezTo>
                  <a:cubicBezTo>
                    <a:pt x="80" y="102"/>
                    <a:pt x="80" y="102"/>
                    <a:pt x="80" y="102"/>
                  </a:cubicBezTo>
                  <a:cubicBezTo>
                    <a:pt x="83" y="105"/>
                    <a:pt x="84" y="110"/>
                    <a:pt x="82" y="113"/>
                  </a:cubicBezTo>
                  <a:cubicBezTo>
                    <a:pt x="80" y="116"/>
                    <a:pt x="78" y="117"/>
                    <a:pt x="75" y="11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1" name="组合 20"/>
          <p:cNvGrpSpPr/>
          <p:nvPr/>
        </p:nvGrpSpPr>
        <p:grpSpPr>
          <a:xfrm>
            <a:off x="8288616" y="3606648"/>
            <a:ext cx="353869" cy="354436"/>
            <a:chOff x="7771561" y="2637483"/>
            <a:chExt cx="353869" cy="354436"/>
          </a:xfrm>
        </p:grpSpPr>
        <p:sp>
          <p:nvSpPr>
            <p:cNvPr id="22" name="Oval 15"/>
            <p:cNvSpPr>
              <a:spLocks noChangeArrowheads="1"/>
            </p:cNvSpPr>
            <p:nvPr/>
          </p:nvSpPr>
          <p:spPr bwMode="auto">
            <a:xfrm>
              <a:off x="7771561" y="2637483"/>
              <a:ext cx="353869" cy="354436"/>
            </a:xfrm>
            <a:prstGeom prst="ellipse">
              <a:avLst/>
            </a:pr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3" name="Freeform 16"/>
            <p:cNvSpPr/>
            <p:nvPr/>
          </p:nvSpPr>
          <p:spPr bwMode="auto">
            <a:xfrm>
              <a:off x="7900860" y="2746366"/>
              <a:ext cx="95272" cy="132701"/>
            </a:xfrm>
            <a:custGeom>
              <a:avLst/>
              <a:gdLst>
                <a:gd name="T0" fmla="*/ 9 w 84"/>
                <a:gd name="T1" fmla="*/ 0 h 117"/>
                <a:gd name="T2" fmla="*/ 13 w 84"/>
                <a:gd name="T3" fmla="*/ 2 h 117"/>
                <a:gd name="T4" fmla="*/ 81 w 84"/>
                <a:gd name="T5" fmla="*/ 52 h 117"/>
                <a:gd name="T6" fmla="*/ 84 w 84"/>
                <a:gd name="T7" fmla="*/ 58 h 117"/>
                <a:gd name="T8" fmla="*/ 81 w 84"/>
                <a:gd name="T9" fmla="*/ 65 h 117"/>
                <a:gd name="T10" fmla="*/ 13 w 84"/>
                <a:gd name="T11" fmla="*/ 114 h 117"/>
                <a:gd name="T12" fmla="*/ 2 w 84"/>
                <a:gd name="T13" fmla="*/ 112 h 117"/>
                <a:gd name="T14" fmla="*/ 4 w 84"/>
                <a:gd name="T15" fmla="*/ 101 h 117"/>
                <a:gd name="T16" fmla="*/ 62 w 84"/>
                <a:gd name="T17" fmla="*/ 58 h 117"/>
                <a:gd name="T18" fmla="*/ 4 w 84"/>
                <a:gd name="T19" fmla="*/ 15 h 117"/>
                <a:gd name="T20" fmla="*/ 2 w 84"/>
                <a:gd name="T21" fmla="*/ 4 h 117"/>
                <a:gd name="T22" fmla="*/ 9 w 84"/>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9" y="0"/>
                  </a:moveTo>
                  <a:cubicBezTo>
                    <a:pt x="10" y="0"/>
                    <a:pt x="12" y="1"/>
                    <a:pt x="13" y="2"/>
                  </a:cubicBezTo>
                  <a:cubicBezTo>
                    <a:pt x="81" y="52"/>
                    <a:pt x="81" y="52"/>
                    <a:pt x="81" y="52"/>
                  </a:cubicBezTo>
                  <a:cubicBezTo>
                    <a:pt x="83" y="53"/>
                    <a:pt x="84" y="56"/>
                    <a:pt x="84" y="58"/>
                  </a:cubicBezTo>
                  <a:cubicBezTo>
                    <a:pt x="84" y="61"/>
                    <a:pt x="83" y="63"/>
                    <a:pt x="81" y="65"/>
                  </a:cubicBezTo>
                  <a:cubicBezTo>
                    <a:pt x="13" y="114"/>
                    <a:pt x="13" y="114"/>
                    <a:pt x="13" y="114"/>
                  </a:cubicBezTo>
                  <a:cubicBezTo>
                    <a:pt x="10" y="117"/>
                    <a:pt x="5" y="116"/>
                    <a:pt x="2" y="112"/>
                  </a:cubicBezTo>
                  <a:cubicBezTo>
                    <a:pt x="0" y="109"/>
                    <a:pt x="0" y="104"/>
                    <a:pt x="4" y="101"/>
                  </a:cubicBezTo>
                  <a:cubicBezTo>
                    <a:pt x="62" y="58"/>
                    <a:pt x="62" y="58"/>
                    <a:pt x="62" y="58"/>
                  </a:cubicBezTo>
                  <a:cubicBezTo>
                    <a:pt x="4" y="15"/>
                    <a:pt x="4" y="15"/>
                    <a:pt x="4" y="15"/>
                  </a:cubicBezTo>
                  <a:cubicBezTo>
                    <a:pt x="0" y="12"/>
                    <a:pt x="0" y="7"/>
                    <a:pt x="2" y="4"/>
                  </a:cubicBezTo>
                  <a:cubicBezTo>
                    <a:pt x="4" y="1"/>
                    <a:pt x="6" y="0"/>
                    <a:pt x="9"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4" name="Group 30">
            <a:extLst>
              <a:ext uri="{FF2B5EF4-FFF2-40B4-BE49-F238E27FC236}">
                <a16:creationId xmlns="" xmlns:a16="http://schemas.microsoft.com/office/drawing/2014/main" id="{817990BC-1F38-4E84-B557-65C397110D81}"/>
              </a:ext>
            </a:extLst>
          </p:cNvPr>
          <p:cNvGrpSpPr/>
          <p:nvPr/>
        </p:nvGrpSpPr>
        <p:grpSpPr>
          <a:xfrm>
            <a:off x="868014" y="1848536"/>
            <a:ext cx="312745" cy="57899"/>
            <a:chOff x="5029326" y="6035040"/>
            <a:chExt cx="983702" cy="211015"/>
          </a:xfrm>
        </p:grpSpPr>
        <p:sp>
          <p:nvSpPr>
            <p:cNvPr id="47" name="Oval 31">
              <a:extLst>
                <a:ext uri="{FF2B5EF4-FFF2-40B4-BE49-F238E27FC236}">
                  <a16:creationId xmlns="" xmlns:a16="http://schemas.microsoft.com/office/drawing/2014/main" id="{56D08AE9-2D98-4A34-8A19-956835C6DF4A}"/>
                </a:ext>
              </a:extLst>
            </p:cNvPr>
            <p:cNvSpPr/>
            <p:nvPr/>
          </p:nvSpPr>
          <p:spPr>
            <a:xfrm>
              <a:off x="5029326" y="6035040"/>
              <a:ext cx="211015" cy="2110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48" name="Oval 32">
              <a:extLst>
                <a:ext uri="{FF2B5EF4-FFF2-40B4-BE49-F238E27FC236}">
                  <a16:creationId xmlns="" xmlns:a16="http://schemas.microsoft.com/office/drawing/2014/main" id="{95B7E195-6704-4C13-BCF9-EEAD04660566}"/>
                </a:ext>
              </a:extLst>
            </p:cNvPr>
            <p:cNvSpPr/>
            <p:nvPr/>
          </p:nvSpPr>
          <p:spPr>
            <a:xfrm>
              <a:off x="5413042" y="6035040"/>
              <a:ext cx="211015" cy="21101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49" name="Oval 33">
              <a:extLst>
                <a:ext uri="{FF2B5EF4-FFF2-40B4-BE49-F238E27FC236}">
                  <a16:creationId xmlns="" xmlns:a16="http://schemas.microsoft.com/office/drawing/2014/main" id="{6EA6E31F-9636-4496-A356-31D3957E4086}"/>
                </a:ext>
              </a:extLst>
            </p:cNvPr>
            <p:cNvSpPr/>
            <p:nvPr/>
          </p:nvSpPr>
          <p:spPr>
            <a:xfrm>
              <a:off x="5802013" y="6035040"/>
              <a:ext cx="211015" cy="21101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grpSp>
      <p:cxnSp>
        <p:nvCxnSpPr>
          <p:cNvPr id="45" name="直接连接符 44">
            <a:extLst>
              <a:ext uri="{FF2B5EF4-FFF2-40B4-BE49-F238E27FC236}">
                <a16:creationId xmlns="" xmlns:a16="http://schemas.microsoft.com/office/drawing/2014/main" id="{04234C67-2BF4-42AD-99DD-BBD23CD26C69}"/>
              </a:ext>
            </a:extLst>
          </p:cNvPr>
          <p:cNvCxnSpPr>
            <a:cxnSpLocks/>
          </p:cNvCxnSpPr>
          <p:nvPr/>
        </p:nvCxnSpPr>
        <p:spPr>
          <a:xfrm>
            <a:off x="868014" y="2012409"/>
            <a:ext cx="7391607" cy="0"/>
          </a:xfrm>
          <a:prstGeom prst="line">
            <a:avLst/>
          </a:prstGeom>
          <a:ln>
            <a:gradFill flip="none" rotWithShape="1">
              <a:gsLst>
                <a:gs pos="100000">
                  <a:schemeClr val="accent1">
                    <a:lumMod val="20000"/>
                    <a:lumOff val="80000"/>
                    <a:alpha val="20000"/>
                  </a:schemeClr>
                </a:gs>
                <a:gs pos="50000">
                  <a:schemeClr val="accent1">
                    <a:lumMod val="20000"/>
                    <a:lumOff val="80000"/>
                  </a:schemeClr>
                </a:gs>
                <a:gs pos="0">
                  <a:schemeClr val="accent1">
                    <a:lumMod val="20000"/>
                    <a:lumOff val="80000"/>
                    <a:alpha val="2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6" name="矩形 45">
            <a:extLst>
              <a:ext uri="{FF2B5EF4-FFF2-40B4-BE49-F238E27FC236}">
                <a16:creationId xmlns="" xmlns:a16="http://schemas.microsoft.com/office/drawing/2014/main" id="{0DABDF0D-DF75-4E3E-B03A-486D054F4739}"/>
              </a:ext>
            </a:extLst>
          </p:cNvPr>
          <p:cNvSpPr/>
          <p:nvPr/>
        </p:nvSpPr>
        <p:spPr>
          <a:xfrm>
            <a:off x="7715088" y="1794816"/>
            <a:ext cx="544534" cy="230832"/>
          </a:xfrm>
          <a:prstGeom prst="rect">
            <a:avLst/>
          </a:prstGeom>
        </p:spPr>
        <p:txBody>
          <a:bodyPr wrap="square" lIns="0" rIns="0">
            <a:spAutoFit/>
          </a:bodyPr>
          <a:lstStyle/>
          <a:p>
            <a:pPr algn="r"/>
            <a:r>
              <a:rPr lang="en-US" altLang="zh-CN" sz="900" kern="100" spc="225" dirty="0">
                <a:solidFill>
                  <a:schemeClr val="accent1">
                    <a:lumMod val="60000"/>
                    <a:lumOff val="40000"/>
                  </a:schemeClr>
                </a:solidFill>
                <a:ea typeface="微软雅黑"/>
                <a:cs typeface="Times New Roman" panose="02020603050405020304" pitchFamily="18" charset="0"/>
              </a:rPr>
              <a:t>BUCT</a:t>
            </a:r>
            <a:endParaRPr lang="zh-CN" altLang="en-US" sz="900" kern="100" spc="225" dirty="0">
              <a:solidFill>
                <a:schemeClr val="accent1">
                  <a:lumMod val="60000"/>
                  <a:lumOff val="40000"/>
                </a:schemeClr>
              </a:solidFill>
              <a:ea typeface="微软雅黑"/>
              <a:cs typeface="Times New Roman" panose="02020603050405020304" pitchFamily="18" charset="0"/>
            </a:endParaRPr>
          </a:p>
        </p:txBody>
      </p:sp>
      <p:grpSp>
        <p:nvGrpSpPr>
          <p:cNvPr id="3" name="组合 2">
            <a:extLst>
              <a:ext uri="{FF2B5EF4-FFF2-40B4-BE49-F238E27FC236}">
                <a16:creationId xmlns="" xmlns:a16="http://schemas.microsoft.com/office/drawing/2014/main" id="{FEBA3F23-3EAD-482A-966B-01953EB6ABA4}"/>
              </a:ext>
            </a:extLst>
          </p:cNvPr>
          <p:cNvGrpSpPr/>
          <p:nvPr/>
        </p:nvGrpSpPr>
        <p:grpSpPr>
          <a:xfrm>
            <a:off x="911848" y="4324845"/>
            <a:ext cx="2408208" cy="1221557"/>
            <a:chOff x="911848" y="4326273"/>
            <a:chExt cx="2408208" cy="1221557"/>
          </a:xfrm>
        </p:grpSpPr>
        <p:sp>
          <p:nvSpPr>
            <p:cNvPr id="36" name="矩形 35">
              <a:extLst>
                <a:ext uri="{FF2B5EF4-FFF2-40B4-BE49-F238E27FC236}">
                  <a16:creationId xmlns="" xmlns:a16="http://schemas.microsoft.com/office/drawing/2014/main" id="{B98AAE0D-EC31-439A-95CE-54DAEADF548B}"/>
                </a:ext>
              </a:extLst>
            </p:cNvPr>
            <p:cNvSpPr/>
            <p:nvPr/>
          </p:nvSpPr>
          <p:spPr>
            <a:xfrm>
              <a:off x="1446538" y="4326273"/>
              <a:ext cx="1338828" cy="369332"/>
            </a:xfrm>
            <a:prstGeom prst="rect">
              <a:avLst/>
            </a:prstGeom>
          </p:spPr>
          <p:txBody>
            <a:bodyPr wrap="none">
              <a:spAutoFit/>
            </a:bodyPr>
            <a:lstStyle/>
            <a:p>
              <a:pPr algn="ctr">
                <a:defRPr/>
              </a:pPr>
              <a:r>
                <a:rPr lang="zh-CN" altLang="en-US" b="1" dirty="0">
                  <a:solidFill>
                    <a:schemeClr val="tx1">
                      <a:lumMod val="75000"/>
                      <a:lumOff val="25000"/>
                    </a:schemeClr>
                  </a:solidFill>
                  <a:latin typeface="+mj-ea"/>
                  <a:ea typeface="+mj-ea"/>
                </a:rPr>
                <a:t>请输入标题</a:t>
              </a:r>
            </a:p>
          </p:txBody>
        </p:sp>
        <p:sp>
          <p:nvSpPr>
            <p:cNvPr id="37" name="矩形 36">
              <a:extLst>
                <a:ext uri="{FF2B5EF4-FFF2-40B4-BE49-F238E27FC236}">
                  <a16:creationId xmlns="" xmlns:a16="http://schemas.microsoft.com/office/drawing/2014/main" id="{F154E569-B015-4DED-ADA0-494FCB311349}"/>
                </a:ext>
              </a:extLst>
            </p:cNvPr>
            <p:cNvSpPr/>
            <p:nvPr/>
          </p:nvSpPr>
          <p:spPr>
            <a:xfrm>
              <a:off x="911848" y="4868029"/>
              <a:ext cx="2408208" cy="679801"/>
            </a:xfrm>
            <a:prstGeom prst="rect">
              <a:avLst/>
            </a:prstGeom>
          </p:spPr>
          <p:txBody>
            <a:bodyPr wrap="square">
              <a:spAutoFit/>
            </a:bodyPr>
            <a:lstStyle/>
            <a:p>
              <a:pPr algn="ctr">
                <a:lnSpc>
                  <a:spcPct val="125000"/>
                </a:lnSpc>
                <a:defRPr/>
              </a:pPr>
              <a:r>
                <a:rPr lang="zh-CN" altLang="en-US" sz="1600" dirty="0">
                  <a:solidFill>
                    <a:schemeClr val="tx1">
                      <a:lumMod val="75000"/>
                      <a:lumOff val="25000"/>
                    </a:schemeClr>
                  </a:solidFill>
                  <a:latin typeface="+mn-ea"/>
                </a:rPr>
                <a:t>删除原图片，点击图片占位符中图标替换</a:t>
              </a:r>
            </a:p>
          </p:txBody>
        </p:sp>
        <p:cxnSp>
          <p:nvCxnSpPr>
            <p:cNvPr id="38" name="直接连接符 37">
              <a:extLst>
                <a:ext uri="{FF2B5EF4-FFF2-40B4-BE49-F238E27FC236}">
                  <a16:creationId xmlns="" xmlns:a16="http://schemas.microsoft.com/office/drawing/2014/main" id="{5CB45884-8C47-4BFC-93CA-03F17F1E1AEF}"/>
                </a:ext>
              </a:extLst>
            </p:cNvPr>
            <p:cNvCxnSpPr>
              <a:cxnSpLocks/>
            </p:cNvCxnSpPr>
            <p:nvPr/>
          </p:nvCxnSpPr>
          <p:spPr>
            <a:xfrm>
              <a:off x="1705038" y="4758654"/>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2" name="组合 51">
            <a:extLst>
              <a:ext uri="{FF2B5EF4-FFF2-40B4-BE49-F238E27FC236}">
                <a16:creationId xmlns="" xmlns:a16="http://schemas.microsoft.com/office/drawing/2014/main" id="{9634D650-5D15-4973-B1FA-F268ED63CAC5}"/>
              </a:ext>
            </a:extLst>
          </p:cNvPr>
          <p:cNvGrpSpPr/>
          <p:nvPr/>
        </p:nvGrpSpPr>
        <p:grpSpPr>
          <a:xfrm>
            <a:off x="3359713" y="4324845"/>
            <a:ext cx="2408208" cy="1221557"/>
            <a:chOff x="911848" y="4326273"/>
            <a:chExt cx="2408208" cy="1221557"/>
          </a:xfrm>
        </p:grpSpPr>
        <p:sp>
          <p:nvSpPr>
            <p:cNvPr id="53" name="矩形 52">
              <a:extLst>
                <a:ext uri="{FF2B5EF4-FFF2-40B4-BE49-F238E27FC236}">
                  <a16:creationId xmlns="" xmlns:a16="http://schemas.microsoft.com/office/drawing/2014/main" id="{37323E72-713D-477A-BF4B-85EF60229E77}"/>
                </a:ext>
              </a:extLst>
            </p:cNvPr>
            <p:cNvSpPr/>
            <p:nvPr/>
          </p:nvSpPr>
          <p:spPr>
            <a:xfrm>
              <a:off x="1446538" y="4326273"/>
              <a:ext cx="1338828" cy="369332"/>
            </a:xfrm>
            <a:prstGeom prst="rect">
              <a:avLst/>
            </a:prstGeom>
          </p:spPr>
          <p:txBody>
            <a:bodyPr wrap="none">
              <a:spAutoFit/>
            </a:bodyPr>
            <a:lstStyle/>
            <a:p>
              <a:pPr algn="ctr">
                <a:defRPr/>
              </a:pPr>
              <a:r>
                <a:rPr lang="zh-CN" altLang="en-US" b="1" dirty="0">
                  <a:solidFill>
                    <a:schemeClr val="tx1">
                      <a:lumMod val="75000"/>
                      <a:lumOff val="25000"/>
                    </a:schemeClr>
                  </a:solidFill>
                  <a:latin typeface="+mj-ea"/>
                  <a:ea typeface="+mj-ea"/>
                </a:rPr>
                <a:t>请输入标题</a:t>
              </a:r>
            </a:p>
          </p:txBody>
        </p:sp>
        <p:sp>
          <p:nvSpPr>
            <p:cNvPr id="54" name="矩形 53">
              <a:extLst>
                <a:ext uri="{FF2B5EF4-FFF2-40B4-BE49-F238E27FC236}">
                  <a16:creationId xmlns="" xmlns:a16="http://schemas.microsoft.com/office/drawing/2014/main" id="{16610F88-30E4-4929-8E6F-8768970EBB7B}"/>
                </a:ext>
              </a:extLst>
            </p:cNvPr>
            <p:cNvSpPr/>
            <p:nvPr/>
          </p:nvSpPr>
          <p:spPr>
            <a:xfrm>
              <a:off x="911848" y="4868029"/>
              <a:ext cx="2408208" cy="679801"/>
            </a:xfrm>
            <a:prstGeom prst="rect">
              <a:avLst/>
            </a:prstGeom>
          </p:spPr>
          <p:txBody>
            <a:bodyPr wrap="square">
              <a:spAutoFit/>
            </a:bodyPr>
            <a:lstStyle/>
            <a:p>
              <a:pPr algn="ctr">
                <a:lnSpc>
                  <a:spcPct val="125000"/>
                </a:lnSpc>
                <a:defRPr/>
              </a:pPr>
              <a:r>
                <a:rPr lang="zh-CN" altLang="en-US" sz="1600" dirty="0">
                  <a:solidFill>
                    <a:schemeClr val="tx1">
                      <a:lumMod val="75000"/>
                      <a:lumOff val="25000"/>
                    </a:schemeClr>
                  </a:solidFill>
                  <a:latin typeface="+mn-ea"/>
                </a:rPr>
                <a:t>删除原图片，点击图片占位符中图标替换</a:t>
              </a:r>
            </a:p>
          </p:txBody>
        </p:sp>
        <p:cxnSp>
          <p:nvCxnSpPr>
            <p:cNvPr id="55" name="直接连接符 54">
              <a:extLst>
                <a:ext uri="{FF2B5EF4-FFF2-40B4-BE49-F238E27FC236}">
                  <a16:creationId xmlns="" xmlns:a16="http://schemas.microsoft.com/office/drawing/2014/main" id="{D5F0364F-7E0F-458B-8D63-7226E46702A7}"/>
                </a:ext>
              </a:extLst>
            </p:cNvPr>
            <p:cNvCxnSpPr>
              <a:cxnSpLocks/>
            </p:cNvCxnSpPr>
            <p:nvPr/>
          </p:nvCxnSpPr>
          <p:spPr>
            <a:xfrm>
              <a:off x="1705038" y="4758654"/>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6" name="组合 55">
            <a:extLst>
              <a:ext uri="{FF2B5EF4-FFF2-40B4-BE49-F238E27FC236}">
                <a16:creationId xmlns="" xmlns:a16="http://schemas.microsoft.com/office/drawing/2014/main" id="{92974A50-899E-417A-9F09-8ABE4F0BBD9A}"/>
              </a:ext>
            </a:extLst>
          </p:cNvPr>
          <p:cNvGrpSpPr/>
          <p:nvPr/>
        </p:nvGrpSpPr>
        <p:grpSpPr>
          <a:xfrm>
            <a:off x="5783579" y="4324845"/>
            <a:ext cx="2408208" cy="1221557"/>
            <a:chOff x="911848" y="4326273"/>
            <a:chExt cx="2408208" cy="1221557"/>
          </a:xfrm>
        </p:grpSpPr>
        <p:sp>
          <p:nvSpPr>
            <p:cNvPr id="57" name="矩形 56">
              <a:extLst>
                <a:ext uri="{FF2B5EF4-FFF2-40B4-BE49-F238E27FC236}">
                  <a16:creationId xmlns="" xmlns:a16="http://schemas.microsoft.com/office/drawing/2014/main" id="{A7C76E3C-9DB3-496D-8C8D-AC14F856D82E}"/>
                </a:ext>
              </a:extLst>
            </p:cNvPr>
            <p:cNvSpPr/>
            <p:nvPr/>
          </p:nvSpPr>
          <p:spPr>
            <a:xfrm>
              <a:off x="1446538" y="4326273"/>
              <a:ext cx="1338828" cy="369332"/>
            </a:xfrm>
            <a:prstGeom prst="rect">
              <a:avLst/>
            </a:prstGeom>
          </p:spPr>
          <p:txBody>
            <a:bodyPr wrap="none">
              <a:spAutoFit/>
            </a:bodyPr>
            <a:lstStyle/>
            <a:p>
              <a:pPr algn="ctr">
                <a:defRPr/>
              </a:pPr>
              <a:r>
                <a:rPr lang="zh-CN" altLang="en-US" b="1" dirty="0">
                  <a:solidFill>
                    <a:schemeClr val="tx1">
                      <a:lumMod val="75000"/>
                      <a:lumOff val="25000"/>
                    </a:schemeClr>
                  </a:solidFill>
                  <a:latin typeface="+mj-ea"/>
                  <a:ea typeface="+mj-ea"/>
                </a:rPr>
                <a:t>请输入标题</a:t>
              </a:r>
            </a:p>
          </p:txBody>
        </p:sp>
        <p:sp>
          <p:nvSpPr>
            <p:cNvPr id="58" name="矩形 57">
              <a:extLst>
                <a:ext uri="{FF2B5EF4-FFF2-40B4-BE49-F238E27FC236}">
                  <a16:creationId xmlns="" xmlns:a16="http://schemas.microsoft.com/office/drawing/2014/main" id="{46F2D3A1-8B42-4C3F-974A-92E576FFB5FE}"/>
                </a:ext>
              </a:extLst>
            </p:cNvPr>
            <p:cNvSpPr/>
            <p:nvPr/>
          </p:nvSpPr>
          <p:spPr>
            <a:xfrm>
              <a:off x="911848" y="4868029"/>
              <a:ext cx="2408208" cy="679801"/>
            </a:xfrm>
            <a:prstGeom prst="rect">
              <a:avLst/>
            </a:prstGeom>
          </p:spPr>
          <p:txBody>
            <a:bodyPr wrap="square">
              <a:spAutoFit/>
            </a:bodyPr>
            <a:lstStyle/>
            <a:p>
              <a:pPr algn="ctr">
                <a:lnSpc>
                  <a:spcPct val="125000"/>
                </a:lnSpc>
                <a:defRPr/>
              </a:pPr>
              <a:r>
                <a:rPr lang="zh-CN" altLang="en-US" sz="1600" dirty="0">
                  <a:solidFill>
                    <a:schemeClr val="tx1">
                      <a:lumMod val="75000"/>
                      <a:lumOff val="25000"/>
                    </a:schemeClr>
                  </a:solidFill>
                  <a:latin typeface="+mn-ea"/>
                </a:rPr>
                <a:t>删除原图片，点击图片占位符中图标替换</a:t>
              </a:r>
            </a:p>
          </p:txBody>
        </p:sp>
        <p:cxnSp>
          <p:nvCxnSpPr>
            <p:cNvPr id="59" name="直接连接符 58">
              <a:extLst>
                <a:ext uri="{FF2B5EF4-FFF2-40B4-BE49-F238E27FC236}">
                  <a16:creationId xmlns="" xmlns:a16="http://schemas.microsoft.com/office/drawing/2014/main" id="{571C6031-3530-45AA-AF9F-2B0C12D19E37}"/>
                </a:ext>
              </a:extLst>
            </p:cNvPr>
            <p:cNvCxnSpPr>
              <a:cxnSpLocks/>
            </p:cNvCxnSpPr>
            <p:nvPr/>
          </p:nvCxnSpPr>
          <p:spPr>
            <a:xfrm>
              <a:off x="1705038" y="4758654"/>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a:extLst>
              <a:ext uri="{FF2B5EF4-FFF2-40B4-BE49-F238E27FC236}">
                <a16:creationId xmlns="" xmlns:a16="http://schemas.microsoft.com/office/drawing/2014/main" id="{B769ECA1-2517-4642-BC0A-D7FA1B4D904F}"/>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17648" r="17648"/>
          <a:stretch>
            <a:fillRect/>
          </a:stretch>
        </p:blipFill>
        <p:spPr/>
      </p:pic>
      <p:sp>
        <p:nvSpPr>
          <p:cNvPr id="5" name="文本占位符 4">
            <a:extLst>
              <a:ext uri="{FF2B5EF4-FFF2-40B4-BE49-F238E27FC236}">
                <a16:creationId xmlns="" xmlns:a16="http://schemas.microsoft.com/office/drawing/2014/main" id="{3FBE61D4-7D63-47F7-8747-8B7190DADA9D}"/>
              </a:ext>
            </a:extLst>
          </p:cNvPr>
          <p:cNvSpPr>
            <a:spLocks noGrp="1"/>
          </p:cNvSpPr>
          <p:nvPr>
            <p:ph type="body" sz="quarter" idx="11"/>
          </p:nvPr>
        </p:nvSpPr>
        <p:spPr/>
        <p:txBody>
          <a:bodyPr/>
          <a:lstStyle/>
          <a:p>
            <a:r>
              <a:rPr lang="en-US" altLang="zh-CN" dirty="0"/>
              <a:t>Please add the title</a:t>
            </a:r>
          </a:p>
        </p:txBody>
      </p:sp>
      <p:sp>
        <p:nvSpPr>
          <p:cNvPr id="6" name="文本占位符 5">
            <a:extLst>
              <a:ext uri="{FF2B5EF4-FFF2-40B4-BE49-F238E27FC236}">
                <a16:creationId xmlns="" xmlns:a16="http://schemas.microsoft.com/office/drawing/2014/main" id="{BCF76DBE-5CB1-4C09-80B3-F4B1385FA571}"/>
              </a:ext>
            </a:extLst>
          </p:cNvPr>
          <p:cNvSpPr>
            <a:spLocks noGrp="1"/>
          </p:cNvSpPr>
          <p:nvPr>
            <p:ph type="body" sz="quarter" idx="12"/>
          </p:nvPr>
        </p:nvSpPr>
        <p:spPr/>
        <p:txBody>
          <a:bodyPr/>
          <a:lstStyle/>
          <a:p>
            <a:r>
              <a:rPr lang="zh-CN" altLang="en-US" dirty="0">
                <a:sym typeface="+mn-lt"/>
              </a:rPr>
              <a:t>四段单图式</a:t>
            </a:r>
          </a:p>
        </p:txBody>
      </p:sp>
      <p:sp>
        <p:nvSpPr>
          <p:cNvPr id="32" name="任意多边形: 形状 31">
            <a:extLst>
              <a:ext uri="{FF2B5EF4-FFF2-40B4-BE49-F238E27FC236}">
                <a16:creationId xmlns="" xmlns:a16="http://schemas.microsoft.com/office/drawing/2014/main" id="{6E48157D-BFAB-4F74-904D-AB0BC83CE5DD}"/>
              </a:ext>
            </a:extLst>
          </p:cNvPr>
          <p:cNvSpPr/>
          <p:nvPr/>
        </p:nvSpPr>
        <p:spPr>
          <a:xfrm>
            <a:off x="6738257" y="3594870"/>
            <a:ext cx="1894115" cy="1934705"/>
          </a:xfrm>
          <a:custGeom>
            <a:avLst/>
            <a:gdLst>
              <a:gd name="connsiteX0" fmla="*/ 0 w 2525486"/>
              <a:gd name="connsiteY0" fmla="*/ 0 h 1879418"/>
              <a:gd name="connsiteX1" fmla="*/ 2525486 w 2525486"/>
              <a:gd name="connsiteY1" fmla="*/ 0 h 1879418"/>
              <a:gd name="connsiteX2" fmla="*/ 2525486 w 2525486"/>
              <a:gd name="connsiteY2" fmla="*/ 1879418 h 1879418"/>
              <a:gd name="connsiteX3" fmla="*/ 0 w 2525486"/>
              <a:gd name="connsiteY3" fmla="*/ 1879418 h 1879418"/>
            </a:gdLst>
            <a:ahLst/>
            <a:cxnLst>
              <a:cxn ang="0">
                <a:pos x="connsiteX0" y="connsiteY0"/>
              </a:cxn>
              <a:cxn ang="0">
                <a:pos x="connsiteX1" y="connsiteY1"/>
              </a:cxn>
              <a:cxn ang="0">
                <a:pos x="connsiteX2" y="connsiteY2"/>
              </a:cxn>
              <a:cxn ang="0">
                <a:pos x="connsiteX3" y="connsiteY3"/>
              </a:cxn>
            </a:cxnLst>
            <a:rect l="l" t="t" r="r" b="b"/>
            <a:pathLst>
              <a:path w="2525486" h="1879418">
                <a:moveTo>
                  <a:pt x="0" y="0"/>
                </a:moveTo>
                <a:lnTo>
                  <a:pt x="2525486" y="0"/>
                </a:lnTo>
                <a:lnTo>
                  <a:pt x="2525486" y="1879418"/>
                </a:lnTo>
                <a:lnTo>
                  <a:pt x="0" y="1879418"/>
                </a:lnTo>
                <a:close/>
              </a:path>
            </a:pathLst>
          </a:cu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3" name="任意多边形: 形状 32">
            <a:extLst>
              <a:ext uri="{FF2B5EF4-FFF2-40B4-BE49-F238E27FC236}">
                <a16:creationId xmlns="" xmlns:a16="http://schemas.microsoft.com/office/drawing/2014/main" id="{E37D85E8-D1BC-498D-B6E6-D621C2E73C8C}"/>
              </a:ext>
            </a:extLst>
          </p:cNvPr>
          <p:cNvSpPr/>
          <p:nvPr/>
        </p:nvSpPr>
        <p:spPr>
          <a:xfrm>
            <a:off x="4840259" y="1770745"/>
            <a:ext cx="1894115" cy="1824128"/>
          </a:xfrm>
          <a:custGeom>
            <a:avLst/>
            <a:gdLst>
              <a:gd name="connsiteX0" fmla="*/ 0 w 2525486"/>
              <a:gd name="connsiteY0" fmla="*/ 0 h 1879419"/>
              <a:gd name="connsiteX1" fmla="*/ 2525486 w 2525486"/>
              <a:gd name="connsiteY1" fmla="*/ 0 h 1879419"/>
              <a:gd name="connsiteX2" fmla="*/ 2525486 w 2525486"/>
              <a:gd name="connsiteY2" fmla="*/ 1879419 h 1879419"/>
              <a:gd name="connsiteX3" fmla="*/ 0 w 2525486"/>
              <a:gd name="connsiteY3" fmla="*/ 1879419 h 1879419"/>
            </a:gdLst>
            <a:ahLst/>
            <a:cxnLst>
              <a:cxn ang="0">
                <a:pos x="connsiteX0" y="connsiteY0"/>
              </a:cxn>
              <a:cxn ang="0">
                <a:pos x="connsiteX1" y="connsiteY1"/>
              </a:cxn>
              <a:cxn ang="0">
                <a:pos x="connsiteX2" y="connsiteY2"/>
              </a:cxn>
              <a:cxn ang="0">
                <a:pos x="connsiteX3" y="connsiteY3"/>
              </a:cxn>
            </a:cxnLst>
            <a:rect l="l" t="t" r="r" b="b"/>
            <a:pathLst>
              <a:path w="2525486" h="1879419">
                <a:moveTo>
                  <a:pt x="0" y="0"/>
                </a:moveTo>
                <a:lnTo>
                  <a:pt x="2525486" y="0"/>
                </a:lnTo>
                <a:lnTo>
                  <a:pt x="2525486" y="1879419"/>
                </a:lnTo>
                <a:lnTo>
                  <a:pt x="0" y="1879419"/>
                </a:lnTo>
                <a:close/>
              </a:path>
            </a:pathLst>
          </a:custGeom>
          <a:solidFill>
            <a:schemeClr val="accent1">
              <a:lumMod val="60000"/>
              <a:lumOff val="40000"/>
            </a:schemeClr>
          </a:solidFill>
          <a:ln w="28575">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350" dirty="0"/>
          </a:p>
        </p:txBody>
      </p:sp>
      <p:grpSp>
        <p:nvGrpSpPr>
          <p:cNvPr id="34" name="组合 33">
            <a:extLst>
              <a:ext uri="{FF2B5EF4-FFF2-40B4-BE49-F238E27FC236}">
                <a16:creationId xmlns="" xmlns:a16="http://schemas.microsoft.com/office/drawing/2014/main" id="{80FB7C40-9065-4631-8285-E5F646F2F072}"/>
              </a:ext>
            </a:extLst>
          </p:cNvPr>
          <p:cNvGrpSpPr/>
          <p:nvPr/>
        </p:nvGrpSpPr>
        <p:grpSpPr>
          <a:xfrm>
            <a:off x="4840258" y="2077264"/>
            <a:ext cx="1894116" cy="1211090"/>
            <a:chOff x="4818665" y="1996467"/>
            <a:chExt cx="1894116" cy="1211090"/>
          </a:xfrm>
        </p:grpSpPr>
        <p:sp>
          <p:nvSpPr>
            <p:cNvPr id="35" name="矩形 34">
              <a:extLst>
                <a:ext uri="{FF2B5EF4-FFF2-40B4-BE49-F238E27FC236}">
                  <a16:creationId xmlns="" xmlns:a16="http://schemas.microsoft.com/office/drawing/2014/main" id="{1AB66159-F422-4517-A3F2-A338E701356B}"/>
                </a:ext>
              </a:extLst>
            </p:cNvPr>
            <p:cNvSpPr/>
            <p:nvPr/>
          </p:nvSpPr>
          <p:spPr>
            <a:xfrm>
              <a:off x="5096309" y="1996467"/>
              <a:ext cx="1338828" cy="369332"/>
            </a:xfrm>
            <a:prstGeom prst="rect">
              <a:avLst/>
            </a:prstGeom>
          </p:spPr>
          <p:txBody>
            <a:bodyPr wrap="none">
              <a:spAutoFit/>
            </a:bodyPr>
            <a:lstStyle/>
            <a:p>
              <a:pPr algn="ctr">
                <a:defRPr/>
              </a:pPr>
              <a:r>
                <a:rPr lang="zh-CN" altLang="en-US" b="1" dirty="0">
                  <a:solidFill>
                    <a:schemeClr val="bg1"/>
                  </a:solidFill>
                  <a:latin typeface="+mj-ea"/>
                  <a:ea typeface="+mj-ea"/>
                </a:rPr>
                <a:t>请输入标题</a:t>
              </a:r>
            </a:p>
          </p:txBody>
        </p:sp>
        <p:sp>
          <p:nvSpPr>
            <p:cNvPr id="36" name="矩形 35">
              <a:extLst>
                <a:ext uri="{FF2B5EF4-FFF2-40B4-BE49-F238E27FC236}">
                  <a16:creationId xmlns="" xmlns:a16="http://schemas.microsoft.com/office/drawing/2014/main" id="{E5F80F5B-DF8F-4B5B-B34D-061BEA1620CF}"/>
                </a:ext>
              </a:extLst>
            </p:cNvPr>
            <p:cNvSpPr/>
            <p:nvPr/>
          </p:nvSpPr>
          <p:spPr>
            <a:xfrm>
              <a:off x="4818665" y="2527756"/>
              <a:ext cx="1894116" cy="679801"/>
            </a:xfrm>
            <a:prstGeom prst="rect">
              <a:avLst/>
            </a:prstGeom>
          </p:spPr>
          <p:txBody>
            <a:bodyPr wrap="square">
              <a:spAutoFit/>
            </a:bodyPr>
            <a:lstStyle/>
            <a:p>
              <a:pPr algn="ctr">
                <a:lnSpc>
                  <a:spcPct val="125000"/>
                </a:lnSpc>
                <a:defRPr/>
              </a:pPr>
              <a:r>
                <a:rPr lang="zh-CN" altLang="en-US" sz="1600" dirty="0">
                  <a:solidFill>
                    <a:schemeClr val="bg1"/>
                  </a:solidFill>
                  <a:latin typeface="+mn-ea"/>
                </a:rPr>
                <a:t>删除图片，使用图片占位符进行替换</a:t>
              </a:r>
            </a:p>
          </p:txBody>
        </p:sp>
        <p:cxnSp>
          <p:nvCxnSpPr>
            <p:cNvPr id="37" name="直接连接符 36">
              <a:extLst>
                <a:ext uri="{FF2B5EF4-FFF2-40B4-BE49-F238E27FC236}">
                  <a16:creationId xmlns="" xmlns:a16="http://schemas.microsoft.com/office/drawing/2014/main" id="{FFDAAE3E-611D-432D-897B-A535B9029560}"/>
                </a:ext>
              </a:extLst>
            </p:cNvPr>
            <p:cNvCxnSpPr>
              <a:cxnSpLocks/>
            </p:cNvCxnSpPr>
            <p:nvPr/>
          </p:nvCxnSpPr>
          <p:spPr>
            <a:xfrm>
              <a:off x="5354809" y="2449531"/>
              <a:ext cx="821829"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8" name="组合 37">
            <a:extLst>
              <a:ext uri="{FF2B5EF4-FFF2-40B4-BE49-F238E27FC236}">
                <a16:creationId xmlns="" xmlns:a16="http://schemas.microsoft.com/office/drawing/2014/main" id="{373B8EC5-197A-482F-9BCE-8B59C782F61B}"/>
              </a:ext>
            </a:extLst>
          </p:cNvPr>
          <p:cNvGrpSpPr/>
          <p:nvPr/>
        </p:nvGrpSpPr>
        <p:grpSpPr>
          <a:xfrm>
            <a:off x="6734374" y="3956677"/>
            <a:ext cx="1894116" cy="1211090"/>
            <a:chOff x="4818665" y="1996467"/>
            <a:chExt cx="1894116" cy="1211090"/>
          </a:xfrm>
        </p:grpSpPr>
        <p:sp>
          <p:nvSpPr>
            <p:cNvPr id="39" name="矩形 38">
              <a:extLst>
                <a:ext uri="{FF2B5EF4-FFF2-40B4-BE49-F238E27FC236}">
                  <a16:creationId xmlns="" xmlns:a16="http://schemas.microsoft.com/office/drawing/2014/main" id="{F3448CF2-83BE-42D1-B589-CB1E00AE0BD3}"/>
                </a:ext>
              </a:extLst>
            </p:cNvPr>
            <p:cNvSpPr/>
            <p:nvPr/>
          </p:nvSpPr>
          <p:spPr>
            <a:xfrm>
              <a:off x="5096309" y="1996467"/>
              <a:ext cx="1338828" cy="369332"/>
            </a:xfrm>
            <a:prstGeom prst="rect">
              <a:avLst/>
            </a:prstGeom>
          </p:spPr>
          <p:txBody>
            <a:bodyPr wrap="none">
              <a:spAutoFit/>
            </a:bodyPr>
            <a:lstStyle/>
            <a:p>
              <a:pPr algn="ctr">
                <a:defRPr/>
              </a:pPr>
              <a:r>
                <a:rPr lang="zh-CN" altLang="en-US" b="1" dirty="0">
                  <a:solidFill>
                    <a:schemeClr val="bg1"/>
                  </a:solidFill>
                  <a:latin typeface="+mj-ea"/>
                  <a:ea typeface="+mj-ea"/>
                </a:rPr>
                <a:t>请输入标题</a:t>
              </a:r>
            </a:p>
          </p:txBody>
        </p:sp>
        <p:sp>
          <p:nvSpPr>
            <p:cNvPr id="40" name="矩形 39">
              <a:extLst>
                <a:ext uri="{FF2B5EF4-FFF2-40B4-BE49-F238E27FC236}">
                  <a16:creationId xmlns="" xmlns:a16="http://schemas.microsoft.com/office/drawing/2014/main" id="{5699F294-7026-407D-96E6-E2AB360E1D85}"/>
                </a:ext>
              </a:extLst>
            </p:cNvPr>
            <p:cNvSpPr/>
            <p:nvPr/>
          </p:nvSpPr>
          <p:spPr>
            <a:xfrm>
              <a:off x="4818665" y="2527756"/>
              <a:ext cx="1894116" cy="679801"/>
            </a:xfrm>
            <a:prstGeom prst="rect">
              <a:avLst/>
            </a:prstGeom>
          </p:spPr>
          <p:txBody>
            <a:bodyPr wrap="square">
              <a:spAutoFit/>
            </a:bodyPr>
            <a:lstStyle/>
            <a:p>
              <a:pPr algn="ctr">
                <a:lnSpc>
                  <a:spcPct val="125000"/>
                </a:lnSpc>
                <a:defRPr/>
              </a:pPr>
              <a:r>
                <a:rPr lang="zh-CN" altLang="en-US" sz="1600" dirty="0">
                  <a:solidFill>
                    <a:schemeClr val="bg1"/>
                  </a:solidFill>
                  <a:latin typeface="+mn-ea"/>
                </a:rPr>
                <a:t>删除图片，使用图片占位符进行替换</a:t>
              </a:r>
            </a:p>
          </p:txBody>
        </p:sp>
        <p:cxnSp>
          <p:nvCxnSpPr>
            <p:cNvPr id="41" name="直接连接符 40">
              <a:extLst>
                <a:ext uri="{FF2B5EF4-FFF2-40B4-BE49-F238E27FC236}">
                  <a16:creationId xmlns="" xmlns:a16="http://schemas.microsoft.com/office/drawing/2014/main" id="{0A875846-3670-4090-9714-CFC8D6DDBE44}"/>
                </a:ext>
              </a:extLst>
            </p:cNvPr>
            <p:cNvCxnSpPr>
              <a:cxnSpLocks/>
            </p:cNvCxnSpPr>
            <p:nvPr/>
          </p:nvCxnSpPr>
          <p:spPr>
            <a:xfrm>
              <a:off x="5354809" y="2449531"/>
              <a:ext cx="821829"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3" name="矩形 42">
            <a:extLst>
              <a:ext uri="{FF2B5EF4-FFF2-40B4-BE49-F238E27FC236}">
                <a16:creationId xmlns="" xmlns:a16="http://schemas.microsoft.com/office/drawing/2014/main" id="{96A26DB1-3573-42EA-9FA9-947AE4F4A0F7}"/>
              </a:ext>
            </a:extLst>
          </p:cNvPr>
          <p:cNvSpPr/>
          <p:nvPr/>
        </p:nvSpPr>
        <p:spPr>
          <a:xfrm>
            <a:off x="5117902" y="3956677"/>
            <a:ext cx="1338828" cy="369332"/>
          </a:xfrm>
          <a:prstGeom prst="rect">
            <a:avLst/>
          </a:prstGeom>
        </p:spPr>
        <p:txBody>
          <a:bodyPr wrap="none">
            <a:spAutoFit/>
          </a:bodyPr>
          <a:lstStyle/>
          <a:p>
            <a:pPr algn="ctr">
              <a:defRPr/>
            </a:pPr>
            <a:r>
              <a:rPr lang="zh-CN" altLang="en-US" b="1" dirty="0">
                <a:solidFill>
                  <a:schemeClr val="tx1">
                    <a:lumMod val="75000"/>
                    <a:lumOff val="25000"/>
                  </a:schemeClr>
                </a:solidFill>
                <a:latin typeface="+mj-ea"/>
                <a:ea typeface="+mj-ea"/>
              </a:rPr>
              <a:t>请输入标题</a:t>
            </a:r>
          </a:p>
        </p:txBody>
      </p:sp>
      <p:sp>
        <p:nvSpPr>
          <p:cNvPr id="44" name="矩形 43">
            <a:extLst>
              <a:ext uri="{FF2B5EF4-FFF2-40B4-BE49-F238E27FC236}">
                <a16:creationId xmlns="" xmlns:a16="http://schemas.microsoft.com/office/drawing/2014/main" id="{D682304C-01C2-42DB-80C6-3B2A677ED1EA}"/>
              </a:ext>
            </a:extLst>
          </p:cNvPr>
          <p:cNvSpPr/>
          <p:nvPr/>
        </p:nvSpPr>
        <p:spPr>
          <a:xfrm>
            <a:off x="4840258" y="4487966"/>
            <a:ext cx="1894116" cy="679801"/>
          </a:xfrm>
          <a:prstGeom prst="rect">
            <a:avLst/>
          </a:prstGeom>
        </p:spPr>
        <p:txBody>
          <a:bodyPr wrap="square">
            <a:spAutoFit/>
          </a:bodyPr>
          <a:lstStyle/>
          <a:p>
            <a:pPr algn="ctr">
              <a:lnSpc>
                <a:spcPct val="125000"/>
              </a:lnSpc>
              <a:defRPr/>
            </a:pPr>
            <a:r>
              <a:rPr lang="zh-CN" altLang="en-US" sz="1600" dirty="0">
                <a:solidFill>
                  <a:schemeClr val="tx1">
                    <a:lumMod val="75000"/>
                    <a:lumOff val="25000"/>
                  </a:schemeClr>
                </a:solidFill>
                <a:latin typeface="+mn-ea"/>
              </a:rPr>
              <a:t>删除图片，使用图片占位符进行替换</a:t>
            </a:r>
          </a:p>
        </p:txBody>
      </p:sp>
      <p:cxnSp>
        <p:nvCxnSpPr>
          <p:cNvPr id="45" name="直接连接符 44">
            <a:extLst>
              <a:ext uri="{FF2B5EF4-FFF2-40B4-BE49-F238E27FC236}">
                <a16:creationId xmlns="" xmlns:a16="http://schemas.microsoft.com/office/drawing/2014/main" id="{BA050118-6B89-4131-9790-A8FFDF77F7E8}"/>
              </a:ext>
            </a:extLst>
          </p:cNvPr>
          <p:cNvCxnSpPr>
            <a:cxnSpLocks/>
          </p:cNvCxnSpPr>
          <p:nvPr/>
        </p:nvCxnSpPr>
        <p:spPr>
          <a:xfrm>
            <a:off x="5376402" y="4409741"/>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7" name="矩形 46">
            <a:extLst>
              <a:ext uri="{FF2B5EF4-FFF2-40B4-BE49-F238E27FC236}">
                <a16:creationId xmlns="" xmlns:a16="http://schemas.microsoft.com/office/drawing/2014/main" id="{CD058DDA-25D6-4511-8016-FDF830EAAEB9}"/>
              </a:ext>
            </a:extLst>
          </p:cNvPr>
          <p:cNvSpPr/>
          <p:nvPr/>
        </p:nvSpPr>
        <p:spPr>
          <a:xfrm>
            <a:off x="7008132" y="2071525"/>
            <a:ext cx="1338828" cy="369332"/>
          </a:xfrm>
          <a:prstGeom prst="rect">
            <a:avLst/>
          </a:prstGeom>
        </p:spPr>
        <p:txBody>
          <a:bodyPr wrap="none">
            <a:spAutoFit/>
          </a:bodyPr>
          <a:lstStyle/>
          <a:p>
            <a:pPr algn="ctr">
              <a:defRPr/>
            </a:pPr>
            <a:r>
              <a:rPr lang="zh-CN" altLang="en-US" b="1" dirty="0">
                <a:solidFill>
                  <a:schemeClr val="tx1">
                    <a:lumMod val="75000"/>
                    <a:lumOff val="25000"/>
                  </a:schemeClr>
                </a:solidFill>
                <a:latin typeface="+mj-ea"/>
                <a:ea typeface="+mj-ea"/>
              </a:rPr>
              <a:t>请输入标题</a:t>
            </a:r>
          </a:p>
        </p:txBody>
      </p:sp>
      <p:sp>
        <p:nvSpPr>
          <p:cNvPr id="48" name="矩形 47">
            <a:extLst>
              <a:ext uri="{FF2B5EF4-FFF2-40B4-BE49-F238E27FC236}">
                <a16:creationId xmlns="" xmlns:a16="http://schemas.microsoft.com/office/drawing/2014/main" id="{3F44F1B4-2238-4B07-96EF-140A65F1B62A}"/>
              </a:ext>
            </a:extLst>
          </p:cNvPr>
          <p:cNvSpPr/>
          <p:nvPr/>
        </p:nvSpPr>
        <p:spPr>
          <a:xfrm>
            <a:off x="6730488" y="2602814"/>
            <a:ext cx="1894116" cy="679801"/>
          </a:xfrm>
          <a:prstGeom prst="rect">
            <a:avLst/>
          </a:prstGeom>
        </p:spPr>
        <p:txBody>
          <a:bodyPr wrap="square">
            <a:spAutoFit/>
          </a:bodyPr>
          <a:lstStyle/>
          <a:p>
            <a:pPr algn="ctr">
              <a:lnSpc>
                <a:spcPct val="125000"/>
              </a:lnSpc>
              <a:defRPr/>
            </a:pPr>
            <a:r>
              <a:rPr lang="zh-CN" altLang="en-US" sz="1600" dirty="0">
                <a:solidFill>
                  <a:schemeClr val="tx1">
                    <a:lumMod val="75000"/>
                    <a:lumOff val="25000"/>
                  </a:schemeClr>
                </a:solidFill>
                <a:latin typeface="+mn-ea"/>
              </a:rPr>
              <a:t>删除图片，使用图片占位符进行替换</a:t>
            </a:r>
          </a:p>
        </p:txBody>
      </p:sp>
      <p:cxnSp>
        <p:nvCxnSpPr>
          <p:cNvPr id="49" name="直接连接符 48">
            <a:extLst>
              <a:ext uri="{FF2B5EF4-FFF2-40B4-BE49-F238E27FC236}">
                <a16:creationId xmlns="" xmlns:a16="http://schemas.microsoft.com/office/drawing/2014/main" id="{A4ECF3A9-8105-41AD-A2AE-407F12CCBFD0}"/>
              </a:ext>
            </a:extLst>
          </p:cNvPr>
          <p:cNvCxnSpPr>
            <a:cxnSpLocks/>
          </p:cNvCxnSpPr>
          <p:nvPr/>
        </p:nvCxnSpPr>
        <p:spPr>
          <a:xfrm>
            <a:off x="7266632" y="2524589"/>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1085648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占位符 10">
            <a:extLst>
              <a:ext uri="{FF2B5EF4-FFF2-40B4-BE49-F238E27FC236}">
                <a16:creationId xmlns="" xmlns:a16="http://schemas.microsoft.com/office/drawing/2014/main" id="{4100EB2F-A397-475F-BDCE-8A7BDDAA1D23}"/>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25000" r="25000"/>
          <a:stretch>
            <a:fillRect/>
          </a:stretch>
        </p:blipFill>
        <p:spPr>
          <a:xfrm>
            <a:off x="3133720" y="2202212"/>
            <a:ext cx="2876561" cy="2876400"/>
          </a:xfrm>
        </p:spPr>
      </p:pic>
      <p:sp>
        <p:nvSpPr>
          <p:cNvPr id="3" name="文本占位符 2">
            <a:extLst>
              <a:ext uri="{FF2B5EF4-FFF2-40B4-BE49-F238E27FC236}">
                <a16:creationId xmlns="" xmlns:a16="http://schemas.microsoft.com/office/drawing/2014/main" id="{E10F494C-80E5-4CDE-93C1-188DF7C05B2C}"/>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2DB0B998-4A2F-4C4D-89F1-5D4F75BD655A}"/>
              </a:ext>
            </a:extLst>
          </p:cNvPr>
          <p:cNvSpPr>
            <a:spLocks noGrp="1"/>
          </p:cNvSpPr>
          <p:nvPr>
            <p:ph type="body" sz="quarter" idx="12"/>
          </p:nvPr>
        </p:nvSpPr>
        <p:spPr/>
        <p:txBody>
          <a:bodyPr/>
          <a:lstStyle/>
          <a:p>
            <a:r>
              <a:rPr lang="zh-CN" altLang="en-US" dirty="0">
                <a:sym typeface="+mn-lt"/>
              </a:rPr>
              <a:t>四段单图式</a:t>
            </a:r>
          </a:p>
        </p:txBody>
      </p:sp>
      <p:sp>
        <p:nvSpPr>
          <p:cNvPr id="5" name="椭圆 4">
            <a:extLst>
              <a:ext uri="{FF2B5EF4-FFF2-40B4-BE49-F238E27FC236}">
                <a16:creationId xmlns="" xmlns:a16="http://schemas.microsoft.com/office/drawing/2014/main" id="{575A4E4B-C40D-49D4-9DF4-EF5384EA9922}"/>
              </a:ext>
            </a:extLst>
          </p:cNvPr>
          <p:cNvSpPr/>
          <p:nvPr/>
        </p:nvSpPr>
        <p:spPr>
          <a:xfrm>
            <a:off x="3352407" y="2414418"/>
            <a:ext cx="2439187" cy="243918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矩形 6">
            <a:extLst>
              <a:ext uri="{FF2B5EF4-FFF2-40B4-BE49-F238E27FC236}">
                <a16:creationId xmlns="" xmlns:a16="http://schemas.microsoft.com/office/drawing/2014/main" id="{B3A65411-7CA8-4F08-A6CE-4BE2C7D530BD}"/>
              </a:ext>
            </a:extLst>
          </p:cNvPr>
          <p:cNvSpPr/>
          <p:nvPr/>
        </p:nvSpPr>
        <p:spPr>
          <a:xfrm>
            <a:off x="3902583" y="3429000"/>
            <a:ext cx="1338829" cy="369332"/>
          </a:xfrm>
          <a:prstGeom prst="rect">
            <a:avLst/>
          </a:prstGeom>
        </p:spPr>
        <p:txBody>
          <a:bodyPr wrap="none">
            <a:spAutoFit/>
          </a:bodyPr>
          <a:lstStyle/>
          <a:p>
            <a:pPr algn="ctr" defTabSz="685800">
              <a:defRPr/>
            </a:pPr>
            <a:r>
              <a:rPr lang="zh-CN" altLang="en-US" b="1" dirty="0">
                <a:solidFill>
                  <a:schemeClr val="bg1"/>
                </a:solidFill>
                <a:latin typeface="+mj-ea"/>
                <a:ea typeface="+mj-ea"/>
              </a:rPr>
              <a:t>请输入标题</a:t>
            </a:r>
          </a:p>
        </p:txBody>
      </p:sp>
      <p:sp>
        <p:nvSpPr>
          <p:cNvPr id="29" name="Rectangle: Rounded Corners 18">
            <a:extLst>
              <a:ext uri="{FF2B5EF4-FFF2-40B4-BE49-F238E27FC236}">
                <a16:creationId xmlns="" xmlns:a16="http://schemas.microsoft.com/office/drawing/2014/main" id="{197B817B-72AC-4CAB-BCDE-3359C4095B3E}"/>
              </a:ext>
            </a:extLst>
          </p:cNvPr>
          <p:cNvSpPr/>
          <p:nvPr/>
        </p:nvSpPr>
        <p:spPr>
          <a:xfrm rot="2700000">
            <a:off x="3205995" y="2350644"/>
            <a:ext cx="718200" cy="718200"/>
          </a:xfrm>
          <a:prstGeom prst="flowChartAlternateProcess">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30" name="Freeform 28">
            <a:extLst>
              <a:ext uri="{FF2B5EF4-FFF2-40B4-BE49-F238E27FC236}">
                <a16:creationId xmlns="" xmlns:a16="http://schemas.microsoft.com/office/drawing/2014/main" id="{022F4AB5-45E0-4981-BE28-81DF59A45700}"/>
              </a:ext>
            </a:extLst>
          </p:cNvPr>
          <p:cNvSpPr>
            <a:spLocks noEditPoints="1"/>
          </p:cNvSpPr>
          <p:nvPr/>
        </p:nvSpPr>
        <p:spPr bwMode="auto">
          <a:xfrm>
            <a:off x="3451117" y="2564252"/>
            <a:ext cx="216800" cy="280119"/>
          </a:xfrm>
          <a:custGeom>
            <a:avLst/>
            <a:gdLst>
              <a:gd name="T0" fmla="*/ 41 w 61"/>
              <a:gd name="T1" fmla="*/ 29 h 79"/>
              <a:gd name="T2" fmla="*/ 31 w 61"/>
              <a:gd name="T3" fmla="*/ 33 h 79"/>
              <a:gd name="T4" fmla="*/ 25 w 61"/>
              <a:gd name="T5" fmla="*/ 32 h 79"/>
              <a:gd name="T6" fmla="*/ 21 w 61"/>
              <a:gd name="T7" fmla="*/ 29 h 79"/>
              <a:gd name="T8" fmla="*/ 18 w 61"/>
              <a:gd name="T9" fmla="*/ 29 h 79"/>
              <a:gd name="T10" fmla="*/ 18 w 61"/>
              <a:gd name="T11" fmla="*/ 31 h 79"/>
              <a:gd name="T12" fmla="*/ 24 w 61"/>
              <a:gd name="T13" fmla="*/ 35 h 79"/>
              <a:gd name="T14" fmla="*/ 31 w 61"/>
              <a:gd name="T15" fmla="*/ 37 h 79"/>
              <a:gd name="T16" fmla="*/ 43 w 61"/>
              <a:gd name="T17" fmla="*/ 31 h 79"/>
              <a:gd name="T18" fmla="*/ 43 w 61"/>
              <a:gd name="T19" fmla="*/ 29 h 79"/>
              <a:gd name="T20" fmla="*/ 41 w 61"/>
              <a:gd name="T21" fmla="*/ 29 h 79"/>
              <a:gd name="T22" fmla="*/ 45 w 61"/>
              <a:gd name="T23" fmla="*/ 69 h 79"/>
              <a:gd name="T24" fmla="*/ 45 w 61"/>
              <a:gd name="T25" fmla="*/ 69 h 79"/>
              <a:gd name="T26" fmla="*/ 16 w 61"/>
              <a:gd name="T27" fmla="*/ 69 h 79"/>
              <a:gd name="T28" fmla="*/ 14 w 61"/>
              <a:gd name="T29" fmla="*/ 71 h 79"/>
              <a:gd name="T30" fmla="*/ 16 w 61"/>
              <a:gd name="T31" fmla="*/ 73 h 79"/>
              <a:gd name="T32" fmla="*/ 45 w 61"/>
              <a:gd name="T33" fmla="*/ 73 h 79"/>
              <a:gd name="T34" fmla="*/ 47 w 61"/>
              <a:gd name="T35" fmla="*/ 71 h 79"/>
              <a:gd name="T36" fmla="*/ 45 w 61"/>
              <a:gd name="T37" fmla="*/ 69 h 79"/>
              <a:gd name="T38" fmla="*/ 61 w 61"/>
              <a:gd name="T39" fmla="*/ 30 h 79"/>
              <a:gd name="T40" fmla="*/ 61 w 61"/>
              <a:gd name="T41" fmla="*/ 30 h 79"/>
              <a:gd name="T42" fmla="*/ 52 w 61"/>
              <a:gd name="T43" fmla="*/ 9 h 79"/>
              <a:gd name="T44" fmla="*/ 31 w 61"/>
              <a:gd name="T45" fmla="*/ 0 h 79"/>
              <a:gd name="T46" fmla="*/ 9 w 61"/>
              <a:gd name="T47" fmla="*/ 9 h 79"/>
              <a:gd name="T48" fmla="*/ 0 w 61"/>
              <a:gd name="T49" fmla="*/ 30 h 79"/>
              <a:gd name="T50" fmla="*/ 4 w 61"/>
              <a:gd name="T51" fmla="*/ 46 h 79"/>
              <a:gd name="T52" fmla="*/ 4 w 61"/>
              <a:gd name="T53" fmla="*/ 46 h 79"/>
              <a:gd name="T54" fmla="*/ 13 w 61"/>
              <a:gd name="T55" fmla="*/ 56 h 79"/>
              <a:gd name="T56" fmla="*/ 13 w 61"/>
              <a:gd name="T57" fmla="*/ 64 h 79"/>
              <a:gd name="T58" fmla="*/ 16 w 61"/>
              <a:gd name="T59" fmla="*/ 67 h 79"/>
              <a:gd name="T60" fmla="*/ 45 w 61"/>
              <a:gd name="T61" fmla="*/ 67 h 79"/>
              <a:gd name="T62" fmla="*/ 48 w 61"/>
              <a:gd name="T63" fmla="*/ 64 h 79"/>
              <a:gd name="T64" fmla="*/ 48 w 61"/>
              <a:gd name="T65" fmla="*/ 56 h 79"/>
              <a:gd name="T66" fmla="*/ 57 w 61"/>
              <a:gd name="T67" fmla="*/ 46 h 79"/>
              <a:gd name="T68" fmla="*/ 57 w 61"/>
              <a:gd name="T69" fmla="*/ 46 h 79"/>
              <a:gd name="T70" fmla="*/ 61 w 61"/>
              <a:gd name="T71" fmla="*/ 30 h 79"/>
              <a:gd name="T72" fmla="*/ 52 w 61"/>
              <a:gd name="T73" fmla="*/ 42 h 79"/>
              <a:gd name="T74" fmla="*/ 52 w 61"/>
              <a:gd name="T75" fmla="*/ 42 h 79"/>
              <a:gd name="T76" fmla="*/ 52 w 61"/>
              <a:gd name="T77" fmla="*/ 42 h 79"/>
              <a:gd name="T78" fmla="*/ 52 w 61"/>
              <a:gd name="T79" fmla="*/ 42 h 79"/>
              <a:gd name="T80" fmla="*/ 43 w 61"/>
              <a:gd name="T81" fmla="*/ 51 h 79"/>
              <a:gd name="T82" fmla="*/ 42 w 61"/>
              <a:gd name="T83" fmla="*/ 54 h 79"/>
              <a:gd name="T84" fmla="*/ 42 w 61"/>
              <a:gd name="T85" fmla="*/ 54 h 79"/>
              <a:gd name="T86" fmla="*/ 42 w 61"/>
              <a:gd name="T87" fmla="*/ 61 h 79"/>
              <a:gd name="T88" fmla="*/ 19 w 61"/>
              <a:gd name="T89" fmla="*/ 61 h 79"/>
              <a:gd name="T90" fmla="*/ 19 w 61"/>
              <a:gd name="T91" fmla="*/ 54 h 79"/>
              <a:gd name="T92" fmla="*/ 18 w 61"/>
              <a:gd name="T93" fmla="*/ 51 h 79"/>
              <a:gd name="T94" fmla="*/ 9 w 61"/>
              <a:gd name="T95" fmla="*/ 42 h 79"/>
              <a:gd name="T96" fmla="*/ 9 w 61"/>
              <a:gd name="T97" fmla="*/ 42 h 79"/>
              <a:gd name="T98" fmla="*/ 6 w 61"/>
              <a:gd name="T99" fmla="*/ 30 h 79"/>
              <a:gd name="T100" fmla="*/ 13 w 61"/>
              <a:gd name="T101" fmla="*/ 13 h 79"/>
              <a:gd name="T102" fmla="*/ 31 w 61"/>
              <a:gd name="T103" fmla="*/ 6 h 79"/>
              <a:gd name="T104" fmla="*/ 48 w 61"/>
              <a:gd name="T105" fmla="*/ 13 h 79"/>
              <a:gd name="T106" fmla="*/ 55 w 61"/>
              <a:gd name="T107" fmla="*/ 30 h 79"/>
              <a:gd name="T108" fmla="*/ 52 w 61"/>
              <a:gd name="T109" fmla="*/ 42 h 79"/>
              <a:gd name="T110" fmla="*/ 39 w 61"/>
              <a:gd name="T111" fmla="*/ 76 h 79"/>
              <a:gd name="T112" fmla="*/ 39 w 61"/>
              <a:gd name="T113" fmla="*/ 76 h 79"/>
              <a:gd name="T114" fmla="*/ 22 w 61"/>
              <a:gd name="T115" fmla="*/ 76 h 79"/>
              <a:gd name="T116" fmla="*/ 20 w 61"/>
              <a:gd name="T117" fmla="*/ 78 h 79"/>
              <a:gd name="T118" fmla="*/ 22 w 61"/>
              <a:gd name="T119" fmla="*/ 79 h 79"/>
              <a:gd name="T120" fmla="*/ 39 w 61"/>
              <a:gd name="T121" fmla="*/ 79 h 79"/>
              <a:gd name="T122" fmla="*/ 41 w 61"/>
              <a:gd name="T123" fmla="*/ 78 h 79"/>
              <a:gd name="T124" fmla="*/ 39 w 61"/>
              <a:gd name="T125" fmla="*/ 7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79">
                <a:moveTo>
                  <a:pt x="41" y="29"/>
                </a:moveTo>
                <a:cubicBezTo>
                  <a:pt x="38" y="31"/>
                  <a:pt x="34" y="33"/>
                  <a:pt x="31" y="33"/>
                </a:cubicBezTo>
                <a:cubicBezTo>
                  <a:pt x="29" y="33"/>
                  <a:pt x="27" y="32"/>
                  <a:pt x="25" y="32"/>
                </a:cubicBezTo>
                <a:cubicBezTo>
                  <a:pt x="24" y="31"/>
                  <a:pt x="22" y="30"/>
                  <a:pt x="21" y="29"/>
                </a:cubicBezTo>
                <a:cubicBezTo>
                  <a:pt x="20" y="28"/>
                  <a:pt x="19" y="28"/>
                  <a:pt x="18" y="29"/>
                </a:cubicBezTo>
                <a:cubicBezTo>
                  <a:pt x="17" y="29"/>
                  <a:pt x="17" y="31"/>
                  <a:pt x="18" y="31"/>
                </a:cubicBezTo>
                <a:cubicBezTo>
                  <a:pt x="20" y="33"/>
                  <a:pt x="22" y="34"/>
                  <a:pt x="24" y="35"/>
                </a:cubicBezTo>
                <a:cubicBezTo>
                  <a:pt x="26" y="36"/>
                  <a:pt x="28" y="37"/>
                  <a:pt x="31" y="37"/>
                </a:cubicBezTo>
                <a:cubicBezTo>
                  <a:pt x="36" y="37"/>
                  <a:pt x="40" y="35"/>
                  <a:pt x="43" y="31"/>
                </a:cubicBezTo>
                <a:cubicBezTo>
                  <a:pt x="44" y="31"/>
                  <a:pt x="44" y="29"/>
                  <a:pt x="43" y="29"/>
                </a:cubicBezTo>
                <a:cubicBezTo>
                  <a:pt x="42" y="28"/>
                  <a:pt x="41" y="28"/>
                  <a:pt x="41" y="29"/>
                </a:cubicBezTo>
                <a:close/>
                <a:moveTo>
                  <a:pt x="45" y="69"/>
                </a:moveTo>
                <a:cubicBezTo>
                  <a:pt x="45" y="69"/>
                  <a:pt x="45" y="69"/>
                  <a:pt x="45" y="69"/>
                </a:cubicBezTo>
                <a:cubicBezTo>
                  <a:pt x="16" y="69"/>
                  <a:pt x="16" y="69"/>
                  <a:pt x="16" y="69"/>
                </a:cubicBezTo>
                <a:cubicBezTo>
                  <a:pt x="15" y="69"/>
                  <a:pt x="14" y="70"/>
                  <a:pt x="14" y="71"/>
                </a:cubicBezTo>
                <a:cubicBezTo>
                  <a:pt x="14" y="72"/>
                  <a:pt x="15" y="73"/>
                  <a:pt x="16" y="73"/>
                </a:cubicBezTo>
                <a:cubicBezTo>
                  <a:pt x="45" y="73"/>
                  <a:pt x="45" y="73"/>
                  <a:pt x="45" y="73"/>
                </a:cubicBezTo>
                <a:cubicBezTo>
                  <a:pt x="46" y="73"/>
                  <a:pt x="47" y="72"/>
                  <a:pt x="47" y="71"/>
                </a:cubicBezTo>
                <a:cubicBezTo>
                  <a:pt x="47" y="70"/>
                  <a:pt x="46" y="69"/>
                  <a:pt x="45" y="69"/>
                </a:cubicBezTo>
                <a:close/>
                <a:moveTo>
                  <a:pt x="61" y="30"/>
                </a:moveTo>
                <a:cubicBezTo>
                  <a:pt x="61" y="30"/>
                  <a:pt x="61" y="30"/>
                  <a:pt x="61" y="30"/>
                </a:cubicBezTo>
                <a:cubicBezTo>
                  <a:pt x="61" y="22"/>
                  <a:pt x="58" y="14"/>
                  <a:pt x="52" y="9"/>
                </a:cubicBezTo>
                <a:cubicBezTo>
                  <a:pt x="47" y="3"/>
                  <a:pt x="39" y="0"/>
                  <a:pt x="31" y="0"/>
                </a:cubicBezTo>
                <a:cubicBezTo>
                  <a:pt x="22" y="0"/>
                  <a:pt x="14" y="3"/>
                  <a:pt x="9" y="9"/>
                </a:cubicBezTo>
                <a:cubicBezTo>
                  <a:pt x="3" y="14"/>
                  <a:pt x="0" y="22"/>
                  <a:pt x="0" y="30"/>
                </a:cubicBezTo>
                <a:cubicBezTo>
                  <a:pt x="0" y="36"/>
                  <a:pt x="1" y="41"/>
                  <a:pt x="4" y="46"/>
                </a:cubicBezTo>
                <a:cubicBezTo>
                  <a:pt x="4" y="46"/>
                  <a:pt x="4" y="46"/>
                  <a:pt x="4" y="46"/>
                </a:cubicBezTo>
                <a:cubicBezTo>
                  <a:pt x="6" y="50"/>
                  <a:pt x="9" y="53"/>
                  <a:pt x="13" y="56"/>
                </a:cubicBezTo>
                <a:cubicBezTo>
                  <a:pt x="13" y="64"/>
                  <a:pt x="13" y="64"/>
                  <a:pt x="13" y="64"/>
                </a:cubicBezTo>
                <a:cubicBezTo>
                  <a:pt x="13" y="66"/>
                  <a:pt x="15" y="67"/>
                  <a:pt x="16" y="67"/>
                </a:cubicBezTo>
                <a:cubicBezTo>
                  <a:pt x="45" y="67"/>
                  <a:pt x="45" y="67"/>
                  <a:pt x="45" y="67"/>
                </a:cubicBezTo>
                <a:cubicBezTo>
                  <a:pt x="47" y="67"/>
                  <a:pt x="48" y="66"/>
                  <a:pt x="48" y="64"/>
                </a:cubicBezTo>
                <a:cubicBezTo>
                  <a:pt x="48" y="56"/>
                  <a:pt x="48" y="56"/>
                  <a:pt x="48" y="56"/>
                </a:cubicBezTo>
                <a:cubicBezTo>
                  <a:pt x="52" y="53"/>
                  <a:pt x="55" y="50"/>
                  <a:pt x="57" y="46"/>
                </a:cubicBezTo>
                <a:cubicBezTo>
                  <a:pt x="57" y="46"/>
                  <a:pt x="57" y="46"/>
                  <a:pt x="57" y="46"/>
                </a:cubicBezTo>
                <a:cubicBezTo>
                  <a:pt x="60" y="41"/>
                  <a:pt x="61" y="36"/>
                  <a:pt x="61" y="30"/>
                </a:cubicBezTo>
                <a:close/>
                <a:moveTo>
                  <a:pt x="52" y="42"/>
                </a:moveTo>
                <a:cubicBezTo>
                  <a:pt x="52" y="42"/>
                  <a:pt x="52" y="42"/>
                  <a:pt x="52" y="42"/>
                </a:cubicBezTo>
                <a:cubicBezTo>
                  <a:pt x="52" y="42"/>
                  <a:pt x="52" y="42"/>
                  <a:pt x="52" y="42"/>
                </a:cubicBezTo>
                <a:cubicBezTo>
                  <a:pt x="52" y="42"/>
                  <a:pt x="52" y="42"/>
                  <a:pt x="52" y="42"/>
                </a:cubicBezTo>
                <a:cubicBezTo>
                  <a:pt x="50" y="46"/>
                  <a:pt x="47" y="49"/>
                  <a:pt x="43" y="51"/>
                </a:cubicBezTo>
                <a:cubicBezTo>
                  <a:pt x="42" y="52"/>
                  <a:pt x="42" y="53"/>
                  <a:pt x="42" y="54"/>
                </a:cubicBezTo>
                <a:cubicBezTo>
                  <a:pt x="42" y="54"/>
                  <a:pt x="42" y="54"/>
                  <a:pt x="42" y="54"/>
                </a:cubicBezTo>
                <a:cubicBezTo>
                  <a:pt x="42" y="61"/>
                  <a:pt x="42" y="61"/>
                  <a:pt x="42" y="61"/>
                </a:cubicBezTo>
                <a:cubicBezTo>
                  <a:pt x="19" y="61"/>
                  <a:pt x="19" y="61"/>
                  <a:pt x="19" y="61"/>
                </a:cubicBezTo>
                <a:cubicBezTo>
                  <a:pt x="19" y="54"/>
                  <a:pt x="19" y="54"/>
                  <a:pt x="19" y="54"/>
                </a:cubicBezTo>
                <a:cubicBezTo>
                  <a:pt x="19" y="53"/>
                  <a:pt x="19" y="52"/>
                  <a:pt x="18" y="51"/>
                </a:cubicBezTo>
                <a:cubicBezTo>
                  <a:pt x="14" y="49"/>
                  <a:pt x="11" y="46"/>
                  <a:pt x="9" y="42"/>
                </a:cubicBezTo>
                <a:cubicBezTo>
                  <a:pt x="9" y="42"/>
                  <a:pt x="9" y="42"/>
                  <a:pt x="9" y="42"/>
                </a:cubicBezTo>
                <a:cubicBezTo>
                  <a:pt x="7" y="39"/>
                  <a:pt x="6" y="35"/>
                  <a:pt x="6" y="30"/>
                </a:cubicBezTo>
                <a:cubicBezTo>
                  <a:pt x="6" y="24"/>
                  <a:pt x="9" y="17"/>
                  <a:pt x="13" y="13"/>
                </a:cubicBezTo>
                <a:cubicBezTo>
                  <a:pt x="18" y="9"/>
                  <a:pt x="24" y="6"/>
                  <a:pt x="31" y="6"/>
                </a:cubicBezTo>
                <a:cubicBezTo>
                  <a:pt x="37" y="6"/>
                  <a:pt x="43" y="9"/>
                  <a:pt x="48" y="13"/>
                </a:cubicBezTo>
                <a:cubicBezTo>
                  <a:pt x="52" y="17"/>
                  <a:pt x="55" y="24"/>
                  <a:pt x="55" y="30"/>
                </a:cubicBezTo>
                <a:cubicBezTo>
                  <a:pt x="55" y="35"/>
                  <a:pt x="54" y="39"/>
                  <a:pt x="52" y="42"/>
                </a:cubicBezTo>
                <a:close/>
                <a:moveTo>
                  <a:pt x="39" y="76"/>
                </a:moveTo>
                <a:cubicBezTo>
                  <a:pt x="39" y="76"/>
                  <a:pt x="39" y="76"/>
                  <a:pt x="39" y="76"/>
                </a:cubicBezTo>
                <a:cubicBezTo>
                  <a:pt x="22" y="76"/>
                  <a:pt x="22" y="76"/>
                  <a:pt x="22" y="76"/>
                </a:cubicBezTo>
                <a:cubicBezTo>
                  <a:pt x="21" y="76"/>
                  <a:pt x="20" y="77"/>
                  <a:pt x="20" y="78"/>
                </a:cubicBezTo>
                <a:cubicBezTo>
                  <a:pt x="20" y="79"/>
                  <a:pt x="21" y="79"/>
                  <a:pt x="22" y="79"/>
                </a:cubicBezTo>
                <a:cubicBezTo>
                  <a:pt x="39" y="79"/>
                  <a:pt x="39" y="79"/>
                  <a:pt x="39" y="79"/>
                </a:cubicBezTo>
                <a:cubicBezTo>
                  <a:pt x="40" y="79"/>
                  <a:pt x="41" y="79"/>
                  <a:pt x="41" y="78"/>
                </a:cubicBezTo>
                <a:cubicBezTo>
                  <a:pt x="41" y="77"/>
                  <a:pt x="40" y="76"/>
                  <a:pt x="39" y="76"/>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8" name="Rectangle: Rounded Corners 18">
            <a:extLst>
              <a:ext uri="{FF2B5EF4-FFF2-40B4-BE49-F238E27FC236}">
                <a16:creationId xmlns="" xmlns:a16="http://schemas.microsoft.com/office/drawing/2014/main" id="{C8A04E0A-DE20-46BA-835B-21611ED04D37}"/>
              </a:ext>
            </a:extLst>
          </p:cNvPr>
          <p:cNvSpPr/>
          <p:nvPr/>
        </p:nvSpPr>
        <p:spPr>
          <a:xfrm rot="2700000">
            <a:off x="5219805" y="2390843"/>
            <a:ext cx="718200" cy="718200"/>
          </a:xfrm>
          <a:prstGeom prst="flowChartAlternateProcess">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40" name="Freeform 10">
            <a:extLst>
              <a:ext uri="{FF2B5EF4-FFF2-40B4-BE49-F238E27FC236}">
                <a16:creationId xmlns="" xmlns:a16="http://schemas.microsoft.com/office/drawing/2014/main" id="{8BCEEC4E-F424-4D65-874C-C04451C0E517}"/>
              </a:ext>
            </a:extLst>
          </p:cNvPr>
          <p:cNvSpPr>
            <a:spLocks/>
          </p:cNvSpPr>
          <p:nvPr/>
        </p:nvSpPr>
        <p:spPr bwMode="auto">
          <a:xfrm>
            <a:off x="5542334" y="2739338"/>
            <a:ext cx="18774" cy="16688"/>
          </a:xfrm>
          <a:custGeom>
            <a:avLst/>
            <a:gdLst>
              <a:gd name="T0" fmla="*/ 0 w 18"/>
              <a:gd name="T1" fmla="*/ 16 h 16"/>
              <a:gd name="T2" fmla="*/ 18 w 18"/>
              <a:gd name="T3" fmla="*/ 11 h 16"/>
              <a:gd name="T4" fmla="*/ 4 w 18"/>
              <a:gd name="T5" fmla="*/ 0 h 16"/>
              <a:gd name="T6" fmla="*/ 0 w 18"/>
              <a:gd name="T7" fmla="*/ 16 h 16"/>
            </a:gdLst>
            <a:ahLst/>
            <a:cxnLst>
              <a:cxn ang="0">
                <a:pos x="T0" y="T1"/>
              </a:cxn>
              <a:cxn ang="0">
                <a:pos x="T2" y="T3"/>
              </a:cxn>
              <a:cxn ang="0">
                <a:pos x="T4" y="T5"/>
              </a:cxn>
              <a:cxn ang="0">
                <a:pos x="T6" y="T7"/>
              </a:cxn>
            </a:cxnLst>
            <a:rect l="0" t="0" r="r" b="b"/>
            <a:pathLst>
              <a:path w="18" h="16">
                <a:moveTo>
                  <a:pt x="0" y="16"/>
                </a:moveTo>
                <a:lnTo>
                  <a:pt x="18" y="11"/>
                </a:lnTo>
                <a:lnTo>
                  <a:pt x="4" y="0"/>
                </a:lnTo>
                <a:lnTo>
                  <a:pt x="0" y="16"/>
                </a:ln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800">
              <a:defRPr/>
            </a:pPr>
            <a:endParaRPr lang="en-US" sz="1350" dirty="0">
              <a:solidFill>
                <a:srgbClr val="3F3F3F"/>
              </a:solidFill>
              <a:latin typeface="微软雅黑" panose="020B0503020204020204" pitchFamily="34" charset="-122"/>
              <a:sym typeface="+mn-lt"/>
            </a:endParaRPr>
          </a:p>
        </p:txBody>
      </p:sp>
      <p:sp>
        <p:nvSpPr>
          <p:cNvPr id="41" name="Freeform 11">
            <a:extLst>
              <a:ext uri="{FF2B5EF4-FFF2-40B4-BE49-F238E27FC236}">
                <a16:creationId xmlns="" xmlns:a16="http://schemas.microsoft.com/office/drawing/2014/main" id="{05F80AA8-C55C-4FA3-BC91-E25D775ED2EC}"/>
              </a:ext>
            </a:extLst>
          </p:cNvPr>
          <p:cNvSpPr>
            <a:spLocks noEditPoints="1"/>
          </p:cNvSpPr>
          <p:nvPr/>
        </p:nvSpPr>
        <p:spPr bwMode="auto">
          <a:xfrm>
            <a:off x="5477668" y="2607920"/>
            <a:ext cx="209644" cy="210686"/>
          </a:xfrm>
          <a:custGeom>
            <a:avLst/>
            <a:gdLst>
              <a:gd name="T0" fmla="*/ 176 w 201"/>
              <a:gd name="T1" fmla="*/ 0 h 202"/>
              <a:gd name="T2" fmla="*/ 160 w 201"/>
              <a:gd name="T3" fmla="*/ 17 h 202"/>
              <a:gd name="T4" fmla="*/ 0 w 201"/>
              <a:gd name="T5" fmla="*/ 17 h 202"/>
              <a:gd name="T6" fmla="*/ 0 w 201"/>
              <a:gd name="T7" fmla="*/ 202 h 202"/>
              <a:gd name="T8" fmla="*/ 183 w 201"/>
              <a:gd name="T9" fmla="*/ 202 h 202"/>
              <a:gd name="T10" fmla="*/ 183 w 201"/>
              <a:gd name="T11" fmla="*/ 47 h 202"/>
              <a:gd name="T12" fmla="*/ 201 w 201"/>
              <a:gd name="T13" fmla="*/ 26 h 202"/>
              <a:gd name="T14" fmla="*/ 176 w 201"/>
              <a:gd name="T15" fmla="*/ 0 h 202"/>
              <a:gd name="T16" fmla="*/ 158 w 201"/>
              <a:gd name="T17" fmla="*/ 177 h 202"/>
              <a:gd name="T18" fmla="*/ 25 w 201"/>
              <a:gd name="T19" fmla="*/ 177 h 202"/>
              <a:gd name="T20" fmla="*/ 25 w 201"/>
              <a:gd name="T21" fmla="*/ 42 h 202"/>
              <a:gd name="T22" fmla="*/ 135 w 201"/>
              <a:gd name="T23" fmla="*/ 42 h 202"/>
              <a:gd name="T24" fmla="*/ 73 w 201"/>
              <a:gd name="T25" fmla="*/ 107 h 202"/>
              <a:gd name="T26" fmla="*/ 98 w 201"/>
              <a:gd name="T27" fmla="*/ 132 h 202"/>
              <a:gd name="T28" fmla="*/ 158 w 201"/>
              <a:gd name="T29" fmla="*/ 72 h 202"/>
              <a:gd name="T30" fmla="*/ 158 w 201"/>
              <a:gd name="T31" fmla="*/ 17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02">
                <a:moveTo>
                  <a:pt x="176" y="0"/>
                </a:moveTo>
                <a:lnTo>
                  <a:pt x="160" y="17"/>
                </a:lnTo>
                <a:lnTo>
                  <a:pt x="0" y="17"/>
                </a:lnTo>
                <a:lnTo>
                  <a:pt x="0" y="202"/>
                </a:lnTo>
                <a:lnTo>
                  <a:pt x="183" y="202"/>
                </a:lnTo>
                <a:lnTo>
                  <a:pt x="183" y="47"/>
                </a:lnTo>
                <a:lnTo>
                  <a:pt x="201" y="26"/>
                </a:lnTo>
                <a:lnTo>
                  <a:pt x="176" y="0"/>
                </a:lnTo>
                <a:close/>
                <a:moveTo>
                  <a:pt x="158" y="177"/>
                </a:moveTo>
                <a:lnTo>
                  <a:pt x="25" y="177"/>
                </a:lnTo>
                <a:lnTo>
                  <a:pt x="25" y="42"/>
                </a:lnTo>
                <a:lnTo>
                  <a:pt x="135" y="42"/>
                </a:lnTo>
                <a:lnTo>
                  <a:pt x="73" y="107"/>
                </a:lnTo>
                <a:lnTo>
                  <a:pt x="98" y="132"/>
                </a:lnTo>
                <a:lnTo>
                  <a:pt x="158" y="72"/>
                </a:lnTo>
                <a:lnTo>
                  <a:pt x="158" y="177"/>
                </a:ln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800">
              <a:defRPr/>
            </a:pPr>
            <a:endParaRPr lang="en-US" sz="1350" dirty="0">
              <a:solidFill>
                <a:srgbClr val="3F3F3F"/>
              </a:solidFill>
              <a:latin typeface="微软雅黑" panose="020B0503020204020204" pitchFamily="34" charset="-122"/>
              <a:sym typeface="+mn-lt"/>
            </a:endParaRPr>
          </a:p>
        </p:txBody>
      </p:sp>
      <p:sp>
        <p:nvSpPr>
          <p:cNvPr id="42" name="Freeform 12">
            <a:extLst>
              <a:ext uri="{FF2B5EF4-FFF2-40B4-BE49-F238E27FC236}">
                <a16:creationId xmlns="" xmlns:a16="http://schemas.microsoft.com/office/drawing/2014/main" id="{9951F59E-6CAB-49FF-B490-8E2F77FD186A}"/>
              </a:ext>
            </a:extLst>
          </p:cNvPr>
          <p:cNvSpPr>
            <a:spLocks/>
          </p:cNvSpPr>
          <p:nvPr/>
        </p:nvSpPr>
        <p:spPr bwMode="auto">
          <a:xfrm>
            <a:off x="5668538" y="2596447"/>
            <a:ext cx="33376" cy="33376"/>
          </a:xfrm>
          <a:custGeom>
            <a:avLst/>
            <a:gdLst>
              <a:gd name="T0" fmla="*/ 11 w 14"/>
              <a:gd name="T1" fmla="*/ 3 h 14"/>
              <a:gd name="T2" fmla="*/ 0 w 14"/>
              <a:gd name="T3" fmla="*/ 3 h 14"/>
              <a:gd name="T4" fmla="*/ 10 w 14"/>
              <a:gd name="T5" fmla="*/ 14 h 14"/>
              <a:gd name="T6" fmla="*/ 11 w 14"/>
              <a:gd name="T7" fmla="*/ 3 h 14"/>
            </a:gdLst>
            <a:ahLst/>
            <a:cxnLst>
              <a:cxn ang="0">
                <a:pos x="T0" y="T1"/>
              </a:cxn>
              <a:cxn ang="0">
                <a:pos x="T2" y="T3"/>
              </a:cxn>
              <a:cxn ang="0">
                <a:pos x="T4" y="T5"/>
              </a:cxn>
              <a:cxn ang="0">
                <a:pos x="T6" y="T7"/>
              </a:cxn>
            </a:cxnLst>
            <a:rect l="0" t="0" r="r" b="b"/>
            <a:pathLst>
              <a:path w="14" h="14">
                <a:moveTo>
                  <a:pt x="11" y="3"/>
                </a:moveTo>
                <a:cubicBezTo>
                  <a:pt x="8" y="0"/>
                  <a:pt x="4" y="0"/>
                  <a:pt x="0" y="3"/>
                </a:cubicBezTo>
                <a:cubicBezTo>
                  <a:pt x="10" y="14"/>
                  <a:pt x="10" y="14"/>
                  <a:pt x="10" y="14"/>
                </a:cubicBezTo>
                <a:cubicBezTo>
                  <a:pt x="13" y="10"/>
                  <a:pt x="14" y="5"/>
                  <a:pt x="11" y="3"/>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800">
              <a:defRPr/>
            </a:pPr>
            <a:endParaRPr lang="en-US" sz="1350" dirty="0">
              <a:solidFill>
                <a:srgbClr val="3F3F3F"/>
              </a:solidFill>
              <a:latin typeface="微软雅黑" panose="020B0503020204020204" pitchFamily="34" charset="-122"/>
              <a:sym typeface="+mn-lt"/>
            </a:endParaRPr>
          </a:p>
        </p:txBody>
      </p:sp>
      <p:grpSp>
        <p:nvGrpSpPr>
          <p:cNvPr id="43" name="组合 42">
            <a:extLst>
              <a:ext uri="{FF2B5EF4-FFF2-40B4-BE49-F238E27FC236}">
                <a16:creationId xmlns="" xmlns:a16="http://schemas.microsoft.com/office/drawing/2014/main" id="{1150BFE2-C523-434C-B504-882B3E908A5D}"/>
              </a:ext>
            </a:extLst>
          </p:cNvPr>
          <p:cNvGrpSpPr/>
          <p:nvPr/>
        </p:nvGrpSpPr>
        <p:grpSpPr>
          <a:xfrm>
            <a:off x="3205558" y="4092135"/>
            <a:ext cx="718200" cy="718200"/>
            <a:chOff x="4613041" y="4679539"/>
            <a:chExt cx="957600" cy="957600"/>
          </a:xfrm>
        </p:grpSpPr>
        <p:sp>
          <p:nvSpPr>
            <p:cNvPr id="44" name="Rectangle: Rounded Corners 18">
              <a:extLst>
                <a:ext uri="{FF2B5EF4-FFF2-40B4-BE49-F238E27FC236}">
                  <a16:creationId xmlns="" xmlns:a16="http://schemas.microsoft.com/office/drawing/2014/main" id="{EED97693-8DD6-4DDC-BB44-A121E0F49DCD}"/>
                </a:ext>
              </a:extLst>
            </p:cNvPr>
            <p:cNvSpPr/>
            <p:nvPr/>
          </p:nvSpPr>
          <p:spPr>
            <a:xfrm rot="2700000">
              <a:off x="4613041" y="4679539"/>
              <a:ext cx="957600" cy="957600"/>
            </a:xfrm>
            <a:prstGeom prst="flowChartAlternateProcess">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45" name="Freeform 5">
              <a:extLst>
                <a:ext uri="{FF2B5EF4-FFF2-40B4-BE49-F238E27FC236}">
                  <a16:creationId xmlns="" xmlns:a16="http://schemas.microsoft.com/office/drawing/2014/main" id="{D84C7D93-02FB-4729-AF3D-A95FE71C4203}"/>
                </a:ext>
              </a:extLst>
            </p:cNvPr>
            <p:cNvSpPr>
              <a:spLocks noEditPoints="1"/>
            </p:cNvSpPr>
            <p:nvPr/>
          </p:nvSpPr>
          <p:spPr bwMode="auto">
            <a:xfrm>
              <a:off x="4933257" y="5011596"/>
              <a:ext cx="324000" cy="324000"/>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accent1">
                <a:lumMod val="60000"/>
                <a:lumOff val="40000"/>
              </a:schemeClr>
            </a:solidFill>
            <a:ln>
              <a:noFill/>
            </a:ln>
          </p:spPr>
          <p:txBody>
            <a:bodyPr vert="horz" wrap="square" lIns="68580" tIns="34290" rIns="68580" bIns="34290" numCol="1" anchor="t" anchorCtr="0" compatLnSpc="1">
              <a:prstTxWarp prst="textNoShape">
                <a:avLst/>
              </a:prstTxWarp>
            </a:bodyPr>
            <a:lstStyle/>
            <a:p>
              <a:pPr defTabSz="685800">
                <a:defRPr/>
              </a:pPr>
              <a:endParaRPr lang="en-US" sz="1350" dirty="0">
                <a:solidFill>
                  <a:prstClr val="black"/>
                </a:solidFill>
                <a:latin typeface="微软雅黑" panose="020B0503020204020204" pitchFamily="34" charset="-122"/>
                <a:sym typeface="+mn-lt"/>
              </a:endParaRPr>
            </a:p>
          </p:txBody>
        </p:sp>
      </p:grpSp>
      <p:sp>
        <p:nvSpPr>
          <p:cNvPr id="47" name="Rectangle: Rounded Corners 18">
            <a:extLst>
              <a:ext uri="{FF2B5EF4-FFF2-40B4-BE49-F238E27FC236}">
                <a16:creationId xmlns="" xmlns:a16="http://schemas.microsoft.com/office/drawing/2014/main" id="{E94FFE3E-B53B-419B-B540-0114B40109AB}"/>
              </a:ext>
            </a:extLst>
          </p:cNvPr>
          <p:cNvSpPr/>
          <p:nvPr/>
        </p:nvSpPr>
        <p:spPr>
          <a:xfrm rot="2700000">
            <a:off x="5220242" y="4198358"/>
            <a:ext cx="718200" cy="718200"/>
          </a:xfrm>
          <a:prstGeom prst="flowChartAlternateProcess">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48" name="Freeform 50">
            <a:extLst>
              <a:ext uri="{FF2B5EF4-FFF2-40B4-BE49-F238E27FC236}">
                <a16:creationId xmlns="" xmlns:a16="http://schemas.microsoft.com/office/drawing/2014/main" id="{BACB3546-5AD5-4584-8E4C-60E0658279BC}"/>
              </a:ext>
            </a:extLst>
          </p:cNvPr>
          <p:cNvSpPr>
            <a:spLocks noEditPoints="1"/>
          </p:cNvSpPr>
          <p:nvPr/>
        </p:nvSpPr>
        <p:spPr bwMode="auto">
          <a:xfrm>
            <a:off x="5463635" y="4420262"/>
            <a:ext cx="264150" cy="221527"/>
          </a:xfrm>
          <a:custGeom>
            <a:avLst/>
            <a:gdLst>
              <a:gd name="T0" fmla="*/ 0 w 471"/>
              <a:gd name="T1" fmla="*/ 395 h 395"/>
              <a:gd name="T2" fmla="*/ 90 w 471"/>
              <a:gd name="T3" fmla="*/ 395 h 395"/>
              <a:gd name="T4" fmla="*/ 90 w 471"/>
              <a:gd name="T5" fmla="*/ 234 h 395"/>
              <a:gd name="T6" fmla="*/ 0 w 471"/>
              <a:gd name="T7" fmla="*/ 234 h 395"/>
              <a:gd name="T8" fmla="*/ 0 w 471"/>
              <a:gd name="T9" fmla="*/ 395 h 395"/>
              <a:gd name="T10" fmla="*/ 19 w 471"/>
              <a:gd name="T11" fmla="*/ 253 h 395"/>
              <a:gd name="T12" fmla="*/ 71 w 471"/>
              <a:gd name="T13" fmla="*/ 253 h 395"/>
              <a:gd name="T14" fmla="*/ 71 w 471"/>
              <a:gd name="T15" fmla="*/ 376 h 395"/>
              <a:gd name="T16" fmla="*/ 19 w 471"/>
              <a:gd name="T17" fmla="*/ 376 h 395"/>
              <a:gd name="T18" fmla="*/ 19 w 471"/>
              <a:gd name="T19" fmla="*/ 253 h 395"/>
              <a:gd name="T20" fmla="*/ 128 w 471"/>
              <a:gd name="T21" fmla="*/ 395 h 395"/>
              <a:gd name="T22" fmla="*/ 218 w 471"/>
              <a:gd name="T23" fmla="*/ 395 h 395"/>
              <a:gd name="T24" fmla="*/ 218 w 471"/>
              <a:gd name="T25" fmla="*/ 87 h 395"/>
              <a:gd name="T26" fmla="*/ 128 w 471"/>
              <a:gd name="T27" fmla="*/ 87 h 395"/>
              <a:gd name="T28" fmla="*/ 128 w 471"/>
              <a:gd name="T29" fmla="*/ 395 h 395"/>
              <a:gd name="T30" fmla="*/ 147 w 471"/>
              <a:gd name="T31" fmla="*/ 106 h 395"/>
              <a:gd name="T32" fmla="*/ 199 w 471"/>
              <a:gd name="T33" fmla="*/ 106 h 395"/>
              <a:gd name="T34" fmla="*/ 199 w 471"/>
              <a:gd name="T35" fmla="*/ 376 h 395"/>
              <a:gd name="T36" fmla="*/ 147 w 471"/>
              <a:gd name="T37" fmla="*/ 376 h 395"/>
              <a:gd name="T38" fmla="*/ 147 w 471"/>
              <a:gd name="T39" fmla="*/ 106 h 395"/>
              <a:gd name="T40" fmla="*/ 383 w 471"/>
              <a:gd name="T41" fmla="*/ 156 h 395"/>
              <a:gd name="T42" fmla="*/ 383 w 471"/>
              <a:gd name="T43" fmla="*/ 395 h 395"/>
              <a:gd name="T44" fmla="*/ 471 w 471"/>
              <a:gd name="T45" fmla="*/ 395 h 395"/>
              <a:gd name="T46" fmla="*/ 471 w 471"/>
              <a:gd name="T47" fmla="*/ 156 h 395"/>
              <a:gd name="T48" fmla="*/ 383 w 471"/>
              <a:gd name="T49" fmla="*/ 156 h 395"/>
              <a:gd name="T50" fmla="*/ 452 w 471"/>
              <a:gd name="T51" fmla="*/ 376 h 395"/>
              <a:gd name="T52" fmla="*/ 402 w 471"/>
              <a:gd name="T53" fmla="*/ 376 h 395"/>
              <a:gd name="T54" fmla="*/ 402 w 471"/>
              <a:gd name="T55" fmla="*/ 175 h 395"/>
              <a:gd name="T56" fmla="*/ 452 w 471"/>
              <a:gd name="T57" fmla="*/ 175 h 395"/>
              <a:gd name="T58" fmla="*/ 452 w 471"/>
              <a:gd name="T59" fmla="*/ 376 h 395"/>
              <a:gd name="T60" fmla="*/ 256 w 471"/>
              <a:gd name="T61" fmla="*/ 395 h 395"/>
              <a:gd name="T62" fmla="*/ 346 w 471"/>
              <a:gd name="T63" fmla="*/ 395 h 395"/>
              <a:gd name="T64" fmla="*/ 346 w 471"/>
              <a:gd name="T65" fmla="*/ 0 h 395"/>
              <a:gd name="T66" fmla="*/ 256 w 471"/>
              <a:gd name="T67" fmla="*/ 0 h 395"/>
              <a:gd name="T68" fmla="*/ 256 w 471"/>
              <a:gd name="T69" fmla="*/ 395 h 395"/>
              <a:gd name="T70" fmla="*/ 275 w 471"/>
              <a:gd name="T71" fmla="*/ 19 h 395"/>
              <a:gd name="T72" fmla="*/ 327 w 471"/>
              <a:gd name="T73" fmla="*/ 19 h 395"/>
              <a:gd name="T74" fmla="*/ 327 w 471"/>
              <a:gd name="T75" fmla="*/ 376 h 395"/>
              <a:gd name="T76" fmla="*/ 275 w 471"/>
              <a:gd name="T77" fmla="*/ 376 h 395"/>
              <a:gd name="T78" fmla="*/ 275 w 471"/>
              <a:gd name="T79" fmla="*/ 1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71" h="395">
                <a:moveTo>
                  <a:pt x="0" y="395"/>
                </a:moveTo>
                <a:lnTo>
                  <a:pt x="90" y="395"/>
                </a:lnTo>
                <a:lnTo>
                  <a:pt x="90" y="234"/>
                </a:lnTo>
                <a:lnTo>
                  <a:pt x="0" y="234"/>
                </a:lnTo>
                <a:lnTo>
                  <a:pt x="0" y="395"/>
                </a:lnTo>
                <a:close/>
                <a:moveTo>
                  <a:pt x="19" y="253"/>
                </a:moveTo>
                <a:lnTo>
                  <a:pt x="71" y="253"/>
                </a:lnTo>
                <a:lnTo>
                  <a:pt x="71" y="376"/>
                </a:lnTo>
                <a:lnTo>
                  <a:pt x="19" y="376"/>
                </a:lnTo>
                <a:lnTo>
                  <a:pt x="19" y="253"/>
                </a:lnTo>
                <a:close/>
                <a:moveTo>
                  <a:pt x="128" y="395"/>
                </a:moveTo>
                <a:lnTo>
                  <a:pt x="218" y="395"/>
                </a:lnTo>
                <a:lnTo>
                  <a:pt x="218" y="87"/>
                </a:lnTo>
                <a:lnTo>
                  <a:pt x="128" y="87"/>
                </a:lnTo>
                <a:lnTo>
                  <a:pt x="128" y="395"/>
                </a:lnTo>
                <a:close/>
                <a:moveTo>
                  <a:pt x="147" y="106"/>
                </a:moveTo>
                <a:lnTo>
                  <a:pt x="199" y="106"/>
                </a:lnTo>
                <a:lnTo>
                  <a:pt x="199" y="376"/>
                </a:lnTo>
                <a:lnTo>
                  <a:pt x="147" y="376"/>
                </a:lnTo>
                <a:lnTo>
                  <a:pt x="147" y="106"/>
                </a:lnTo>
                <a:close/>
                <a:moveTo>
                  <a:pt x="383" y="156"/>
                </a:moveTo>
                <a:lnTo>
                  <a:pt x="383" y="395"/>
                </a:lnTo>
                <a:lnTo>
                  <a:pt x="471" y="395"/>
                </a:lnTo>
                <a:lnTo>
                  <a:pt x="471" y="156"/>
                </a:lnTo>
                <a:lnTo>
                  <a:pt x="383" y="156"/>
                </a:lnTo>
                <a:close/>
                <a:moveTo>
                  <a:pt x="452" y="376"/>
                </a:moveTo>
                <a:lnTo>
                  <a:pt x="402" y="376"/>
                </a:lnTo>
                <a:lnTo>
                  <a:pt x="402" y="175"/>
                </a:lnTo>
                <a:lnTo>
                  <a:pt x="452" y="175"/>
                </a:lnTo>
                <a:lnTo>
                  <a:pt x="452" y="376"/>
                </a:lnTo>
                <a:close/>
                <a:moveTo>
                  <a:pt x="256" y="395"/>
                </a:moveTo>
                <a:lnTo>
                  <a:pt x="346" y="395"/>
                </a:lnTo>
                <a:lnTo>
                  <a:pt x="346" y="0"/>
                </a:lnTo>
                <a:lnTo>
                  <a:pt x="256" y="0"/>
                </a:lnTo>
                <a:lnTo>
                  <a:pt x="256" y="395"/>
                </a:lnTo>
                <a:close/>
                <a:moveTo>
                  <a:pt x="275" y="19"/>
                </a:moveTo>
                <a:lnTo>
                  <a:pt x="327" y="19"/>
                </a:lnTo>
                <a:lnTo>
                  <a:pt x="327" y="376"/>
                </a:lnTo>
                <a:lnTo>
                  <a:pt x="275" y="376"/>
                </a:lnTo>
                <a:lnTo>
                  <a:pt x="275" y="19"/>
                </a:lnTo>
                <a:close/>
              </a:path>
            </a:pathLst>
          </a:custGeom>
          <a:solidFill>
            <a:schemeClr val="accent1">
              <a:lumMod val="60000"/>
              <a:lumOff val="40000"/>
            </a:schemeClr>
          </a:solidFill>
          <a:ln>
            <a:noFill/>
          </a:ln>
        </p:spPr>
        <p:txBody>
          <a:bodyPr vert="horz" wrap="square" lIns="51435" tIns="25718" rIns="51435" bIns="25718" numCol="1" anchor="t" anchorCtr="0" compatLnSpc="1">
            <a:prstTxWarp prst="textNoShape">
              <a:avLst/>
            </a:prstTxWarp>
          </a:bodyPr>
          <a:lstStyle/>
          <a:p>
            <a:endParaRPr lang="zh-CN" altLang="en-US" sz="1013" dirty="0"/>
          </a:p>
        </p:txBody>
      </p:sp>
      <p:grpSp>
        <p:nvGrpSpPr>
          <p:cNvPr id="10" name="组合 9">
            <a:extLst>
              <a:ext uri="{FF2B5EF4-FFF2-40B4-BE49-F238E27FC236}">
                <a16:creationId xmlns="" xmlns:a16="http://schemas.microsoft.com/office/drawing/2014/main" id="{F34B3EA8-1A46-4DE0-9659-08FF447313C9}"/>
              </a:ext>
            </a:extLst>
          </p:cNvPr>
          <p:cNvGrpSpPr/>
          <p:nvPr/>
        </p:nvGrpSpPr>
        <p:grpSpPr>
          <a:xfrm>
            <a:off x="420350" y="2166595"/>
            <a:ext cx="2561513" cy="3078190"/>
            <a:chOff x="495300" y="2166595"/>
            <a:chExt cx="2561513" cy="3078190"/>
          </a:xfrm>
        </p:grpSpPr>
        <p:grpSp>
          <p:nvGrpSpPr>
            <p:cNvPr id="9" name="组合 8">
              <a:extLst>
                <a:ext uri="{FF2B5EF4-FFF2-40B4-BE49-F238E27FC236}">
                  <a16:creationId xmlns="" xmlns:a16="http://schemas.microsoft.com/office/drawing/2014/main" id="{A8A99F70-CBE3-45B4-ADE7-09395DD085D0}"/>
                </a:ext>
              </a:extLst>
            </p:cNvPr>
            <p:cNvGrpSpPr/>
            <p:nvPr/>
          </p:nvGrpSpPr>
          <p:grpSpPr>
            <a:xfrm>
              <a:off x="495300" y="2166595"/>
              <a:ext cx="2561513" cy="1195172"/>
              <a:chOff x="495300" y="2166595"/>
              <a:chExt cx="2561513" cy="1195172"/>
            </a:xfrm>
          </p:grpSpPr>
          <p:sp>
            <p:nvSpPr>
              <p:cNvPr id="33" name="TextBox 35">
                <a:extLst>
                  <a:ext uri="{FF2B5EF4-FFF2-40B4-BE49-F238E27FC236}">
                    <a16:creationId xmlns="" xmlns:a16="http://schemas.microsoft.com/office/drawing/2014/main" id="{B4407E43-2929-413E-A1AE-A5B4A81350F7}"/>
                  </a:ext>
                </a:extLst>
              </p:cNvPr>
              <p:cNvSpPr txBox="1"/>
              <p:nvPr/>
            </p:nvSpPr>
            <p:spPr>
              <a:xfrm>
                <a:off x="495300" y="2681966"/>
                <a:ext cx="2561513"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34" name="TextBox 36">
                <a:extLst>
                  <a:ext uri="{FF2B5EF4-FFF2-40B4-BE49-F238E27FC236}">
                    <a16:creationId xmlns="" xmlns:a16="http://schemas.microsoft.com/office/drawing/2014/main" id="{08AA1B79-201D-4CF3-A90D-4AFE224F63AE}"/>
                  </a:ext>
                </a:extLst>
              </p:cNvPr>
              <p:cNvSpPr txBox="1"/>
              <p:nvPr/>
            </p:nvSpPr>
            <p:spPr>
              <a:xfrm>
                <a:off x="1037449" y="2196112"/>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35" name="Rectangle: Rounded Corners 45">
                <a:extLst>
                  <a:ext uri="{FF2B5EF4-FFF2-40B4-BE49-F238E27FC236}">
                    <a16:creationId xmlns="" xmlns:a16="http://schemas.microsoft.com/office/drawing/2014/main" id="{E4B1FAE4-7FE5-4770-A132-C823C8294871}"/>
                  </a:ext>
                </a:extLst>
              </p:cNvPr>
              <p:cNvSpPr/>
              <p:nvPr/>
            </p:nvSpPr>
            <p:spPr>
              <a:xfrm>
                <a:off x="2528607" y="2166595"/>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j-lt"/>
                    <a:sym typeface="+mn-lt"/>
                  </a:rPr>
                  <a:t>01</a:t>
                </a:r>
              </a:p>
            </p:txBody>
          </p:sp>
        </p:grpSp>
        <p:grpSp>
          <p:nvGrpSpPr>
            <p:cNvPr id="37" name="组合 36">
              <a:extLst>
                <a:ext uri="{FF2B5EF4-FFF2-40B4-BE49-F238E27FC236}">
                  <a16:creationId xmlns="" xmlns:a16="http://schemas.microsoft.com/office/drawing/2014/main" id="{FB70D351-DB37-4C9E-9DA0-325DCE1B9EB8}"/>
                </a:ext>
              </a:extLst>
            </p:cNvPr>
            <p:cNvGrpSpPr/>
            <p:nvPr/>
          </p:nvGrpSpPr>
          <p:grpSpPr>
            <a:xfrm>
              <a:off x="495300" y="4049613"/>
              <a:ext cx="2561513" cy="1195172"/>
              <a:chOff x="495300" y="2166595"/>
              <a:chExt cx="2561513" cy="1195172"/>
            </a:xfrm>
          </p:grpSpPr>
          <p:sp>
            <p:nvSpPr>
              <p:cNvPr id="39" name="TextBox 35">
                <a:extLst>
                  <a:ext uri="{FF2B5EF4-FFF2-40B4-BE49-F238E27FC236}">
                    <a16:creationId xmlns="" xmlns:a16="http://schemas.microsoft.com/office/drawing/2014/main" id="{C02B1942-8AAC-4C5C-A85F-B35141D0DD86}"/>
                  </a:ext>
                </a:extLst>
              </p:cNvPr>
              <p:cNvSpPr txBox="1"/>
              <p:nvPr/>
            </p:nvSpPr>
            <p:spPr>
              <a:xfrm>
                <a:off x="495300" y="2681966"/>
                <a:ext cx="2561513"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46" name="TextBox 36">
                <a:extLst>
                  <a:ext uri="{FF2B5EF4-FFF2-40B4-BE49-F238E27FC236}">
                    <a16:creationId xmlns="" xmlns:a16="http://schemas.microsoft.com/office/drawing/2014/main" id="{E7BACBA2-8F0D-424B-B4AB-1DF5C90A41D3}"/>
                  </a:ext>
                </a:extLst>
              </p:cNvPr>
              <p:cNvSpPr txBox="1"/>
              <p:nvPr/>
            </p:nvSpPr>
            <p:spPr>
              <a:xfrm>
                <a:off x="1037449" y="2196112"/>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9" name="Rectangle: Rounded Corners 45">
                <a:extLst>
                  <a:ext uri="{FF2B5EF4-FFF2-40B4-BE49-F238E27FC236}">
                    <a16:creationId xmlns="" xmlns:a16="http://schemas.microsoft.com/office/drawing/2014/main" id="{9E406913-7A9D-426A-83AF-ACED8F0D6201}"/>
                  </a:ext>
                </a:extLst>
              </p:cNvPr>
              <p:cNvSpPr/>
              <p:nvPr/>
            </p:nvSpPr>
            <p:spPr>
              <a:xfrm>
                <a:off x="2528607" y="2166595"/>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j-lt"/>
                    <a:sym typeface="+mn-lt"/>
                  </a:rPr>
                  <a:t>0</a:t>
                </a:r>
                <a:r>
                  <a:rPr lang="en-US" altLang="zh-CN" dirty="0">
                    <a:solidFill>
                      <a:schemeClr val="tx1">
                        <a:lumMod val="75000"/>
                        <a:lumOff val="25000"/>
                      </a:schemeClr>
                    </a:solidFill>
                    <a:latin typeface="+mj-lt"/>
                    <a:sym typeface="+mn-lt"/>
                  </a:rPr>
                  <a:t>3</a:t>
                </a:r>
                <a:endParaRPr lang="en-US" dirty="0">
                  <a:solidFill>
                    <a:schemeClr val="tx1">
                      <a:lumMod val="75000"/>
                      <a:lumOff val="25000"/>
                    </a:schemeClr>
                  </a:solidFill>
                  <a:latin typeface="+mj-lt"/>
                  <a:sym typeface="+mn-lt"/>
                </a:endParaRPr>
              </a:p>
            </p:txBody>
          </p:sp>
        </p:grpSp>
      </p:grpSp>
      <p:sp>
        <p:nvSpPr>
          <p:cNvPr id="56" name="TextBox 35">
            <a:extLst>
              <a:ext uri="{FF2B5EF4-FFF2-40B4-BE49-F238E27FC236}">
                <a16:creationId xmlns="" xmlns:a16="http://schemas.microsoft.com/office/drawing/2014/main" id="{8DED8B0D-9680-4207-BE42-4619FC82683B}"/>
              </a:ext>
            </a:extLst>
          </p:cNvPr>
          <p:cNvSpPr txBox="1"/>
          <p:nvPr/>
        </p:nvSpPr>
        <p:spPr>
          <a:xfrm flipH="1">
            <a:off x="6162138" y="2681966"/>
            <a:ext cx="2561513"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57" name="TextBox 36">
            <a:extLst>
              <a:ext uri="{FF2B5EF4-FFF2-40B4-BE49-F238E27FC236}">
                <a16:creationId xmlns="" xmlns:a16="http://schemas.microsoft.com/office/drawing/2014/main" id="{5395CDF7-0732-4948-AC6B-B4FBB263CEDC}"/>
              </a:ext>
            </a:extLst>
          </p:cNvPr>
          <p:cNvSpPr txBox="1"/>
          <p:nvPr/>
        </p:nvSpPr>
        <p:spPr>
          <a:xfrm flipH="1">
            <a:off x="6800998" y="2196112"/>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58" name="Rectangle: Rounded Corners 45">
            <a:extLst>
              <a:ext uri="{FF2B5EF4-FFF2-40B4-BE49-F238E27FC236}">
                <a16:creationId xmlns="" xmlns:a16="http://schemas.microsoft.com/office/drawing/2014/main" id="{C03A254E-9410-45EB-B58F-402F8C0061FC}"/>
              </a:ext>
            </a:extLst>
          </p:cNvPr>
          <p:cNvSpPr/>
          <p:nvPr/>
        </p:nvSpPr>
        <p:spPr>
          <a:xfrm flipH="1">
            <a:off x="6258344" y="2166595"/>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j-lt"/>
                <a:sym typeface="+mn-lt"/>
              </a:rPr>
              <a:t>0</a:t>
            </a:r>
            <a:r>
              <a:rPr lang="en-US" altLang="zh-CN" dirty="0">
                <a:solidFill>
                  <a:schemeClr val="tx1">
                    <a:lumMod val="75000"/>
                    <a:lumOff val="25000"/>
                  </a:schemeClr>
                </a:solidFill>
                <a:latin typeface="+mj-lt"/>
                <a:sym typeface="+mn-lt"/>
              </a:rPr>
              <a:t>2</a:t>
            </a:r>
            <a:endParaRPr lang="en-US" dirty="0">
              <a:solidFill>
                <a:schemeClr val="tx1">
                  <a:lumMod val="75000"/>
                  <a:lumOff val="25000"/>
                </a:schemeClr>
              </a:solidFill>
              <a:latin typeface="+mj-lt"/>
              <a:sym typeface="+mn-lt"/>
            </a:endParaRPr>
          </a:p>
        </p:txBody>
      </p:sp>
      <p:sp>
        <p:nvSpPr>
          <p:cNvPr id="53" name="TextBox 35">
            <a:extLst>
              <a:ext uri="{FF2B5EF4-FFF2-40B4-BE49-F238E27FC236}">
                <a16:creationId xmlns="" xmlns:a16="http://schemas.microsoft.com/office/drawing/2014/main" id="{D93F843D-7ADB-44F3-A44B-0365600ACEBA}"/>
              </a:ext>
            </a:extLst>
          </p:cNvPr>
          <p:cNvSpPr txBox="1"/>
          <p:nvPr/>
        </p:nvSpPr>
        <p:spPr>
          <a:xfrm flipH="1">
            <a:off x="6162138" y="4564984"/>
            <a:ext cx="2561513"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54" name="TextBox 36">
            <a:extLst>
              <a:ext uri="{FF2B5EF4-FFF2-40B4-BE49-F238E27FC236}">
                <a16:creationId xmlns="" xmlns:a16="http://schemas.microsoft.com/office/drawing/2014/main" id="{3F1212E8-1869-41A9-B582-121073E1EF20}"/>
              </a:ext>
            </a:extLst>
          </p:cNvPr>
          <p:cNvSpPr txBox="1"/>
          <p:nvPr/>
        </p:nvSpPr>
        <p:spPr>
          <a:xfrm flipH="1">
            <a:off x="6800998" y="4079130"/>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55" name="Rectangle: Rounded Corners 45">
            <a:extLst>
              <a:ext uri="{FF2B5EF4-FFF2-40B4-BE49-F238E27FC236}">
                <a16:creationId xmlns="" xmlns:a16="http://schemas.microsoft.com/office/drawing/2014/main" id="{CD5F3E3D-8654-4E1C-B3F5-57FEB59BB1FC}"/>
              </a:ext>
            </a:extLst>
          </p:cNvPr>
          <p:cNvSpPr/>
          <p:nvPr/>
        </p:nvSpPr>
        <p:spPr>
          <a:xfrm flipH="1">
            <a:off x="6258344" y="4049613"/>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j-lt"/>
                <a:sym typeface="+mn-lt"/>
              </a:rPr>
              <a:t>0</a:t>
            </a:r>
            <a:r>
              <a:rPr lang="en-US" altLang="zh-CN" dirty="0">
                <a:solidFill>
                  <a:schemeClr val="tx1">
                    <a:lumMod val="75000"/>
                    <a:lumOff val="25000"/>
                  </a:schemeClr>
                </a:solidFill>
                <a:latin typeface="+mj-lt"/>
                <a:sym typeface="+mn-lt"/>
              </a:rPr>
              <a:t>4</a:t>
            </a:r>
            <a:endParaRPr lang="en-US" dirty="0">
              <a:solidFill>
                <a:schemeClr val="tx1">
                  <a:lumMod val="75000"/>
                  <a:lumOff val="25000"/>
                </a:schemeClr>
              </a:solidFill>
              <a:latin typeface="+mj-lt"/>
              <a:sym typeface="+mn-lt"/>
            </a:endParaRPr>
          </a:p>
        </p:txBody>
      </p:sp>
      <p:sp>
        <p:nvSpPr>
          <p:cNvPr id="59" name="任意多边形: 形状 58">
            <a:extLst>
              <a:ext uri="{FF2B5EF4-FFF2-40B4-BE49-F238E27FC236}">
                <a16:creationId xmlns="" xmlns:a16="http://schemas.microsoft.com/office/drawing/2014/main" id="{AC6F344A-F053-4347-8D0D-451087DFB641}"/>
              </a:ext>
            </a:extLst>
          </p:cNvPr>
          <p:cNvSpPr/>
          <p:nvPr/>
        </p:nvSpPr>
        <p:spPr>
          <a:xfrm flipV="1">
            <a:off x="4301639" y="5078611"/>
            <a:ext cx="540723" cy="1508483"/>
          </a:xfrm>
          <a:custGeom>
            <a:avLst/>
            <a:gdLst>
              <a:gd name="connsiteX0" fmla="*/ 287215 w 578034"/>
              <a:gd name="connsiteY0" fmla="*/ 0 h 1612571"/>
              <a:gd name="connsiteX1" fmla="*/ 290815 w 578034"/>
              <a:gd name="connsiteY1" fmla="*/ 0 h 1612571"/>
              <a:gd name="connsiteX2" fmla="*/ 290815 w 578034"/>
              <a:gd name="connsiteY2" fmla="*/ 1036335 h 1612571"/>
              <a:gd name="connsiteX3" fmla="*/ 578034 w 578034"/>
              <a:gd name="connsiteY3" fmla="*/ 1323554 h 1612571"/>
              <a:gd name="connsiteX4" fmla="*/ 289017 w 578034"/>
              <a:gd name="connsiteY4" fmla="*/ 1612571 h 1612571"/>
              <a:gd name="connsiteX5" fmla="*/ 0 w 578034"/>
              <a:gd name="connsiteY5" fmla="*/ 1323554 h 1612571"/>
              <a:gd name="connsiteX6" fmla="*/ 287215 w 578034"/>
              <a:gd name="connsiteY6" fmla="*/ 1036339 h 1612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8034" h="1612571">
                <a:moveTo>
                  <a:pt x="287215" y="0"/>
                </a:moveTo>
                <a:lnTo>
                  <a:pt x="290815" y="0"/>
                </a:lnTo>
                <a:lnTo>
                  <a:pt x="290815" y="1036335"/>
                </a:lnTo>
                <a:lnTo>
                  <a:pt x="578034" y="1323554"/>
                </a:lnTo>
                <a:lnTo>
                  <a:pt x="289017" y="1612571"/>
                </a:lnTo>
                <a:lnTo>
                  <a:pt x="0" y="1323554"/>
                </a:lnTo>
                <a:lnTo>
                  <a:pt x="287215" y="1036339"/>
                </a:lnTo>
                <a:close/>
              </a:path>
            </a:pathLst>
          </a:cu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p>
        </p:txBody>
      </p:sp>
    </p:spTree>
    <p:extLst>
      <p:ext uri="{BB962C8B-B14F-4D97-AF65-F5344CB8AC3E}">
        <p14:creationId xmlns="" xmlns:p14="http://schemas.microsoft.com/office/powerpoint/2010/main" val="19426740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占位符 43">
            <a:extLst>
              <a:ext uri="{FF2B5EF4-FFF2-40B4-BE49-F238E27FC236}">
                <a16:creationId xmlns="" xmlns:a16="http://schemas.microsoft.com/office/drawing/2014/main" id="{69650071-6543-4A61-96A6-E38FCBF41B3F}"/>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16588" r="16588"/>
          <a:stretch>
            <a:fillRect/>
          </a:stretch>
        </p:blipFill>
        <p:spPr/>
      </p:pic>
      <p:sp>
        <p:nvSpPr>
          <p:cNvPr id="6" name="文本占位符 5">
            <a:extLst>
              <a:ext uri="{FF2B5EF4-FFF2-40B4-BE49-F238E27FC236}">
                <a16:creationId xmlns="" xmlns:a16="http://schemas.microsoft.com/office/drawing/2014/main" id="{1A218F9B-754F-400C-8B56-6DDBCC1DCCCE}"/>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6F567E90-5C6C-47DE-BE4D-409502E4F20B}"/>
              </a:ext>
            </a:extLst>
          </p:cNvPr>
          <p:cNvSpPr>
            <a:spLocks noGrp="1"/>
          </p:cNvSpPr>
          <p:nvPr>
            <p:ph type="body" sz="quarter" idx="12"/>
          </p:nvPr>
        </p:nvSpPr>
        <p:spPr/>
        <p:txBody>
          <a:bodyPr/>
          <a:lstStyle/>
          <a:p>
            <a:r>
              <a:rPr lang="zh-CN" altLang="en-US" dirty="0">
                <a:sym typeface="+mn-lt"/>
              </a:rPr>
              <a:t>四段单图式</a:t>
            </a:r>
          </a:p>
        </p:txBody>
      </p:sp>
      <p:grpSp>
        <p:nvGrpSpPr>
          <p:cNvPr id="2" name="组合 1">
            <a:extLst>
              <a:ext uri="{FF2B5EF4-FFF2-40B4-BE49-F238E27FC236}">
                <a16:creationId xmlns="" xmlns:a16="http://schemas.microsoft.com/office/drawing/2014/main" id="{62368A3F-44B2-482A-8EB0-314FA964722B}"/>
              </a:ext>
            </a:extLst>
          </p:cNvPr>
          <p:cNvGrpSpPr/>
          <p:nvPr/>
        </p:nvGrpSpPr>
        <p:grpSpPr>
          <a:xfrm>
            <a:off x="1924698" y="2900292"/>
            <a:ext cx="5294605" cy="440890"/>
            <a:chOff x="2177608" y="2900292"/>
            <a:chExt cx="5294605" cy="440890"/>
          </a:xfrm>
        </p:grpSpPr>
        <p:grpSp>
          <p:nvGrpSpPr>
            <p:cNvPr id="19" name="组合 18">
              <a:extLst>
                <a:ext uri="{FF2B5EF4-FFF2-40B4-BE49-F238E27FC236}">
                  <a16:creationId xmlns="" xmlns:a16="http://schemas.microsoft.com/office/drawing/2014/main" id="{5243AA9F-C72E-4BFE-BC66-635B354CB2FD}"/>
                </a:ext>
              </a:extLst>
            </p:cNvPr>
            <p:cNvGrpSpPr/>
            <p:nvPr/>
          </p:nvGrpSpPr>
          <p:grpSpPr>
            <a:xfrm>
              <a:off x="2177608" y="2900292"/>
              <a:ext cx="438773" cy="440890"/>
              <a:chOff x="1018570" y="2637483"/>
              <a:chExt cx="352734" cy="354436"/>
            </a:xfrm>
          </p:grpSpPr>
          <p:sp>
            <p:nvSpPr>
              <p:cNvPr id="20" name="Oval 13">
                <a:extLst>
                  <a:ext uri="{FF2B5EF4-FFF2-40B4-BE49-F238E27FC236}">
                    <a16:creationId xmlns="" xmlns:a16="http://schemas.microsoft.com/office/drawing/2014/main" id="{FF512BD4-EB46-4233-9C45-6824590BF2AA}"/>
                  </a:ext>
                </a:extLst>
              </p:cNvPr>
              <p:cNvSpPr>
                <a:spLocks noChangeArrowheads="1"/>
              </p:cNvSpPr>
              <p:nvPr/>
            </p:nvSpPr>
            <p:spPr bwMode="auto">
              <a:xfrm>
                <a:off x="1018570" y="2637483"/>
                <a:ext cx="352734" cy="354436"/>
              </a:xfrm>
              <a:prstGeom prst="ellipse">
                <a:avLst/>
              </a:pr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1" name="Freeform 14">
                <a:extLst>
                  <a:ext uri="{FF2B5EF4-FFF2-40B4-BE49-F238E27FC236}">
                    <a16:creationId xmlns="" xmlns:a16="http://schemas.microsoft.com/office/drawing/2014/main" id="{105F6051-A111-4EE8-9F73-5E139BCAECB2}"/>
                  </a:ext>
                </a:extLst>
              </p:cNvPr>
              <p:cNvSpPr/>
              <p:nvPr/>
            </p:nvSpPr>
            <p:spPr bwMode="auto">
              <a:xfrm>
                <a:off x="1147868" y="2749769"/>
                <a:ext cx="95272" cy="132701"/>
              </a:xfrm>
              <a:custGeom>
                <a:avLst/>
                <a:gdLst>
                  <a:gd name="T0" fmla="*/ 75 w 84"/>
                  <a:gd name="T1" fmla="*/ 117 h 117"/>
                  <a:gd name="T2" fmla="*/ 70 w 84"/>
                  <a:gd name="T3" fmla="*/ 115 h 117"/>
                  <a:gd name="T4" fmla="*/ 3 w 84"/>
                  <a:gd name="T5" fmla="*/ 65 h 117"/>
                  <a:gd name="T6" fmla="*/ 0 w 84"/>
                  <a:gd name="T7" fmla="*/ 59 h 117"/>
                  <a:gd name="T8" fmla="*/ 3 w 84"/>
                  <a:gd name="T9" fmla="*/ 52 h 117"/>
                  <a:gd name="T10" fmla="*/ 70 w 84"/>
                  <a:gd name="T11" fmla="*/ 3 h 117"/>
                  <a:gd name="T12" fmla="*/ 82 w 84"/>
                  <a:gd name="T13" fmla="*/ 5 h 117"/>
                  <a:gd name="T14" fmla="*/ 80 w 84"/>
                  <a:gd name="T15" fmla="*/ 16 h 117"/>
                  <a:gd name="T16" fmla="*/ 21 w 84"/>
                  <a:gd name="T17" fmla="*/ 59 h 117"/>
                  <a:gd name="T18" fmla="*/ 80 w 84"/>
                  <a:gd name="T19" fmla="*/ 102 h 117"/>
                  <a:gd name="T20" fmla="*/ 82 w 84"/>
                  <a:gd name="T21" fmla="*/ 113 h 117"/>
                  <a:gd name="T22" fmla="*/ 75 w 84"/>
                  <a:gd name="T2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75" y="117"/>
                    </a:moveTo>
                    <a:cubicBezTo>
                      <a:pt x="73" y="117"/>
                      <a:pt x="72" y="116"/>
                      <a:pt x="70" y="115"/>
                    </a:cubicBezTo>
                    <a:cubicBezTo>
                      <a:pt x="3" y="65"/>
                      <a:pt x="3" y="65"/>
                      <a:pt x="3" y="65"/>
                    </a:cubicBezTo>
                    <a:cubicBezTo>
                      <a:pt x="1" y="64"/>
                      <a:pt x="0" y="61"/>
                      <a:pt x="0" y="59"/>
                    </a:cubicBezTo>
                    <a:cubicBezTo>
                      <a:pt x="0" y="56"/>
                      <a:pt x="1" y="54"/>
                      <a:pt x="3" y="52"/>
                    </a:cubicBezTo>
                    <a:cubicBezTo>
                      <a:pt x="70" y="3"/>
                      <a:pt x="70" y="3"/>
                      <a:pt x="70" y="3"/>
                    </a:cubicBezTo>
                    <a:cubicBezTo>
                      <a:pt x="74" y="0"/>
                      <a:pt x="79" y="1"/>
                      <a:pt x="82" y="5"/>
                    </a:cubicBezTo>
                    <a:cubicBezTo>
                      <a:pt x="84" y="8"/>
                      <a:pt x="83" y="13"/>
                      <a:pt x="80" y="16"/>
                    </a:cubicBezTo>
                    <a:cubicBezTo>
                      <a:pt x="21" y="59"/>
                      <a:pt x="21" y="59"/>
                      <a:pt x="21" y="59"/>
                    </a:cubicBezTo>
                    <a:cubicBezTo>
                      <a:pt x="80" y="102"/>
                      <a:pt x="80" y="102"/>
                      <a:pt x="80" y="102"/>
                    </a:cubicBezTo>
                    <a:cubicBezTo>
                      <a:pt x="83" y="105"/>
                      <a:pt x="84" y="110"/>
                      <a:pt x="82" y="113"/>
                    </a:cubicBezTo>
                    <a:cubicBezTo>
                      <a:pt x="80" y="116"/>
                      <a:pt x="78" y="117"/>
                      <a:pt x="75" y="11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2" name="组合 21">
              <a:extLst>
                <a:ext uri="{FF2B5EF4-FFF2-40B4-BE49-F238E27FC236}">
                  <a16:creationId xmlns="" xmlns:a16="http://schemas.microsoft.com/office/drawing/2014/main" id="{866BC87E-1CEC-4722-BA7E-82049E565F72}"/>
                </a:ext>
              </a:extLst>
            </p:cNvPr>
            <p:cNvGrpSpPr/>
            <p:nvPr/>
          </p:nvGrpSpPr>
          <p:grpSpPr>
            <a:xfrm>
              <a:off x="7032028" y="2900292"/>
              <a:ext cx="440185" cy="440890"/>
              <a:chOff x="7771561" y="2637483"/>
              <a:chExt cx="353869" cy="354436"/>
            </a:xfrm>
          </p:grpSpPr>
          <p:sp>
            <p:nvSpPr>
              <p:cNvPr id="26" name="Oval 15">
                <a:extLst>
                  <a:ext uri="{FF2B5EF4-FFF2-40B4-BE49-F238E27FC236}">
                    <a16:creationId xmlns="" xmlns:a16="http://schemas.microsoft.com/office/drawing/2014/main" id="{F6477811-13B3-47D1-89B7-32A0752A9073}"/>
                  </a:ext>
                </a:extLst>
              </p:cNvPr>
              <p:cNvSpPr>
                <a:spLocks noChangeArrowheads="1"/>
              </p:cNvSpPr>
              <p:nvPr/>
            </p:nvSpPr>
            <p:spPr bwMode="auto">
              <a:xfrm>
                <a:off x="7771561" y="2637483"/>
                <a:ext cx="353869" cy="354436"/>
              </a:xfrm>
              <a:prstGeom prst="ellipse">
                <a:avLst/>
              </a:pr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7" name="Freeform 16">
                <a:extLst>
                  <a:ext uri="{FF2B5EF4-FFF2-40B4-BE49-F238E27FC236}">
                    <a16:creationId xmlns="" xmlns:a16="http://schemas.microsoft.com/office/drawing/2014/main" id="{82D61DB2-2056-470A-ADD0-91D1734AE6E9}"/>
                  </a:ext>
                </a:extLst>
              </p:cNvPr>
              <p:cNvSpPr/>
              <p:nvPr/>
            </p:nvSpPr>
            <p:spPr bwMode="auto">
              <a:xfrm>
                <a:off x="7900860" y="2746366"/>
                <a:ext cx="95272" cy="132701"/>
              </a:xfrm>
              <a:custGeom>
                <a:avLst/>
                <a:gdLst>
                  <a:gd name="T0" fmla="*/ 9 w 84"/>
                  <a:gd name="T1" fmla="*/ 0 h 117"/>
                  <a:gd name="T2" fmla="*/ 13 w 84"/>
                  <a:gd name="T3" fmla="*/ 2 h 117"/>
                  <a:gd name="T4" fmla="*/ 81 w 84"/>
                  <a:gd name="T5" fmla="*/ 52 h 117"/>
                  <a:gd name="T6" fmla="*/ 84 w 84"/>
                  <a:gd name="T7" fmla="*/ 58 h 117"/>
                  <a:gd name="T8" fmla="*/ 81 w 84"/>
                  <a:gd name="T9" fmla="*/ 65 h 117"/>
                  <a:gd name="T10" fmla="*/ 13 w 84"/>
                  <a:gd name="T11" fmla="*/ 114 h 117"/>
                  <a:gd name="T12" fmla="*/ 2 w 84"/>
                  <a:gd name="T13" fmla="*/ 112 h 117"/>
                  <a:gd name="T14" fmla="*/ 4 w 84"/>
                  <a:gd name="T15" fmla="*/ 101 h 117"/>
                  <a:gd name="T16" fmla="*/ 62 w 84"/>
                  <a:gd name="T17" fmla="*/ 58 h 117"/>
                  <a:gd name="T18" fmla="*/ 4 w 84"/>
                  <a:gd name="T19" fmla="*/ 15 h 117"/>
                  <a:gd name="T20" fmla="*/ 2 w 84"/>
                  <a:gd name="T21" fmla="*/ 4 h 117"/>
                  <a:gd name="T22" fmla="*/ 9 w 84"/>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9" y="0"/>
                    </a:moveTo>
                    <a:cubicBezTo>
                      <a:pt x="10" y="0"/>
                      <a:pt x="12" y="1"/>
                      <a:pt x="13" y="2"/>
                    </a:cubicBezTo>
                    <a:cubicBezTo>
                      <a:pt x="81" y="52"/>
                      <a:pt x="81" y="52"/>
                      <a:pt x="81" y="52"/>
                    </a:cubicBezTo>
                    <a:cubicBezTo>
                      <a:pt x="83" y="53"/>
                      <a:pt x="84" y="56"/>
                      <a:pt x="84" y="58"/>
                    </a:cubicBezTo>
                    <a:cubicBezTo>
                      <a:pt x="84" y="61"/>
                      <a:pt x="83" y="63"/>
                      <a:pt x="81" y="65"/>
                    </a:cubicBezTo>
                    <a:cubicBezTo>
                      <a:pt x="13" y="114"/>
                      <a:pt x="13" y="114"/>
                      <a:pt x="13" y="114"/>
                    </a:cubicBezTo>
                    <a:cubicBezTo>
                      <a:pt x="10" y="117"/>
                      <a:pt x="5" y="116"/>
                      <a:pt x="2" y="112"/>
                    </a:cubicBezTo>
                    <a:cubicBezTo>
                      <a:pt x="0" y="109"/>
                      <a:pt x="0" y="104"/>
                      <a:pt x="4" y="101"/>
                    </a:cubicBezTo>
                    <a:cubicBezTo>
                      <a:pt x="62" y="58"/>
                      <a:pt x="62" y="58"/>
                      <a:pt x="62" y="58"/>
                    </a:cubicBezTo>
                    <a:cubicBezTo>
                      <a:pt x="4" y="15"/>
                      <a:pt x="4" y="15"/>
                      <a:pt x="4" y="15"/>
                    </a:cubicBezTo>
                    <a:cubicBezTo>
                      <a:pt x="0" y="12"/>
                      <a:pt x="0" y="7"/>
                      <a:pt x="2" y="4"/>
                    </a:cubicBezTo>
                    <a:cubicBezTo>
                      <a:pt x="4" y="1"/>
                      <a:pt x="6" y="0"/>
                      <a:pt x="9"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24" name="组合 23">
            <a:extLst>
              <a:ext uri="{FF2B5EF4-FFF2-40B4-BE49-F238E27FC236}">
                <a16:creationId xmlns="" xmlns:a16="http://schemas.microsoft.com/office/drawing/2014/main" id="{254A0E87-E598-48B9-8979-B7D8A0AD9542}"/>
              </a:ext>
            </a:extLst>
          </p:cNvPr>
          <p:cNvGrpSpPr/>
          <p:nvPr/>
        </p:nvGrpSpPr>
        <p:grpSpPr>
          <a:xfrm>
            <a:off x="3558301" y="1344712"/>
            <a:ext cx="2027398" cy="2117606"/>
            <a:chOff x="5190405" y="887514"/>
            <a:chExt cx="1764686" cy="1843205"/>
          </a:xfrm>
        </p:grpSpPr>
        <p:sp>
          <p:nvSpPr>
            <p:cNvPr id="25" name="弧形 24">
              <a:extLst>
                <a:ext uri="{FF2B5EF4-FFF2-40B4-BE49-F238E27FC236}">
                  <a16:creationId xmlns="" xmlns:a16="http://schemas.microsoft.com/office/drawing/2014/main" id="{715E2B23-B051-41DC-89A1-5AA0841FC532}"/>
                </a:ext>
              </a:extLst>
            </p:cNvPr>
            <p:cNvSpPr/>
            <p:nvPr/>
          </p:nvSpPr>
          <p:spPr>
            <a:xfrm rot="5400000">
              <a:off x="5190405" y="887514"/>
              <a:ext cx="1764686" cy="1764686"/>
            </a:xfrm>
            <a:prstGeom prst="arc">
              <a:avLst>
                <a:gd name="adj1" fmla="val 16200000"/>
                <a:gd name="adj2" fmla="val 5445803"/>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28" name="等腰三角形 27">
              <a:extLst>
                <a:ext uri="{FF2B5EF4-FFF2-40B4-BE49-F238E27FC236}">
                  <a16:creationId xmlns="" xmlns:a16="http://schemas.microsoft.com/office/drawing/2014/main" id="{A57CEA78-3668-4B8A-8E5A-C678B8F5CCE1}"/>
                </a:ext>
              </a:extLst>
            </p:cNvPr>
            <p:cNvSpPr/>
            <p:nvPr/>
          </p:nvSpPr>
          <p:spPr>
            <a:xfrm flipV="1">
              <a:off x="6011861" y="2648459"/>
              <a:ext cx="160376" cy="82260"/>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aphicFrame>
        <p:nvGraphicFramePr>
          <p:cNvPr id="29" name="图示 28">
            <a:extLst>
              <a:ext uri="{FF2B5EF4-FFF2-40B4-BE49-F238E27FC236}">
                <a16:creationId xmlns="" xmlns:a16="http://schemas.microsoft.com/office/drawing/2014/main" id="{5049A504-1DF5-412F-AFEE-FC4DD270DE31}"/>
              </a:ext>
            </a:extLst>
          </p:cNvPr>
          <p:cNvGraphicFramePr/>
          <p:nvPr>
            <p:extLst>
              <p:ext uri="{D42A27DB-BD31-4B8C-83A1-F6EECF244321}">
                <p14:modId xmlns="" xmlns:p14="http://schemas.microsoft.com/office/powerpoint/2010/main" val="1772536613"/>
              </p:ext>
            </p:extLst>
          </p:nvPr>
        </p:nvGraphicFramePr>
        <p:xfrm>
          <a:off x="674914" y="3728638"/>
          <a:ext cx="7794172" cy="9868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3" name="矩形 32">
            <a:extLst>
              <a:ext uri="{FF2B5EF4-FFF2-40B4-BE49-F238E27FC236}">
                <a16:creationId xmlns="" xmlns:a16="http://schemas.microsoft.com/office/drawing/2014/main" id="{75E1772C-0EF7-40B9-B9DA-B34CD9C2E376}"/>
              </a:ext>
            </a:extLst>
          </p:cNvPr>
          <p:cNvSpPr/>
          <p:nvPr/>
        </p:nvSpPr>
        <p:spPr>
          <a:xfrm>
            <a:off x="380846" y="4836008"/>
            <a:ext cx="1972382"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sp>
        <p:nvSpPr>
          <p:cNvPr id="34" name="矩形 33">
            <a:extLst>
              <a:ext uri="{FF2B5EF4-FFF2-40B4-BE49-F238E27FC236}">
                <a16:creationId xmlns="" xmlns:a16="http://schemas.microsoft.com/office/drawing/2014/main" id="{ACD13956-231E-4C4E-A892-ABAC6D5E76A7}"/>
              </a:ext>
            </a:extLst>
          </p:cNvPr>
          <p:cNvSpPr/>
          <p:nvPr/>
        </p:nvSpPr>
        <p:spPr>
          <a:xfrm>
            <a:off x="2521895" y="4836008"/>
            <a:ext cx="1972382"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sp>
        <p:nvSpPr>
          <p:cNvPr id="35" name="矩形 34">
            <a:extLst>
              <a:ext uri="{FF2B5EF4-FFF2-40B4-BE49-F238E27FC236}">
                <a16:creationId xmlns="" xmlns:a16="http://schemas.microsoft.com/office/drawing/2014/main" id="{CFA1DADF-9130-41C2-BAE0-DCA0109F4E2C}"/>
              </a:ext>
            </a:extLst>
          </p:cNvPr>
          <p:cNvSpPr/>
          <p:nvPr/>
        </p:nvSpPr>
        <p:spPr>
          <a:xfrm>
            <a:off x="4707119" y="4836008"/>
            <a:ext cx="1972382"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sp>
        <p:nvSpPr>
          <p:cNvPr id="36" name="矩形 35">
            <a:extLst>
              <a:ext uri="{FF2B5EF4-FFF2-40B4-BE49-F238E27FC236}">
                <a16:creationId xmlns="" xmlns:a16="http://schemas.microsoft.com/office/drawing/2014/main" id="{70BC1A83-AD3E-498E-A1BD-B19250669574}"/>
              </a:ext>
            </a:extLst>
          </p:cNvPr>
          <p:cNvSpPr/>
          <p:nvPr/>
        </p:nvSpPr>
        <p:spPr>
          <a:xfrm>
            <a:off x="6752071" y="4836008"/>
            <a:ext cx="1941759"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spTree>
    <p:extLst>
      <p:ext uri="{BB962C8B-B14F-4D97-AF65-F5344CB8AC3E}">
        <p14:creationId xmlns="" xmlns:p14="http://schemas.microsoft.com/office/powerpoint/2010/main" val="20436679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hape 613">
            <a:extLst>
              <a:ext uri="{FF2B5EF4-FFF2-40B4-BE49-F238E27FC236}">
                <a16:creationId xmlns="" xmlns:a16="http://schemas.microsoft.com/office/drawing/2014/main" id="{C4F365FE-E4EB-42C6-B470-CC9D32FFA96F}"/>
              </a:ext>
            </a:extLst>
          </p:cNvPr>
          <p:cNvSpPr/>
          <p:nvPr/>
        </p:nvSpPr>
        <p:spPr>
          <a:xfrm>
            <a:off x="471939" y="4304358"/>
            <a:ext cx="4034445" cy="1677868"/>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sp>
        <p:nvSpPr>
          <p:cNvPr id="62" name="Shape 613">
            <a:extLst>
              <a:ext uri="{FF2B5EF4-FFF2-40B4-BE49-F238E27FC236}">
                <a16:creationId xmlns="" xmlns:a16="http://schemas.microsoft.com/office/drawing/2014/main" id="{B69931DA-D75C-4FE9-9E1F-7F49C0EB3DAC}"/>
              </a:ext>
            </a:extLst>
          </p:cNvPr>
          <p:cNvSpPr/>
          <p:nvPr/>
        </p:nvSpPr>
        <p:spPr>
          <a:xfrm>
            <a:off x="4603990" y="2471837"/>
            <a:ext cx="4034445" cy="1677868"/>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sp>
        <p:nvSpPr>
          <p:cNvPr id="63" name="Shape 613">
            <a:extLst>
              <a:ext uri="{FF2B5EF4-FFF2-40B4-BE49-F238E27FC236}">
                <a16:creationId xmlns="" xmlns:a16="http://schemas.microsoft.com/office/drawing/2014/main" id="{050AF6D7-2B7D-406D-8B31-08E807B8CB08}"/>
              </a:ext>
            </a:extLst>
          </p:cNvPr>
          <p:cNvSpPr/>
          <p:nvPr/>
        </p:nvSpPr>
        <p:spPr>
          <a:xfrm>
            <a:off x="4603990" y="4304358"/>
            <a:ext cx="4034445" cy="1677868"/>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sp>
        <p:nvSpPr>
          <p:cNvPr id="87" name="Shape 613">
            <a:extLst>
              <a:ext uri="{FF2B5EF4-FFF2-40B4-BE49-F238E27FC236}">
                <a16:creationId xmlns="" xmlns:a16="http://schemas.microsoft.com/office/drawing/2014/main" id="{4E6BBE6B-EA7A-4833-8464-23E89F92A35E}"/>
              </a:ext>
            </a:extLst>
          </p:cNvPr>
          <p:cNvSpPr/>
          <p:nvPr/>
        </p:nvSpPr>
        <p:spPr>
          <a:xfrm>
            <a:off x="471939" y="2471837"/>
            <a:ext cx="4034445" cy="1677868"/>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sp>
        <p:nvSpPr>
          <p:cNvPr id="15" name="文本占位符 14">
            <a:extLst>
              <a:ext uri="{FF2B5EF4-FFF2-40B4-BE49-F238E27FC236}">
                <a16:creationId xmlns="" xmlns:a16="http://schemas.microsoft.com/office/drawing/2014/main" id="{B298EA1B-C8BB-4BE9-8DB1-AC235632752A}"/>
              </a:ext>
            </a:extLst>
          </p:cNvPr>
          <p:cNvSpPr>
            <a:spLocks noGrp="1"/>
          </p:cNvSpPr>
          <p:nvPr>
            <p:ph type="body" sz="quarter" idx="14"/>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7329B6EB-4EA7-4B4B-A00A-58140FAC4BA6}"/>
              </a:ext>
            </a:extLst>
          </p:cNvPr>
          <p:cNvSpPr>
            <a:spLocks noGrp="1"/>
          </p:cNvSpPr>
          <p:nvPr>
            <p:ph type="body" sz="quarter" idx="15"/>
          </p:nvPr>
        </p:nvSpPr>
        <p:spPr/>
        <p:txBody>
          <a:bodyPr/>
          <a:lstStyle/>
          <a:p>
            <a:r>
              <a:rPr lang="zh-CN" altLang="en-US" dirty="0">
                <a:sym typeface="+mn-lt"/>
              </a:rPr>
              <a:t>四段四图式</a:t>
            </a:r>
          </a:p>
        </p:txBody>
      </p:sp>
      <p:pic>
        <p:nvPicPr>
          <p:cNvPr id="19" name="图片占位符 18">
            <a:extLst>
              <a:ext uri="{FF2B5EF4-FFF2-40B4-BE49-F238E27FC236}">
                <a16:creationId xmlns="" xmlns:a16="http://schemas.microsoft.com/office/drawing/2014/main" id="{7B5AD68B-5636-4B1C-AF65-FD1A816DA1FB}"/>
              </a:ext>
            </a:extLst>
          </p:cNvPr>
          <p:cNvPicPr>
            <a:picLocks noGrp="1"/>
          </p:cNvPicPr>
          <p:nvPr>
            <p:ph type="pic" sz="quarter" idx="16"/>
          </p:nvPr>
        </p:nvPicPr>
        <p:blipFill>
          <a:blip r:embed="rId3" cstate="print">
            <a:extLst>
              <a:ext uri="{28A0092B-C50C-407E-A947-70E740481C1C}">
                <a14:useLocalDpi xmlns="" xmlns:a14="http://schemas.microsoft.com/office/drawing/2010/main" val="0"/>
              </a:ext>
            </a:extLst>
          </a:blip>
          <a:srcRect l="12080" r="12080"/>
          <a:stretch>
            <a:fillRect/>
          </a:stretch>
        </p:blipFill>
        <p:spPr>
          <a:xfrm>
            <a:off x="4721225" y="2578100"/>
            <a:ext cx="1677988" cy="1474788"/>
          </a:xfrm>
        </p:spPr>
      </p:pic>
      <p:pic>
        <p:nvPicPr>
          <p:cNvPr id="17" name="图片占位符 16">
            <a:extLst>
              <a:ext uri="{FF2B5EF4-FFF2-40B4-BE49-F238E27FC236}">
                <a16:creationId xmlns="" xmlns:a16="http://schemas.microsoft.com/office/drawing/2014/main" id="{C02ECF2B-CB3B-457E-9713-4515978E8CDC}"/>
              </a:ext>
            </a:extLst>
          </p:cNvPr>
          <p:cNvPicPr>
            <a:picLocks noGrp="1"/>
          </p:cNvPicPr>
          <p:nvPr>
            <p:ph type="pic" sz="quarter" idx="17"/>
          </p:nvPr>
        </p:nvPicPr>
        <p:blipFill>
          <a:blip r:embed="rId4" cstate="print">
            <a:extLst>
              <a:ext uri="{28A0092B-C50C-407E-A947-70E740481C1C}">
                <a14:useLocalDpi xmlns="" xmlns:a14="http://schemas.microsoft.com/office/drawing/2010/main" val="0"/>
              </a:ext>
            </a:extLst>
          </a:blip>
          <a:srcRect l="18071" r="18071"/>
          <a:stretch>
            <a:fillRect/>
          </a:stretch>
        </p:blipFill>
        <p:spPr>
          <a:xfrm>
            <a:off x="593725" y="4410075"/>
            <a:ext cx="1677988" cy="1474788"/>
          </a:xfrm>
        </p:spPr>
      </p:pic>
      <p:pic>
        <p:nvPicPr>
          <p:cNvPr id="13" name="图片占位符 12">
            <a:extLst>
              <a:ext uri="{FF2B5EF4-FFF2-40B4-BE49-F238E27FC236}">
                <a16:creationId xmlns="" xmlns:a16="http://schemas.microsoft.com/office/drawing/2014/main" id="{3BBA5178-D53E-4F45-BB64-E993CB34BFA5}"/>
              </a:ext>
            </a:extLst>
          </p:cNvPr>
          <p:cNvPicPr>
            <a:picLocks noGrp="1"/>
          </p:cNvPicPr>
          <p:nvPr>
            <p:ph type="pic" sz="quarter" idx="18"/>
          </p:nvPr>
        </p:nvPicPr>
        <p:blipFill>
          <a:blip r:embed="rId5" cstate="print">
            <a:extLst>
              <a:ext uri="{28A0092B-C50C-407E-A947-70E740481C1C}">
                <a14:useLocalDpi xmlns="" xmlns:a14="http://schemas.microsoft.com/office/drawing/2010/main" val="0"/>
              </a:ext>
            </a:extLst>
          </a:blip>
          <a:srcRect l="12175" r="12175"/>
          <a:stretch>
            <a:fillRect/>
          </a:stretch>
        </p:blipFill>
        <p:spPr>
          <a:xfrm>
            <a:off x="4721225" y="4410075"/>
            <a:ext cx="1677988" cy="1474788"/>
          </a:xfrm>
        </p:spPr>
      </p:pic>
      <p:pic>
        <p:nvPicPr>
          <p:cNvPr id="10" name="图片占位符 9">
            <a:extLst>
              <a:ext uri="{FF2B5EF4-FFF2-40B4-BE49-F238E27FC236}">
                <a16:creationId xmlns="" xmlns:a16="http://schemas.microsoft.com/office/drawing/2014/main" id="{930266F6-EE9F-4820-8B73-A2A690642ACA}"/>
              </a:ext>
            </a:extLst>
          </p:cNvPr>
          <p:cNvPicPr>
            <a:picLocks noGrp="1"/>
          </p:cNvPicPr>
          <p:nvPr>
            <p:ph type="pic" sz="quarter" idx="10"/>
          </p:nvPr>
        </p:nvPicPr>
        <p:blipFill>
          <a:blip r:embed="rId6" cstate="print">
            <a:extLst>
              <a:ext uri="{28A0092B-C50C-407E-A947-70E740481C1C}">
                <a14:useLocalDpi xmlns="" xmlns:a14="http://schemas.microsoft.com/office/drawing/2010/main" val="0"/>
              </a:ext>
            </a:extLst>
          </a:blip>
          <a:srcRect l="7333" r="7333"/>
          <a:stretch>
            <a:fillRect/>
          </a:stretch>
        </p:blipFill>
        <p:spPr>
          <a:xfrm>
            <a:off x="593725" y="2578100"/>
            <a:ext cx="1677988" cy="1474788"/>
          </a:xfrm>
        </p:spPr>
      </p:pic>
      <p:sp>
        <p:nvSpPr>
          <p:cNvPr id="43" name="TextBox 35">
            <a:extLst>
              <a:ext uri="{FF2B5EF4-FFF2-40B4-BE49-F238E27FC236}">
                <a16:creationId xmlns="" xmlns:a16="http://schemas.microsoft.com/office/drawing/2014/main" id="{B35FB940-1948-4EC3-A3E3-4201A9ADDBA2}"/>
              </a:ext>
            </a:extLst>
          </p:cNvPr>
          <p:cNvSpPr txBox="1"/>
          <p:nvPr/>
        </p:nvSpPr>
        <p:spPr>
          <a:xfrm>
            <a:off x="2291274" y="3125378"/>
            <a:ext cx="2313086" cy="987578"/>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defRPr/>
            </a:pPr>
            <a:r>
              <a:rPr lang="zh-CN" altLang="en-US" dirty="0">
                <a:solidFill>
                  <a:schemeClr val="tx1">
                    <a:lumMod val="75000"/>
                    <a:lumOff val="25000"/>
                  </a:schemeClr>
                </a:solidFill>
                <a:latin typeface="+mn-ea"/>
              </a:rPr>
              <a:t>想替换图片，删除原图片，点击图片占位符中图标进行替换</a:t>
            </a:r>
          </a:p>
        </p:txBody>
      </p:sp>
      <p:sp>
        <p:nvSpPr>
          <p:cNvPr id="44" name="TextBox 36">
            <a:extLst>
              <a:ext uri="{FF2B5EF4-FFF2-40B4-BE49-F238E27FC236}">
                <a16:creationId xmlns="" xmlns:a16="http://schemas.microsoft.com/office/drawing/2014/main" id="{992D9E8A-8FEE-4950-9B90-35045D6B5F1C}"/>
              </a:ext>
            </a:extLst>
          </p:cNvPr>
          <p:cNvSpPr txBox="1"/>
          <p:nvPr/>
        </p:nvSpPr>
        <p:spPr>
          <a:xfrm>
            <a:off x="2921476" y="2626490"/>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5" name="Rectangle: Rounded Corners 45">
            <a:extLst>
              <a:ext uri="{FF2B5EF4-FFF2-40B4-BE49-F238E27FC236}">
                <a16:creationId xmlns="" xmlns:a16="http://schemas.microsoft.com/office/drawing/2014/main" id="{A93EC30B-A3BB-491E-B532-8A31009972D1}"/>
              </a:ext>
            </a:extLst>
          </p:cNvPr>
          <p:cNvSpPr/>
          <p:nvPr/>
        </p:nvSpPr>
        <p:spPr>
          <a:xfrm>
            <a:off x="2380628" y="2596973"/>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01</a:t>
            </a:r>
          </a:p>
        </p:txBody>
      </p:sp>
      <p:sp>
        <p:nvSpPr>
          <p:cNvPr id="47" name="TextBox 35">
            <a:extLst>
              <a:ext uri="{FF2B5EF4-FFF2-40B4-BE49-F238E27FC236}">
                <a16:creationId xmlns="" xmlns:a16="http://schemas.microsoft.com/office/drawing/2014/main" id="{3447EFBD-6868-4BFC-BB13-329B92776534}"/>
              </a:ext>
            </a:extLst>
          </p:cNvPr>
          <p:cNvSpPr txBox="1"/>
          <p:nvPr/>
        </p:nvSpPr>
        <p:spPr>
          <a:xfrm>
            <a:off x="6423325" y="3125378"/>
            <a:ext cx="2313086" cy="987578"/>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defRPr/>
            </a:pPr>
            <a:r>
              <a:rPr lang="zh-CN" altLang="en-US" dirty="0">
                <a:solidFill>
                  <a:schemeClr val="tx1">
                    <a:lumMod val="75000"/>
                    <a:lumOff val="25000"/>
                  </a:schemeClr>
                </a:solidFill>
                <a:latin typeface="+mn-ea"/>
              </a:rPr>
              <a:t>想替换图片，删除原图片，点击图片占位符中图标进行替换</a:t>
            </a:r>
          </a:p>
        </p:txBody>
      </p:sp>
      <p:sp>
        <p:nvSpPr>
          <p:cNvPr id="48" name="TextBox 36">
            <a:extLst>
              <a:ext uri="{FF2B5EF4-FFF2-40B4-BE49-F238E27FC236}">
                <a16:creationId xmlns="" xmlns:a16="http://schemas.microsoft.com/office/drawing/2014/main" id="{3ABF7D5A-14AB-4809-8DDC-807ED5E12D4A}"/>
              </a:ext>
            </a:extLst>
          </p:cNvPr>
          <p:cNvSpPr txBox="1"/>
          <p:nvPr/>
        </p:nvSpPr>
        <p:spPr>
          <a:xfrm>
            <a:off x="7053527" y="2626490"/>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9" name="Rectangle: Rounded Corners 45">
            <a:extLst>
              <a:ext uri="{FF2B5EF4-FFF2-40B4-BE49-F238E27FC236}">
                <a16:creationId xmlns="" xmlns:a16="http://schemas.microsoft.com/office/drawing/2014/main" id="{DC5E6F7C-E421-4FE2-9903-ADBEC1F8384F}"/>
              </a:ext>
            </a:extLst>
          </p:cNvPr>
          <p:cNvSpPr/>
          <p:nvPr/>
        </p:nvSpPr>
        <p:spPr>
          <a:xfrm>
            <a:off x="6512679" y="2596973"/>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02</a:t>
            </a:r>
          </a:p>
        </p:txBody>
      </p:sp>
      <p:sp>
        <p:nvSpPr>
          <p:cNvPr id="51" name="TextBox 35">
            <a:extLst>
              <a:ext uri="{FF2B5EF4-FFF2-40B4-BE49-F238E27FC236}">
                <a16:creationId xmlns="" xmlns:a16="http://schemas.microsoft.com/office/drawing/2014/main" id="{6A2ABCEC-6768-430B-9377-81FD2E14C950}"/>
              </a:ext>
            </a:extLst>
          </p:cNvPr>
          <p:cNvSpPr txBox="1"/>
          <p:nvPr/>
        </p:nvSpPr>
        <p:spPr>
          <a:xfrm>
            <a:off x="2291274" y="4957899"/>
            <a:ext cx="2313086" cy="987578"/>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defRPr/>
            </a:pPr>
            <a:r>
              <a:rPr lang="zh-CN" altLang="en-US" dirty="0">
                <a:solidFill>
                  <a:schemeClr val="tx1">
                    <a:lumMod val="75000"/>
                    <a:lumOff val="25000"/>
                  </a:schemeClr>
                </a:solidFill>
                <a:latin typeface="+mn-ea"/>
              </a:rPr>
              <a:t>想替换图片，删除原图片，点击图片占位符中图标进行替换</a:t>
            </a:r>
          </a:p>
        </p:txBody>
      </p:sp>
      <p:sp>
        <p:nvSpPr>
          <p:cNvPr id="52" name="TextBox 36">
            <a:extLst>
              <a:ext uri="{FF2B5EF4-FFF2-40B4-BE49-F238E27FC236}">
                <a16:creationId xmlns="" xmlns:a16="http://schemas.microsoft.com/office/drawing/2014/main" id="{E757FDB7-7F85-4E23-807E-1C9D343006E3}"/>
              </a:ext>
            </a:extLst>
          </p:cNvPr>
          <p:cNvSpPr txBox="1"/>
          <p:nvPr/>
        </p:nvSpPr>
        <p:spPr>
          <a:xfrm>
            <a:off x="2921476" y="4459011"/>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53" name="Rectangle: Rounded Corners 45">
            <a:extLst>
              <a:ext uri="{FF2B5EF4-FFF2-40B4-BE49-F238E27FC236}">
                <a16:creationId xmlns="" xmlns:a16="http://schemas.microsoft.com/office/drawing/2014/main" id="{DA6B281B-4E0C-4910-A89F-203ECFDB2319}"/>
              </a:ext>
            </a:extLst>
          </p:cNvPr>
          <p:cNvSpPr/>
          <p:nvPr/>
        </p:nvSpPr>
        <p:spPr>
          <a:xfrm>
            <a:off x="2380628" y="4429494"/>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03</a:t>
            </a:r>
          </a:p>
        </p:txBody>
      </p:sp>
      <p:sp>
        <p:nvSpPr>
          <p:cNvPr id="55" name="TextBox 35">
            <a:extLst>
              <a:ext uri="{FF2B5EF4-FFF2-40B4-BE49-F238E27FC236}">
                <a16:creationId xmlns="" xmlns:a16="http://schemas.microsoft.com/office/drawing/2014/main" id="{CFE64538-48A6-4DC4-991D-21158EC20227}"/>
              </a:ext>
            </a:extLst>
          </p:cNvPr>
          <p:cNvSpPr txBox="1"/>
          <p:nvPr/>
        </p:nvSpPr>
        <p:spPr>
          <a:xfrm>
            <a:off x="6423325" y="4957899"/>
            <a:ext cx="2313086" cy="987578"/>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defRPr/>
            </a:pPr>
            <a:r>
              <a:rPr lang="zh-CN" altLang="en-US" dirty="0">
                <a:solidFill>
                  <a:schemeClr val="tx1">
                    <a:lumMod val="75000"/>
                    <a:lumOff val="25000"/>
                  </a:schemeClr>
                </a:solidFill>
                <a:latin typeface="+mn-ea"/>
              </a:rPr>
              <a:t>想替换图片，删除原图片，点击图片占位符中图标进行替换</a:t>
            </a:r>
          </a:p>
        </p:txBody>
      </p:sp>
      <p:sp>
        <p:nvSpPr>
          <p:cNvPr id="56" name="TextBox 36">
            <a:extLst>
              <a:ext uri="{FF2B5EF4-FFF2-40B4-BE49-F238E27FC236}">
                <a16:creationId xmlns="" xmlns:a16="http://schemas.microsoft.com/office/drawing/2014/main" id="{0D6769BC-8D80-4E13-AD43-1CC871E160F3}"/>
              </a:ext>
            </a:extLst>
          </p:cNvPr>
          <p:cNvSpPr txBox="1"/>
          <p:nvPr/>
        </p:nvSpPr>
        <p:spPr>
          <a:xfrm>
            <a:off x="7053527" y="4459011"/>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57" name="Rectangle: Rounded Corners 45">
            <a:extLst>
              <a:ext uri="{FF2B5EF4-FFF2-40B4-BE49-F238E27FC236}">
                <a16:creationId xmlns="" xmlns:a16="http://schemas.microsoft.com/office/drawing/2014/main" id="{B599F0F6-F2D5-473F-BDDE-76CB90EA8379}"/>
              </a:ext>
            </a:extLst>
          </p:cNvPr>
          <p:cNvSpPr/>
          <p:nvPr/>
        </p:nvSpPr>
        <p:spPr>
          <a:xfrm>
            <a:off x="6512679" y="4429494"/>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04</a:t>
            </a:r>
          </a:p>
        </p:txBody>
      </p:sp>
      <p:grpSp>
        <p:nvGrpSpPr>
          <p:cNvPr id="64" name="组合 63">
            <a:extLst>
              <a:ext uri="{FF2B5EF4-FFF2-40B4-BE49-F238E27FC236}">
                <a16:creationId xmlns="" xmlns:a16="http://schemas.microsoft.com/office/drawing/2014/main" id="{A543761B-786C-4A99-83E4-92DF4909A853}"/>
              </a:ext>
            </a:extLst>
          </p:cNvPr>
          <p:cNvGrpSpPr/>
          <p:nvPr/>
        </p:nvGrpSpPr>
        <p:grpSpPr>
          <a:xfrm>
            <a:off x="957207" y="1634760"/>
            <a:ext cx="7229587" cy="540854"/>
            <a:chOff x="957207" y="1709710"/>
            <a:chExt cx="7229587" cy="540854"/>
          </a:xfrm>
        </p:grpSpPr>
        <p:sp>
          <p:nvSpPr>
            <p:cNvPr id="65" name="矩形: 圆角 64">
              <a:extLst>
                <a:ext uri="{FF2B5EF4-FFF2-40B4-BE49-F238E27FC236}">
                  <a16:creationId xmlns="" xmlns:a16="http://schemas.microsoft.com/office/drawing/2014/main" id="{70A20063-383F-40D7-A687-7C90EDF0E2F7}"/>
                </a:ext>
              </a:extLst>
            </p:cNvPr>
            <p:cNvSpPr/>
            <p:nvPr/>
          </p:nvSpPr>
          <p:spPr>
            <a:xfrm>
              <a:off x="957207" y="1709710"/>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66" name="矩形 65">
              <a:extLst>
                <a:ext uri="{FF2B5EF4-FFF2-40B4-BE49-F238E27FC236}">
                  <a16:creationId xmlns="" xmlns:a16="http://schemas.microsoft.com/office/drawing/2014/main" id="{01E8D91F-2F67-42BB-9218-7F36D60AD507}"/>
                </a:ext>
              </a:extLst>
            </p:cNvPr>
            <p:cNvSpPr/>
            <p:nvPr/>
          </p:nvSpPr>
          <p:spPr>
            <a:xfrm>
              <a:off x="1337257" y="1807416"/>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67" name="任意多边形: 形状 66">
              <a:extLst>
                <a:ext uri="{FF2B5EF4-FFF2-40B4-BE49-F238E27FC236}">
                  <a16:creationId xmlns="" xmlns:a16="http://schemas.microsoft.com/office/drawing/2014/main" id="{3E2CFA2D-52C8-4777-934F-EA6240250A6C}"/>
                </a:ext>
              </a:extLst>
            </p:cNvPr>
            <p:cNvSpPr/>
            <p:nvPr/>
          </p:nvSpPr>
          <p:spPr>
            <a:xfrm>
              <a:off x="6934679" y="1709710"/>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8" name="Freeform 5">
              <a:extLst>
                <a:ext uri="{FF2B5EF4-FFF2-40B4-BE49-F238E27FC236}">
                  <a16:creationId xmlns="" xmlns:a16="http://schemas.microsoft.com/office/drawing/2014/main" id="{5A138852-B0F4-4CA7-86F4-EE947C0CB421}"/>
                </a:ext>
              </a:extLst>
            </p:cNvPr>
            <p:cNvSpPr>
              <a:spLocks noEditPoints="1"/>
            </p:cNvSpPr>
            <p:nvPr/>
          </p:nvSpPr>
          <p:spPr bwMode="auto">
            <a:xfrm>
              <a:off x="7414686" y="1834749"/>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Tree>
    <p:extLst>
      <p:ext uri="{BB962C8B-B14F-4D97-AF65-F5344CB8AC3E}">
        <p14:creationId xmlns="" xmlns:p14="http://schemas.microsoft.com/office/powerpoint/2010/main" val="1489271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占位符 23">
            <a:extLst>
              <a:ext uri="{FF2B5EF4-FFF2-40B4-BE49-F238E27FC236}">
                <a16:creationId xmlns="" xmlns:a16="http://schemas.microsoft.com/office/drawing/2014/main" id="{59547179-2513-4F70-B7E8-91489995DE6B}"/>
              </a:ext>
            </a:extLst>
          </p:cNvPr>
          <p:cNvPicPr>
            <a:picLocks noGrp="1" noChangeAspect="1"/>
          </p:cNvPicPr>
          <p:nvPr>
            <p:ph type="pic" sz="quarter" idx="12"/>
          </p:nvPr>
        </p:nvPicPr>
        <p:blipFill>
          <a:blip r:embed="rId3" cstate="print">
            <a:extLst>
              <a:ext uri="{28A0092B-C50C-407E-A947-70E740481C1C}">
                <a14:useLocalDpi xmlns="" xmlns:a14="http://schemas.microsoft.com/office/drawing/2010/main" val="0"/>
              </a:ext>
            </a:extLst>
          </a:blip>
          <a:srcRect l="16639" r="16639"/>
          <a:stretch>
            <a:fillRect/>
          </a:stretch>
        </p:blipFill>
        <p:spPr>
          <a:xfrm>
            <a:off x="7010400" y="3581400"/>
            <a:ext cx="1628775" cy="1627188"/>
          </a:xfrm>
        </p:spPr>
      </p:pic>
      <p:sp>
        <p:nvSpPr>
          <p:cNvPr id="78" name="任意多边形: 形状 77">
            <a:extLst>
              <a:ext uri="{FF2B5EF4-FFF2-40B4-BE49-F238E27FC236}">
                <a16:creationId xmlns="" xmlns:a16="http://schemas.microsoft.com/office/drawing/2014/main" id="{1EF55C52-D226-4B91-ACC0-D9D3B23F5A64}"/>
              </a:ext>
            </a:extLst>
          </p:cNvPr>
          <p:cNvSpPr/>
          <p:nvPr/>
        </p:nvSpPr>
        <p:spPr>
          <a:xfrm flipV="1">
            <a:off x="7012224" y="1953434"/>
            <a:ext cx="1631576" cy="1779839"/>
          </a:xfrm>
          <a:custGeom>
            <a:avLst/>
            <a:gdLst>
              <a:gd name="connsiteX0" fmla="*/ 0 w 1631576"/>
              <a:gd name="connsiteY0" fmla="*/ 1779839 h 1779839"/>
              <a:gd name="connsiteX1" fmla="*/ 1631576 w 1631576"/>
              <a:gd name="connsiteY1" fmla="*/ 1779839 h 1779839"/>
              <a:gd name="connsiteX2" fmla="*/ 1631576 w 1631576"/>
              <a:gd name="connsiteY2" fmla="*/ 153159 h 1779839"/>
              <a:gd name="connsiteX3" fmla="*/ 899264 w 1631576"/>
              <a:gd name="connsiteY3" fmla="*/ 153159 h 1779839"/>
              <a:gd name="connsiteX4" fmla="*/ 800233 w 1631576"/>
              <a:gd name="connsiteY4" fmla="*/ 0 h 1779839"/>
              <a:gd name="connsiteX5" fmla="*/ 701201 w 1631576"/>
              <a:gd name="connsiteY5" fmla="*/ 153159 h 1779839"/>
              <a:gd name="connsiteX6" fmla="*/ 0 w 1631576"/>
              <a:gd name="connsiteY6" fmla="*/ 153159 h 1779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1576" h="1779839">
                <a:moveTo>
                  <a:pt x="0" y="1779839"/>
                </a:moveTo>
                <a:lnTo>
                  <a:pt x="1631576" y="1779839"/>
                </a:lnTo>
                <a:lnTo>
                  <a:pt x="1631576" y="153159"/>
                </a:lnTo>
                <a:lnTo>
                  <a:pt x="899264" y="153159"/>
                </a:lnTo>
                <a:lnTo>
                  <a:pt x="800233" y="0"/>
                </a:lnTo>
                <a:lnTo>
                  <a:pt x="701201" y="153159"/>
                </a:lnTo>
                <a:lnTo>
                  <a:pt x="0" y="153159"/>
                </a:lnTo>
                <a:close/>
              </a:path>
            </a:pathLst>
          </a:custGeom>
          <a:gradFill flip="none" rotWithShape="1">
            <a:gsLst>
              <a:gs pos="0">
                <a:schemeClr val="accent1">
                  <a:lumMod val="40000"/>
                  <a:lumOff val="60000"/>
                </a:schemeClr>
              </a:gs>
              <a:gs pos="49000">
                <a:schemeClr val="accent1">
                  <a:lumMod val="60000"/>
                  <a:lumOff val="40000"/>
                </a:schemeClr>
              </a:gs>
            </a:gsLst>
            <a:lin ang="189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文本占位符 18">
            <a:extLst>
              <a:ext uri="{FF2B5EF4-FFF2-40B4-BE49-F238E27FC236}">
                <a16:creationId xmlns="" xmlns:a16="http://schemas.microsoft.com/office/drawing/2014/main" id="{44C99761-85E1-49C2-B86C-4C1448C8E4AE}"/>
              </a:ext>
            </a:extLst>
          </p:cNvPr>
          <p:cNvSpPr>
            <a:spLocks noGrp="1"/>
          </p:cNvSpPr>
          <p:nvPr>
            <p:ph type="body" sz="quarter" idx="15"/>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65E5114A-7C64-4C27-AC76-AD4AF0CAAE34}"/>
              </a:ext>
            </a:extLst>
          </p:cNvPr>
          <p:cNvSpPr>
            <a:spLocks noGrp="1"/>
          </p:cNvSpPr>
          <p:nvPr>
            <p:ph type="body" sz="quarter" idx="16"/>
          </p:nvPr>
        </p:nvSpPr>
        <p:spPr/>
        <p:txBody>
          <a:bodyPr/>
          <a:lstStyle/>
          <a:p>
            <a:r>
              <a:rPr lang="zh-CN" altLang="en-US" dirty="0">
                <a:sym typeface="+mn-lt"/>
              </a:rPr>
              <a:t>五段五图式</a:t>
            </a:r>
          </a:p>
        </p:txBody>
      </p:sp>
      <p:pic>
        <p:nvPicPr>
          <p:cNvPr id="20" name="图片占位符 19">
            <a:extLst>
              <a:ext uri="{FF2B5EF4-FFF2-40B4-BE49-F238E27FC236}">
                <a16:creationId xmlns="" xmlns:a16="http://schemas.microsoft.com/office/drawing/2014/main" id="{8E70D720-242A-4B06-8D84-A51A9155E22F}"/>
              </a:ext>
            </a:extLst>
          </p:cNvPr>
          <p:cNvPicPr>
            <a:picLocks noGrp="1" noChangeAspect="1"/>
          </p:cNvPicPr>
          <p:nvPr>
            <p:ph type="pic" sz="quarter" idx="11"/>
          </p:nvPr>
        </p:nvPicPr>
        <p:blipFill>
          <a:blip r:embed="rId4" cstate="print">
            <a:extLst>
              <a:ext uri="{28A0092B-C50C-407E-A947-70E740481C1C}">
                <a14:useLocalDpi xmlns="" xmlns:a14="http://schemas.microsoft.com/office/drawing/2010/main" val="0"/>
              </a:ext>
            </a:extLst>
          </a:blip>
          <a:srcRect l="16723" r="16723"/>
          <a:stretch>
            <a:fillRect/>
          </a:stretch>
        </p:blipFill>
        <p:spPr>
          <a:xfrm>
            <a:off x="3752850" y="3581400"/>
            <a:ext cx="1628775" cy="1627188"/>
          </a:xfrm>
        </p:spPr>
      </p:pic>
      <p:pic>
        <p:nvPicPr>
          <p:cNvPr id="16" name="图片占位符 15">
            <a:extLst>
              <a:ext uri="{FF2B5EF4-FFF2-40B4-BE49-F238E27FC236}">
                <a16:creationId xmlns="" xmlns:a16="http://schemas.microsoft.com/office/drawing/2014/main" id="{1ECB8860-94C3-49A6-AC61-F8670C4C4727}"/>
              </a:ext>
            </a:extLst>
          </p:cNvPr>
          <p:cNvPicPr>
            <a:picLocks noGrp="1" noChangeAspect="1"/>
          </p:cNvPicPr>
          <p:nvPr>
            <p:ph type="pic" sz="quarter" idx="13"/>
          </p:nvPr>
        </p:nvPicPr>
        <p:blipFill>
          <a:blip r:embed="rId5" cstate="print">
            <a:extLst>
              <a:ext uri="{28A0092B-C50C-407E-A947-70E740481C1C}">
                <a14:useLocalDpi xmlns="" xmlns:a14="http://schemas.microsoft.com/office/drawing/2010/main" val="0"/>
              </a:ext>
            </a:extLst>
          </a:blip>
          <a:srcRect l="21850" r="21850"/>
          <a:stretch>
            <a:fillRect/>
          </a:stretch>
        </p:blipFill>
        <p:spPr>
          <a:xfrm>
            <a:off x="5381625" y="1954213"/>
            <a:ext cx="1628775" cy="1627187"/>
          </a:xfrm>
        </p:spPr>
      </p:pic>
      <p:pic>
        <p:nvPicPr>
          <p:cNvPr id="13" name="图片占位符 12">
            <a:extLst>
              <a:ext uri="{FF2B5EF4-FFF2-40B4-BE49-F238E27FC236}">
                <a16:creationId xmlns="" xmlns:a16="http://schemas.microsoft.com/office/drawing/2014/main" id="{4D9B821A-9306-48F4-ACD6-22F2614641B2}"/>
              </a:ext>
            </a:extLst>
          </p:cNvPr>
          <p:cNvPicPr>
            <a:picLocks noGrp="1" noChangeAspect="1"/>
          </p:cNvPicPr>
          <p:nvPr>
            <p:ph type="pic" sz="quarter" idx="14"/>
          </p:nvPr>
        </p:nvPicPr>
        <p:blipFill>
          <a:blip r:embed="rId6" cstate="print">
            <a:extLst>
              <a:ext uri="{28A0092B-C50C-407E-A947-70E740481C1C}">
                <a14:useLocalDpi xmlns="" xmlns:a14="http://schemas.microsoft.com/office/drawing/2010/main" val="0"/>
              </a:ext>
            </a:extLst>
          </a:blip>
          <a:srcRect l="12463" r="12463"/>
          <a:stretch>
            <a:fillRect/>
          </a:stretch>
        </p:blipFill>
        <p:spPr>
          <a:xfrm>
            <a:off x="2124075" y="1954213"/>
            <a:ext cx="1628775" cy="1627187"/>
          </a:xfrm>
        </p:spPr>
      </p:pic>
      <p:pic>
        <p:nvPicPr>
          <p:cNvPr id="22" name="图片占位符 21">
            <a:extLst>
              <a:ext uri="{FF2B5EF4-FFF2-40B4-BE49-F238E27FC236}">
                <a16:creationId xmlns="" xmlns:a16="http://schemas.microsoft.com/office/drawing/2014/main" id="{03E200EE-2988-4921-BB57-13DB5EB64AD3}"/>
              </a:ext>
            </a:extLst>
          </p:cNvPr>
          <p:cNvPicPr>
            <a:picLocks noGrp="1" noChangeAspect="1"/>
          </p:cNvPicPr>
          <p:nvPr>
            <p:ph type="pic" sz="quarter" idx="10"/>
          </p:nvPr>
        </p:nvPicPr>
        <p:blipFill>
          <a:blip r:embed="rId7" cstate="print">
            <a:extLst>
              <a:ext uri="{28A0092B-C50C-407E-A947-70E740481C1C}">
                <a14:useLocalDpi xmlns="" xmlns:a14="http://schemas.microsoft.com/office/drawing/2010/main" val="0"/>
              </a:ext>
            </a:extLst>
          </a:blip>
          <a:srcRect l="21910" r="21910"/>
          <a:stretch>
            <a:fillRect/>
          </a:stretch>
        </p:blipFill>
        <p:spPr>
          <a:xfrm>
            <a:off x="495300" y="3581400"/>
            <a:ext cx="1628775" cy="1627188"/>
          </a:xfrm>
        </p:spPr>
      </p:pic>
      <p:sp>
        <p:nvSpPr>
          <p:cNvPr id="74" name="任意多边形: 形状 73">
            <a:extLst>
              <a:ext uri="{FF2B5EF4-FFF2-40B4-BE49-F238E27FC236}">
                <a16:creationId xmlns="" xmlns:a16="http://schemas.microsoft.com/office/drawing/2014/main" id="{16E2382D-2D1C-4423-AE82-CFAD3821370A}"/>
              </a:ext>
            </a:extLst>
          </p:cNvPr>
          <p:cNvSpPr/>
          <p:nvPr/>
        </p:nvSpPr>
        <p:spPr>
          <a:xfrm flipV="1">
            <a:off x="500199" y="1950808"/>
            <a:ext cx="1627303" cy="1787899"/>
          </a:xfrm>
          <a:custGeom>
            <a:avLst/>
            <a:gdLst>
              <a:gd name="connsiteX0" fmla="*/ 676469 w 1627303"/>
              <a:gd name="connsiteY0" fmla="*/ 156487 h 1787899"/>
              <a:gd name="connsiteX1" fmla="*/ 878836 w 1627303"/>
              <a:gd name="connsiteY1" fmla="*/ 156487 h 1787899"/>
              <a:gd name="connsiteX2" fmla="*/ 777653 w 1627303"/>
              <a:gd name="connsiteY2" fmla="*/ 0 h 1787899"/>
              <a:gd name="connsiteX3" fmla="*/ 0 w 1627303"/>
              <a:gd name="connsiteY3" fmla="*/ 1787899 h 1787899"/>
              <a:gd name="connsiteX4" fmla="*/ 1627303 w 1627303"/>
              <a:gd name="connsiteY4" fmla="*/ 1787899 h 1787899"/>
              <a:gd name="connsiteX5" fmla="*/ 1627303 w 1627303"/>
              <a:gd name="connsiteY5" fmla="*/ 158074 h 1787899"/>
              <a:gd name="connsiteX6" fmla="*/ 0 w 1627303"/>
              <a:gd name="connsiteY6" fmla="*/ 158074 h 1787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27303" h="1787899">
                <a:moveTo>
                  <a:pt x="676469" y="156487"/>
                </a:moveTo>
                <a:lnTo>
                  <a:pt x="878836" y="156487"/>
                </a:lnTo>
                <a:lnTo>
                  <a:pt x="777653" y="0"/>
                </a:lnTo>
                <a:close/>
                <a:moveTo>
                  <a:pt x="0" y="1787899"/>
                </a:moveTo>
                <a:lnTo>
                  <a:pt x="1627303" y="1787899"/>
                </a:lnTo>
                <a:lnTo>
                  <a:pt x="1627303" y="158074"/>
                </a:lnTo>
                <a:lnTo>
                  <a:pt x="0" y="158074"/>
                </a:lnTo>
                <a:close/>
              </a:path>
            </a:pathLst>
          </a:custGeom>
          <a:gradFill flip="none" rotWithShape="1">
            <a:gsLst>
              <a:gs pos="0">
                <a:schemeClr val="accent1">
                  <a:lumMod val="40000"/>
                  <a:lumOff val="60000"/>
                </a:schemeClr>
              </a:gs>
              <a:gs pos="49000">
                <a:schemeClr val="accent1">
                  <a:lumMod val="60000"/>
                  <a:lumOff val="40000"/>
                </a:schemeClr>
              </a:gs>
            </a:gsLst>
            <a:lin ang="189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6" name="任意多边形: 形状 75">
            <a:extLst>
              <a:ext uri="{FF2B5EF4-FFF2-40B4-BE49-F238E27FC236}">
                <a16:creationId xmlns="" xmlns:a16="http://schemas.microsoft.com/office/drawing/2014/main" id="{C82CC412-677A-46AE-9090-E12B2C56D265}"/>
              </a:ext>
            </a:extLst>
          </p:cNvPr>
          <p:cNvSpPr/>
          <p:nvPr/>
        </p:nvSpPr>
        <p:spPr>
          <a:xfrm flipV="1">
            <a:off x="3752346" y="1950808"/>
            <a:ext cx="1629279" cy="1782464"/>
          </a:xfrm>
          <a:custGeom>
            <a:avLst/>
            <a:gdLst>
              <a:gd name="connsiteX0" fmla="*/ 0 w 1629279"/>
              <a:gd name="connsiteY0" fmla="*/ 1782464 h 1782464"/>
              <a:gd name="connsiteX1" fmla="*/ 1629279 w 1629279"/>
              <a:gd name="connsiteY1" fmla="*/ 1782464 h 1782464"/>
              <a:gd name="connsiteX2" fmla="*/ 1629279 w 1629279"/>
              <a:gd name="connsiteY2" fmla="*/ 153159 h 1782464"/>
              <a:gd name="connsiteX3" fmla="*/ 920594 w 1629279"/>
              <a:gd name="connsiteY3" fmla="*/ 153159 h 1782464"/>
              <a:gd name="connsiteX4" fmla="*/ 821563 w 1629279"/>
              <a:gd name="connsiteY4" fmla="*/ 0 h 1782464"/>
              <a:gd name="connsiteX5" fmla="*/ 722531 w 1629279"/>
              <a:gd name="connsiteY5" fmla="*/ 153159 h 1782464"/>
              <a:gd name="connsiteX6" fmla="*/ 0 w 1629279"/>
              <a:gd name="connsiteY6" fmla="*/ 153159 h 17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29279" h="1782464">
                <a:moveTo>
                  <a:pt x="0" y="1782464"/>
                </a:moveTo>
                <a:lnTo>
                  <a:pt x="1629279" y="1782464"/>
                </a:lnTo>
                <a:lnTo>
                  <a:pt x="1629279" y="153159"/>
                </a:lnTo>
                <a:lnTo>
                  <a:pt x="920594" y="153159"/>
                </a:lnTo>
                <a:lnTo>
                  <a:pt x="821563" y="0"/>
                </a:lnTo>
                <a:lnTo>
                  <a:pt x="722531" y="153159"/>
                </a:lnTo>
                <a:lnTo>
                  <a:pt x="0" y="153159"/>
                </a:lnTo>
                <a:close/>
              </a:path>
            </a:pathLst>
          </a:custGeom>
          <a:gradFill flip="none" rotWithShape="1">
            <a:gsLst>
              <a:gs pos="0">
                <a:schemeClr val="accent1">
                  <a:lumMod val="40000"/>
                  <a:lumOff val="60000"/>
                </a:schemeClr>
              </a:gs>
              <a:gs pos="49000">
                <a:schemeClr val="accent1">
                  <a:lumMod val="60000"/>
                  <a:lumOff val="40000"/>
                </a:schemeClr>
              </a:gs>
            </a:gsLst>
            <a:lin ang="189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5" name="任意多边形: 形状 74">
            <a:extLst>
              <a:ext uri="{FF2B5EF4-FFF2-40B4-BE49-F238E27FC236}">
                <a16:creationId xmlns="" xmlns:a16="http://schemas.microsoft.com/office/drawing/2014/main" id="{BECADD50-5435-468A-85C2-2268414E3665}"/>
              </a:ext>
            </a:extLst>
          </p:cNvPr>
          <p:cNvSpPr/>
          <p:nvPr/>
        </p:nvSpPr>
        <p:spPr>
          <a:xfrm>
            <a:off x="2125787" y="3423626"/>
            <a:ext cx="1638494" cy="1785404"/>
          </a:xfrm>
          <a:custGeom>
            <a:avLst/>
            <a:gdLst>
              <a:gd name="connsiteX0" fmla="*/ 803449 w 1638494"/>
              <a:gd name="connsiteY0" fmla="*/ 0 h 1785404"/>
              <a:gd name="connsiteX1" fmla="*/ 904381 w 1638494"/>
              <a:gd name="connsiteY1" fmla="*/ 156099 h 1785404"/>
              <a:gd name="connsiteX2" fmla="*/ 1638494 w 1638494"/>
              <a:gd name="connsiteY2" fmla="*/ 156099 h 1785404"/>
              <a:gd name="connsiteX3" fmla="*/ 1638494 w 1638494"/>
              <a:gd name="connsiteY3" fmla="*/ 1785404 h 1785404"/>
              <a:gd name="connsiteX4" fmla="*/ 0 w 1638494"/>
              <a:gd name="connsiteY4" fmla="*/ 1785404 h 1785404"/>
              <a:gd name="connsiteX5" fmla="*/ 0 w 1638494"/>
              <a:gd name="connsiteY5" fmla="*/ 156099 h 1785404"/>
              <a:gd name="connsiteX6" fmla="*/ 702516 w 1638494"/>
              <a:gd name="connsiteY6" fmla="*/ 156099 h 178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8494" h="1785404">
                <a:moveTo>
                  <a:pt x="803449" y="0"/>
                </a:moveTo>
                <a:lnTo>
                  <a:pt x="904381" y="156099"/>
                </a:lnTo>
                <a:lnTo>
                  <a:pt x="1638494" y="156099"/>
                </a:lnTo>
                <a:lnTo>
                  <a:pt x="1638494" y="1785404"/>
                </a:lnTo>
                <a:lnTo>
                  <a:pt x="0" y="1785404"/>
                </a:lnTo>
                <a:lnTo>
                  <a:pt x="0" y="156099"/>
                </a:lnTo>
                <a:lnTo>
                  <a:pt x="702516" y="156099"/>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7" name="任意多边形: 形状 76">
            <a:extLst>
              <a:ext uri="{FF2B5EF4-FFF2-40B4-BE49-F238E27FC236}">
                <a16:creationId xmlns="" xmlns:a16="http://schemas.microsoft.com/office/drawing/2014/main" id="{0FB37005-6D25-4C57-A408-81F2C93323E1}"/>
              </a:ext>
            </a:extLst>
          </p:cNvPr>
          <p:cNvSpPr/>
          <p:nvPr/>
        </p:nvSpPr>
        <p:spPr>
          <a:xfrm>
            <a:off x="5379720" y="3423626"/>
            <a:ext cx="1628969" cy="1785404"/>
          </a:xfrm>
          <a:custGeom>
            <a:avLst/>
            <a:gdLst>
              <a:gd name="connsiteX0" fmla="*/ 0 w 1628969"/>
              <a:gd name="connsiteY0" fmla="*/ 157007 h 1785404"/>
              <a:gd name="connsiteX1" fmla="*/ 1628969 w 1628969"/>
              <a:gd name="connsiteY1" fmla="*/ 157007 h 1785404"/>
              <a:gd name="connsiteX2" fmla="*/ 1628969 w 1628969"/>
              <a:gd name="connsiteY2" fmla="*/ 1785404 h 1785404"/>
              <a:gd name="connsiteX3" fmla="*/ 0 w 1628969"/>
              <a:gd name="connsiteY3" fmla="*/ 1785404 h 1785404"/>
              <a:gd name="connsiteX4" fmla="*/ 817288 w 1628969"/>
              <a:gd name="connsiteY4" fmla="*/ 0 h 1785404"/>
              <a:gd name="connsiteX5" fmla="*/ 918471 w 1628969"/>
              <a:gd name="connsiteY5" fmla="*/ 156487 h 1785404"/>
              <a:gd name="connsiteX6" fmla="*/ 716104 w 1628969"/>
              <a:gd name="connsiteY6" fmla="*/ 156487 h 178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28969" h="1785404">
                <a:moveTo>
                  <a:pt x="0" y="157007"/>
                </a:moveTo>
                <a:lnTo>
                  <a:pt x="1628969" y="157007"/>
                </a:lnTo>
                <a:lnTo>
                  <a:pt x="1628969" y="1785404"/>
                </a:lnTo>
                <a:lnTo>
                  <a:pt x="0" y="1785404"/>
                </a:lnTo>
                <a:close/>
                <a:moveTo>
                  <a:pt x="817288" y="0"/>
                </a:moveTo>
                <a:lnTo>
                  <a:pt x="918471" y="156487"/>
                </a:lnTo>
                <a:lnTo>
                  <a:pt x="716104" y="156487"/>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1" name="组合 50">
            <a:extLst>
              <a:ext uri="{FF2B5EF4-FFF2-40B4-BE49-F238E27FC236}">
                <a16:creationId xmlns="" xmlns:a16="http://schemas.microsoft.com/office/drawing/2014/main" id="{4F541E59-2C1A-4A26-A36C-137AD1987793}"/>
              </a:ext>
            </a:extLst>
          </p:cNvPr>
          <p:cNvGrpSpPr/>
          <p:nvPr/>
        </p:nvGrpSpPr>
        <p:grpSpPr>
          <a:xfrm>
            <a:off x="504824" y="2122613"/>
            <a:ext cx="1638495" cy="1280128"/>
            <a:chOff x="504824" y="2122613"/>
            <a:chExt cx="1638495" cy="1280128"/>
          </a:xfrm>
        </p:grpSpPr>
        <p:sp>
          <p:nvSpPr>
            <p:cNvPr id="52" name="矩形 51">
              <a:extLst>
                <a:ext uri="{FF2B5EF4-FFF2-40B4-BE49-F238E27FC236}">
                  <a16:creationId xmlns="" xmlns:a16="http://schemas.microsoft.com/office/drawing/2014/main" id="{6E5CB586-8A2A-41FC-88DA-0135D62CE6F8}"/>
                </a:ext>
              </a:extLst>
            </p:cNvPr>
            <p:cNvSpPr/>
            <p:nvPr/>
          </p:nvSpPr>
          <p:spPr>
            <a:xfrm>
              <a:off x="645529" y="2122613"/>
              <a:ext cx="1338829" cy="369332"/>
            </a:xfrm>
            <a:prstGeom prst="rect">
              <a:avLst/>
            </a:prstGeom>
          </p:spPr>
          <p:txBody>
            <a:bodyPr wrap="none">
              <a:spAutoFit/>
            </a:bodyPr>
            <a:lstStyle/>
            <a:p>
              <a:pPr algn="ctr">
                <a:defRPr/>
              </a:pPr>
              <a:r>
                <a:rPr lang="zh-CN" altLang="en-US" b="1" dirty="0">
                  <a:solidFill>
                    <a:schemeClr val="bg1"/>
                  </a:solidFill>
                  <a:latin typeface="+mj-ea"/>
                  <a:ea typeface="+mj-ea"/>
                </a:rPr>
                <a:t>请输入标题</a:t>
              </a:r>
            </a:p>
          </p:txBody>
        </p:sp>
        <p:sp>
          <p:nvSpPr>
            <p:cNvPr id="53" name="矩形 52">
              <a:extLst>
                <a:ext uri="{FF2B5EF4-FFF2-40B4-BE49-F238E27FC236}">
                  <a16:creationId xmlns="" xmlns:a16="http://schemas.microsoft.com/office/drawing/2014/main" id="{B567D9F3-84D0-4CB6-A2B2-A980F2B9D3F0}"/>
                </a:ext>
              </a:extLst>
            </p:cNvPr>
            <p:cNvSpPr/>
            <p:nvPr/>
          </p:nvSpPr>
          <p:spPr>
            <a:xfrm>
              <a:off x="504824" y="2722940"/>
              <a:ext cx="1638495" cy="679801"/>
            </a:xfrm>
            <a:prstGeom prst="rect">
              <a:avLst/>
            </a:prstGeom>
          </p:spPr>
          <p:txBody>
            <a:bodyPr wrap="square">
              <a:spAutoFit/>
            </a:bodyPr>
            <a:lstStyle/>
            <a:p>
              <a:pPr algn="ctr">
                <a:lnSpc>
                  <a:spcPct val="125000"/>
                </a:lnSpc>
                <a:defRPr/>
              </a:pPr>
              <a:r>
                <a:rPr lang="zh-CN" altLang="en-US" sz="1600" dirty="0">
                  <a:solidFill>
                    <a:schemeClr val="bg1"/>
                  </a:solidFill>
                  <a:latin typeface="+mn-ea"/>
                </a:rPr>
                <a:t>删除原图，出现图片占位符替换</a:t>
              </a:r>
            </a:p>
          </p:txBody>
        </p:sp>
        <p:cxnSp>
          <p:nvCxnSpPr>
            <p:cNvPr id="54" name="直接连接符 53">
              <a:extLst>
                <a:ext uri="{FF2B5EF4-FFF2-40B4-BE49-F238E27FC236}">
                  <a16:creationId xmlns="" xmlns:a16="http://schemas.microsoft.com/office/drawing/2014/main" id="{EC812C6C-51CE-4B38-9C8D-1A36A1140F20}"/>
                </a:ext>
              </a:extLst>
            </p:cNvPr>
            <p:cNvCxnSpPr>
              <a:cxnSpLocks/>
            </p:cNvCxnSpPr>
            <p:nvPr/>
          </p:nvCxnSpPr>
          <p:spPr>
            <a:xfrm>
              <a:off x="891251" y="2581490"/>
              <a:ext cx="821829"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5" name="组合 54">
            <a:extLst>
              <a:ext uri="{FF2B5EF4-FFF2-40B4-BE49-F238E27FC236}">
                <a16:creationId xmlns="" xmlns:a16="http://schemas.microsoft.com/office/drawing/2014/main" id="{BE898903-F5B4-4DD7-9372-21D8E26436D3}"/>
              </a:ext>
            </a:extLst>
          </p:cNvPr>
          <p:cNvGrpSpPr/>
          <p:nvPr/>
        </p:nvGrpSpPr>
        <p:grpSpPr>
          <a:xfrm>
            <a:off x="3758102" y="2122613"/>
            <a:ext cx="1638495" cy="1280128"/>
            <a:chOff x="504824" y="2122613"/>
            <a:chExt cx="1638495" cy="1280128"/>
          </a:xfrm>
        </p:grpSpPr>
        <p:sp>
          <p:nvSpPr>
            <p:cNvPr id="56" name="矩形 55">
              <a:extLst>
                <a:ext uri="{FF2B5EF4-FFF2-40B4-BE49-F238E27FC236}">
                  <a16:creationId xmlns="" xmlns:a16="http://schemas.microsoft.com/office/drawing/2014/main" id="{10811617-B9B8-4D73-AB44-0FDD8DBDDD93}"/>
                </a:ext>
              </a:extLst>
            </p:cNvPr>
            <p:cNvSpPr/>
            <p:nvPr/>
          </p:nvSpPr>
          <p:spPr>
            <a:xfrm>
              <a:off x="645529" y="2122613"/>
              <a:ext cx="1338829" cy="369332"/>
            </a:xfrm>
            <a:prstGeom prst="rect">
              <a:avLst/>
            </a:prstGeom>
          </p:spPr>
          <p:txBody>
            <a:bodyPr wrap="none">
              <a:spAutoFit/>
            </a:bodyPr>
            <a:lstStyle/>
            <a:p>
              <a:pPr algn="ctr">
                <a:defRPr/>
              </a:pPr>
              <a:r>
                <a:rPr lang="zh-CN" altLang="en-US" b="1" dirty="0">
                  <a:solidFill>
                    <a:schemeClr val="bg1"/>
                  </a:solidFill>
                  <a:latin typeface="+mj-ea"/>
                  <a:ea typeface="+mj-ea"/>
                </a:rPr>
                <a:t>请输入标题</a:t>
              </a:r>
            </a:p>
          </p:txBody>
        </p:sp>
        <p:sp>
          <p:nvSpPr>
            <p:cNvPr id="57" name="矩形 56">
              <a:extLst>
                <a:ext uri="{FF2B5EF4-FFF2-40B4-BE49-F238E27FC236}">
                  <a16:creationId xmlns="" xmlns:a16="http://schemas.microsoft.com/office/drawing/2014/main" id="{B40426BC-E0A8-4DA2-ADBC-5F7913EE9C7E}"/>
                </a:ext>
              </a:extLst>
            </p:cNvPr>
            <p:cNvSpPr/>
            <p:nvPr/>
          </p:nvSpPr>
          <p:spPr>
            <a:xfrm>
              <a:off x="504824" y="2722940"/>
              <a:ext cx="1638495" cy="679801"/>
            </a:xfrm>
            <a:prstGeom prst="rect">
              <a:avLst/>
            </a:prstGeom>
          </p:spPr>
          <p:txBody>
            <a:bodyPr wrap="square">
              <a:spAutoFit/>
            </a:bodyPr>
            <a:lstStyle/>
            <a:p>
              <a:pPr algn="ctr">
                <a:lnSpc>
                  <a:spcPct val="125000"/>
                </a:lnSpc>
                <a:defRPr/>
              </a:pPr>
              <a:r>
                <a:rPr lang="zh-CN" altLang="en-US" sz="1600" dirty="0">
                  <a:solidFill>
                    <a:schemeClr val="bg1"/>
                  </a:solidFill>
                  <a:latin typeface="+mn-ea"/>
                </a:rPr>
                <a:t>删除原图，出现图片占位符替换</a:t>
              </a:r>
            </a:p>
          </p:txBody>
        </p:sp>
        <p:cxnSp>
          <p:nvCxnSpPr>
            <p:cNvPr id="58" name="直接连接符 57">
              <a:extLst>
                <a:ext uri="{FF2B5EF4-FFF2-40B4-BE49-F238E27FC236}">
                  <a16:creationId xmlns="" xmlns:a16="http://schemas.microsoft.com/office/drawing/2014/main" id="{C3904A66-327E-4328-8A7C-F344AB963C19}"/>
                </a:ext>
              </a:extLst>
            </p:cNvPr>
            <p:cNvCxnSpPr>
              <a:cxnSpLocks/>
            </p:cNvCxnSpPr>
            <p:nvPr/>
          </p:nvCxnSpPr>
          <p:spPr>
            <a:xfrm>
              <a:off x="891251" y="2581490"/>
              <a:ext cx="821829"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9" name="组合 58">
            <a:extLst>
              <a:ext uri="{FF2B5EF4-FFF2-40B4-BE49-F238E27FC236}">
                <a16:creationId xmlns="" xmlns:a16="http://schemas.microsoft.com/office/drawing/2014/main" id="{FB370E82-9DD6-4853-AA83-29EF8EA48975}"/>
              </a:ext>
            </a:extLst>
          </p:cNvPr>
          <p:cNvGrpSpPr/>
          <p:nvPr/>
        </p:nvGrpSpPr>
        <p:grpSpPr>
          <a:xfrm>
            <a:off x="7007130" y="2122613"/>
            <a:ext cx="1638495" cy="1280128"/>
            <a:chOff x="504824" y="2122613"/>
            <a:chExt cx="1638495" cy="1280128"/>
          </a:xfrm>
        </p:grpSpPr>
        <p:sp>
          <p:nvSpPr>
            <p:cNvPr id="60" name="矩形 59">
              <a:extLst>
                <a:ext uri="{FF2B5EF4-FFF2-40B4-BE49-F238E27FC236}">
                  <a16:creationId xmlns="" xmlns:a16="http://schemas.microsoft.com/office/drawing/2014/main" id="{452E64A6-F10E-482B-A328-C263D5108556}"/>
                </a:ext>
              </a:extLst>
            </p:cNvPr>
            <p:cNvSpPr/>
            <p:nvPr/>
          </p:nvSpPr>
          <p:spPr>
            <a:xfrm>
              <a:off x="645529" y="2122613"/>
              <a:ext cx="1338829" cy="369332"/>
            </a:xfrm>
            <a:prstGeom prst="rect">
              <a:avLst/>
            </a:prstGeom>
          </p:spPr>
          <p:txBody>
            <a:bodyPr wrap="none">
              <a:spAutoFit/>
            </a:bodyPr>
            <a:lstStyle/>
            <a:p>
              <a:pPr algn="ctr">
                <a:defRPr/>
              </a:pPr>
              <a:r>
                <a:rPr lang="zh-CN" altLang="en-US" b="1" dirty="0">
                  <a:solidFill>
                    <a:schemeClr val="bg1"/>
                  </a:solidFill>
                  <a:latin typeface="+mj-ea"/>
                  <a:ea typeface="+mj-ea"/>
                </a:rPr>
                <a:t>请输入标题</a:t>
              </a:r>
            </a:p>
          </p:txBody>
        </p:sp>
        <p:sp>
          <p:nvSpPr>
            <p:cNvPr id="61" name="矩形 60">
              <a:extLst>
                <a:ext uri="{FF2B5EF4-FFF2-40B4-BE49-F238E27FC236}">
                  <a16:creationId xmlns="" xmlns:a16="http://schemas.microsoft.com/office/drawing/2014/main" id="{E841B8F7-AE12-404C-90B4-63B49F057AFD}"/>
                </a:ext>
              </a:extLst>
            </p:cNvPr>
            <p:cNvSpPr/>
            <p:nvPr/>
          </p:nvSpPr>
          <p:spPr>
            <a:xfrm>
              <a:off x="504824" y="2722940"/>
              <a:ext cx="1638495" cy="679801"/>
            </a:xfrm>
            <a:prstGeom prst="rect">
              <a:avLst/>
            </a:prstGeom>
          </p:spPr>
          <p:txBody>
            <a:bodyPr wrap="square">
              <a:spAutoFit/>
            </a:bodyPr>
            <a:lstStyle/>
            <a:p>
              <a:pPr algn="ctr">
                <a:lnSpc>
                  <a:spcPct val="125000"/>
                </a:lnSpc>
                <a:defRPr/>
              </a:pPr>
              <a:r>
                <a:rPr lang="zh-CN" altLang="en-US" sz="1600" dirty="0">
                  <a:solidFill>
                    <a:schemeClr val="bg1"/>
                  </a:solidFill>
                  <a:latin typeface="+mn-ea"/>
                </a:rPr>
                <a:t>删除原图，出现图片占位符替换</a:t>
              </a:r>
            </a:p>
          </p:txBody>
        </p:sp>
        <p:cxnSp>
          <p:nvCxnSpPr>
            <p:cNvPr id="62" name="直接连接符 61">
              <a:extLst>
                <a:ext uri="{FF2B5EF4-FFF2-40B4-BE49-F238E27FC236}">
                  <a16:creationId xmlns="" xmlns:a16="http://schemas.microsoft.com/office/drawing/2014/main" id="{300457CD-0A5B-4F6C-9817-046DDCDB67EF}"/>
                </a:ext>
              </a:extLst>
            </p:cNvPr>
            <p:cNvCxnSpPr>
              <a:cxnSpLocks/>
            </p:cNvCxnSpPr>
            <p:nvPr/>
          </p:nvCxnSpPr>
          <p:spPr>
            <a:xfrm>
              <a:off x="891251" y="2581490"/>
              <a:ext cx="821829"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3" name="组合 62">
            <a:extLst>
              <a:ext uri="{FF2B5EF4-FFF2-40B4-BE49-F238E27FC236}">
                <a16:creationId xmlns="" xmlns:a16="http://schemas.microsoft.com/office/drawing/2014/main" id="{EB97125C-06C2-420E-B3AE-C5F36233FA6D}"/>
              </a:ext>
            </a:extLst>
          </p:cNvPr>
          <p:cNvGrpSpPr/>
          <p:nvPr/>
        </p:nvGrpSpPr>
        <p:grpSpPr>
          <a:xfrm>
            <a:off x="2104536" y="3777291"/>
            <a:ext cx="1638495" cy="1280128"/>
            <a:chOff x="504824" y="2122613"/>
            <a:chExt cx="1638495" cy="1280128"/>
          </a:xfrm>
        </p:grpSpPr>
        <p:sp>
          <p:nvSpPr>
            <p:cNvPr id="64" name="矩形 63">
              <a:extLst>
                <a:ext uri="{FF2B5EF4-FFF2-40B4-BE49-F238E27FC236}">
                  <a16:creationId xmlns="" xmlns:a16="http://schemas.microsoft.com/office/drawing/2014/main" id="{FA62188D-DAB2-4581-B3F8-27727C2AB4F7}"/>
                </a:ext>
              </a:extLst>
            </p:cNvPr>
            <p:cNvSpPr/>
            <p:nvPr/>
          </p:nvSpPr>
          <p:spPr>
            <a:xfrm>
              <a:off x="645529" y="2122613"/>
              <a:ext cx="1338829" cy="369332"/>
            </a:xfrm>
            <a:prstGeom prst="rect">
              <a:avLst/>
            </a:prstGeom>
          </p:spPr>
          <p:txBody>
            <a:bodyPr wrap="none">
              <a:spAutoFit/>
            </a:bodyPr>
            <a:lstStyle/>
            <a:p>
              <a:pPr algn="ctr">
                <a:defRPr/>
              </a:pPr>
              <a:r>
                <a:rPr lang="zh-CN" altLang="en-US" b="1" dirty="0">
                  <a:solidFill>
                    <a:schemeClr val="bg1"/>
                  </a:solidFill>
                  <a:latin typeface="+mj-ea"/>
                  <a:ea typeface="+mj-ea"/>
                </a:rPr>
                <a:t>请输入标题</a:t>
              </a:r>
            </a:p>
          </p:txBody>
        </p:sp>
        <p:sp>
          <p:nvSpPr>
            <p:cNvPr id="65" name="矩形 64">
              <a:extLst>
                <a:ext uri="{FF2B5EF4-FFF2-40B4-BE49-F238E27FC236}">
                  <a16:creationId xmlns="" xmlns:a16="http://schemas.microsoft.com/office/drawing/2014/main" id="{7B70B70F-6BFC-4321-A93E-AD7D32CDFC63}"/>
                </a:ext>
              </a:extLst>
            </p:cNvPr>
            <p:cNvSpPr/>
            <p:nvPr/>
          </p:nvSpPr>
          <p:spPr>
            <a:xfrm>
              <a:off x="504824" y="2722940"/>
              <a:ext cx="1638495" cy="679801"/>
            </a:xfrm>
            <a:prstGeom prst="rect">
              <a:avLst/>
            </a:prstGeom>
          </p:spPr>
          <p:txBody>
            <a:bodyPr wrap="square">
              <a:spAutoFit/>
            </a:bodyPr>
            <a:lstStyle/>
            <a:p>
              <a:pPr algn="ctr">
                <a:lnSpc>
                  <a:spcPct val="125000"/>
                </a:lnSpc>
                <a:defRPr/>
              </a:pPr>
              <a:r>
                <a:rPr lang="zh-CN" altLang="en-US" sz="1600" dirty="0">
                  <a:solidFill>
                    <a:schemeClr val="bg1"/>
                  </a:solidFill>
                  <a:latin typeface="+mn-ea"/>
                </a:rPr>
                <a:t>删除原图，出现图片占位符替换</a:t>
              </a:r>
            </a:p>
          </p:txBody>
        </p:sp>
        <p:cxnSp>
          <p:nvCxnSpPr>
            <p:cNvPr id="66" name="直接连接符 65">
              <a:extLst>
                <a:ext uri="{FF2B5EF4-FFF2-40B4-BE49-F238E27FC236}">
                  <a16:creationId xmlns="" xmlns:a16="http://schemas.microsoft.com/office/drawing/2014/main" id="{E28A7F48-559F-48E6-AFD0-81EAF2250193}"/>
                </a:ext>
              </a:extLst>
            </p:cNvPr>
            <p:cNvCxnSpPr>
              <a:cxnSpLocks/>
            </p:cNvCxnSpPr>
            <p:nvPr/>
          </p:nvCxnSpPr>
          <p:spPr>
            <a:xfrm>
              <a:off x="891251" y="2581490"/>
              <a:ext cx="821829"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7" name="组合 66">
            <a:extLst>
              <a:ext uri="{FF2B5EF4-FFF2-40B4-BE49-F238E27FC236}">
                <a16:creationId xmlns="" xmlns:a16="http://schemas.microsoft.com/office/drawing/2014/main" id="{256DF253-F6E1-46B0-8E17-2BAF25054E75}"/>
              </a:ext>
            </a:extLst>
          </p:cNvPr>
          <p:cNvGrpSpPr/>
          <p:nvPr/>
        </p:nvGrpSpPr>
        <p:grpSpPr>
          <a:xfrm>
            <a:off x="5381625" y="3777291"/>
            <a:ext cx="1638495" cy="1280128"/>
            <a:chOff x="504824" y="2122613"/>
            <a:chExt cx="1638495" cy="1280128"/>
          </a:xfrm>
        </p:grpSpPr>
        <p:sp>
          <p:nvSpPr>
            <p:cNvPr id="68" name="矩形 67">
              <a:extLst>
                <a:ext uri="{FF2B5EF4-FFF2-40B4-BE49-F238E27FC236}">
                  <a16:creationId xmlns="" xmlns:a16="http://schemas.microsoft.com/office/drawing/2014/main" id="{2BFE32CC-5DE6-4600-AE6B-1CD525A4429A}"/>
                </a:ext>
              </a:extLst>
            </p:cNvPr>
            <p:cNvSpPr/>
            <p:nvPr/>
          </p:nvSpPr>
          <p:spPr>
            <a:xfrm>
              <a:off x="645529" y="2122613"/>
              <a:ext cx="1338829" cy="369332"/>
            </a:xfrm>
            <a:prstGeom prst="rect">
              <a:avLst/>
            </a:prstGeom>
          </p:spPr>
          <p:txBody>
            <a:bodyPr wrap="none">
              <a:spAutoFit/>
            </a:bodyPr>
            <a:lstStyle/>
            <a:p>
              <a:pPr algn="ctr">
                <a:defRPr/>
              </a:pPr>
              <a:r>
                <a:rPr lang="zh-CN" altLang="en-US" b="1" dirty="0">
                  <a:solidFill>
                    <a:schemeClr val="bg1"/>
                  </a:solidFill>
                  <a:latin typeface="+mj-ea"/>
                  <a:ea typeface="+mj-ea"/>
                </a:rPr>
                <a:t>请输入标题</a:t>
              </a:r>
            </a:p>
          </p:txBody>
        </p:sp>
        <p:sp>
          <p:nvSpPr>
            <p:cNvPr id="69" name="矩形 68">
              <a:extLst>
                <a:ext uri="{FF2B5EF4-FFF2-40B4-BE49-F238E27FC236}">
                  <a16:creationId xmlns="" xmlns:a16="http://schemas.microsoft.com/office/drawing/2014/main" id="{4CFBDFF9-6FE0-45F4-BF92-E58830E370C0}"/>
                </a:ext>
              </a:extLst>
            </p:cNvPr>
            <p:cNvSpPr/>
            <p:nvPr/>
          </p:nvSpPr>
          <p:spPr>
            <a:xfrm>
              <a:off x="504824" y="2722940"/>
              <a:ext cx="1638495" cy="679801"/>
            </a:xfrm>
            <a:prstGeom prst="rect">
              <a:avLst/>
            </a:prstGeom>
          </p:spPr>
          <p:txBody>
            <a:bodyPr wrap="square">
              <a:spAutoFit/>
            </a:bodyPr>
            <a:lstStyle/>
            <a:p>
              <a:pPr algn="ctr">
                <a:lnSpc>
                  <a:spcPct val="125000"/>
                </a:lnSpc>
                <a:defRPr/>
              </a:pPr>
              <a:r>
                <a:rPr lang="zh-CN" altLang="en-US" sz="1600" dirty="0">
                  <a:solidFill>
                    <a:schemeClr val="bg1"/>
                  </a:solidFill>
                  <a:latin typeface="+mn-ea"/>
                </a:rPr>
                <a:t>删除原图，出现图片占位符替换</a:t>
              </a:r>
            </a:p>
          </p:txBody>
        </p:sp>
        <p:cxnSp>
          <p:nvCxnSpPr>
            <p:cNvPr id="70" name="直接连接符 69">
              <a:extLst>
                <a:ext uri="{FF2B5EF4-FFF2-40B4-BE49-F238E27FC236}">
                  <a16:creationId xmlns="" xmlns:a16="http://schemas.microsoft.com/office/drawing/2014/main" id="{F2FB42AE-46F3-4D30-AB87-099352C3CE6D}"/>
                </a:ext>
              </a:extLst>
            </p:cNvPr>
            <p:cNvCxnSpPr>
              <a:cxnSpLocks/>
            </p:cNvCxnSpPr>
            <p:nvPr/>
          </p:nvCxnSpPr>
          <p:spPr>
            <a:xfrm>
              <a:off x="891251" y="2581490"/>
              <a:ext cx="821829"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 xmlns:p14="http://schemas.microsoft.com/office/powerpoint/2010/main" val="682469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a:extLst>
              <a:ext uri="{FF2B5EF4-FFF2-40B4-BE49-F238E27FC236}">
                <a16:creationId xmlns="" xmlns:a16="http://schemas.microsoft.com/office/drawing/2014/main" id="{E9EAF58A-F2A5-4950-B6CB-9B9562E44EA4}"/>
              </a:ext>
            </a:extLst>
          </p:cNvPr>
          <p:cNvPicPr>
            <a:picLocks noGrp="1" noChangeAspect="1"/>
          </p:cNvPicPr>
          <p:nvPr>
            <p:ph type="pic" sz="quarter" idx="10"/>
          </p:nvPr>
        </p:nvPicPr>
        <p:blipFill rotWithShape="1">
          <a:blip r:embed="rId3" cstate="print">
            <a:extLst>
              <a:ext uri="{28A0092B-C50C-407E-A947-70E740481C1C}">
                <a14:useLocalDpi xmlns="" xmlns:a14="http://schemas.microsoft.com/office/drawing/2010/main" val="0"/>
              </a:ext>
            </a:extLst>
          </a:blip>
          <a:srcRect t="16818" b="16818"/>
          <a:stretch/>
        </p:blipFill>
        <p:spPr>
          <a:xfrm>
            <a:off x="0" y="353"/>
            <a:ext cx="9144000" cy="3413495"/>
          </a:xfrm>
        </p:spPr>
      </p:pic>
      <p:sp>
        <p:nvSpPr>
          <p:cNvPr id="43" name="任意多边形: 形状 42">
            <a:extLst>
              <a:ext uri="{FF2B5EF4-FFF2-40B4-BE49-F238E27FC236}">
                <a16:creationId xmlns="" xmlns:a16="http://schemas.microsoft.com/office/drawing/2014/main" id="{FC9066D6-1D4E-46BD-9271-4094208BA431}"/>
              </a:ext>
            </a:extLst>
          </p:cNvPr>
          <p:cNvSpPr/>
          <p:nvPr/>
        </p:nvSpPr>
        <p:spPr>
          <a:xfrm>
            <a:off x="0" y="1"/>
            <a:ext cx="9144000" cy="3429000"/>
          </a:xfrm>
          <a:custGeom>
            <a:avLst/>
            <a:gdLst>
              <a:gd name="connsiteX0" fmla="*/ 0 w 12192000"/>
              <a:gd name="connsiteY0" fmla="*/ 0 h 3429000"/>
              <a:gd name="connsiteX1" fmla="*/ 12192000 w 12192000"/>
              <a:gd name="connsiteY1" fmla="*/ 0 h 3429000"/>
              <a:gd name="connsiteX2" fmla="*/ 12192000 w 12192000"/>
              <a:gd name="connsiteY2" fmla="*/ 1554119 h 3429000"/>
              <a:gd name="connsiteX3" fmla="*/ 12126276 w 12192000"/>
              <a:gd name="connsiteY3" fmla="*/ 1618839 h 3429000"/>
              <a:gd name="connsiteX4" fmla="*/ 6096000 w 12192000"/>
              <a:gd name="connsiteY4" fmla="*/ 3429000 h 3429000"/>
              <a:gd name="connsiteX5" fmla="*/ 65724 w 12192000"/>
              <a:gd name="connsiteY5" fmla="*/ 1618839 h 3429000"/>
              <a:gd name="connsiteX6" fmla="*/ 0 w 12192000"/>
              <a:gd name="connsiteY6" fmla="*/ 1554119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429000">
                <a:moveTo>
                  <a:pt x="0" y="0"/>
                </a:moveTo>
                <a:lnTo>
                  <a:pt x="12192000" y="0"/>
                </a:lnTo>
                <a:lnTo>
                  <a:pt x="12192000" y="1554119"/>
                </a:lnTo>
                <a:lnTo>
                  <a:pt x="12126276" y="1618839"/>
                </a:lnTo>
                <a:cubicBezTo>
                  <a:pt x="10964948" y="2697053"/>
                  <a:pt x="8699954" y="3429000"/>
                  <a:pt x="6096000" y="3429000"/>
                </a:cubicBezTo>
                <a:cubicBezTo>
                  <a:pt x="3492047" y="3429000"/>
                  <a:pt x="1227053" y="2697053"/>
                  <a:pt x="65724" y="1618839"/>
                </a:cubicBezTo>
                <a:lnTo>
                  <a:pt x="0" y="1554119"/>
                </a:lnTo>
                <a:close/>
              </a:path>
            </a:pathLst>
          </a:custGeom>
          <a:solidFill>
            <a:srgbClr val="F7FAFC">
              <a:alpha val="9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350"/>
          </a:p>
        </p:txBody>
      </p:sp>
      <p:sp>
        <p:nvSpPr>
          <p:cNvPr id="2" name="直角三角形 1">
            <a:extLst>
              <a:ext uri="{FF2B5EF4-FFF2-40B4-BE49-F238E27FC236}">
                <a16:creationId xmlns="" xmlns:a16="http://schemas.microsoft.com/office/drawing/2014/main" id="{3D1A0D99-F7C9-459E-A05C-876BECDE9326}"/>
              </a:ext>
            </a:extLst>
          </p:cNvPr>
          <p:cNvSpPr/>
          <p:nvPr/>
        </p:nvSpPr>
        <p:spPr>
          <a:xfrm rot="18900000" flipH="1">
            <a:off x="-448838" y="3292312"/>
            <a:ext cx="894603" cy="894603"/>
          </a:xfrm>
          <a:prstGeom prst="rtTriangl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4" name="文本框 3">
            <a:extLst>
              <a:ext uri="{FF2B5EF4-FFF2-40B4-BE49-F238E27FC236}">
                <a16:creationId xmlns="" xmlns:a16="http://schemas.microsoft.com/office/drawing/2014/main" id="{384F9CB1-1DE8-412F-A9B3-6EA672160F79}"/>
              </a:ext>
            </a:extLst>
          </p:cNvPr>
          <p:cNvSpPr txBox="1"/>
          <p:nvPr/>
        </p:nvSpPr>
        <p:spPr>
          <a:xfrm>
            <a:off x="2527247" y="1793642"/>
            <a:ext cx="3580327" cy="1446550"/>
          </a:xfrm>
          <a:prstGeom prst="rect">
            <a:avLst/>
          </a:prstGeom>
          <a:noFill/>
        </p:spPr>
        <p:txBody>
          <a:bodyPr wrap="square" lIns="0" rIns="0" rtlCol="0">
            <a:spAutoFit/>
          </a:bodyPr>
          <a:lstStyle/>
          <a:p>
            <a:pPr algn="ctr"/>
            <a:r>
              <a:rPr lang="en-US" altLang="zh-CN" sz="8800" dirty="0">
                <a:latin typeface="Imagination Station" panose="02000500000000000000" pitchFamily="2" charset="0"/>
                <a:ea typeface="HOT-Ninja Std R" panose="02020400000000000000" pitchFamily="18" charset="-128"/>
              </a:rPr>
              <a:t>Content</a:t>
            </a:r>
            <a:endParaRPr lang="zh-CN" altLang="en-US" sz="8800" dirty="0">
              <a:latin typeface="Imagination Station" panose="02000500000000000000" pitchFamily="2" charset="0"/>
              <a:ea typeface="HOT-Ninja Std R" panose="02020400000000000000" pitchFamily="18" charset="-128"/>
            </a:endParaRPr>
          </a:p>
        </p:txBody>
      </p:sp>
      <p:sp>
        <p:nvSpPr>
          <p:cNvPr id="106" name="直角三角形 105">
            <a:extLst>
              <a:ext uri="{FF2B5EF4-FFF2-40B4-BE49-F238E27FC236}">
                <a16:creationId xmlns="" xmlns:a16="http://schemas.microsoft.com/office/drawing/2014/main" id="{5BCEDBFA-C61C-41D3-AA87-B6BB87D56A57}"/>
              </a:ext>
            </a:extLst>
          </p:cNvPr>
          <p:cNvSpPr/>
          <p:nvPr/>
        </p:nvSpPr>
        <p:spPr>
          <a:xfrm rot="2700000">
            <a:off x="8696699" y="3292312"/>
            <a:ext cx="894603" cy="894603"/>
          </a:xfrm>
          <a:prstGeom prst="rtTriangl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nvGrpSpPr>
          <p:cNvPr id="113" name="组合 112">
            <a:extLst>
              <a:ext uri="{FF2B5EF4-FFF2-40B4-BE49-F238E27FC236}">
                <a16:creationId xmlns="" xmlns:a16="http://schemas.microsoft.com/office/drawing/2014/main" id="{01E92CE0-96A0-46FC-8635-BD8356292D43}"/>
              </a:ext>
            </a:extLst>
          </p:cNvPr>
          <p:cNvGrpSpPr/>
          <p:nvPr/>
        </p:nvGrpSpPr>
        <p:grpSpPr>
          <a:xfrm>
            <a:off x="631812" y="319702"/>
            <a:ext cx="7880377" cy="227330"/>
            <a:chOff x="841391" y="466116"/>
            <a:chExt cx="10507169" cy="303107"/>
          </a:xfrm>
        </p:grpSpPr>
        <p:grpSp>
          <p:nvGrpSpPr>
            <p:cNvPr id="107" name="组合 106">
              <a:extLst>
                <a:ext uri="{FF2B5EF4-FFF2-40B4-BE49-F238E27FC236}">
                  <a16:creationId xmlns="" xmlns:a16="http://schemas.microsoft.com/office/drawing/2014/main" id="{1E50342E-D8B5-4CBB-ADC4-6F5D5EACD9F3}"/>
                </a:ext>
              </a:extLst>
            </p:cNvPr>
            <p:cNvGrpSpPr/>
            <p:nvPr/>
          </p:nvGrpSpPr>
          <p:grpSpPr>
            <a:xfrm rot="16200000" flipH="1" flipV="1">
              <a:off x="841391" y="466116"/>
              <a:ext cx="303107" cy="303107"/>
              <a:chOff x="962675" y="5112327"/>
              <a:chExt cx="672161" cy="672161"/>
            </a:xfrm>
          </p:grpSpPr>
          <p:cxnSp>
            <p:nvCxnSpPr>
              <p:cNvPr id="108" name="直接连接符 107">
                <a:extLst>
                  <a:ext uri="{FF2B5EF4-FFF2-40B4-BE49-F238E27FC236}">
                    <a16:creationId xmlns="" xmlns:a16="http://schemas.microsoft.com/office/drawing/2014/main" id="{ADE4AF55-2E42-4F73-8794-DE352F315AD5}"/>
                  </a:ext>
                </a:extLst>
              </p:cNvPr>
              <p:cNvCxnSpPr/>
              <p:nvPr/>
            </p:nvCxnSpPr>
            <p:spPr>
              <a:xfrm flipH="1">
                <a:off x="962675" y="5784488"/>
                <a:ext cx="672161" cy="0"/>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09" name="直接连接符 108">
                <a:extLst>
                  <a:ext uri="{FF2B5EF4-FFF2-40B4-BE49-F238E27FC236}">
                    <a16:creationId xmlns="" xmlns:a16="http://schemas.microsoft.com/office/drawing/2014/main" id="{08C40A08-7BCD-4CD5-A93A-39BD1D5ECCD6}"/>
                  </a:ext>
                </a:extLst>
              </p:cNvPr>
              <p:cNvCxnSpPr/>
              <p:nvPr/>
            </p:nvCxnSpPr>
            <p:spPr>
              <a:xfrm flipV="1">
                <a:off x="962675" y="5112327"/>
                <a:ext cx="0" cy="672161"/>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0" name="组合 109">
              <a:extLst>
                <a:ext uri="{FF2B5EF4-FFF2-40B4-BE49-F238E27FC236}">
                  <a16:creationId xmlns="" xmlns:a16="http://schemas.microsoft.com/office/drawing/2014/main" id="{3A9156ED-394F-4CA5-9E83-5B65D11AD0BC}"/>
                </a:ext>
              </a:extLst>
            </p:cNvPr>
            <p:cNvGrpSpPr/>
            <p:nvPr/>
          </p:nvGrpSpPr>
          <p:grpSpPr>
            <a:xfrm rot="16200000" flipH="1">
              <a:off x="11045453" y="466116"/>
              <a:ext cx="303107" cy="303107"/>
              <a:chOff x="962675" y="5112327"/>
              <a:chExt cx="672161" cy="672161"/>
            </a:xfrm>
          </p:grpSpPr>
          <p:cxnSp>
            <p:nvCxnSpPr>
              <p:cNvPr id="111" name="直接连接符 110">
                <a:extLst>
                  <a:ext uri="{FF2B5EF4-FFF2-40B4-BE49-F238E27FC236}">
                    <a16:creationId xmlns="" xmlns:a16="http://schemas.microsoft.com/office/drawing/2014/main" id="{91F052F0-3971-4D58-BB41-1317155D98A1}"/>
                  </a:ext>
                </a:extLst>
              </p:cNvPr>
              <p:cNvCxnSpPr/>
              <p:nvPr/>
            </p:nvCxnSpPr>
            <p:spPr>
              <a:xfrm flipH="1">
                <a:off x="962675" y="5784488"/>
                <a:ext cx="672161" cy="0"/>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2" name="直接连接符 111">
                <a:extLst>
                  <a:ext uri="{FF2B5EF4-FFF2-40B4-BE49-F238E27FC236}">
                    <a16:creationId xmlns="" xmlns:a16="http://schemas.microsoft.com/office/drawing/2014/main" id="{E215FCA5-9F12-4E38-B343-942E8248BF72}"/>
                  </a:ext>
                </a:extLst>
              </p:cNvPr>
              <p:cNvCxnSpPr/>
              <p:nvPr/>
            </p:nvCxnSpPr>
            <p:spPr>
              <a:xfrm flipV="1">
                <a:off x="962675" y="5112327"/>
                <a:ext cx="0" cy="672161"/>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14" name="组合 113">
            <a:extLst>
              <a:ext uri="{FF2B5EF4-FFF2-40B4-BE49-F238E27FC236}">
                <a16:creationId xmlns="" xmlns:a16="http://schemas.microsoft.com/office/drawing/2014/main" id="{6C7F5E82-2F33-41C6-92C9-5F58D5295B86}"/>
              </a:ext>
            </a:extLst>
          </p:cNvPr>
          <p:cNvGrpSpPr/>
          <p:nvPr/>
        </p:nvGrpSpPr>
        <p:grpSpPr>
          <a:xfrm flipV="1">
            <a:off x="631812" y="6308351"/>
            <a:ext cx="7880377" cy="227330"/>
            <a:chOff x="841391" y="466116"/>
            <a:chExt cx="10507169" cy="303107"/>
          </a:xfrm>
        </p:grpSpPr>
        <p:grpSp>
          <p:nvGrpSpPr>
            <p:cNvPr id="115" name="组合 114">
              <a:extLst>
                <a:ext uri="{FF2B5EF4-FFF2-40B4-BE49-F238E27FC236}">
                  <a16:creationId xmlns="" xmlns:a16="http://schemas.microsoft.com/office/drawing/2014/main" id="{12B14B2C-B8D4-40B7-807C-D5EB4483C606}"/>
                </a:ext>
              </a:extLst>
            </p:cNvPr>
            <p:cNvGrpSpPr/>
            <p:nvPr/>
          </p:nvGrpSpPr>
          <p:grpSpPr>
            <a:xfrm rot="16200000" flipH="1" flipV="1">
              <a:off x="841391" y="466116"/>
              <a:ext cx="303107" cy="303107"/>
              <a:chOff x="962675" y="5112327"/>
              <a:chExt cx="672161" cy="672161"/>
            </a:xfrm>
          </p:grpSpPr>
          <p:cxnSp>
            <p:nvCxnSpPr>
              <p:cNvPr id="119" name="直接连接符 118">
                <a:extLst>
                  <a:ext uri="{FF2B5EF4-FFF2-40B4-BE49-F238E27FC236}">
                    <a16:creationId xmlns="" xmlns:a16="http://schemas.microsoft.com/office/drawing/2014/main" id="{928C3ACF-0D49-42B2-A19D-BCADD04FAE0E}"/>
                  </a:ext>
                </a:extLst>
              </p:cNvPr>
              <p:cNvCxnSpPr/>
              <p:nvPr/>
            </p:nvCxnSpPr>
            <p:spPr>
              <a:xfrm flipH="1">
                <a:off x="962675" y="5784488"/>
                <a:ext cx="672161" cy="0"/>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20" name="直接连接符 119">
                <a:extLst>
                  <a:ext uri="{FF2B5EF4-FFF2-40B4-BE49-F238E27FC236}">
                    <a16:creationId xmlns="" xmlns:a16="http://schemas.microsoft.com/office/drawing/2014/main" id="{A767DF7B-2BF6-4666-B0D2-BB729302F7D9}"/>
                  </a:ext>
                </a:extLst>
              </p:cNvPr>
              <p:cNvCxnSpPr/>
              <p:nvPr/>
            </p:nvCxnSpPr>
            <p:spPr>
              <a:xfrm flipV="1">
                <a:off x="962675" y="5112327"/>
                <a:ext cx="0" cy="672161"/>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6" name="组合 115">
              <a:extLst>
                <a:ext uri="{FF2B5EF4-FFF2-40B4-BE49-F238E27FC236}">
                  <a16:creationId xmlns="" xmlns:a16="http://schemas.microsoft.com/office/drawing/2014/main" id="{5FFE9942-355D-4260-A561-BC2604DC2E24}"/>
                </a:ext>
              </a:extLst>
            </p:cNvPr>
            <p:cNvGrpSpPr/>
            <p:nvPr/>
          </p:nvGrpSpPr>
          <p:grpSpPr>
            <a:xfrm rot="16200000" flipH="1">
              <a:off x="11045453" y="466116"/>
              <a:ext cx="303107" cy="303107"/>
              <a:chOff x="962675" y="5112327"/>
              <a:chExt cx="672161" cy="672161"/>
            </a:xfrm>
          </p:grpSpPr>
          <p:cxnSp>
            <p:nvCxnSpPr>
              <p:cNvPr id="117" name="直接连接符 116">
                <a:extLst>
                  <a:ext uri="{FF2B5EF4-FFF2-40B4-BE49-F238E27FC236}">
                    <a16:creationId xmlns="" xmlns:a16="http://schemas.microsoft.com/office/drawing/2014/main" id="{47C11731-10C7-4A11-885A-DCCD27026A12}"/>
                  </a:ext>
                </a:extLst>
              </p:cNvPr>
              <p:cNvCxnSpPr/>
              <p:nvPr/>
            </p:nvCxnSpPr>
            <p:spPr>
              <a:xfrm flipH="1">
                <a:off x="962675" y="5784488"/>
                <a:ext cx="672161" cy="0"/>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8" name="直接连接符 117">
                <a:extLst>
                  <a:ext uri="{FF2B5EF4-FFF2-40B4-BE49-F238E27FC236}">
                    <a16:creationId xmlns="" xmlns:a16="http://schemas.microsoft.com/office/drawing/2014/main" id="{93870590-0508-46D8-801D-9B2738AC76FD}"/>
                  </a:ext>
                </a:extLst>
              </p:cNvPr>
              <p:cNvCxnSpPr/>
              <p:nvPr/>
            </p:nvCxnSpPr>
            <p:spPr>
              <a:xfrm flipV="1">
                <a:off x="962675" y="5112327"/>
                <a:ext cx="0" cy="672161"/>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52" name="文本框 51">
            <a:extLst>
              <a:ext uri="{FF2B5EF4-FFF2-40B4-BE49-F238E27FC236}">
                <a16:creationId xmlns="" xmlns:a16="http://schemas.microsoft.com/office/drawing/2014/main" id="{D8348132-5EFF-4F6F-A3D9-4BA11A20ADBC}"/>
              </a:ext>
            </a:extLst>
          </p:cNvPr>
          <p:cNvSpPr txBox="1"/>
          <p:nvPr/>
        </p:nvSpPr>
        <p:spPr>
          <a:xfrm>
            <a:off x="3945338" y="6397620"/>
            <a:ext cx="1253326" cy="230832"/>
          </a:xfrm>
          <a:prstGeom prst="rect">
            <a:avLst/>
          </a:prstGeom>
          <a:noFill/>
        </p:spPr>
        <p:txBody>
          <a:bodyPr vert="horz" wrap="square" lIns="0" rIns="0" rtlCol="0">
            <a:spAutoFit/>
          </a:bodyPr>
          <a:lstStyle/>
          <a:p>
            <a:pPr algn="dist" defTabSz="685800">
              <a:defRPr/>
            </a:pPr>
            <a:r>
              <a:rPr lang="en-US" altLang="zh-CN" sz="900" dirty="0">
                <a:solidFill>
                  <a:schemeClr val="tx1">
                    <a:lumMod val="65000"/>
                    <a:lumOff val="35000"/>
                  </a:schemeClr>
                </a:solidFill>
                <a:ea typeface="Microsoft YaHei"/>
                <a:cs typeface="+mn-ea"/>
                <a:sym typeface="+mn-lt"/>
              </a:rPr>
              <a:t>2019 / 01 / 30</a:t>
            </a:r>
            <a:endParaRPr lang="zh-CN" altLang="en-US" sz="900" dirty="0">
              <a:solidFill>
                <a:schemeClr val="tx1">
                  <a:lumMod val="65000"/>
                  <a:lumOff val="35000"/>
                </a:schemeClr>
              </a:solidFill>
              <a:ea typeface="Microsoft YaHei"/>
              <a:cs typeface="+mn-ea"/>
              <a:sym typeface="+mn-lt"/>
            </a:endParaRPr>
          </a:p>
        </p:txBody>
      </p:sp>
      <p:sp>
        <p:nvSpPr>
          <p:cNvPr id="55" name="文本框 54">
            <a:extLst>
              <a:ext uri="{FF2B5EF4-FFF2-40B4-BE49-F238E27FC236}">
                <a16:creationId xmlns="" xmlns:a16="http://schemas.microsoft.com/office/drawing/2014/main" id="{D5FBEF70-C04E-426B-AD21-FF58F8B9AF34}"/>
              </a:ext>
            </a:extLst>
          </p:cNvPr>
          <p:cNvSpPr txBox="1"/>
          <p:nvPr/>
        </p:nvSpPr>
        <p:spPr>
          <a:xfrm>
            <a:off x="2062573" y="4007677"/>
            <a:ext cx="2158452" cy="478163"/>
          </a:xfrm>
          <a:prstGeom prst="rect">
            <a:avLst/>
          </a:prstGeom>
          <a:noFill/>
        </p:spPr>
        <p:txBody>
          <a:bodyPr wrap="square" lIns="0" rtlCol="0">
            <a:spAutoFit/>
          </a:bodyPr>
          <a:lstStyle/>
          <a:p>
            <a:r>
              <a:rPr lang="zh-CN" altLang="en-US" sz="2400" dirty="0">
                <a:solidFill>
                  <a:schemeClr val="tx1">
                    <a:lumMod val="85000"/>
                    <a:lumOff val="15000"/>
                  </a:schemeClr>
                </a:solidFill>
                <a:latin typeface="+mj-ea"/>
                <a:ea typeface="+mj-ea"/>
              </a:rPr>
              <a:t>请输入关键词</a:t>
            </a:r>
          </a:p>
        </p:txBody>
      </p:sp>
      <p:sp>
        <p:nvSpPr>
          <p:cNvPr id="56" name="矩形 55">
            <a:extLst>
              <a:ext uri="{FF2B5EF4-FFF2-40B4-BE49-F238E27FC236}">
                <a16:creationId xmlns="" xmlns:a16="http://schemas.microsoft.com/office/drawing/2014/main" id="{28D2DF15-B9E5-4A48-859D-F11CF8603FAB}"/>
              </a:ext>
            </a:extLst>
          </p:cNvPr>
          <p:cNvSpPr/>
          <p:nvPr/>
        </p:nvSpPr>
        <p:spPr>
          <a:xfrm>
            <a:off x="2046126" y="4385810"/>
            <a:ext cx="2328809"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p>
        </p:txBody>
      </p:sp>
      <p:sp>
        <p:nvSpPr>
          <p:cNvPr id="58" name="文本框 57">
            <a:extLst>
              <a:ext uri="{FF2B5EF4-FFF2-40B4-BE49-F238E27FC236}">
                <a16:creationId xmlns="" xmlns:a16="http://schemas.microsoft.com/office/drawing/2014/main" id="{079E78B3-E339-4C0C-9A2D-B240A3B04AA2}"/>
              </a:ext>
            </a:extLst>
          </p:cNvPr>
          <p:cNvSpPr txBox="1"/>
          <p:nvPr/>
        </p:nvSpPr>
        <p:spPr>
          <a:xfrm>
            <a:off x="1148942" y="3895125"/>
            <a:ext cx="930912"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01</a:t>
            </a:r>
            <a:endParaRPr lang="zh-CN" altLang="en-US" sz="4800" b="1" dirty="0">
              <a:solidFill>
                <a:schemeClr val="bg1">
                  <a:lumMod val="85000"/>
                </a:schemeClr>
              </a:solidFill>
              <a:latin typeface="+mj-lt"/>
              <a:ea typeface="HOT-Ninja Std R" panose="02020400000000000000" pitchFamily="18" charset="-128"/>
            </a:endParaRPr>
          </a:p>
        </p:txBody>
      </p:sp>
      <p:sp>
        <p:nvSpPr>
          <p:cNvPr id="41" name="文本框 40">
            <a:extLst>
              <a:ext uri="{FF2B5EF4-FFF2-40B4-BE49-F238E27FC236}">
                <a16:creationId xmlns="" xmlns:a16="http://schemas.microsoft.com/office/drawing/2014/main" id="{EA8EBE72-17FC-43B0-8908-67CAAE293A2D}"/>
              </a:ext>
            </a:extLst>
          </p:cNvPr>
          <p:cNvSpPr txBox="1"/>
          <p:nvPr/>
        </p:nvSpPr>
        <p:spPr>
          <a:xfrm>
            <a:off x="2062573" y="5106464"/>
            <a:ext cx="2158452" cy="478163"/>
          </a:xfrm>
          <a:prstGeom prst="rect">
            <a:avLst/>
          </a:prstGeom>
          <a:noFill/>
        </p:spPr>
        <p:txBody>
          <a:bodyPr wrap="square" lIns="0" rtlCol="0">
            <a:spAutoFit/>
          </a:bodyPr>
          <a:lstStyle/>
          <a:p>
            <a:r>
              <a:rPr lang="zh-CN" altLang="en-US" sz="2400" dirty="0">
                <a:solidFill>
                  <a:schemeClr val="tx1">
                    <a:lumMod val="85000"/>
                    <a:lumOff val="15000"/>
                  </a:schemeClr>
                </a:solidFill>
                <a:latin typeface="+mj-ea"/>
                <a:ea typeface="+mj-ea"/>
              </a:rPr>
              <a:t>请输入关键词</a:t>
            </a:r>
          </a:p>
        </p:txBody>
      </p:sp>
      <p:sp>
        <p:nvSpPr>
          <p:cNvPr id="42" name="矩形 41">
            <a:extLst>
              <a:ext uri="{FF2B5EF4-FFF2-40B4-BE49-F238E27FC236}">
                <a16:creationId xmlns="" xmlns:a16="http://schemas.microsoft.com/office/drawing/2014/main" id="{D60049E0-00C4-49F1-8340-3689C683E3D1}"/>
              </a:ext>
            </a:extLst>
          </p:cNvPr>
          <p:cNvSpPr/>
          <p:nvPr/>
        </p:nvSpPr>
        <p:spPr>
          <a:xfrm>
            <a:off x="2046126" y="5484597"/>
            <a:ext cx="2328809"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p>
        </p:txBody>
      </p:sp>
      <p:sp>
        <p:nvSpPr>
          <p:cNvPr id="44" name="文本框 43">
            <a:extLst>
              <a:ext uri="{FF2B5EF4-FFF2-40B4-BE49-F238E27FC236}">
                <a16:creationId xmlns="" xmlns:a16="http://schemas.microsoft.com/office/drawing/2014/main" id="{5E25FCA9-7D88-4A47-A3D2-B16A84F143E6}"/>
              </a:ext>
            </a:extLst>
          </p:cNvPr>
          <p:cNvSpPr txBox="1"/>
          <p:nvPr/>
        </p:nvSpPr>
        <p:spPr>
          <a:xfrm>
            <a:off x="1148942" y="4993912"/>
            <a:ext cx="930912"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03</a:t>
            </a:r>
            <a:endParaRPr lang="zh-CN" altLang="en-US" sz="4800" b="1" dirty="0">
              <a:solidFill>
                <a:schemeClr val="bg1">
                  <a:lumMod val="85000"/>
                </a:schemeClr>
              </a:solidFill>
              <a:latin typeface="+mj-lt"/>
              <a:ea typeface="HOT-Ninja Std R" panose="02020400000000000000" pitchFamily="18" charset="-128"/>
            </a:endParaRPr>
          </a:p>
        </p:txBody>
      </p:sp>
      <p:sp>
        <p:nvSpPr>
          <p:cNvPr id="46" name="文本框 45">
            <a:extLst>
              <a:ext uri="{FF2B5EF4-FFF2-40B4-BE49-F238E27FC236}">
                <a16:creationId xmlns="" xmlns:a16="http://schemas.microsoft.com/office/drawing/2014/main" id="{D1F13EDA-2F21-4251-B27D-5DA5EBC3254E}"/>
              </a:ext>
            </a:extLst>
          </p:cNvPr>
          <p:cNvSpPr txBox="1"/>
          <p:nvPr/>
        </p:nvSpPr>
        <p:spPr>
          <a:xfrm>
            <a:off x="5682697" y="4007677"/>
            <a:ext cx="2158452" cy="478163"/>
          </a:xfrm>
          <a:prstGeom prst="rect">
            <a:avLst/>
          </a:prstGeom>
          <a:noFill/>
        </p:spPr>
        <p:txBody>
          <a:bodyPr wrap="square" lIns="0" rtlCol="0">
            <a:spAutoFit/>
          </a:bodyPr>
          <a:lstStyle/>
          <a:p>
            <a:r>
              <a:rPr lang="zh-CN" altLang="en-US" sz="2400" dirty="0">
                <a:solidFill>
                  <a:schemeClr val="tx1">
                    <a:lumMod val="85000"/>
                    <a:lumOff val="15000"/>
                  </a:schemeClr>
                </a:solidFill>
                <a:latin typeface="+mj-ea"/>
                <a:ea typeface="+mj-ea"/>
              </a:rPr>
              <a:t>请输入关键词</a:t>
            </a:r>
          </a:p>
        </p:txBody>
      </p:sp>
      <p:sp>
        <p:nvSpPr>
          <p:cNvPr id="47" name="矩形 46">
            <a:extLst>
              <a:ext uri="{FF2B5EF4-FFF2-40B4-BE49-F238E27FC236}">
                <a16:creationId xmlns="" xmlns:a16="http://schemas.microsoft.com/office/drawing/2014/main" id="{2139E580-87ED-47D9-A08F-CE0206DF090E}"/>
              </a:ext>
            </a:extLst>
          </p:cNvPr>
          <p:cNvSpPr/>
          <p:nvPr/>
        </p:nvSpPr>
        <p:spPr>
          <a:xfrm>
            <a:off x="5666250" y="4385810"/>
            <a:ext cx="2328809"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p>
        </p:txBody>
      </p:sp>
      <p:sp>
        <p:nvSpPr>
          <p:cNvPr id="48" name="文本框 47">
            <a:extLst>
              <a:ext uri="{FF2B5EF4-FFF2-40B4-BE49-F238E27FC236}">
                <a16:creationId xmlns="" xmlns:a16="http://schemas.microsoft.com/office/drawing/2014/main" id="{A190F0C0-F4CF-4973-871C-355C7AC42919}"/>
              </a:ext>
            </a:extLst>
          </p:cNvPr>
          <p:cNvSpPr txBox="1"/>
          <p:nvPr/>
        </p:nvSpPr>
        <p:spPr>
          <a:xfrm>
            <a:off x="4769066" y="3895125"/>
            <a:ext cx="930912"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02</a:t>
            </a:r>
            <a:endParaRPr lang="zh-CN" altLang="en-US" sz="4800" b="1" dirty="0">
              <a:solidFill>
                <a:schemeClr val="bg1">
                  <a:lumMod val="85000"/>
                </a:schemeClr>
              </a:solidFill>
              <a:latin typeface="+mj-lt"/>
              <a:ea typeface="HOT-Ninja Std R" panose="02020400000000000000" pitchFamily="18" charset="-128"/>
            </a:endParaRPr>
          </a:p>
        </p:txBody>
      </p:sp>
      <p:sp>
        <p:nvSpPr>
          <p:cNvPr id="50" name="文本框 49">
            <a:extLst>
              <a:ext uri="{FF2B5EF4-FFF2-40B4-BE49-F238E27FC236}">
                <a16:creationId xmlns="" xmlns:a16="http://schemas.microsoft.com/office/drawing/2014/main" id="{2E17D7B6-3F10-48A7-9741-1E71E91B397D}"/>
              </a:ext>
            </a:extLst>
          </p:cNvPr>
          <p:cNvSpPr txBox="1"/>
          <p:nvPr/>
        </p:nvSpPr>
        <p:spPr>
          <a:xfrm>
            <a:off x="5682697" y="5106464"/>
            <a:ext cx="2158452" cy="478163"/>
          </a:xfrm>
          <a:prstGeom prst="rect">
            <a:avLst/>
          </a:prstGeom>
          <a:noFill/>
        </p:spPr>
        <p:txBody>
          <a:bodyPr wrap="square" lIns="0" rtlCol="0">
            <a:spAutoFit/>
          </a:bodyPr>
          <a:lstStyle/>
          <a:p>
            <a:r>
              <a:rPr lang="zh-CN" altLang="en-US" sz="2400" dirty="0">
                <a:solidFill>
                  <a:schemeClr val="tx1">
                    <a:lumMod val="85000"/>
                    <a:lumOff val="15000"/>
                  </a:schemeClr>
                </a:solidFill>
                <a:latin typeface="+mj-ea"/>
                <a:ea typeface="+mj-ea"/>
              </a:rPr>
              <a:t>请输入关键词</a:t>
            </a:r>
          </a:p>
        </p:txBody>
      </p:sp>
      <p:sp>
        <p:nvSpPr>
          <p:cNvPr id="51" name="矩形 50">
            <a:extLst>
              <a:ext uri="{FF2B5EF4-FFF2-40B4-BE49-F238E27FC236}">
                <a16:creationId xmlns="" xmlns:a16="http://schemas.microsoft.com/office/drawing/2014/main" id="{135E840E-3B14-4E1C-B626-E90A9A1479BE}"/>
              </a:ext>
            </a:extLst>
          </p:cNvPr>
          <p:cNvSpPr/>
          <p:nvPr/>
        </p:nvSpPr>
        <p:spPr>
          <a:xfrm>
            <a:off x="5666250" y="5484597"/>
            <a:ext cx="2328809"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p>
        </p:txBody>
      </p:sp>
      <p:sp>
        <p:nvSpPr>
          <p:cNvPr id="53" name="文本框 52">
            <a:extLst>
              <a:ext uri="{FF2B5EF4-FFF2-40B4-BE49-F238E27FC236}">
                <a16:creationId xmlns="" xmlns:a16="http://schemas.microsoft.com/office/drawing/2014/main" id="{78C81E69-60A6-40D8-973C-FE50B394B48A}"/>
              </a:ext>
            </a:extLst>
          </p:cNvPr>
          <p:cNvSpPr txBox="1"/>
          <p:nvPr/>
        </p:nvSpPr>
        <p:spPr>
          <a:xfrm>
            <a:off x="4769066" y="4993912"/>
            <a:ext cx="930912"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04</a:t>
            </a:r>
            <a:endParaRPr lang="zh-CN" altLang="en-US" sz="4800" b="1" dirty="0">
              <a:solidFill>
                <a:schemeClr val="bg1">
                  <a:lumMod val="85000"/>
                </a:schemeClr>
              </a:solidFill>
              <a:latin typeface="+mj-lt"/>
              <a:ea typeface="HOT-Ninja Std R" panose="02020400000000000000" pitchFamily="18" charset="-128"/>
            </a:endParaRPr>
          </a:p>
        </p:txBody>
      </p:sp>
      <p:sp>
        <p:nvSpPr>
          <p:cNvPr id="76" name="任意多边形: 形状 75">
            <a:extLst>
              <a:ext uri="{FF2B5EF4-FFF2-40B4-BE49-F238E27FC236}">
                <a16:creationId xmlns="" xmlns:a16="http://schemas.microsoft.com/office/drawing/2014/main" id="{59679BA2-6E6C-42A8-A19B-1606E927AE03}"/>
              </a:ext>
            </a:extLst>
          </p:cNvPr>
          <p:cNvSpPr/>
          <p:nvPr/>
        </p:nvSpPr>
        <p:spPr>
          <a:xfrm>
            <a:off x="4405945" y="0"/>
            <a:ext cx="332111" cy="926506"/>
          </a:xfrm>
          <a:custGeom>
            <a:avLst/>
            <a:gdLst>
              <a:gd name="connsiteX0" fmla="*/ 287215 w 578034"/>
              <a:gd name="connsiteY0" fmla="*/ 0 h 1612571"/>
              <a:gd name="connsiteX1" fmla="*/ 290815 w 578034"/>
              <a:gd name="connsiteY1" fmla="*/ 0 h 1612571"/>
              <a:gd name="connsiteX2" fmla="*/ 290815 w 578034"/>
              <a:gd name="connsiteY2" fmla="*/ 1036335 h 1612571"/>
              <a:gd name="connsiteX3" fmla="*/ 578034 w 578034"/>
              <a:gd name="connsiteY3" fmla="*/ 1323554 h 1612571"/>
              <a:gd name="connsiteX4" fmla="*/ 289017 w 578034"/>
              <a:gd name="connsiteY4" fmla="*/ 1612571 h 1612571"/>
              <a:gd name="connsiteX5" fmla="*/ 0 w 578034"/>
              <a:gd name="connsiteY5" fmla="*/ 1323554 h 1612571"/>
              <a:gd name="connsiteX6" fmla="*/ 287215 w 578034"/>
              <a:gd name="connsiteY6" fmla="*/ 1036339 h 1612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8034" h="1612571">
                <a:moveTo>
                  <a:pt x="287215" y="0"/>
                </a:moveTo>
                <a:lnTo>
                  <a:pt x="290815" y="0"/>
                </a:lnTo>
                <a:lnTo>
                  <a:pt x="290815" y="1036335"/>
                </a:lnTo>
                <a:lnTo>
                  <a:pt x="578034" y="1323554"/>
                </a:lnTo>
                <a:lnTo>
                  <a:pt x="289017" y="1612571"/>
                </a:lnTo>
                <a:lnTo>
                  <a:pt x="0" y="1323554"/>
                </a:lnTo>
                <a:lnTo>
                  <a:pt x="287215" y="1036339"/>
                </a:lnTo>
                <a:close/>
              </a:path>
            </a:pathLst>
          </a:cu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Tree>
    <p:extLst>
      <p:ext uri="{BB962C8B-B14F-4D97-AF65-F5344CB8AC3E}">
        <p14:creationId xmlns="" xmlns:p14="http://schemas.microsoft.com/office/powerpoint/2010/main" val="3751280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a:extLst>
              <a:ext uri="{FF2B5EF4-FFF2-40B4-BE49-F238E27FC236}">
                <a16:creationId xmlns="" xmlns:a16="http://schemas.microsoft.com/office/drawing/2014/main" id="{26154B1F-2B1D-4D87-A5AF-B0D757B2FAC0}"/>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33175" r="33175"/>
          <a:stretch>
            <a:fillRect/>
          </a:stretch>
        </p:blipFill>
        <p:spPr/>
      </p:pic>
      <p:sp>
        <p:nvSpPr>
          <p:cNvPr id="6" name="文本占位符 5">
            <a:extLst>
              <a:ext uri="{FF2B5EF4-FFF2-40B4-BE49-F238E27FC236}">
                <a16:creationId xmlns="" xmlns:a16="http://schemas.microsoft.com/office/drawing/2014/main" id="{3A639AF0-4F7D-4FA1-93A1-6DA46518DA47}"/>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D8CAC82B-A4F8-4241-92D3-7DE5B35C05E3}"/>
              </a:ext>
            </a:extLst>
          </p:cNvPr>
          <p:cNvSpPr>
            <a:spLocks noGrp="1"/>
          </p:cNvSpPr>
          <p:nvPr>
            <p:ph type="body" sz="quarter" idx="12"/>
          </p:nvPr>
        </p:nvSpPr>
        <p:spPr/>
        <p:txBody>
          <a:bodyPr/>
          <a:lstStyle/>
          <a:p>
            <a:r>
              <a:rPr lang="zh-CN" altLang="en-US" dirty="0">
                <a:sym typeface="+mn-lt"/>
              </a:rPr>
              <a:t>六段单图式</a:t>
            </a:r>
          </a:p>
        </p:txBody>
      </p:sp>
      <p:grpSp>
        <p:nvGrpSpPr>
          <p:cNvPr id="3" name="组合 2">
            <a:extLst>
              <a:ext uri="{FF2B5EF4-FFF2-40B4-BE49-F238E27FC236}">
                <a16:creationId xmlns="" xmlns:a16="http://schemas.microsoft.com/office/drawing/2014/main" id="{E315F273-50F7-4432-B1CB-B383913B51D6}"/>
              </a:ext>
            </a:extLst>
          </p:cNvPr>
          <p:cNvGrpSpPr/>
          <p:nvPr/>
        </p:nvGrpSpPr>
        <p:grpSpPr>
          <a:xfrm>
            <a:off x="3214292" y="1723870"/>
            <a:ext cx="2715417" cy="4743606"/>
            <a:chOff x="3516641" y="2145723"/>
            <a:chExt cx="2074481" cy="3562134"/>
          </a:xfrm>
        </p:grpSpPr>
        <p:cxnSp>
          <p:nvCxnSpPr>
            <p:cNvPr id="14" name="直接连接符 13">
              <a:extLst>
                <a:ext uri="{FF2B5EF4-FFF2-40B4-BE49-F238E27FC236}">
                  <a16:creationId xmlns="" xmlns:a16="http://schemas.microsoft.com/office/drawing/2014/main" id="{559E4944-8CAA-4E19-8332-E06687CB4F85}"/>
                </a:ext>
              </a:extLst>
            </p:cNvPr>
            <p:cNvCxnSpPr/>
            <p:nvPr/>
          </p:nvCxnSpPr>
          <p:spPr>
            <a:xfrm>
              <a:off x="3516641" y="2145723"/>
              <a:ext cx="2074481" cy="0"/>
            </a:xfrm>
            <a:prstGeom prst="lin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cxnSp>
          <p:nvCxnSpPr>
            <p:cNvPr id="15" name="直接连接符 14">
              <a:extLst>
                <a:ext uri="{FF2B5EF4-FFF2-40B4-BE49-F238E27FC236}">
                  <a16:creationId xmlns="" xmlns:a16="http://schemas.microsoft.com/office/drawing/2014/main" id="{1093344C-94C5-4092-BDE6-A8CDA794D1EE}"/>
                </a:ext>
              </a:extLst>
            </p:cNvPr>
            <p:cNvCxnSpPr/>
            <p:nvPr/>
          </p:nvCxnSpPr>
          <p:spPr>
            <a:xfrm>
              <a:off x="5591122" y="2145723"/>
              <a:ext cx="0" cy="3562134"/>
            </a:xfrm>
            <a:prstGeom prst="lin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cxnSp>
          <p:nvCxnSpPr>
            <p:cNvPr id="17" name="直接连接符 16">
              <a:extLst>
                <a:ext uri="{FF2B5EF4-FFF2-40B4-BE49-F238E27FC236}">
                  <a16:creationId xmlns="" xmlns:a16="http://schemas.microsoft.com/office/drawing/2014/main" id="{A8D1D858-8396-419D-9BB7-180EC3FF2B5F}"/>
                </a:ext>
              </a:extLst>
            </p:cNvPr>
            <p:cNvCxnSpPr/>
            <p:nvPr/>
          </p:nvCxnSpPr>
          <p:spPr>
            <a:xfrm flipV="1">
              <a:off x="3516641" y="2145723"/>
              <a:ext cx="0" cy="3562134"/>
            </a:xfrm>
            <a:prstGeom prst="lin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grpSp>
      <p:sp>
        <p:nvSpPr>
          <p:cNvPr id="124" name="Rectangle 25">
            <a:extLst>
              <a:ext uri="{FF2B5EF4-FFF2-40B4-BE49-F238E27FC236}">
                <a16:creationId xmlns="" xmlns:a16="http://schemas.microsoft.com/office/drawing/2014/main" id="{D50A0969-90CA-498E-8D75-660EE274E796}"/>
              </a:ext>
            </a:extLst>
          </p:cNvPr>
          <p:cNvSpPr/>
          <p:nvPr/>
        </p:nvSpPr>
        <p:spPr>
          <a:xfrm flipH="1">
            <a:off x="489453" y="2208751"/>
            <a:ext cx="3542221" cy="758410"/>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685800">
              <a:defRPr/>
            </a:pPr>
            <a:endParaRPr lang="en-US" sz="1350">
              <a:solidFill>
                <a:srgbClr val="FFFFFF"/>
              </a:solidFill>
              <a:latin typeface="Calibri"/>
            </a:endParaRPr>
          </a:p>
        </p:txBody>
      </p:sp>
      <p:sp>
        <p:nvSpPr>
          <p:cNvPr id="125" name="矩形 124">
            <a:extLst>
              <a:ext uri="{FF2B5EF4-FFF2-40B4-BE49-F238E27FC236}">
                <a16:creationId xmlns="" xmlns:a16="http://schemas.microsoft.com/office/drawing/2014/main" id="{235D9D36-C0C3-494C-B64D-8DB7D5D0403E}"/>
              </a:ext>
            </a:extLst>
          </p:cNvPr>
          <p:cNvSpPr/>
          <p:nvPr/>
        </p:nvSpPr>
        <p:spPr>
          <a:xfrm flipH="1">
            <a:off x="3378448" y="2351065"/>
            <a:ext cx="515033" cy="515033"/>
          </a:xfrm>
          <a:prstGeom prst="rect">
            <a:avLst/>
          </a:prstGeom>
          <a:solidFill>
            <a:schemeClr val="accent1">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p>
        </p:txBody>
      </p:sp>
      <p:sp>
        <p:nvSpPr>
          <p:cNvPr id="126" name="矩形 125">
            <a:extLst>
              <a:ext uri="{FF2B5EF4-FFF2-40B4-BE49-F238E27FC236}">
                <a16:creationId xmlns="" xmlns:a16="http://schemas.microsoft.com/office/drawing/2014/main" id="{BB962368-40FA-41EC-A355-C997A530DDFD}"/>
              </a:ext>
            </a:extLst>
          </p:cNvPr>
          <p:cNvSpPr/>
          <p:nvPr/>
        </p:nvSpPr>
        <p:spPr>
          <a:xfrm flipH="1">
            <a:off x="624040" y="2375676"/>
            <a:ext cx="2699441"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25000"/>
              </a:lnSpc>
            </a:pPr>
            <a:r>
              <a:rPr lang="zh-CN" altLang="en-US" sz="1600" dirty="0">
                <a:solidFill>
                  <a:schemeClr val="tx1">
                    <a:lumMod val="75000"/>
                    <a:lumOff val="25000"/>
                  </a:schemeClr>
                </a:solidFill>
                <a:latin typeface="+mn-ea"/>
              </a:rPr>
              <a:t>请输入内容请输入内容请输入内容请输入内容请输入</a:t>
            </a:r>
          </a:p>
        </p:txBody>
      </p:sp>
      <p:sp>
        <p:nvSpPr>
          <p:cNvPr id="128" name="Rectangle 25">
            <a:extLst>
              <a:ext uri="{FF2B5EF4-FFF2-40B4-BE49-F238E27FC236}">
                <a16:creationId xmlns="" xmlns:a16="http://schemas.microsoft.com/office/drawing/2014/main" id="{1CDECB5A-2ECD-4BC2-A988-66C5047025BF}"/>
              </a:ext>
            </a:extLst>
          </p:cNvPr>
          <p:cNvSpPr/>
          <p:nvPr/>
        </p:nvSpPr>
        <p:spPr>
          <a:xfrm flipH="1">
            <a:off x="489453" y="3597958"/>
            <a:ext cx="3542221" cy="758410"/>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685800">
              <a:defRPr/>
            </a:pPr>
            <a:endParaRPr lang="en-US" sz="1350">
              <a:solidFill>
                <a:srgbClr val="FFFFFF"/>
              </a:solidFill>
              <a:latin typeface="Calibri"/>
            </a:endParaRPr>
          </a:p>
        </p:txBody>
      </p:sp>
      <p:sp>
        <p:nvSpPr>
          <p:cNvPr id="129" name="矩形 128">
            <a:extLst>
              <a:ext uri="{FF2B5EF4-FFF2-40B4-BE49-F238E27FC236}">
                <a16:creationId xmlns="" xmlns:a16="http://schemas.microsoft.com/office/drawing/2014/main" id="{8A140FA3-9C81-41A5-B5B3-25A63EC87874}"/>
              </a:ext>
            </a:extLst>
          </p:cNvPr>
          <p:cNvSpPr/>
          <p:nvPr/>
        </p:nvSpPr>
        <p:spPr>
          <a:xfrm flipH="1">
            <a:off x="3378448" y="3740849"/>
            <a:ext cx="515033" cy="515033"/>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p>
        </p:txBody>
      </p:sp>
      <p:sp>
        <p:nvSpPr>
          <p:cNvPr id="130" name="矩形 129">
            <a:extLst>
              <a:ext uri="{FF2B5EF4-FFF2-40B4-BE49-F238E27FC236}">
                <a16:creationId xmlns="" xmlns:a16="http://schemas.microsoft.com/office/drawing/2014/main" id="{21B295C2-A988-4E3F-B2D0-91D6FF53F61A}"/>
              </a:ext>
            </a:extLst>
          </p:cNvPr>
          <p:cNvSpPr/>
          <p:nvPr/>
        </p:nvSpPr>
        <p:spPr>
          <a:xfrm flipH="1">
            <a:off x="624040" y="3765460"/>
            <a:ext cx="2699441"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25000"/>
              </a:lnSpc>
            </a:pPr>
            <a:r>
              <a:rPr lang="zh-CN" altLang="en-US" sz="1600" dirty="0">
                <a:solidFill>
                  <a:schemeClr val="tx1">
                    <a:lumMod val="75000"/>
                    <a:lumOff val="25000"/>
                  </a:schemeClr>
                </a:solidFill>
                <a:latin typeface="+mn-ea"/>
              </a:rPr>
              <a:t>请输入内容请输入内容请输入内容请输入内容请输入</a:t>
            </a:r>
          </a:p>
        </p:txBody>
      </p:sp>
      <p:sp>
        <p:nvSpPr>
          <p:cNvPr id="132" name="Rectangle 25">
            <a:extLst>
              <a:ext uri="{FF2B5EF4-FFF2-40B4-BE49-F238E27FC236}">
                <a16:creationId xmlns="" xmlns:a16="http://schemas.microsoft.com/office/drawing/2014/main" id="{6DD1E01D-D757-49BA-A029-E64A978AD9E9}"/>
              </a:ext>
            </a:extLst>
          </p:cNvPr>
          <p:cNvSpPr/>
          <p:nvPr/>
        </p:nvSpPr>
        <p:spPr>
          <a:xfrm flipH="1">
            <a:off x="489453" y="4987164"/>
            <a:ext cx="3542221" cy="758410"/>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685800">
              <a:defRPr/>
            </a:pPr>
            <a:endParaRPr lang="en-US" sz="1350">
              <a:solidFill>
                <a:srgbClr val="FFFFFF"/>
              </a:solidFill>
              <a:latin typeface="Calibri"/>
            </a:endParaRPr>
          </a:p>
        </p:txBody>
      </p:sp>
      <p:sp>
        <p:nvSpPr>
          <p:cNvPr id="133" name="矩形 132">
            <a:extLst>
              <a:ext uri="{FF2B5EF4-FFF2-40B4-BE49-F238E27FC236}">
                <a16:creationId xmlns="" xmlns:a16="http://schemas.microsoft.com/office/drawing/2014/main" id="{FFB289FF-2666-42AC-B602-9D8334506CA6}"/>
              </a:ext>
            </a:extLst>
          </p:cNvPr>
          <p:cNvSpPr/>
          <p:nvPr/>
        </p:nvSpPr>
        <p:spPr>
          <a:xfrm flipH="1">
            <a:off x="3378448" y="5126153"/>
            <a:ext cx="515033" cy="5150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p>
        </p:txBody>
      </p:sp>
      <p:sp>
        <p:nvSpPr>
          <p:cNvPr id="134" name="矩形 133">
            <a:extLst>
              <a:ext uri="{FF2B5EF4-FFF2-40B4-BE49-F238E27FC236}">
                <a16:creationId xmlns="" xmlns:a16="http://schemas.microsoft.com/office/drawing/2014/main" id="{CAB257D0-BF38-48A1-9907-462C4A1124DB}"/>
              </a:ext>
            </a:extLst>
          </p:cNvPr>
          <p:cNvSpPr/>
          <p:nvPr/>
        </p:nvSpPr>
        <p:spPr>
          <a:xfrm flipH="1">
            <a:off x="624040" y="5150764"/>
            <a:ext cx="2699441"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25000"/>
              </a:lnSpc>
            </a:pPr>
            <a:r>
              <a:rPr lang="zh-CN" altLang="en-US" sz="1600" dirty="0">
                <a:solidFill>
                  <a:schemeClr val="tx1">
                    <a:lumMod val="75000"/>
                    <a:lumOff val="25000"/>
                  </a:schemeClr>
                </a:solidFill>
                <a:latin typeface="+mn-ea"/>
              </a:rPr>
              <a:t>请输入内容请输入内容请输入内容请输入内容请输入</a:t>
            </a:r>
          </a:p>
        </p:txBody>
      </p:sp>
      <p:sp>
        <p:nvSpPr>
          <p:cNvPr id="109" name="Rectangle 25">
            <a:extLst>
              <a:ext uri="{FF2B5EF4-FFF2-40B4-BE49-F238E27FC236}">
                <a16:creationId xmlns="" xmlns:a16="http://schemas.microsoft.com/office/drawing/2014/main" id="{757A888E-AF6C-4F0A-97FC-0A0F58B9BAFD}"/>
              </a:ext>
            </a:extLst>
          </p:cNvPr>
          <p:cNvSpPr/>
          <p:nvPr/>
        </p:nvSpPr>
        <p:spPr>
          <a:xfrm>
            <a:off x="5112327" y="2208751"/>
            <a:ext cx="3542221" cy="758410"/>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srgbClr val="FFFFFF"/>
              </a:solidFill>
              <a:latin typeface="Calibri"/>
            </a:endParaRPr>
          </a:p>
        </p:txBody>
      </p:sp>
      <p:sp>
        <p:nvSpPr>
          <p:cNvPr id="110" name="矩形 109">
            <a:extLst>
              <a:ext uri="{FF2B5EF4-FFF2-40B4-BE49-F238E27FC236}">
                <a16:creationId xmlns="" xmlns:a16="http://schemas.microsoft.com/office/drawing/2014/main" id="{1CE6F13F-6B9A-4B8E-8462-44100050E846}"/>
              </a:ext>
            </a:extLst>
          </p:cNvPr>
          <p:cNvSpPr>
            <a:spLocks noChangeAspect="1"/>
          </p:cNvSpPr>
          <p:nvPr/>
        </p:nvSpPr>
        <p:spPr>
          <a:xfrm>
            <a:off x="5237665" y="2351065"/>
            <a:ext cx="514800" cy="514800"/>
          </a:xfrm>
          <a:prstGeom prst="rect">
            <a:avLst/>
          </a:prstGeom>
          <a:solidFill>
            <a:schemeClr val="accent1">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1" name="矩形 110">
            <a:extLst>
              <a:ext uri="{FF2B5EF4-FFF2-40B4-BE49-F238E27FC236}">
                <a16:creationId xmlns="" xmlns:a16="http://schemas.microsoft.com/office/drawing/2014/main" id="{EFEAA652-4FC8-4816-8F90-8BB7DCB3BAF5}"/>
              </a:ext>
            </a:extLst>
          </p:cNvPr>
          <p:cNvSpPr/>
          <p:nvPr/>
        </p:nvSpPr>
        <p:spPr>
          <a:xfrm>
            <a:off x="5820520" y="2375676"/>
            <a:ext cx="2699441"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pPr>
            <a:r>
              <a:rPr lang="zh-CN" altLang="en-US" sz="1600" dirty="0">
                <a:solidFill>
                  <a:schemeClr val="tx1">
                    <a:lumMod val="75000"/>
                    <a:lumOff val="25000"/>
                  </a:schemeClr>
                </a:solidFill>
                <a:latin typeface="+mn-ea"/>
              </a:rPr>
              <a:t>请输入内容请输入内容请输入内容请输入内容请输入</a:t>
            </a:r>
          </a:p>
        </p:txBody>
      </p:sp>
      <p:sp>
        <p:nvSpPr>
          <p:cNvPr id="114" name="Rectangle 25">
            <a:extLst>
              <a:ext uri="{FF2B5EF4-FFF2-40B4-BE49-F238E27FC236}">
                <a16:creationId xmlns="" xmlns:a16="http://schemas.microsoft.com/office/drawing/2014/main" id="{0518C805-8DAC-4657-8080-2A7C91B644D9}"/>
              </a:ext>
            </a:extLst>
          </p:cNvPr>
          <p:cNvSpPr/>
          <p:nvPr/>
        </p:nvSpPr>
        <p:spPr>
          <a:xfrm>
            <a:off x="5112327" y="3597958"/>
            <a:ext cx="3542221" cy="758410"/>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srgbClr val="FFFFFF"/>
              </a:solidFill>
              <a:latin typeface="Calibri"/>
            </a:endParaRPr>
          </a:p>
        </p:txBody>
      </p:sp>
      <p:sp>
        <p:nvSpPr>
          <p:cNvPr id="115" name="矩形 114">
            <a:extLst>
              <a:ext uri="{FF2B5EF4-FFF2-40B4-BE49-F238E27FC236}">
                <a16:creationId xmlns="" xmlns:a16="http://schemas.microsoft.com/office/drawing/2014/main" id="{E3717EF2-E4D8-40C2-B89E-FA15E4911E27}"/>
              </a:ext>
            </a:extLst>
          </p:cNvPr>
          <p:cNvSpPr>
            <a:spLocks noChangeAspect="1"/>
          </p:cNvSpPr>
          <p:nvPr/>
        </p:nvSpPr>
        <p:spPr>
          <a:xfrm>
            <a:off x="5237665" y="3740849"/>
            <a:ext cx="514800" cy="5148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6" name="矩形 115">
            <a:extLst>
              <a:ext uri="{FF2B5EF4-FFF2-40B4-BE49-F238E27FC236}">
                <a16:creationId xmlns="" xmlns:a16="http://schemas.microsoft.com/office/drawing/2014/main" id="{AFA877C8-13C5-43C6-9AED-AB3E5743969D}"/>
              </a:ext>
            </a:extLst>
          </p:cNvPr>
          <p:cNvSpPr/>
          <p:nvPr/>
        </p:nvSpPr>
        <p:spPr>
          <a:xfrm>
            <a:off x="5820520" y="3765460"/>
            <a:ext cx="2699441"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pPr>
            <a:r>
              <a:rPr lang="zh-CN" altLang="en-US" sz="1600" dirty="0">
                <a:solidFill>
                  <a:schemeClr val="tx1">
                    <a:lumMod val="75000"/>
                    <a:lumOff val="25000"/>
                  </a:schemeClr>
                </a:solidFill>
                <a:latin typeface="+mn-ea"/>
              </a:rPr>
              <a:t>请输入内容请输入内容请输入内容请输入内容请输入</a:t>
            </a:r>
          </a:p>
        </p:txBody>
      </p:sp>
      <p:sp>
        <p:nvSpPr>
          <p:cNvPr id="119" name="Rectangle 25">
            <a:extLst>
              <a:ext uri="{FF2B5EF4-FFF2-40B4-BE49-F238E27FC236}">
                <a16:creationId xmlns="" xmlns:a16="http://schemas.microsoft.com/office/drawing/2014/main" id="{28C8FEAD-D016-4F4D-BCD1-A7D11EF4DC9A}"/>
              </a:ext>
            </a:extLst>
          </p:cNvPr>
          <p:cNvSpPr/>
          <p:nvPr/>
        </p:nvSpPr>
        <p:spPr>
          <a:xfrm>
            <a:off x="5112327" y="4987164"/>
            <a:ext cx="3542221" cy="758410"/>
          </a:xfrm>
          <a:prstGeom prst="rect">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srgbClr val="FFFFFF"/>
              </a:solidFill>
              <a:latin typeface="Calibri"/>
            </a:endParaRPr>
          </a:p>
        </p:txBody>
      </p:sp>
      <p:sp>
        <p:nvSpPr>
          <p:cNvPr id="120" name="矩形 119">
            <a:extLst>
              <a:ext uri="{FF2B5EF4-FFF2-40B4-BE49-F238E27FC236}">
                <a16:creationId xmlns="" xmlns:a16="http://schemas.microsoft.com/office/drawing/2014/main" id="{A3028E71-798D-4D74-882F-0BC1C2D4ACA5}"/>
              </a:ext>
            </a:extLst>
          </p:cNvPr>
          <p:cNvSpPr>
            <a:spLocks noChangeAspect="1"/>
          </p:cNvSpPr>
          <p:nvPr/>
        </p:nvSpPr>
        <p:spPr>
          <a:xfrm>
            <a:off x="5237665" y="5126153"/>
            <a:ext cx="514800" cy="514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1" name="矩形 120">
            <a:extLst>
              <a:ext uri="{FF2B5EF4-FFF2-40B4-BE49-F238E27FC236}">
                <a16:creationId xmlns="" xmlns:a16="http://schemas.microsoft.com/office/drawing/2014/main" id="{8D657125-F2BA-4CCD-943C-836EE2C5A8B7}"/>
              </a:ext>
            </a:extLst>
          </p:cNvPr>
          <p:cNvSpPr/>
          <p:nvPr/>
        </p:nvSpPr>
        <p:spPr>
          <a:xfrm>
            <a:off x="5820520" y="5150764"/>
            <a:ext cx="2699441"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pPr>
            <a:r>
              <a:rPr lang="zh-CN" altLang="en-US" sz="1600" dirty="0">
                <a:solidFill>
                  <a:schemeClr val="tx1">
                    <a:lumMod val="75000"/>
                    <a:lumOff val="25000"/>
                  </a:schemeClr>
                </a:solidFill>
                <a:latin typeface="+mn-ea"/>
              </a:rPr>
              <a:t>请输入内容请输入内容请输入内容请输入内容请输入</a:t>
            </a:r>
          </a:p>
        </p:txBody>
      </p:sp>
      <p:sp>
        <p:nvSpPr>
          <p:cNvPr id="127" name="Freeform 120">
            <a:extLst>
              <a:ext uri="{FF2B5EF4-FFF2-40B4-BE49-F238E27FC236}">
                <a16:creationId xmlns="" xmlns:a16="http://schemas.microsoft.com/office/drawing/2014/main" id="{23BC522B-01CC-410A-9D60-A65338A9B1DC}"/>
              </a:ext>
            </a:extLst>
          </p:cNvPr>
          <p:cNvSpPr>
            <a:spLocks noEditPoints="1"/>
          </p:cNvSpPr>
          <p:nvPr/>
        </p:nvSpPr>
        <p:spPr bwMode="auto">
          <a:xfrm flipH="1">
            <a:off x="3515103" y="2500189"/>
            <a:ext cx="241722" cy="23725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51435" tIns="25718" rIns="51435" bIns="25718" numCol="1" anchor="t" anchorCtr="0" compatLnSpc="1">
            <a:prstTxWarp prst="textNoShape">
              <a:avLst/>
            </a:prstTxWarp>
          </a:bodyPr>
          <a:lstStyle/>
          <a:p>
            <a:pPr algn="r"/>
            <a:endParaRPr lang="zh-CN" altLang="en-US" sz="1013">
              <a:solidFill>
                <a:schemeClr val="tx1">
                  <a:lumMod val="75000"/>
                  <a:lumOff val="25000"/>
                </a:schemeClr>
              </a:solidFill>
            </a:endParaRPr>
          </a:p>
        </p:txBody>
      </p:sp>
      <p:sp>
        <p:nvSpPr>
          <p:cNvPr id="131" name="Freeform 67">
            <a:extLst>
              <a:ext uri="{FF2B5EF4-FFF2-40B4-BE49-F238E27FC236}">
                <a16:creationId xmlns="" xmlns:a16="http://schemas.microsoft.com/office/drawing/2014/main" id="{D207F7F2-C080-42B3-92F6-261BC1F64027}"/>
              </a:ext>
            </a:extLst>
          </p:cNvPr>
          <p:cNvSpPr>
            <a:spLocks noEditPoints="1"/>
          </p:cNvSpPr>
          <p:nvPr/>
        </p:nvSpPr>
        <p:spPr bwMode="auto">
          <a:xfrm flipH="1">
            <a:off x="3516969" y="3920625"/>
            <a:ext cx="237990" cy="237990"/>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51435" tIns="25718" rIns="51435" bIns="25718" numCol="1" anchor="t" anchorCtr="0" compatLnSpc="1">
            <a:prstTxWarp prst="textNoShape">
              <a:avLst/>
            </a:prstTxWarp>
          </a:bodyPr>
          <a:lstStyle/>
          <a:p>
            <a:pPr algn="r"/>
            <a:endParaRPr lang="zh-CN" altLang="en-US" sz="1013" dirty="0">
              <a:solidFill>
                <a:schemeClr val="tx1">
                  <a:lumMod val="75000"/>
                  <a:lumOff val="25000"/>
                </a:schemeClr>
              </a:solidFill>
            </a:endParaRPr>
          </a:p>
        </p:txBody>
      </p:sp>
      <p:sp>
        <p:nvSpPr>
          <p:cNvPr id="135" name="Shape 1225">
            <a:extLst>
              <a:ext uri="{FF2B5EF4-FFF2-40B4-BE49-F238E27FC236}">
                <a16:creationId xmlns="" xmlns:a16="http://schemas.microsoft.com/office/drawing/2014/main" id="{D164A0AD-7DC5-487C-B7FF-89CA6C67A4D6}"/>
              </a:ext>
            </a:extLst>
          </p:cNvPr>
          <p:cNvSpPr/>
          <p:nvPr/>
        </p:nvSpPr>
        <p:spPr>
          <a:xfrm flipH="1">
            <a:off x="3524100" y="5266954"/>
            <a:ext cx="190798" cy="233197"/>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4279" tIns="14279" rIns="14279" bIns="14279" anchor="ctr" anchorCtr="0">
            <a:noAutofit/>
          </a:bodyPr>
          <a:lstStyle/>
          <a:p>
            <a:pPr algn="r"/>
            <a:endParaRPr sz="1125" dirty="0">
              <a:solidFill>
                <a:schemeClr val="tx1">
                  <a:lumMod val="75000"/>
                  <a:lumOff val="25000"/>
                </a:schemeClr>
              </a:solidFill>
              <a:latin typeface="Arial Black" panose="020B0A04020102090204" pitchFamily="34" charset="0"/>
              <a:ea typeface="Lato" panose="020F0502020204030203"/>
              <a:cs typeface="Lato" panose="020F0502020204030203"/>
              <a:sym typeface="Lato" panose="020F0502020204030203"/>
            </a:endParaRPr>
          </a:p>
        </p:txBody>
      </p:sp>
      <p:sp>
        <p:nvSpPr>
          <p:cNvPr id="136" name="Freeform 28">
            <a:extLst>
              <a:ext uri="{FF2B5EF4-FFF2-40B4-BE49-F238E27FC236}">
                <a16:creationId xmlns="" xmlns:a16="http://schemas.microsoft.com/office/drawing/2014/main" id="{0458E8E0-8688-499B-A18E-8437F14A758F}"/>
              </a:ext>
            </a:extLst>
          </p:cNvPr>
          <p:cNvSpPr>
            <a:spLocks noEditPoints="1"/>
          </p:cNvSpPr>
          <p:nvPr/>
        </p:nvSpPr>
        <p:spPr bwMode="auto">
          <a:xfrm>
            <a:off x="5398530" y="2463227"/>
            <a:ext cx="193069" cy="249458"/>
          </a:xfrm>
          <a:custGeom>
            <a:avLst/>
            <a:gdLst>
              <a:gd name="T0" fmla="*/ 41 w 61"/>
              <a:gd name="T1" fmla="*/ 29 h 79"/>
              <a:gd name="T2" fmla="*/ 31 w 61"/>
              <a:gd name="T3" fmla="*/ 33 h 79"/>
              <a:gd name="T4" fmla="*/ 25 w 61"/>
              <a:gd name="T5" fmla="*/ 32 h 79"/>
              <a:gd name="T6" fmla="*/ 21 w 61"/>
              <a:gd name="T7" fmla="*/ 29 h 79"/>
              <a:gd name="T8" fmla="*/ 18 w 61"/>
              <a:gd name="T9" fmla="*/ 29 h 79"/>
              <a:gd name="T10" fmla="*/ 18 w 61"/>
              <a:gd name="T11" fmla="*/ 31 h 79"/>
              <a:gd name="T12" fmla="*/ 24 w 61"/>
              <a:gd name="T13" fmla="*/ 35 h 79"/>
              <a:gd name="T14" fmla="*/ 31 w 61"/>
              <a:gd name="T15" fmla="*/ 37 h 79"/>
              <a:gd name="T16" fmla="*/ 43 w 61"/>
              <a:gd name="T17" fmla="*/ 31 h 79"/>
              <a:gd name="T18" fmla="*/ 43 w 61"/>
              <a:gd name="T19" fmla="*/ 29 h 79"/>
              <a:gd name="T20" fmla="*/ 41 w 61"/>
              <a:gd name="T21" fmla="*/ 29 h 79"/>
              <a:gd name="T22" fmla="*/ 45 w 61"/>
              <a:gd name="T23" fmla="*/ 69 h 79"/>
              <a:gd name="T24" fmla="*/ 45 w 61"/>
              <a:gd name="T25" fmla="*/ 69 h 79"/>
              <a:gd name="T26" fmla="*/ 16 w 61"/>
              <a:gd name="T27" fmla="*/ 69 h 79"/>
              <a:gd name="T28" fmla="*/ 14 w 61"/>
              <a:gd name="T29" fmla="*/ 71 h 79"/>
              <a:gd name="T30" fmla="*/ 16 w 61"/>
              <a:gd name="T31" fmla="*/ 73 h 79"/>
              <a:gd name="T32" fmla="*/ 45 w 61"/>
              <a:gd name="T33" fmla="*/ 73 h 79"/>
              <a:gd name="T34" fmla="*/ 47 w 61"/>
              <a:gd name="T35" fmla="*/ 71 h 79"/>
              <a:gd name="T36" fmla="*/ 45 w 61"/>
              <a:gd name="T37" fmla="*/ 69 h 79"/>
              <a:gd name="T38" fmla="*/ 61 w 61"/>
              <a:gd name="T39" fmla="*/ 30 h 79"/>
              <a:gd name="T40" fmla="*/ 61 w 61"/>
              <a:gd name="T41" fmla="*/ 30 h 79"/>
              <a:gd name="T42" fmla="*/ 52 w 61"/>
              <a:gd name="T43" fmla="*/ 9 h 79"/>
              <a:gd name="T44" fmla="*/ 31 w 61"/>
              <a:gd name="T45" fmla="*/ 0 h 79"/>
              <a:gd name="T46" fmla="*/ 9 w 61"/>
              <a:gd name="T47" fmla="*/ 9 h 79"/>
              <a:gd name="T48" fmla="*/ 0 w 61"/>
              <a:gd name="T49" fmla="*/ 30 h 79"/>
              <a:gd name="T50" fmla="*/ 4 w 61"/>
              <a:gd name="T51" fmla="*/ 46 h 79"/>
              <a:gd name="T52" fmla="*/ 4 w 61"/>
              <a:gd name="T53" fmla="*/ 46 h 79"/>
              <a:gd name="T54" fmla="*/ 13 w 61"/>
              <a:gd name="T55" fmla="*/ 56 h 79"/>
              <a:gd name="T56" fmla="*/ 13 w 61"/>
              <a:gd name="T57" fmla="*/ 64 h 79"/>
              <a:gd name="T58" fmla="*/ 16 w 61"/>
              <a:gd name="T59" fmla="*/ 67 h 79"/>
              <a:gd name="T60" fmla="*/ 45 w 61"/>
              <a:gd name="T61" fmla="*/ 67 h 79"/>
              <a:gd name="T62" fmla="*/ 48 w 61"/>
              <a:gd name="T63" fmla="*/ 64 h 79"/>
              <a:gd name="T64" fmla="*/ 48 w 61"/>
              <a:gd name="T65" fmla="*/ 56 h 79"/>
              <a:gd name="T66" fmla="*/ 57 w 61"/>
              <a:gd name="T67" fmla="*/ 46 h 79"/>
              <a:gd name="T68" fmla="*/ 57 w 61"/>
              <a:gd name="T69" fmla="*/ 46 h 79"/>
              <a:gd name="T70" fmla="*/ 61 w 61"/>
              <a:gd name="T71" fmla="*/ 30 h 79"/>
              <a:gd name="T72" fmla="*/ 52 w 61"/>
              <a:gd name="T73" fmla="*/ 42 h 79"/>
              <a:gd name="T74" fmla="*/ 52 w 61"/>
              <a:gd name="T75" fmla="*/ 42 h 79"/>
              <a:gd name="T76" fmla="*/ 52 w 61"/>
              <a:gd name="T77" fmla="*/ 42 h 79"/>
              <a:gd name="T78" fmla="*/ 52 w 61"/>
              <a:gd name="T79" fmla="*/ 42 h 79"/>
              <a:gd name="T80" fmla="*/ 43 w 61"/>
              <a:gd name="T81" fmla="*/ 51 h 79"/>
              <a:gd name="T82" fmla="*/ 42 w 61"/>
              <a:gd name="T83" fmla="*/ 54 h 79"/>
              <a:gd name="T84" fmla="*/ 42 w 61"/>
              <a:gd name="T85" fmla="*/ 54 h 79"/>
              <a:gd name="T86" fmla="*/ 42 w 61"/>
              <a:gd name="T87" fmla="*/ 61 h 79"/>
              <a:gd name="T88" fmla="*/ 19 w 61"/>
              <a:gd name="T89" fmla="*/ 61 h 79"/>
              <a:gd name="T90" fmla="*/ 19 w 61"/>
              <a:gd name="T91" fmla="*/ 54 h 79"/>
              <a:gd name="T92" fmla="*/ 18 w 61"/>
              <a:gd name="T93" fmla="*/ 51 h 79"/>
              <a:gd name="T94" fmla="*/ 9 w 61"/>
              <a:gd name="T95" fmla="*/ 42 h 79"/>
              <a:gd name="T96" fmla="*/ 9 w 61"/>
              <a:gd name="T97" fmla="*/ 42 h 79"/>
              <a:gd name="T98" fmla="*/ 6 w 61"/>
              <a:gd name="T99" fmla="*/ 30 h 79"/>
              <a:gd name="T100" fmla="*/ 13 w 61"/>
              <a:gd name="T101" fmla="*/ 13 h 79"/>
              <a:gd name="T102" fmla="*/ 31 w 61"/>
              <a:gd name="T103" fmla="*/ 6 h 79"/>
              <a:gd name="T104" fmla="*/ 48 w 61"/>
              <a:gd name="T105" fmla="*/ 13 h 79"/>
              <a:gd name="T106" fmla="*/ 55 w 61"/>
              <a:gd name="T107" fmla="*/ 30 h 79"/>
              <a:gd name="T108" fmla="*/ 52 w 61"/>
              <a:gd name="T109" fmla="*/ 42 h 79"/>
              <a:gd name="T110" fmla="*/ 39 w 61"/>
              <a:gd name="T111" fmla="*/ 76 h 79"/>
              <a:gd name="T112" fmla="*/ 39 w 61"/>
              <a:gd name="T113" fmla="*/ 76 h 79"/>
              <a:gd name="T114" fmla="*/ 22 w 61"/>
              <a:gd name="T115" fmla="*/ 76 h 79"/>
              <a:gd name="T116" fmla="*/ 20 w 61"/>
              <a:gd name="T117" fmla="*/ 78 h 79"/>
              <a:gd name="T118" fmla="*/ 22 w 61"/>
              <a:gd name="T119" fmla="*/ 79 h 79"/>
              <a:gd name="T120" fmla="*/ 39 w 61"/>
              <a:gd name="T121" fmla="*/ 79 h 79"/>
              <a:gd name="T122" fmla="*/ 41 w 61"/>
              <a:gd name="T123" fmla="*/ 78 h 79"/>
              <a:gd name="T124" fmla="*/ 39 w 61"/>
              <a:gd name="T125" fmla="*/ 7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79">
                <a:moveTo>
                  <a:pt x="41" y="29"/>
                </a:moveTo>
                <a:cubicBezTo>
                  <a:pt x="38" y="31"/>
                  <a:pt x="34" y="33"/>
                  <a:pt x="31" y="33"/>
                </a:cubicBezTo>
                <a:cubicBezTo>
                  <a:pt x="29" y="33"/>
                  <a:pt x="27" y="32"/>
                  <a:pt x="25" y="32"/>
                </a:cubicBezTo>
                <a:cubicBezTo>
                  <a:pt x="24" y="31"/>
                  <a:pt x="22" y="30"/>
                  <a:pt x="21" y="29"/>
                </a:cubicBezTo>
                <a:cubicBezTo>
                  <a:pt x="20" y="28"/>
                  <a:pt x="19" y="28"/>
                  <a:pt x="18" y="29"/>
                </a:cubicBezTo>
                <a:cubicBezTo>
                  <a:pt x="17" y="29"/>
                  <a:pt x="17" y="31"/>
                  <a:pt x="18" y="31"/>
                </a:cubicBezTo>
                <a:cubicBezTo>
                  <a:pt x="20" y="33"/>
                  <a:pt x="22" y="34"/>
                  <a:pt x="24" y="35"/>
                </a:cubicBezTo>
                <a:cubicBezTo>
                  <a:pt x="26" y="36"/>
                  <a:pt x="28" y="37"/>
                  <a:pt x="31" y="37"/>
                </a:cubicBezTo>
                <a:cubicBezTo>
                  <a:pt x="36" y="37"/>
                  <a:pt x="40" y="35"/>
                  <a:pt x="43" y="31"/>
                </a:cubicBezTo>
                <a:cubicBezTo>
                  <a:pt x="44" y="31"/>
                  <a:pt x="44" y="29"/>
                  <a:pt x="43" y="29"/>
                </a:cubicBezTo>
                <a:cubicBezTo>
                  <a:pt x="42" y="28"/>
                  <a:pt x="41" y="28"/>
                  <a:pt x="41" y="29"/>
                </a:cubicBezTo>
                <a:close/>
                <a:moveTo>
                  <a:pt x="45" y="69"/>
                </a:moveTo>
                <a:cubicBezTo>
                  <a:pt x="45" y="69"/>
                  <a:pt x="45" y="69"/>
                  <a:pt x="45" y="69"/>
                </a:cubicBezTo>
                <a:cubicBezTo>
                  <a:pt x="16" y="69"/>
                  <a:pt x="16" y="69"/>
                  <a:pt x="16" y="69"/>
                </a:cubicBezTo>
                <a:cubicBezTo>
                  <a:pt x="15" y="69"/>
                  <a:pt x="14" y="70"/>
                  <a:pt x="14" y="71"/>
                </a:cubicBezTo>
                <a:cubicBezTo>
                  <a:pt x="14" y="72"/>
                  <a:pt x="15" y="73"/>
                  <a:pt x="16" y="73"/>
                </a:cubicBezTo>
                <a:cubicBezTo>
                  <a:pt x="45" y="73"/>
                  <a:pt x="45" y="73"/>
                  <a:pt x="45" y="73"/>
                </a:cubicBezTo>
                <a:cubicBezTo>
                  <a:pt x="46" y="73"/>
                  <a:pt x="47" y="72"/>
                  <a:pt x="47" y="71"/>
                </a:cubicBezTo>
                <a:cubicBezTo>
                  <a:pt x="47" y="70"/>
                  <a:pt x="46" y="69"/>
                  <a:pt x="45" y="69"/>
                </a:cubicBezTo>
                <a:close/>
                <a:moveTo>
                  <a:pt x="61" y="30"/>
                </a:moveTo>
                <a:cubicBezTo>
                  <a:pt x="61" y="30"/>
                  <a:pt x="61" y="30"/>
                  <a:pt x="61" y="30"/>
                </a:cubicBezTo>
                <a:cubicBezTo>
                  <a:pt x="61" y="22"/>
                  <a:pt x="58" y="14"/>
                  <a:pt x="52" y="9"/>
                </a:cubicBezTo>
                <a:cubicBezTo>
                  <a:pt x="47" y="3"/>
                  <a:pt x="39" y="0"/>
                  <a:pt x="31" y="0"/>
                </a:cubicBezTo>
                <a:cubicBezTo>
                  <a:pt x="22" y="0"/>
                  <a:pt x="14" y="3"/>
                  <a:pt x="9" y="9"/>
                </a:cubicBezTo>
                <a:cubicBezTo>
                  <a:pt x="3" y="14"/>
                  <a:pt x="0" y="22"/>
                  <a:pt x="0" y="30"/>
                </a:cubicBezTo>
                <a:cubicBezTo>
                  <a:pt x="0" y="36"/>
                  <a:pt x="1" y="41"/>
                  <a:pt x="4" y="46"/>
                </a:cubicBezTo>
                <a:cubicBezTo>
                  <a:pt x="4" y="46"/>
                  <a:pt x="4" y="46"/>
                  <a:pt x="4" y="46"/>
                </a:cubicBezTo>
                <a:cubicBezTo>
                  <a:pt x="6" y="50"/>
                  <a:pt x="9" y="53"/>
                  <a:pt x="13" y="56"/>
                </a:cubicBezTo>
                <a:cubicBezTo>
                  <a:pt x="13" y="64"/>
                  <a:pt x="13" y="64"/>
                  <a:pt x="13" y="64"/>
                </a:cubicBezTo>
                <a:cubicBezTo>
                  <a:pt x="13" y="66"/>
                  <a:pt x="15" y="67"/>
                  <a:pt x="16" y="67"/>
                </a:cubicBezTo>
                <a:cubicBezTo>
                  <a:pt x="45" y="67"/>
                  <a:pt x="45" y="67"/>
                  <a:pt x="45" y="67"/>
                </a:cubicBezTo>
                <a:cubicBezTo>
                  <a:pt x="47" y="67"/>
                  <a:pt x="48" y="66"/>
                  <a:pt x="48" y="64"/>
                </a:cubicBezTo>
                <a:cubicBezTo>
                  <a:pt x="48" y="56"/>
                  <a:pt x="48" y="56"/>
                  <a:pt x="48" y="56"/>
                </a:cubicBezTo>
                <a:cubicBezTo>
                  <a:pt x="52" y="53"/>
                  <a:pt x="55" y="50"/>
                  <a:pt x="57" y="46"/>
                </a:cubicBezTo>
                <a:cubicBezTo>
                  <a:pt x="57" y="46"/>
                  <a:pt x="57" y="46"/>
                  <a:pt x="57" y="46"/>
                </a:cubicBezTo>
                <a:cubicBezTo>
                  <a:pt x="60" y="41"/>
                  <a:pt x="61" y="36"/>
                  <a:pt x="61" y="30"/>
                </a:cubicBezTo>
                <a:close/>
                <a:moveTo>
                  <a:pt x="52" y="42"/>
                </a:moveTo>
                <a:cubicBezTo>
                  <a:pt x="52" y="42"/>
                  <a:pt x="52" y="42"/>
                  <a:pt x="52" y="42"/>
                </a:cubicBezTo>
                <a:cubicBezTo>
                  <a:pt x="52" y="42"/>
                  <a:pt x="52" y="42"/>
                  <a:pt x="52" y="42"/>
                </a:cubicBezTo>
                <a:cubicBezTo>
                  <a:pt x="52" y="42"/>
                  <a:pt x="52" y="42"/>
                  <a:pt x="52" y="42"/>
                </a:cubicBezTo>
                <a:cubicBezTo>
                  <a:pt x="50" y="46"/>
                  <a:pt x="47" y="49"/>
                  <a:pt x="43" y="51"/>
                </a:cubicBezTo>
                <a:cubicBezTo>
                  <a:pt x="42" y="52"/>
                  <a:pt x="42" y="53"/>
                  <a:pt x="42" y="54"/>
                </a:cubicBezTo>
                <a:cubicBezTo>
                  <a:pt x="42" y="54"/>
                  <a:pt x="42" y="54"/>
                  <a:pt x="42" y="54"/>
                </a:cubicBezTo>
                <a:cubicBezTo>
                  <a:pt x="42" y="61"/>
                  <a:pt x="42" y="61"/>
                  <a:pt x="42" y="61"/>
                </a:cubicBezTo>
                <a:cubicBezTo>
                  <a:pt x="19" y="61"/>
                  <a:pt x="19" y="61"/>
                  <a:pt x="19" y="61"/>
                </a:cubicBezTo>
                <a:cubicBezTo>
                  <a:pt x="19" y="54"/>
                  <a:pt x="19" y="54"/>
                  <a:pt x="19" y="54"/>
                </a:cubicBezTo>
                <a:cubicBezTo>
                  <a:pt x="19" y="53"/>
                  <a:pt x="19" y="52"/>
                  <a:pt x="18" y="51"/>
                </a:cubicBezTo>
                <a:cubicBezTo>
                  <a:pt x="14" y="49"/>
                  <a:pt x="11" y="46"/>
                  <a:pt x="9" y="42"/>
                </a:cubicBezTo>
                <a:cubicBezTo>
                  <a:pt x="9" y="42"/>
                  <a:pt x="9" y="42"/>
                  <a:pt x="9" y="42"/>
                </a:cubicBezTo>
                <a:cubicBezTo>
                  <a:pt x="7" y="39"/>
                  <a:pt x="6" y="35"/>
                  <a:pt x="6" y="30"/>
                </a:cubicBezTo>
                <a:cubicBezTo>
                  <a:pt x="6" y="24"/>
                  <a:pt x="9" y="17"/>
                  <a:pt x="13" y="13"/>
                </a:cubicBezTo>
                <a:cubicBezTo>
                  <a:pt x="18" y="9"/>
                  <a:pt x="24" y="6"/>
                  <a:pt x="31" y="6"/>
                </a:cubicBezTo>
                <a:cubicBezTo>
                  <a:pt x="37" y="6"/>
                  <a:pt x="43" y="9"/>
                  <a:pt x="48" y="13"/>
                </a:cubicBezTo>
                <a:cubicBezTo>
                  <a:pt x="52" y="17"/>
                  <a:pt x="55" y="24"/>
                  <a:pt x="55" y="30"/>
                </a:cubicBezTo>
                <a:cubicBezTo>
                  <a:pt x="55" y="35"/>
                  <a:pt x="54" y="39"/>
                  <a:pt x="52" y="42"/>
                </a:cubicBezTo>
                <a:close/>
                <a:moveTo>
                  <a:pt x="39" y="76"/>
                </a:moveTo>
                <a:cubicBezTo>
                  <a:pt x="39" y="76"/>
                  <a:pt x="39" y="76"/>
                  <a:pt x="39" y="76"/>
                </a:cubicBezTo>
                <a:cubicBezTo>
                  <a:pt x="22" y="76"/>
                  <a:pt x="22" y="76"/>
                  <a:pt x="22" y="76"/>
                </a:cubicBezTo>
                <a:cubicBezTo>
                  <a:pt x="21" y="76"/>
                  <a:pt x="20" y="77"/>
                  <a:pt x="20" y="78"/>
                </a:cubicBezTo>
                <a:cubicBezTo>
                  <a:pt x="20" y="79"/>
                  <a:pt x="21" y="79"/>
                  <a:pt x="22" y="79"/>
                </a:cubicBezTo>
                <a:cubicBezTo>
                  <a:pt x="39" y="79"/>
                  <a:pt x="39" y="79"/>
                  <a:pt x="39" y="79"/>
                </a:cubicBezTo>
                <a:cubicBezTo>
                  <a:pt x="40" y="79"/>
                  <a:pt x="41" y="79"/>
                  <a:pt x="41" y="78"/>
                </a:cubicBezTo>
                <a:cubicBezTo>
                  <a:pt x="41" y="77"/>
                  <a:pt x="40" y="76"/>
                  <a:pt x="39" y="76"/>
                </a:cubicBezTo>
                <a:close/>
              </a:path>
            </a:pathLst>
          </a:custGeom>
          <a:solidFill>
            <a:schemeClr val="bg1"/>
          </a:solidFill>
          <a:ln w="9525">
            <a:noFill/>
            <a:round/>
          </a:ln>
          <a:extLst/>
        </p:spPr>
        <p:txBody>
          <a:bodyPr/>
          <a:lstStyle/>
          <a:p>
            <a:endParaRPr lang="zh-CN" altLang="en-US">
              <a:solidFill>
                <a:schemeClr val="tx1">
                  <a:lumMod val="50000"/>
                  <a:lumOff val="50000"/>
                </a:schemeClr>
              </a:solidFill>
            </a:endParaRPr>
          </a:p>
        </p:txBody>
      </p:sp>
      <p:sp>
        <p:nvSpPr>
          <p:cNvPr id="137" name="Freeform 11">
            <a:extLst>
              <a:ext uri="{FF2B5EF4-FFF2-40B4-BE49-F238E27FC236}">
                <a16:creationId xmlns="" xmlns:a16="http://schemas.microsoft.com/office/drawing/2014/main" id="{D0B62A05-9D67-4F89-9415-E5683EB31901}"/>
              </a:ext>
            </a:extLst>
          </p:cNvPr>
          <p:cNvSpPr>
            <a:spLocks noEditPoints="1"/>
          </p:cNvSpPr>
          <p:nvPr/>
        </p:nvSpPr>
        <p:spPr bwMode="auto">
          <a:xfrm>
            <a:off x="5427670" y="3920625"/>
            <a:ext cx="186696" cy="187625"/>
          </a:xfrm>
          <a:custGeom>
            <a:avLst/>
            <a:gdLst>
              <a:gd name="T0" fmla="*/ 176 w 201"/>
              <a:gd name="T1" fmla="*/ 0 h 202"/>
              <a:gd name="T2" fmla="*/ 160 w 201"/>
              <a:gd name="T3" fmla="*/ 17 h 202"/>
              <a:gd name="T4" fmla="*/ 0 w 201"/>
              <a:gd name="T5" fmla="*/ 17 h 202"/>
              <a:gd name="T6" fmla="*/ 0 w 201"/>
              <a:gd name="T7" fmla="*/ 202 h 202"/>
              <a:gd name="T8" fmla="*/ 183 w 201"/>
              <a:gd name="T9" fmla="*/ 202 h 202"/>
              <a:gd name="T10" fmla="*/ 183 w 201"/>
              <a:gd name="T11" fmla="*/ 47 h 202"/>
              <a:gd name="T12" fmla="*/ 201 w 201"/>
              <a:gd name="T13" fmla="*/ 26 h 202"/>
              <a:gd name="T14" fmla="*/ 176 w 201"/>
              <a:gd name="T15" fmla="*/ 0 h 202"/>
              <a:gd name="T16" fmla="*/ 158 w 201"/>
              <a:gd name="T17" fmla="*/ 177 h 202"/>
              <a:gd name="T18" fmla="*/ 25 w 201"/>
              <a:gd name="T19" fmla="*/ 177 h 202"/>
              <a:gd name="T20" fmla="*/ 25 w 201"/>
              <a:gd name="T21" fmla="*/ 42 h 202"/>
              <a:gd name="T22" fmla="*/ 135 w 201"/>
              <a:gd name="T23" fmla="*/ 42 h 202"/>
              <a:gd name="T24" fmla="*/ 73 w 201"/>
              <a:gd name="T25" fmla="*/ 107 h 202"/>
              <a:gd name="T26" fmla="*/ 98 w 201"/>
              <a:gd name="T27" fmla="*/ 132 h 202"/>
              <a:gd name="T28" fmla="*/ 158 w 201"/>
              <a:gd name="T29" fmla="*/ 72 h 202"/>
              <a:gd name="T30" fmla="*/ 158 w 201"/>
              <a:gd name="T31" fmla="*/ 17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02">
                <a:moveTo>
                  <a:pt x="176" y="0"/>
                </a:moveTo>
                <a:lnTo>
                  <a:pt x="160" y="17"/>
                </a:lnTo>
                <a:lnTo>
                  <a:pt x="0" y="17"/>
                </a:lnTo>
                <a:lnTo>
                  <a:pt x="0" y="202"/>
                </a:lnTo>
                <a:lnTo>
                  <a:pt x="183" y="202"/>
                </a:lnTo>
                <a:lnTo>
                  <a:pt x="183" y="47"/>
                </a:lnTo>
                <a:lnTo>
                  <a:pt x="201" y="26"/>
                </a:lnTo>
                <a:lnTo>
                  <a:pt x="176" y="0"/>
                </a:lnTo>
                <a:close/>
                <a:moveTo>
                  <a:pt x="158" y="177"/>
                </a:moveTo>
                <a:lnTo>
                  <a:pt x="25" y="177"/>
                </a:lnTo>
                <a:lnTo>
                  <a:pt x="25" y="42"/>
                </a:lnTo>
                <a:lnTo>
                  <a:pt x="135" y="42"/>
                </a:lnTo>
                <a:lnTo>
                  <a:pt x="73" y="107"/>
                </a:lnTo>
                <a:lnTo>
                  <a:pt x="98" y="132"/>
                </a:lnTo>
                <a:lnTo>
                  <a:pt x="158" y="72"/>
                </a:lnTo>
                <a:lnTo>
                  <a:pt x="158" y="177"/>
                </a:lnTo>
                <a:close/>
              </a:path>
            </a:pathLst>
          </a:custGeom>
          <a:solidFill>
            <a:schemeClr val="bg1"/>
          </a:solidFill>
          <a:ln w="9525">
            <a:noFill/>
            <a:round/>
            <a:headEnd/>
            <a:tailEnd/>
          </a:ln>
          <a:extLst/>
        </p:spPr>
        <p:txBody>
          <a:bodyPr vert="horz" wrap="square" lIns="68580" tIns="34290" rIns="68580" bIns="34290" numCol="1" anchor="t" anchorCtr="0" compatLnSpc="1">
            <a:prstTxWarp prst="textNoShape">
              <a:avLst/>
            </a:prstTxWarp>
          </a:bodyPr>
          <a:lstStyle/>
          <a:p>
            <a:pPr defTabSz="685800">
              <a:defRPr/>
            </a:pPr>
            <a:endParaRPr lang="en-US" sz="1350" dirty="0">
              <a:solidFill>
                <a:srgbClr val="3F3F3F"/>
              </a:solidFill>
              <a:latin typeface="微软雅黑" panose="020B0503020204020204" pitchFamily="34" charset="-122"/>
              <a:sym typeface="+mn-lt"/>
            </a:endParaRPr>
          </a:p>
        </p:txBody>
      </p:sp>
      <p:sp>
        <p:nvSpPr>
          <p:cNvPr id="138" name="Freeform 50">
            <a:extLst>
              <a:ext uri="{FF2B5EF4-FFF2-40B4-BE49-F238E27FC236}">
                <a16:creationId xmlns="" xmlns:a16="http://schemas.microsoft.com/office/drawing/2014/main" id="{6644EDA8-4271-4A8E-8B57-83DEA82FBDB8}"/>
              </a:ext>
            </a:extLst>
          </p:cNvPr>
          <p:cNvSpPr>
            <a:spLocks noEditPoints="1"/>
          </p:cNvSpPr>
          <p:nvPr/>
        </p:nvSpPr>
        <p:spPr bwMode="auto">
          <a:xfrm>
            <a:off x="5370029" y="5302873"/>
            <a:ext cx="235236" cy="197278"/>
          </a:xfrm>
          <a:custGeom>
            <a:avLst/>
            <a:gdLst>
              <a:gd name="T0" fmla="*/ 0 w 471"/>
              <a:gd name="T1" fmla="*/ 395 h 395"/>
              <a:gd name="T2" fmla="*/ 90 w 471"/>
              <a:gd name="T3" fmla="*/ 395 h 395"/>
              <a:gd name="T4" fmla="*/ 90 w 471"/>
              <a:gd name="T5" fmla="*/ 234 h 395"/>
              <a:gd name="T6" fmla="*/ 0 w 471"/>
              <a:gd name="T7" fmla="*/ 234 h 395"/>
              <a:gd name="T8" fmla="*/ 0 w 471"/>
              <a:gd name="T9" fmla="*/ 395 h 395"/>
              <a:gd name="T10" fmla="*/ 19 w 471"/>
              <a:gd name="T11" fmla="*/ 253 h 395"/>
              <a:gd name="T12" fmla="*/ 71 w 471"/>
              <a:gd name="T13" fmla="*/ 253 h 395"/>
              <a:gd name="T14" fmla="*/ 71 w 471"/>
              <a:gd name="T15" fmla="*/ 376 h 395"/>
              <a:gd name="T16" fmla="*/ 19 w 471"/>
              <a:gd name="T17" fmla="*/ 376 h 395"/>
              <a:gd name="T18" fmla="*/ 19 w 471"/>
              <a:gd name="T19" fmla="*/ 253 h 395"/>
              <a:gd name="T20" fmla="*/ 128 w 471"/>
              <a:gd name="T21" fmla="*/ 395 h 395"/>
              <a:gd name="T22" fmla="*/ 218 w 471"/>
              <a:gd name="T23" fmla="*/ 395 h 395"/>
              <a:gd name="T24" fmla="*/ 218 w 471"/>
              <a:gd name="T25" fmla="*/ 87 h 395"/>
              <a:gd name="T26" fmla="*/ 128 w 471"/>
              <a:gd name="T27" fmla="*/ 87 h 395"/>
              <a:gd name="T28" fmla="*/ 128 w 471"/>
              <a:gd name="T29" fmla="*/ 395 h 395"/>
              <a:gd name="T30" fmla="*/ 147 w 471"/>
              <a:gd name="T31" fmla="*/ 106 h 395"/>
              <a:gd name="T32" fmla="*/ 199 w 471"/>
              <a:gd name="T33" fmla="*/ 106 h 395"/>
              <a:gd name="T34" fmla="*/ 199 w 471"/>
              <a:gd name="T35" fmla="*/ 376 h 395"/>
              <a:gd name="T36" fmla="*/ 147 w 471"/>
              <a:gd name="T37" fmla="*/ 376 h 395"/>
              <a:gd name="T38" fmla="*/ 147 w 471"/>
              <a:gd name="T39" fmla="*/ 106 h 395"/>
              <a:gd name="T40" fmla="*/ 383 w 471"/>
              <a:gd name="T41" fmla="*/ 156 h 395"/>
              <a:gd name="T42" fmla="*/ 383 w 471"/>
              <a:gd name="T43" fmla="*/ 395 h 395"/>
              <a:gd name="T44" fmla="*/ 471 w 471"/>
              <a:gd name="T45" fmla="*/ 395 h 395"/>
              <a:gd name="T46" fmla="*/ 471 w 471"/>
              <a:gd name="T47" fmla="*/ 156 h 395"/>
              <a:gd name="T48" fmla="*/ 383 w 471"/>
              <a:gd name="T49" fmla="*/ 156 h 395"/>
              <a:gd name="T50" fmla="*/ 452 w 471"/>
              <a:gd name="T51" fmla="*/ 376 h 395"/>
              <a:gd name="T52" fmla="*/ 402 w 471"/>
              <a:gd name="T53" fmla="*/ 376 h 395"/>
              <a:gd name="T54" fmla="*/ 402 w 471"/>
              <a:gd name="T55" fmla="*/ 175 h 395"/>
              <a:gd name="T56" fmla="*/ 452 w 471"/>
              <a:gd name="T57" fmla="*/ 175 h 395"/>
              <a:gd name="T58" fmla="*/ 452 w 471"/>
              <a:gd name="T59" fmla="*/ 376 h 395"/>
              <a:gd name="T60" fmla="*/ 256 w 471"/>
              <a:gd name="T61" fmla="*/ 395 h 395"/>
              <a:gd name="T62" fmla="*/ 346 w 471"/>
              <a:gd name="T63" fmla="*/ 395 h 395"/>
              <a:gd name="T64" fmla="*/ 346 w 471"/>
              <a:gd name="T65" fmla="*/ 0 h 395"/>
              <a:gd name="T66" fmla="*/ 256 w 471"/>
              <a:gd name="T67" fmla="*/ 0 h 395"/>
              <a:gd name="T68" fmla="*/ 256 w 471"/>
              <a:gd name="T69" fmla="*/ 395 h 395"/>
              <a:gd name="T70" fmla="*/ 275 w 471"/>
              <a:gd name="T71" fmla="*/ 19 h 395"/>
              <a:gd name="T72" fmla="*/ 327 w 471"/>
              <a:gd name="T73" fmla="*/ 19 h 395"/>
              <a:gd name="T74" fmla="*/ 327 w 471"/>
              <a:gd name="T75" fmla="*/ 376 h 395"/>
              <a:gd name="T76" fmla="*/ 275 w 471"/>
              <a:gd name="T77" fmla="*/ 376 h 395"/>
              <a:gd name="T78" fmla="*/ 275 w 471"/>
              <a:gd name="T79" fmla="*/ 1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71" h="395">
                <a:moveTo>
                  <a:pt x="0" y="395"/>
                </a:moveTo>
                <a:lnTo>
                  <a:pt x="90" y="395"/>
                </a:lnTo>
                <a:lnTo>
                  <a:pt x="90" y="234"/>
                </a:lnTo>
                <a:lnTo>
                  <a:pt x="0" y="234"/>
                </a:lnTo>
                <a:lnTo>
                  <a:pt x="0" y="395"/>
                </a:lnTo>
                <a:close/>
                <a:moveTo>
                  <a:pt x="19" y="253"/>
                </a:moveTo>
                <a:lnTo>
                  <a:pt x="71" y="253"/>
                </a:lnTo>
                <a:lnTo>
                  <a:pt x="71" y="376"/>
                </a:lnTo>
                <a:lnTo>
                  <a:pt x="19" y="376"/>
                </a:lnTo>
                <a:lnTo>
                  <a:pt x="19" y="253"/>
                </a:lnTo>
                <a:close/>
                <a:moveTo>
                  <a:pt x="128" y="395"/>
                </a:moveTo>
                <a:lnTo>
                  <a:pt x="218" y="395"/>
                </a:lnTo>
                <a:lnTo>
                  <a:pt x="218" y="87"/>
                </a:lnTo>
                <a:lnTo>
                  <a:pt x="128" y="87"/>
                </a:lnTo>
                <a:lnTo>
                  <a:pt x="128" y="395"/>
                </a:lnTo>
                <a:close/>
                <a:moveTo>
                  <a:pt x="147" y="106"/>
                </a:moveTo>
                <a:lnTo>
                  <a:pt x="199" y="106"/>
                </a:lnTo>
                <a:lnTo>
                  <a:pt x="199" y="376"/>
                </a:lnTo>
                <a:lnTo>
                  <a:pt x="147" y="376"/>
                </a:lnTo>
                <a:lnTo>
                  <a:pt x="147" y="106"/>
                </a:lnTo>
                <a:close/>
                <a:moveTo>
                  <a:pt x="383" y="156"/>
                </a:moveTo>
                <a:lnTo>
                  <a:pt x="383" y="395"/>
                </a:lnTo>
                <a:lnTo>
                  <a:pt x="471" y="395"/>
                </a:lnTo>
                <a:lnTo>
                  <a:pt x="471" y="156"/>
                </a:lnTo>
                <a:lnTo>
                  <a:pt x="383" y="156"/>
                </a:lnTo>
                <a:close/>
                <a:moveTo>
                  <a:pt x="452" y="376"/>
                </a:moveTo>
                <a:lnTo>
                  <a:pt x="402" y="376"/>
                </a:lnTo>
                <a:lnTo>
                  <a:pt x="402" y="175"/>
                </a:lnTo>
                <a:lnTo>
                  <a:pt x="452" y="175"/>
                </a:lnTo>
                <a:lnTo>
                  <a:pt x="452" y="376"/>
                </a:lnTo>
                <a:close/>
                <a:moveTo>
                  <a:pt x="256" y="395"/>
                </a:moveTo>
                <a:lnTo>
                  <a:pt x="346" y="395"/>
                </a:lnTo>
                <a:lnTo>
                  <a:pt x="346" y="0"/>
                </a:lnTo>
                <a:lnTo>
                  <a:pt x="256" y="0"/>
                </a:lnTo>
                <a:lnTo>
                  <a:pt x="256" y="395"/>
                </a:lnTo>
                <a:close/>
                <a:moveTo>
                  <a:pt x="275" y="19"/>
                </a:moveTo>
                <a:lnTo>
                  <a:pt x="327" y="19"/>
                </a:lnTo>
                <a:lnTo>
                  <a:pt x="327" y="376"/>
                </a:lnTo>
                <a:lnTo>
                  <a:pt x="275" y="376"/>
                </a:lnTo>
                <a:lnTo>
                  <a:pt x="275" y="19"/>
                </a:lnTo>
                <a:close/>
              </a:path>
            </a:pathLst>
          </a:custGeom>
          <a:solidFill>
            <a:schemeClr val="bg1"/>
          </a:solidFill>
          <a:ln>
            <a:noFill/>
          </a:ln>
        </p:spPr>
        <p:txBody>
          <a:bodyPr vert="horz" wrap="square" lIns="51435" tIns="25718" rIns="51435" bIns="25718" numCol="1" anchor="t" anchorCtr="0" compatLnSpc="1">
            <a:prstTxWarp prst="textNoShape">
              <a:avLst/>
            </a:prstTxWarp>
          </a:bodyPr>
          <a:lstStyle/>
          <a:p>
            <a:endParaRPr lang="zh-CN" altLang="en-US" sz="1013" dirty="0"/>
          </a:p>
        </p:txBody>
      </p:sp>
    </p:spTree>
    <p:extLst>
      <p:ext uri="{BB962C8B-B14F-4D97-AF65-F5344CB8AC3E}">
        <p14:creationId xmlns="" xmlns:p14="http://schemas.microsoft.com/office/powerpoint/2010/main" val="2420058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9">
            <a:extLst>
              <a:ext uri="{FF2B5EF4-FFF2-40B4-BE49-F238E27FC236}">
                <a16:creationId xmlns="" xmlns:a16="http://schemas.microsoft.com/office/drawing/2014/main" id="{459E8898-E1C4-49D6-9411-2E0CC1330641}"/>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27810" r="27810"/>
          <a:stretch>
            <a:fillRect/>
          </a:stretch>
        </p:blipFill>
        <p:spPr/>
      </p:pic>
      <p:pic>
        <p:nvPicPr>
          <p:cNvPr id="20" name="图片占位符 19">
            <a:extLst>
              <a:ext uri="{FF2B5EF4-FFF2-40B4-BE49-F238E27FC236}">
                <a16:creationId xmlns="" xmlns:a16="http://schemas.microsoft.com/office/drawing/2014/main" id="{270CBD8B-DC85-4ACD-A9CE-6CDBC71434B8}"/>
              </a:ext>
            </a:extLst>
          </p:cNvPr>
          <p:cNvPicPr>
            <a:picLocks noGrp="1" noChangeAspect="1"/>
          </p:cNvPicPr>
          <p:nvPr>
            <p:ph type="pic" sz="quarter" idx="11"/>
          </p:nvPr>
        </p:nvPicPr>
        <p:blipFill>
          <a:blip r:embed="rId4" cstate="print">
            <a:extLst>
              <a:ext uri="{28A0092B-C50C-407E-A947-70E740481C1C}">
                <a14:useLocalDpi xmlns="" xmlns:a14="http://schemas.microsoft.com/office/drawing/2010/main" val="0"/>
              </a:ext>
            </a:extLst>
          </a:blip>
          <a:srcRect l="33387" r="33387"/>
          <a:stretch>
            <a:fillRect/>
          </a:stretch>
        </p:blipFill>
        <p:spPr/>
      </p:pic>
      <p:pic>
        <p:nvPicPr>
          <p:cNvPr id="13" name="图片占位符 12">
            <a:extLst>
              <a:ext uri="{FF2B5EF4-FFF2-40B4-BE49-F238E27FC236}">
                <a16:creationId xmlns="" xmlns:a16="http://schemas.microsoft.com/office/drawing/2014/main" id="{22CD862F-9AF0-42AF-94DB-8D55A40FA4D0}"/>
              </a:ext>
            </a:extLst>
          </p:cNvPr>
          <p:cNvPicPr>
            <a:picLocks noGrp="1" noChangeAspect="1"/>
          </p:cNvPicPr>
          <p:nvPr>
            <p:ph type="pic" sz="quarter" idx="12"/>
          </p:nvPr>
        </p:nvPicPr>
        <p:blipFill>
          <a:blip r:embed="rId5" cstate="print">
            <a:extLst>
              <a:ext uri="{28A0092B-C50C-407E-A947-70E740481C1C}">
                <a14:useLocalDpi xmlns="" xmlns:a14="http://schemas.microsoft.com/office/drawing/2010/main" val="0"/>
              </a:ext>
            </a:extLst>
          </a:blip>
          <a:srcRect l="24749" r="24749"/>
          <a:stretch>
            <a:fillRect/>
          </a:stretch>
        </p:blipFill>
        <p:spPr/>
      </p:pic>
      <p:pic>
        <p:nvPicPr>
          <p:cNvPr id="18" name="图片占位符 17">
            <a:extLst>
              <a:ext uri="{FF2B5EF4-FFF2-40B4-BE49-F238E27FC236}">
                <a16:creationId xmlns="" xmlns:a16="http://schemas.microsoft.com/office/drawing/2014/main" id="{0808B672-2D25-449F-A593-A3F0979B06C1}"/>
              </a:ext>
            </a:extLst>
          </p:cNvPr>
          <p:cNvPicPr>
            <a:picLocks noGrp="1" noChangeAspect="1"/>
          </p:cNvPicPr>
          <p:nvPr>
            <p:ph type="pic" sz="quarter" idx="13"/>
          </p:nvPr>
        </p:nvPicPr>
        <p:blipFill>
          <a:blip r:embed="rId6" cstate="print">
            <a:extLst>
              <a:ext uri="{28A0092B-C50C-407E-A947-70E740481C1C}">
                <a14:useLocalDpi xmlns="" xmlns:a14="http://schemas.microsoft.com/office/drawing/2010/main" val="0"/>
              </a:ext>
            </a:extLst>
          </a:blip>
          <a:srcRect l="20050" r="20050"/>
          <a:stretch>
            <a:fillRect/>
          </a:stretch>
        </p:blipFill>
        <p:spPr/>
      </p:pic>
      <p:sp>
        <p:nvSpPr>
          <p:cNvPr id="15" name="文本占位符 14">
            <a:extLst>
              <a:ext uri="{FF2B5EF4-FFF2-40B4-BE49-F238E27FC236}">
                <a16:creationId xmlns="" xmlns:a16="http://schemas.microsoft.com/office/drawing/2014/main" id="{4506FFFD-621F-4978-9E6D-4FB85AD1103E}"/>
              </a:ext>
            </a:extLst>
          </p:cNvPr>
          <p:cNvSpPr>
            <a:spLocks noGrp="1"/>
          </p:cNvSpPr>
          <p:nvPr>
            <p:ph type="body" sz="quarter" idx="14"/>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31CE2C41-2D35-48CC-AE83-59A363AABDEA}"/>
              </a:ext>
            </a:extLst>
          </p:cNvPr>
          <p:cNvSpPr>
            <a:spLocks noGrp="1"/>
          </p:cNvSpPr>
          <p:nvPr>
            <p:ph type="body" sz="quarter" idx="15"/>
          </p:nvPr>
        </p:nvSpPr>
        <p:spPr/>
        <p:txBody>
          <a:bodyPr/>
          <a:lstStyle/>
          <a:p>
            <a:r>
              <a:rPr lang="zh-CN" altLang="en-US" dirty="0">
                <a:sym typeface="+mn-lt"/>
              </a:rPr>
              <a:t>六段四图式</a:t>
            </a:r>
          </a:p>
        </p:txBody>
      </p:sp>
      <p:grpSp>
        <p:nvGrpSpPr>
          <p:cNvPr id="36" name="组合 35">
            <a:extLst>
              <a:ext uri="{FF2B5EF4-FFF2-40B4-BE49-F238E27FC236}">
                <a16:creationId xmlns="" xmlns:a16="http://schemas.microsoft.com/office/drawing/2014/main" id="{F5B6560C-F093-41D9-A103-43E4CD72F8A3}"/>
              </a:ext>
            </a:extLst>
          </p:cNvPr>
          <p:cNvGrpSpPr/>
          <p:nvPr/>
        </p:nvGrpSpPr>
        <p:grpSpPr>
          <a:xfrm>
            <a:off x="520563" y="3736023"/>
            <a:ext cx="1433881" cy="290057"/>
            <a:chOff x="2572281" y="3321369"/>
            <a:chExt cx="1642769" cy="332312"/>
          </a:xfrm>
        </p:grpSpPr>
        <p:sp>
          <p:nvSpPr>
            <p:cNvPr id="37" name="Rectangle 40">
              <a:extLst>
                <a:ext uri="{FF2B5EF4-FFF2-40B4-BE49-F238E27FC236}">
                  <a16:creationId xmlns="" xmlns:a16="http://schemas.microsoft.com/office/drawing/2014/main" id="{61CAC1EE-859C-40C9-BE67-9C9EC4DFCA22}"/>
                </a:ext>
              </a:extLst>
            </p:cNvPr>
            <p:cNvSpPr/>
            <p:nvPr/>
          </p:nvSpPr>
          <p:spPr>
            <a:xfrm>
              <a:off x="2572281" y="3321369"/>
              <a:ext cx="332312" cy="332312"/>
            </a:xfrm>
            <a:prstGeom prst="rect">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a:r>
                <a:rPr lang="en-US" sz="1200" dirty="0"/>
                <a:t>01</a:t>
              </a:r>
            </a:p>
          </p:txBody>
        </p:sp>
        <p:sp>
          <p:nvSpPr>
            <p:cNvPr id="38" name="Rectangle 41">
              <a:extLst>
                <a:ext uri="{FF2B5EF4-FFF2-40B4-BE49-F238E27FC236}">
                  <a16:creationId xmlns="" xmlns:a16="http://schemas.microsoft.com/office/drawing/2014/main" id="{F23E2D24-D945-4112-830D-3CC8C6884278}"/>
                </a:ext>
              </a:extLst>
            </p:cNvPr>
            <p:cNvSpPr/>
            <p:nvPr/>
          </p:nvSpPr>
          <p:spPr>
            <a:xfrm>
              <a:off x="2900949" y="3321369"/>
              <a:ext cx="1314101" cy="332312"/>
            </a:xfrm>
            <a:prstGeom prst="rect">
              <a:avLst/>
            </a:prstGeom>
            <a:solidFill>
              <a:schemeClr val="bg2"/>
            </a:solidFill>
            <a:ln>
              <a:noFill/>
            </a:ln>
            <a:effectLst>
              <a:outerShdw blurRad="762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tx1">
                      <a:lumMod val="65000"/>
                      <a:lumOff val="35000"/>
                    </a:schemeClr>
                  </a:solidFill>
                </a:rPr>
                <a:t>请输入关键词</a:t>
              </a:r>
            </a:p>
          </p:txBody>
        </p:sp>
      </p:grpSp>
      <p:grpSp>
        <p:nvGrpSpPr>
          <p:cNvPr id="39" name="组合 38">
            <a:extLst>
              <a:ext uri="{FF2B5EF4-FFF2-40B4-BE49-F238E27FC236}">
                <a16:creationId xmlns="" xmlns:a16="http://schemas.microsoft.com/office/drawing/2014/main" id="{B14FBC6E-FEFB-4162-8630-11295F70A928}"/>
              </a:ext>
            </a:extLst>
          </p:cNvPr>
          <p:cNvGrpSpPr/>
          <p:nvPr/>
        </p:nvGrpSpPr>
        <p:grpSpPr>
          <a:xfrm>
            <a:off x="521033" y="5468488"/>
            <a:ext cx="1433881" cy="290057"/>
            <a:chOff x="2572281" y="3321369"/>
            <a:chExt cx="1642769" cy="332312"/>
          </a:xfrm>
        </p:grpSpPr>
        <p:sp>
          <p:nvSpPr>
            <p:cNvPr id="40" name="Rectangle 40">
              <a:extLst>
                <a:ext uri="{FF2B5EF4-FFF2-40B4-BE49-F238E27FC236}">
                  <a16:creationId xmlns="" xmlns:a16="http://schemas.microsoft.com/office/drawing/2014/main" id="{4E9B52EA-18EF-431C-BC44-C2AE5CF27F9A}"/>
                </a:ext>
              </a:extLst>
            </p:cNvPr>
            <p:cNvSpPr/>
            <p:nvPr/>
          </p:nvSpPr>
          <p:spPr>
            <a:xfrm>
              <a:off x="2572281" y="3321369"/>
              <a:ext cx="332312" cy="332312"/>
            </a:xfrm>
            <a:prstGeom prst="rect">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a:r>
                <a:rPr lang="en-US" sz="1200" dirty="0"/>
                <a:t>03</a:t>
              </a:r>
            </a:p>
          </p:txBody>
        </p:sp>
        <p:sp>
          <p:nvSpPr>
            <p:cNvPr id="41" name="Rectangle 41">
              <a:extLst>
                <a:ext uri="{FF2B5EF4-FFF2-40B4-BE49-F238E27FC236}">
                  <a16:creationId xmlns="" xmlns:a16="http://schemas.microsoft.com/office/drawing/2014/main" id="{E3DC403C-2E03-4504-9866-2880877734B4}"/>
                </a:ext>
              </a:extLst>
            </p:cNvPr>
            <p:cNvSpPr/>
            <p:nvPr/>
          </p:nvSpPr>
          <p:spPr>
            <a:xfrm>
              <a:off x="2900949" y="3321369"/>
              <a:ext cx="1314101" cy="332312"/>
            </a:xfrm>
            <a:prstGeom prst="rect">
              <a:avLst/>
            </a:prstGeom>
            <a:solidFill>
              <a:schemeClr val="bg2"/>
            </a:solidFill>
            <a:ln>
              <a:noFill/>
            </a:ln>
            <a:effectLst>
              <a:outerShdw blurRad="762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tx1">
                      <a:lumMod val="65000"/>
                      <a:lumOff val="35000"/>
                    </a:schemeClr>
                  </a:solidFill>
                </a:rPr>
                <a:t>请输入关键词</a:t>
              </a:r>
            </a:p>
          </p:txBody>
        </p:sp>
      </p:grpSp>
      <p:grpSp>
        <p:nvGrpSpPr>
          <p:cNvPr id="42" name="组合 41">
            <a:extLst>
              <a:ext uri="{FF2B5EF4-FFF2-40B4-BE49-F238E27FC236}">
                <a16:creationId xmlns="" xmlns:a16="http://schemas.microsoft.com/office/drawing/2014/main" id="{C6EB8BA4-4F63-427A-B206-463039458671}"/>
              </a:ext>
            </a:extLst>
          </p:cNvPr>
          <p:cNvGrpSpPr/>
          <p:nvPr/>
        </p:nvGrpSpPr>
        <p:grpSpPr>
          <a:xfrm>
            <a:off x="2094487" y="5490134"/>
            <a:ext cx="1433881" cy="290057"/>
            <a:chOff x="2572281" y="3321369"/>
            <a:chExt cx="1642769" cy="332312"/>
          </a:xfrm>
        </p:grpSpPr>
        <p:sp>
          <p:nvSpPr>
            <p:cNvPr id="50" name="Rectangle 40">
              <a:extLst>
                <a:ext uri="{FF2B5EF4-FFF2-40B4-BE49-F238E27FC236}">
                  <a16:creationId xmlns="" xmlns:a16="http://schemas.microsoft.com/office/drawing/2014/main" id="{AFFC25D4-5F72-4A62-88CA-F644570EE637}"/>
                </a:ext>
              </a:extLst>
            </p:cNvPr>
            <p:cNvSpPr/>
            <p:nvPr/>
          </p:nvSpPr>
          <p:spPr>
            <a:xfrm>
              <a:off x="2572281" y="3321369"/>
              <a:ext cx="332312" cy="332312"/>
            </a:xfrm>
            <a:prstGeom prst="rect">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a:r>
                <a:rPr lang="en-US" sz="1200" dirty="0"/>
                <a:t>04</a:t>
              </a:r>
            </a:p>
          </p:txBody>
        </p:sp>
        <p:sp>
          <p:nvSpPr>
            <p:cNvPr id="51" name="Rectangle 41">
              <a:extLst>
                <a:ext uri="{FF2B5EF4-FFF2-40B4-BE49-F238E27FC236}">
                  <a16:creationId xmlns="" xmlns:a16="http://schemas.microsoft.com/office/drawing/2014/main" id="{8EEC31C1-E1B4-4DA6-A6F0-709C569A97FA}"/>
                </a:ext>
              </a:extLst>
            </p:cNvPr>
            <p:cNvSpPr/>
            <p:nvPr/>
          </p:nvSpPr>
          <p:spPr>
            <a:xfrm>
              <a:off x="2900949" y="3321369"/>
              <a:ext cx="1314101" cy="332312"/>
            </a:xfrm>
            <a:prstGeom prst="rect">
              <a:avLst/>
            </a:prstGeom>
            <a:solidFill>
              <a:schemeClr val="bg2"/>
            </a:solidFill>
            <a:ln>
              <a:noFill/>
            </a:ln>
            <a:effectLst>
              <a:outerShdw blurRad="762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tx1">
                      <a:lumMod val="65000"/>
                      <a:lumOff val="35000"/>
                    </a:schemeClr>
                  </a:solidFill>
                </a:rPr>
                <a:t>请输入关键词</a:t>
              </a:r>
            </a:p>
          </p:txBody>
        </p:sp>
      </p:grpSp>
      <p:grpSp>
        <p:nvGrpSpPr>
          <p:cNvPr id="52" name="组合 51">
            <a:extLst>
              <a:ext uri="{FF2B5EF4-FFF2-40B4-BE49-F238E27FC236}">
                <a16:creationId xmlns="" xmlns:a16="http://schemas.microsoft.com/office/drawing/2014/main" id="{693C45A4-2C72-4EA7-93A0-0F0A407D1815}"/>
              </a:ext>
            </a:extLst>
          </p:cNvPr>
          <p:cNvGrpSpPr/>
          <p:nvPr/>
        </p:nvGrpSpPr>
        <p:grpSpPr>
          <a:xfrm>
            <a:off x="2093546" y="2914046"/>
            <a:ext cx="1422583" cy="290057"/>
            <a:chOff x="2572281" y="3321369"/>
            <a:chExt cx="1642769" cy="332312"/>
          </a:xfrm>
        </p:grpSpPr>
        <p:sp>
          <p:nvSpPr>
            <p:cNvPr id="53" name="Rectangle 40">
              <a:extLst>
                <a:ext uri="{FF2B5EF4-FFF2-40B4-BE49-F238E27FC236}">
                  <a16:creationId xmlns="" xmlns:a16="http://schemas.microsoft.com/office/drawing/2014/main" id="{6C56260C-DB03-42C8-8EF6-8A1D13B93680}"/>
                </a:ext>
              </a:extLst>
            </p:cNvPr>
            <p:cNvSpPr/>
            <p:nvPr/>
          </p:nvSpPr>
          <p:spPr>
            <a:xfrm>
              <a:off x="2572281" y="3321369"/>
              <a:ext cx="332312" cy="332312"/>
            </a:xfrm>
            <a:prstGeom prst="rect">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a:r>
                <a:rPr lang="en-US" sz="1200" dirty="0"/>
                <a:t>02</a:t>
              </a:r>
            </a:p>
          </p:txBody>
        </p:sp>
        <p:sp>
          <p:nvSpPr>
            <p:cNvPr id="54" name="Rectangle 41">
              <a:extLst>
                <a:ext uri="{FF2B5EF4-FFF2-40B4-BE49-F238E27FC236}">
                  <a16:creationId xmlns="" xmlns:a16="http://schemas.microsoft.com/office/drawing/2014/main" id="{E5221E18-DB89-4343-9ABF-CC099FD120D8}"/>
                </a:ext>
              </a:extLst>
            </p:cNvPr>
            <p:cNvSpPr/>
            <p:nvPr/>
          </p:nvSpPr>
          <p:spPr>
            <a:xfrm>
              <a:off x="2900949" y="3321369"/>
              <a:ext cx="1314101" cy="332312"/>
            </a:xfrm>
            <a:prstGeom prst="rect">
              <a:avLst/>
            </a:prstGeom>
            <a:solidFill>
              <a:schemeClr val="bg2"/>
            </a:solidFill>
            <a:ln>
              <a:noFill/>
            </a:ln>
            <a:effectLst>
              <a:outerShdw blurRad="762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tx1">
                      <a:lumMod val="65000"/>
                      <a:lumOff val="35000"/>
                    </a:schemeClr>
                  </a:solidFill>
                </a:rPr>
                <a:t>请输入关键词</a:t>
              </a:r>
            </a:p>
          </p:txBody>
        </p:sp>
      </p:grpSp>
      <p:grpSp>
        <p:nvGrpSpPr>
          <p:cNvPr id="47" name="组合 46">
            <a:extLst>
              <a:ext uri="{FF2B5EF4-FFF2-40B4-BE49-F238E27FC236}">
                <a16:creationId xmlns="" xmlns:a16="http://schemas.microsoft.com/office/drawing/2014/main" id="{330AECBD-B64A-4CCC-85E1-EDD05D532518}"/>
              </a:ext>
            </a:extLst>
          </p:cNvPr>
          <p:cNvGrpSpPr/>
          <p:nvPr/>
        </p:nvGrpSpPr>
        <p:grpSpPr>
          <a:xfrm>
            <a:off x="3786518" y="1581465"/>
            <a:ext cx="2311911" cy="1173712"/>
            <a:chOff x="5629533" y="1973071"/>
            <a:chExt cx="2311911" cy="1173712"/>
          </a:xfrm>
        </p:grpSpPr>
        <p:sp>
          <p:nvSpPr>
            <p:cNvPr id="48" name="矩形 47">
              <a:extLst>
                <a:ext uri="{FF2B5EF4-FFF2-40B4-BE49-F238E27FC236}">
                  <a16:creationId xmlns="" xmlns:a16="http://schemas.microsoft.com/office/drawing/2014/main" id="{D736B819-9D51-46F1-8CB5-221837EE2F55}"/>
                </a:ext>
              </a:extLst>
            </p:cNvPr>
            <p:cNvSpPr/>
            <p:nvPr/>
          </p:nvSpPr>
          <p:spPr>
            <a:xfrm>
              <a:off x="6090597" y="1973071"/>
              <a:ext cx="133882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solidFill>
                    <a:schemeClr val="tx1">
                      <a:lumMod val="75000"/>
                      <a:lumOff val="25000"/>
                    </a:schemeClr>
                  </a:solidFill>
                  <a:latin typeface="+mj-ea"/>
                  <a:ea typeface="+mj-ea"/>
                </a:rPr>
                <a:t>请输入标题</a:t>
              </a:r>
              <a:endParaRPr kumimoji="0" lang="zh-CN" altLang="en-US" b="1" i="0" u="none" strike="noStrike" kern="1200" cap="none" spc="0" normalizeH="0" baseline="0" noProof="0" dirty="0">
                <a:ln>
                  <a:noFill/>
                </a:ln>
                <a:solidFill>
                  <a:schemeClr val="tx1">
                    <a:lumMod val="75000"/>
                    <a:lumOff val="25000"/>
                  </a:schemeClr>
                </a:solidFill>
                <a:effectLst/>
                <a:uLnTx/>
                <a:uFillTx/>
                <a:latin typeface="+mj-ea"/>
                <a:ea typeface="+mj-ea"/>
                <a:cs typeface="+mn-cs"/>
              </a:endParaRPr>
            </a:p>
          </p:txBody>
        </p:sp>
        <p:sp>
          <p:nvSpPr>
            <p:cNvPr id="49" name="矩形 48">
              <a:extLst>
                <a:ext uri="{FF2B5EF4-FFF2-40B4-BE49-F238E27FC236}">
                  <a16:creationId xmlns="" xmlns:a16="http://schemas.microsoft.com/office/drawing/2014/main" id="{32DCB678-B320-4E6F-A5D0-0268BD4FCD3E}"/>
                </a:ext>
              </a:extLst>
            </p:cNvPr>
            <p:cNvSpPr/>
            <p:nvPr/>
          </p:nvSpPr>
          <p:spPr>
            <a:xfrm>
              <a:off x="5629533" y="2466982"/>
              <a:ext cx="2311911" cy="679801"/>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cxnSp>
          <p:nvCxnSpPr>
            <p:cNvPr id="55" name="直接连接符 54">
              <a:extLst>
                <a:ext uri="{FF2B5EF4-FFF2-40B4-BE49-F238E27FC236}">
                  <a16:creationId xmlns="" xmlns:a16="http://schemas.microsoft.com/office/drawing/2014/main" id="{9E80F088-3231-4461-9BA6-E9AB2D03EEA0}"/>
                </a:ext>
              </a:extLst>
            </p:cNvPr>
            <p:cNvCxnSpPr>
              <a:cxnSpLocks/>
            </p:cNvCxnSpPr>
            <p:nvPr/>
          </p:nvCxnSpPr>
          <p:spPr>
            <a:xfrm>
              <a:off x="6349097" y="2402157"/>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6" name="组合 55">
            <a:extLst>
              <a:ext uri="{FF2B5EF4-FFF2-40B4-BE49-F238E27FC236}">
                <a16:creationId xmlns="" xmlns:a16="http://schemas.microsoft.com/office/drawing/2014/main" id="{FFD202F0-230B-4F62-BF22-D7AF6CA4F90E}"/>
              </a:ext>
            </a:extLst>
          </p:cNvPr>
          <p:cNvGrpSpPr/>
          <p:nvPr/>
        </p:nvGrpSpPr>
        <p:grpSpPr>
          <a:xfrm>
            <a:off x="6481345" y="1581465"/>
            <a:ext cx="2311911" cy="1173712"/>
            <a:chOff x="5629533" y="1973071"/>
            <a:chExt cx="2311911" cy="1173712"/>
          </a:xfrm>
        </p:grpSpPr>
        <p:sp>
          <p:nvSpPr>
            <p:cNvPr id="57" name="矩形 56">
              <a:extLst>
                <a:ext uri="{FF2B5EF4-FFF2-40B4-BE49-F238E27FC236}">
                  <a16:creationId xmlns="" xmlns:a16="http://schemas.microsoft.com/office/drawing/2014/main" id="{DC8AFCBA-15B7-45E7-9FFE-B46436687630}"/>
                </a:ext>
              </a:extLst>
            </p:cNvPr>
            <p:cNvSpPr/>
            <p:nvPr/>
          </p:nvSpPr>
          <p:spPr>
            <a:xfrm>
              <a:off x="6090597" y="1973071"/>
              <a:ext cx="133882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solidFill>
                    <a:schemeClr val="tx1">
                      <a:lumMod val="75000"/>
                      <a:lumOff val="25000"/>
                    </a:schemeClr>
                  </a:solidFill>
                  <a:latin typeface="+mj-ea"/>
                  <a:ea typeface="+mj-ea"/>
                </a:rPr>
                <a:t>请输入标题</a:t>
              </a:r>
              <a:endParaRPr kumimoji="0" lang="zh-CN" altLang="en-US" b="1" i="0" u="none" strike="noStrike" kern="1200" cap="none" spc="0" normalizeH="0" baseline="0" noProof="0" dirty="0">
                <a:ln>
                  <a:noFill/>
                </a:ln>
                <a:solidFill>
                  <a:schemeClr val="tx1">
                    <a:lumMod val="75000"/>
                    <a:lumOff val="25000"/>
                  </a:schemeClr>
                </a:solidFill>
                <a:effectLst/>
                <a:uLnTx/>
                <a:uFillTx/>
                <a:latin typeface="+mj-ea"/>
                <a:ea typeface="+mj-ea"/>
                <a:cs typeface="+mn-cs"/>
              </a:endParaRPr>
            </a:p>
          </p:txBody>
        </p:sp>
        <p:sp>
          <p:nvSpPr>
            <p:cNvPr id="58" name="矩形 57">
              <a:extLst>
                <a:ext uri="{FF2B5EF4-FFF2-40B4-BE49-F238E27FC236}">
                  <a16:creationId xmlns="" xmlns:a16="http://schemas.microsoft.com/office/drawing/2014/main" id="{0600551D-9E5E-4CFC-BC15-EC5A9C9F77A9}"/>
                </a:ext>
              </a:extLst>
            </p:cNvPr>
            <p:cNvSpPr/>
            <p:nvPr/>
          </p:nvSpPr>
          <p:spPr>
            <a:xfrm>
              <a:off x="5629533" y="2466982"/>
              <a:ext cx="2311911" cy="679801"/>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cxnSp>
          <p:nvCxnSpPr>
            <p:cNvPr id="59" name="直接连接符 58">
              <a:extLst>
                <a:ext uri="{FF2B5EF4-FFF2-40B4-BE49-F238E27FC236}">
                  <a16:creationId xmlns="" xmlns:a16="http://schemas.microsoft.com/office/drawing/2014/main" id="{7E2D3DB4-0514-4CE7-AA83-D9738EFDA416}"/>
                </a:ext>
              </a:extLst>
            </p:cNvPr>
            <p:cNvCxnSpPr>
              <a:cxnSpLocks/>
            </p:cNvCxnSpPr>
            <p:nvPr/>
          </p:nvCxnSpPr>
          <p:spPr>
            <a:xfrm>
              <a:off x="6349097" y="2402157"/>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60" name="组合 59">
            <a:extLst>
              <a:ext uri="{FF2B5EF4-FFF2-40B4-BE49-F238E27FC236}">
                <a16:creationId xmlns="" xmlns:a16="http://schemas.microsoft.com/office/drawing/2014/main" id="{399F511D-A1A9-4A2D-A8B3-E83E6859C188}"/>
              </a:ext>
            </a:extLst>
          </p:cNvPr>
          <p:cNvGrpSpPr/>
          <p:nvPr/>
        </p:nvGrpSpPr>
        <p:grpSpPr>
          <a:xfrm>
            <a:off x="3786518" y="3122558"/>
            <a:ext cx="2311911" cy="1173712"/>
            <a:chOff x="5629533" y="1973071"/>
            <a:chExt cx="2311911" cy="1173712"/>
          </a:xfrm>
        </p:grpSpPr>
        <p:sp>
          <p:nvSpPr>
            <p:cNvPr id="61" name="矩形 60">
              <a:extLst>
                <a:ext uri="{FF2B5EF4-FFF2-40B4-BE49-F238E27FC236}">
                  <a16:creationId xmlns="" xmlns:a16="http://schemas.microsoft.com/office/drawing/2014/main" id="{ED0D16F7-F35E-44DC-A6A5-0AFA36382A98}"/>
                </a:ext>
              </a:extLst>
            </p:cNvPr>
            <p:cNvSpPr/>
            <p:nvPr/>
          </p:nvSpPr>
          <p:spPr>
            <a:xfrm>
              <a:off x="6090597" y="1973071"/>
              <a:ext cx="133882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solidFill>
                    <a:schemeClr val="tx1">
                      <a:lumMod val="75000"/>
                      <a:lumOff val="25000"/>
                    </a:schemeClr>
                  </a:solidFill>
                  <a:latin typeface="+mj-ea"/>
                  <a:ea typeface="+mj-ea"/>
                </a:rPr>
                <a:t>请输入标题</a:t>
              </a:r>
              <a:endParaRPr kumimoji="0" lang="zh-CN" altLang="en-US" b="1" i="0" u="none" strike="noStrike" kern="1200" cap="none" spc="0" normalizeH="0" baseline="0" noProof="0" dirty="0">
                <a:ln>
                  <a:noFill/>
                </a:ln>
                <a:solidFill>
                  <a:schemeClr val="tx1">
                    <a:lumMod val="75000"/>
                    <a:lumOff val="25000"/>
                  </a:schemeClr>
                </a:solidFill>
                <a:effectLst/>
                <a:uLnTx/>
                <a:uFillTx/>
                <a:latin typeface="+mj-ea"/>
                <a:ea typeface="+mj-ea"/>
                <a:cs typeface="+mn-cs"/>
              </a:endParaRPr>
            </a:p>
          </p:txBody>
        </p:sp>
        <p:sp>
          <p:nvSpPr>
            <p:cNvPr id="62" name="矩形 61">
              <a:extLst>
                <a:ext uri="{FF2B5EF4-FFF2-40B4-BE49-F238E27FC236}">
                  <a16:creationId xmlns="" xmlns:a16="http://schemas.microsoft.com/office/drawing/2014/main" id="{12F877AE-A4A3-4B86-9534-8417FA0A0BFD}"/>
                </a:ext>
              </a:extLst>
            </p:cNvPr>
            <p:cNvSpPr/>
            <p:nvPr/>
          </p:nvSpPr>
          <p:spPr>
            <a:xfrm>
              <a:off x="5629533" y="2466982"/>
              <a:ext cx="2311911" cy="679801"/>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cxnSp>
          <p:nvCxnSpPr>
            <p:cNvPr id="63" name="直接连接符 62">
              <a:extLst>
                <a:ext uri="{FF2B5EF4-FFF2-40B4-BE49-F238E27FC236}">
                  <a16:creationId xmlns="" xmlns:a16="http://schemas.microsoft.com/office/drawing/2014/main" id="{1951B481-C4B1-4044-93E5-5817750A0DCF}"/>
                </a:ext>
              </a:extLst>
            </p:cNvPr>
            <p:cNvCxnSpPr>
              <a:cxnSpLocks/>
            </p:cNvCxnSpPr>
            <p:nvPr/>
          </p:nvCxnSpPr>
          <p:spPr>
            <a:xfrm>
              <a:off x="6349097" y="2402157"/>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64" name="组合 63">
            <a:extLst>
              <a:ext uri="{FF2B5EF4-FFF2-40B4-BE49-F238E27FC236}">
                <a16:creationId xmlns="" xmlns:a16="http://schemas.microsoft.com/office/drawing/2014/main" id="{757CF622-B8C9-4C22-BD4E-1FF263BB524F}"/>
              </a:ext>
            </a:extLst>
          </p:cNvPr>
          <p:cNvGrpSpPr/>
          <p:nvPr/>
        </p:nvGrpSpPr>
        <p:grpSpPr>
          <a:xfrm>
            <a:off x="6481345" y="3122558"/>
            <a:ext cx="2311911" cy="1173712"/>
            <a:chOff x="5629533" y="1973071"/>
            <a:chExt cx="2311911" cy="1173712"/>
          </a:xfrm>
        </p:grpSpPr>
        <p:sp>
          <p:nvSpPr>
            <p:cNvPr id="65" name="矩形 64">
              <a:extLst>
                <a:ext uri="{FF2B5EF4-FFF2-40B4-BE49-F238E27FC236}">
                  <a16:creationId xmlns="" xmlns:a16="http://schemas.microsoft.com/office/drawing/2014/main" id="{3180B5A5-73A6-42A2-A4A2-3B11095A5F73}"/>
                </a:ext>
              </a:extLst>
            </p:cNvPr>
            <p:cNvSpPr/>
            <p:nvPr/>
          </p:nvSpPr>
          <p:spPr>
            <a:xfrm>
              <a:off x="6090597" y="1973071"/>
              <a:ext cx="133882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solidFill>
                    <a:schemeClr val="tx1">
                      <a:lumMod val="75000"/>
                      <a:lumOff val="25000"/>
                    </a:schemeClr>
                  </a:solidFill>
                  <a:latin typeface="+mj-ea"/>
                  <a:ea typeface="+mj-ea"/>
                </a:rPr>
                <a:t>请输入标题</a:t>
              </a:r>
              <a:endParaRPr kumimoji="0" lang="zh-CN" altLang="en-US" b="1" i="0" u="none" strike="noStrike" kern="1200" cap="none" spc="0" normalizeH="0" baseline="0" noProof="0" dirty="0">
                <a:ln>
                  <a:noFill/>
                </a:ln>
                <a:solidFill>
                  <a:schemeClr val="tx1">
                    <a:lumMod val="75000"/>
                    <a:lumOff val="25000"/>
                  </a:schemeClr>
                </a:solidFill>
                <a:effectLst/>
                <a:uLnTx/>
                <a:uFillTx/>
                <a:latin typeface="+mj-ea"/>
                <a:ea typeface="+mj-ea"/>
                <a:cs typeface="+mn-cs"/>
              </a:endParaRPr>
            </a:p>
          </p:txBody>
        </p:sp>
        <p:sp>
          <p:nvSpPr>
            <p:cNvPr id="66" name="矩形 65">
              <a:extLst>
                <a:ext uri="{FF2B5EF4-FFF2-40B4-BE49-F238E27FC236}">
                  <a16:creationId xmlns="" xmlns:a16="http://schemas.microsoft.com/office/drawing/2014/main" id="{E21CA112-86B8-4B6F-95B5-7E658443BAD3}"/>
                </a:ext>
              </a:extLst>
            </p:cNvPr>
            <p:cNvSpPr/>
            <p:nvPr/>
          </p:nvSpPr>
          <p:spPr>
            <a:xfrm>
              <a:off x="5629533" y="2466982"/>
              <a:ext cx="2311911" cy="679801"/>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cxnSp>
          <p:nvCxnSpPr>
            <p:cNvPr id="67" name="直接连接符 66">
              <a:extLst>
                <a:ext uri="{FF2B5EF4-FFF2-40B4-BE49-F238E27FC236}">
                  <a16:creationId xmlns="" xmlns:a16="http://schemas.microsoft.com/office/drawing/2014/main" id="{9E4E8B47-EBCA-4D01-9AC4-CB1C6B721F73}"/>
                </a:ext>
              </a:extLst>
            </p:cNvPr>
            <p:cNvCxnSpPr>
              <a:cxnSpLocks/>
            </p:cNvCxnSpPr>
            <p:nvPr/>
          </p:nvCxnSpPr>
          <p:spPr>
            <a:xfrm>
              <a:off x="6349097" y="2402157"/>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68" name="组合 67">
            <a:extLst>
              <a:ext uri="{FF2B5EF4-FFF2-40B4-BE49-F238E27FC236}">
                <a16:creationId xmlns="" xmlns:a16="http://schemas.microsoft.com/office/drawing/2014/main" id="{AE54270D-0FFB-41E1-AE66-4952D8745AB4}"/>
              </a:ext>
            </a:extLst>
          </p:cNvPr>
          <p:cNvGrpSpPr/>
          <p:nvPr/>
        </p:nvGrpSpPr>
        <p:grpSpPr>
          <a:xfrm>
            <a:off x="3786518" y="4663651"/>
            <a:ext cx="2311911" cy="1173712"/>
            <a:chOff x="5629533" y="1973071"/>
            <a:chExt cx="2311911" cy="1173712"/>
          </a:xfrm>
        </p:grpSpPr>
        <p:sp>
          <p:nvSpPr>
            <p:cNvPr id="69" name="矩形 68">
              <a:extLst>
                <a:ext uri="{FF2B5EF4-FFF2-40B4-BE49-F238E27FC236}">
                  <a16:creationId xmlns="" xmlns:a16="http://schemas.microsoft.com/office/drawing/2014/main" id="{60D7EFC9-D081-441A-9AC6-729150EEA2BB}"/>
                </a:ext>
              </a:extLst>
            </p:cNvPr>
            <p:cNvSpPr/>
            <p:nvPr/>
          </p:nvSpPr>
          <p:spPr>
            <a:xfrm>
              <a:off x="6090597" y="1973071"/>
              <a:ext cx="133882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solidFill>
                    <a:schemeClr val="tx1">
                      <a:lumMod val="75000"/>
                      <a:lumOff val="25000"/>
                    </a:schemeClr>
                  </a:solidFill>
                  <a:latin typeface="+mj-ea"/>
                  <a:ea typeface="+mj-ea"/>
                </a:rPr>
                <a:t>请输入标题</a:t>
              </a:r>
              <a:endParaRPr kumimoji="0" lang="zh-CN" altLang="en-US" b="1" i="0" u="none" strike="noStrike" kern="1200" cap="none" spc="0" normalizeH="0" baseline="0" noProof="0" dirty="0">
                <a:ln>
                  <a:noFill/>
                </a:ln>
                <a:solidFill>
                  <a:schemeClr val="tx1">
                    <a:lumMod val="75000"/>
                    <a:lumOff val="25000"/>
                  </a:schemeClr>
                </a:solidFill>
                <a:effectLst/>
                <a:uLnTx/>
                <a:uFillTx/>
                <a:latin typeface="+mj-ea"/>
                <a:ea typeface="+mj-ea"/>
                <a:cs typeface="+mn-cs"/>
              </a:endParaRPr>
            </a:p>
          </p:txBody>
        </p:sp>
        <p:sp>
          <p:nvSpPr>
            <p:cNvPr id="70" name="矩形 69">
              <a:extLst>
                <a:ext uri="{FF2B5EF4-FFF2-40B4-BE49-F238E27FC236}">
                  <a16:creationId xmlns="" xmlns:a16="http://schemas.microsoft.com/office/drawing/2014/main" id="{294987DC-6020-40EB-9922-840E28CC99B7}"/>
                </a:ext>
              </a:extLst>
            </p:cNvPr>
            <p:cNvSpPr/>
            <p:nvPr/>
          </p:nvSpPr>
          <p:spPr>
            <a:xfrm>
              <a:off x="5629533" y="2466982"/>
              <a:ext cx="2311911" cy="679801"/>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cxnSp>
          <p:nvCxnSpPr>
            <p:cNvPr id="71" name="直接连接符 70">
              <a:extLst>
                <a:ext uri="{FF2B5EF4-FFF2-40B4-BE49-F238E27FC236}">
                  <a16:creationId xmlns="" xmlns:a16="http://schemas.microsoft.com/office/drawing/2014/main" id="{C48DA222-7B32-4461-AC77-74B8F2C89DEE}"/>
                </a:ext>
              </a:extLst>
            </p:cNvPr>
            <p:cNvCxnSpPr>
              <a:cxnSpLocks/>
            </p:cNvCxnSpPr>
            <p:nvPr/>
          </p:nvCxnSpPr>
          <p:spPr>
            <a:xfrm>
              <a:off x="6349097" y="2402157"/>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72" name="组合 71">
            <a:extLst>
              <a:ext uri="{FF2B5EF4-FFF2-40B4-BE49-F238E27FC236}">
                <a16:creationId xmlns="" xmlns:a16="http://schemas.microsoft.com/office/drawing/2014/main" id="{13131074-9D0E-4561-8CDD-471C3FAC79AD}"/>
              </a:ext>
            </a:extLst>
          </p:cNvPr>
          <p:cNvGrpSpPr/>
          <p:nvPr/>
        </p:nvGrpSpPr>
        <p:grpSpPr>
          <a:xfrm>
            <a:off x="6481345" y="4663651"/>
            <a:ext cx="2311911" cy="1173712"/>
            <a:chOff x="5629533" y="1973071"/>
            <a:chExt cx="2311911" cy="1173712"/>
          </a:xfrm>
        </p:grpSpPr>
        <p:sp>
          <p:nvSpPr>
            <p:cNvPr id="73" name="矩形 72">
              <a:extLst>
                <a:ext uri="{FF2B5EF4-FFF2-40B4-BE49-F238E27FC236}">
                  <a16:creationId xmlns="" xmlns:a16="http://schemas.microsoft.com/office/drawing/2014/main" id="{35F04E95-6812-4FE1-97C9-55C1C5A1FF2B}"/>
                </a:ext>
              </a:extLst>
            </p:cNvPr>
            <p:cNvSpPr/>
            <p:nvPr/>
          </p:nvSpPr>
          <p:spPr>
            <a:xfrm>
              <a:off x="6090597" y="1973071"/>
              <a:ext cx="133882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solidFill>
                    <a:schemeClr val="tx1">
                      <a:lumMod val="75000"/>
                      <a:lumOff val="25000"/>
                    </a:schemeClr>
                  </a:solidFill>
                  <a:latin typeface="+mj-ea"/>
                  <a:ea typeface="+mj-ea"/>
                </a:rPr>
                <a:t>请输入标题</a:t>
              </a:r>
              <a:endParaRPr kumimoji="0" lang="zh-CN" altLang="en-US" b="1" i="0" u="none" strike="noStrike" kern="1200" cap="none" spc="0" normalizeH="0" baseline="0" noProof="0" dirty="0">
                <a:ln>
                  <a:noFill/>
                </a:ln>
                <a:solidFill>
                  <a:schemeClr val="tx1">
                    <a:lumMod val="75000"/>
                    <a:lumOff val="25000"/>
                  </a:schemeClr>
                </a:solidFill>
                <a:effectLst/>
                <a:uLnTx/>
                <a:uFillTx/>
                <a:latin typeface="+mj-ea"/>
                <a:ea typeface="+mj-ea"/>
                <a:cs typeface="+mn-cs"/>
              </a:endParaRPr>
            </a:p>
          </p:txBody>
        </p:sp>
        <p:sp>
          <p:nvSpPr>
            <p:cNvPr id="74" name="矩形 73">
              <a:extLst>
                <a:ext uri="{FF2B5EF4-FFF2-40B4-BE49-F238E27FC236}">
                  <a16:creationId xmlns="" xmlns:a16="http://schemas.microsoft.com/office/drawing/2014/main" id="{9B5A5235-468B-44C4-9336-D9D9276B284E}"/>
                </a:ext>
              </a:extLst>
            </p:cNvPr>
            <p:cNvSpPr/>
            <p:nvPr/>
          </p:nvSpPr>
          <p:spPr>
            <a:xfrm>
              <a:off x="5629533" y="2466982"/>
              <a:ext cx="2311911" cy="679801"/>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删除原图片，点击图片占位符中图标进行替换</a:t>
              </a:r>
            </a:p>
          </p:txBody>
        </p:sp>
        <p:cxnSp>
          <p:nvCxnSpPr>
            <p:cNvPr id="75" name="直接连接符 74">
              <a:extLst>
                <a:ext uri="{FF2B5EF4-FFF2-40B4-BE49-F238E27FC236}">
                  <a16:creationId xmlns="" xmlns:a16="http://schemas.microsoft.com/office/drawing/2014/main" id="{333D639C-FD71-4A7F-BEEC-75D35FEDDF63}"/>
                </a:ext>
              </a:extLst>
            </p:cNvPr>
            <p:cNvCxnSpPr>
              <a:cxnSpLocks/>
            </p:cNvCxnSpPr>
            <p:nvPr/>
          </p:nvCxnSpPr>
          <p:spPr>
            <a:xfrm>
              <a:off x="6349097" y="2402157"/>
              <a:ext cx="82182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 xmlns:p14="http://schemas.microsoft.com/office/powerpoint/2010/main" val="30884327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Shape 613">
            <a:extLst>
              <a:ext uri="{FF2B5EF4-FFF2-40B4-BE49-F238E27FC236}">
                <a16:creationId xmlns="" xmlns:a16="http://schemas.microsoft.com/office/drawing/2014/main" id="{D407E94B-757F-4DC5-9381-6A78CE76CFCA}"/>
              </a:ext>
            </a:extLst>
          </p:cNvPr>
          <p:cNvSpPr/>
          <p:nvPr/>
        </p:nvSpPr>
        <p:spPr>
          <a:xfrm>
            <a:off x="3561632" y="4113213"/>
            <a:ext cx="2020736" cy="2052623"/>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sp>
        <p:nvSpPr>
          <p:cNvPr id="32" name="Shape 613">
            <a:extLst>
              <a:ext uri="{FF2B5EF4-FFF2-40B4-BE49-F238E27FC236}">
                <a16:creationId xmlns="" xmlns:a16="http://schemas.microsoft.com/office/drawing/2014/main" id="{AA5070F3-5E0E-4F2D-9CD2-22D5D096BC16}"/>
              </a:ext>
            </a:extLst>
          </p:cNvPr>
          <p:cNvSpPr/>
          <p:nvPr/>
        </p:nvSpPr>
        <p:spPr>
          <a:xfrm>
            <a:off x="6083417" y="4113213"/>
            <a:ext cx="2020736" cy="2052623"/>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sp>
        <p:nvSpPr>
          <p:cNvPr id="33" name="Shape 613">
            <a:extLst>
              <a:ext uri="{FF2B5EF4-FFF2-40B4-BE49-F238E27FC236}">
                <a16:creationId xmlns="" xmlns:a16="http://schemas.microsoft.com/office/drawing/2014/main" id="{08F79AFD-7CCB-45B9-BA1B-F9BF6E82B85D}"/>
              </a:ext>
            </a:extLst>
          </p:cNvPr>
          <p:cNvSpPr/>
          <p:nvPr/>
        </p:nvSpPr>
        <p:spPr>
          <a:xfrm>
            <a:off x="1039848" y="4113213"/>
            <a:ext cx="2020736" cy="2052623"/>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sp>
        <p:nvSpPr>
          <p:cNvPr id="34" name="矩形 33">
            <a:extLst>
              <a:ext uri="{FF2B5EF4-FFF2-40B4-BE49-F238E27FC236}">
                <a16:creationId xmlns="" xmlns:a16="http://schemas.microsoft.com/office/drawing/2014/main" id="{7B75C8A3-7CD9-4751-A0F7-5C6EB96374F7}"/>
              </a:ext>
            </a:extLst>
          </p:cNvPr>
          <p:cNvSpPr/>
          <p:nvPr/>
        </p:nvSpPr>
        <p:spPr>
          <a:xfrm>
            <a:off x="1215608" y="5331808"/>
            <a:ext cx="1677334" cy="679801"/>
          </a:xfrm>
          <a:prstGeom prst="rect">
            <a:avLst/>
          </a:prstGeom>
        </p:spPr>
        <p:txBody>
          <a:bodyPr wrap="square" lIns="0" rIns="0">
            <a:spAutoFit/>
          </a:bodyPr>
          <a:lstStyle/>
          <a:p>
            <a:pPr algn="ctr">
              <a:lnSpc>
                <a:spcPct val="125000"/>
              </a:lnSpc>
              <a:defRPr/>
            </a:pPr>
            <a:r>
              <a:rPr lang="zh-CN" altLang="en-US" sz="1600" dirty="0">
                <a:solidFill>
                  <a:schemeClr val="tx1">
                    <a:lumMod val="75000"/>
                    <a:lumOff val="25000"/>
                  </a:schemeClr>
                </a:solidFill>
                <a:latin typeface="+mn-ea"/>
              </a:rPr>
              <a:t>删除图片，使用图片占位符替换原图</a:t>
            </a:r>
          </a:p>
        </p:txBody>
      </p:sp>
      <p:sp>
        <p:nvSpPr>
          <p:cNvPr id="35" name="矩形 34">
            <a:extLst>
              <a:ext uri="{FF2B5EF4-FFF2-40B4-BE49-F238E27FC236}">
                <a16:creationId xmlns="" xmlns:a16="http://schemas.microsoft.com/office/drawing/2014/main" id="{A536E9E7-8CB4-4373-8B5B-9C2A7C483BC2}"/>
              </a:ext>
            </a:extLst>
          </p:cNvPr>
          <p:cNvSpPr/>
          <p:nvPr/>
        </p:nvSpPr>
        <p:spPr>
          <a:xfrm>
            <a:off x="3727306" y="5331808"/>
            <a:ext cx="1677334" cy="679801"/>
          </a:xfrm>
          <a:prstGeom prst="rect">
            <a:avLst/>
          </a:prstGeom>
        </p:spPr>
        <p:txBody>
          <a:bodyPr wrap="square" lIns="0" rIns="0">
            <a:spAutoFit/>
          </a:bodyPr>
          <a:lstStyle/>
          <a:p>
            <a:pPr algn="ctr">
              <a:lnSpc>
                <a:spcPct val="125000"/>
              </a:lnSpc>
              <a:defRPr/>
            </a:pPr>
            <a:r>
              <a:rPr lang="zh-CN" altLang="en-US" sz="1600" dirty="0">
                <a:solidFill>
                  <a:schemeClr val="tx1">
                    <a:lumMod val="75000"/>
                    <a:lumOff val="25000"/>
                  </a:schemeClr>
                </a:solidFill>
                <a:latin typeface="+mn-ea"/>
              </a:rPr>
              <a:t>删除图片，使用图片占位符替换原图</a:t>
            </a:r>
          </a:p>
        </p:txBody>
      </p:sp>
      <p:sp>
        <p:nvSpPr>
          <p:cNvPr id="37" name="矩形 36">
            <a:extLst>
              <a:ext uri="{FF2B5EF4-FFF2-40B4-BE49-F238E27FC236}">
                <a16:creationId xmlns="" xmlns:a16="http://schemas.microsoft.com/office/drawing/2014/main" id="{17C5604D-5B8D-4130-B928-847D454317EB}"/>
              </a:ext>
            </a:extLst>
          </p:cNvPr>
          <p:cNvSpPr/>
          <p:nvPr/>
        </p:nvSpPr>
        <p:spPr>
          <a:xfrm>
            <a:off x="6245642" y="5331808"/>
            <a:ext cx="1677334" cy="679801"/>
          </a:xfrm>
          <a:prstGeom prst="rect">
            <a:avLst/>
          </a:prstGeom>
        </p:spPr>
        <p:txBody>
          <a:bodyPr wrap="square" lIns="0" rIns="0">
            <a:spAutoFit/>
          </a:bodyPr>
          <a:lstStyle/>
          <a:p>
            <a:pPr algn="ctr">
              <a:lnSpc>
                <a:spcPct val="125000"/>
              </a:lnSpc>
              <a:defRPr/>
            </a:pPr>
            <a:r>
              <a:rPr lang="zh-CN" altLang="en-US" sz="1600" dirty="0">
                <a:solidFill>
                  <a:schemeClr val="tx1">
                    <a:lumMod val="75000"/>
                    <a:lumOff val="25000"/>
                  </a:schemeClr>
                </a:solidFill>
                <a:latin typeface="+mn-ea"/>
              </a:rPr>
              <a:t>删除图片，使用图片占位符替换原图</a:t>
            </a:r>
          </a:p>
        </p:txBody>
      </p:sp>
      <p:sp>
        <p:nvSpPr>
          <p:cNvPr id="68" name="Shape 613">
            <a:extLst>
              <a:ext uri="{FF2B5EF4-FFF2-40B4-BE49-F238E27FC236}">
                <a16:creationId xmlns="" xmlns:a16="http://schemas.microsoft.com/office/drawing/2014/main" id="{B7810425-A496-457B-BAD6-7244CC51AC45}"/>
              </a:ext>
            </a:extLst>
          </p:cNvPr>
          <p:cNvSpPr/>
          <p:nvPr/>
        </p:nvSpPr>
        <p:spPr>
          <a:xfrm>
            <a:off x="3561632" y="1665492"/>
            <a:ext cx="2020736" cy="2052623"/>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sp>
        <p:nvSpPr>
          <p:cNvPr id="76" name="Shape 613">
            <a:extLst>
              <a:ext uri="{FF2B5EF4-FFF2-40B4-BE49-F238E27FC236}">
                <a16:creationId xmlns="" xmlns:a16="http://schemas.microsoft.com/office/drawing/2014/main" id="{50181CDF-1300-45B5-A5C4-3D890C9313C0}"/>
              </a:ext>
            </a:extLst>
          </p:cNvPr>
          <p:cNvSpPr/>
          <p:nvPr/>
        </p:nvSpPr>
        <p:spPr>
          <a:xfrm>
            <a:off x="6083417" y="1665492"/>
            <a:ext cx="2020736" cy="2052623"/>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sp>
        <p:nvSpPr>
          <p:cNvPr id="36" name="Shape 613">
            <a:extLst>
              <a:ext uri="{FF2B5EF4-FFF2-40B4-BE49-F238E27FC236}">
                <a16:creationId xmlns="" xmlns:a16="http://schemas.microsoft.com/office/drawing/2014/main" id="{14013A68-07E0-401F-97FA-7647FCFFD38B}"/>
              </a:ext>
            </a:extLst>
          </p:cNvPr>
          <p:cNvSpPr/>
          <p:nvPr/>
        </p:nvSpPr>
        <p:spPr>
          <a:xfrm>
            <a:off x="1039848" y="1665492"/>
            <a:ext cx="2020736" cy="2052623"/>
          </a:xfrm>
          <a:prstGeom prst="rect">
            <a:avLst/>
          </a:prstGeom>
          <a:solidFill>
            <a:schemeClr val="bg1"/>
          </a:solidFill>
          <a:ln w="12700" cap="flat" cmpd="sng">
            <a:noFill/>
            <a:prstDash val="solid"/>
            <a:miter/>
            <a:headEnd type="none" w="med" len="med"/>
            <a:tailEnd type="none" w="med" len="med"/>
          </a:ln>
          <a:effectLst>
            <a:outerShdw blurRad="190500" dist="50800" dir="5400000" algn="ctr" rotWithShape="0">
              <a:srgbClr val="000000">
                <a:alpha val="10000"/>
              </a:srgbClr>
            </a:outerShdw>
          </a:effectLst>
        </p:spPr>
        <p:txBody>
          <a:bodyPr lIns="34285" tIns="17138" rIns="34285" bIns="17138" anchor="ctr" anchorCtr="0">
            <a:noAutofit/>
          </a:bodyPr>
          <a:lstStyle/>
          <a:p>
            <a:pPr algn="ctr"/>
            <a:endParaRPr sz="1350" dirty="0">
              <a:solidFill>
                <a:srgbClr val="0E0E0E"/>
              </a:solidFill>
              <a:latin typeface="Arial Black" panose="020B0A04020102090204" pitchFamily="34" charset="0"/>
              <a:ea typeface="Montserrat" panose="02000505000000020004"/>
              <a:cs typeface="Arial" panose="020B0604020202020204" pitchFamily="34" charset="0"/>
              <a:sym typeface="Montserrat" panose="02000505000000020004"/>
            </a:endParaRPr>
          </a:p>
        </p:txBody>
      </p:sp>
      <p:pic>
        <p:nvPicPr>
          <p:cNvPr id="10" name="图片占位符 9">
            <a:extLst>
              <a:ext uri="{FF2B5EF4-FFF2-40B4-BE49-F238E27FC236}">
                <a16:creationId xmlns="" xmlns:a16="http://schemas.microsoft.com/office/drawing/2014/main" id="{CE7CC255-F77C-4652-8815-CD53AD4F9865}"/>
              </a:ext>
            </a:extLst>
          </p:cNvPr>
          <p:cNvPicPr>
            <a:picLocks noGrp="1"/>
          </p:cNvPicPr>
          <p:nvPr>
            <p:ph type="pic" sz="quarter" idx="10"/>
          </p:nvPr>
        </p:nvPicPr>
        <p:blipFill>
          <a:blip r:embed="rId3" cstate="print">
            <a:extLst>
              <a:ext uri="{28A0092B-C50C-407E-A947-70E740481C1C}">
                <a14:useLocalDpi xmlns="" xmlns:a14="http://schemas.microsoft.com/office/drawing/2010/main" val="0"/>
              </a:ext>
            </a:extLst>
          </a:blip>
          <a:srcRect t="10727" b="10727"/>
          <a:stretch>
            <a:fillRect/>
          </a:stretch>
        </p:blipFill>
        <p:spPr/>
      </p:pic>
      <p:pic>
        <p:nvPicPr>
          <p:cNvPr id="16" name="图片占位符 15">
            <a:extLst>
              <a:ext uri="{FF2B5EF4-FFF2-40B4-BE49-F238E27FC236}">
                <a16:creationId xmlns="" xmlns:a16="http://schemas.microsoft.com/office/drawing/2014/main" id="{7BB66D2B-45F8-4EC3-A78C-E6469658D6BC}"/>
              </a:ext>
            </a:extLst>
          </p:cNvPr>
          <p:cNvPicPr>
            <a:picLocks noGrp="1"/>
          </p:cNvPicPr>
          <p:nvPr>
            <p:ph type="pic" sz="quarter" idx="11"/>
          </p:nvPr>
        </p:nvPicPr>
        <p:blipFill>
          <a:blip r:embed="rId4" cstate="print">
            <a:extLst>
              <a:ext uri="{28A0092B-C50C-407E-A947-70E740481C1C}">
                <a14:useLocalDpi xmlns="" xmlns:a14="http://schemas.microsoft.com/office/drawing/2010/main" val="0"/>
              </a:ext>
            </a:extLst>
          </a:blip>
          <a:srcRect t="5700" b="5700"/>
          <a:stretch>
            <a:fillRect/>
          </a:stretch>
        </p:blipFill>
        <p:spPr/>
      </p:pic>
      <p:pic>
        <p:nvPicPr>
          <p:cNvPr id="18" name="图片占位符 17">
            <a:extLst>
              <a:ext uri="{FF2B5EF4-FFF2-40B4-BE49-F238E27FC236}">
                <a16:creationId xmlns="" xmlns:a16="http://schemas.microsoft.com/office/drawing/2014/main" id="{D953EBEA-8318-4FDE-8F8D-F58991D74BBF}"/>
              </a:ext>
            </a:extLst>
          </p:cNvPr>
          <p:cNvPicPr>
            <a:picLocks noGrp="1"/>
          </p:cNvPicPr>
          <p:nvPr>
            <p:ph type="pic" sz="quarter" idx="12"/>
          </p:nvPr>
        </p:nvPicPr>
        <p:blipFill>
          <a:blip r:embed="rId5" cstate="print">
            <a:extLst>
              <a:ext uri="{28A0092B-C50C-407E-A947-70E740481C1C}">
                <a14:useLocalDpi xmlns="" xmlns:a14="http://schemas.microsoft.com/office/drawing/2010/main" val="0"/>
              </a:ext>
            </a:extLst>
          </a:blip>
          <a:srcRect l="2364" r="2364"/>
          <a:stretch>
            <a:fillRect/>
          </a:stretch>
        </p:blipFill>
        <p:spPr/>
      </p:pic>
      <p:pic>
        <p:nvPicPr>
          <p:cNvPr id="20" name="图片占位符 19">
            <a:extLst>
              <a:ext uri="{FF2B5EF4-FFF2-40B4-BE49-F238E27FC236}">
                <a16:creationId xmlns="" xmlns:a16="http://schemas.microsoft.com/office/drawing/2014/main" id="{0EE2B804-516B-47FE-A17C-F4CE9454423D}"/>
              </a:ext>
            </a:extLst>
          </p:cNvPr>
          <p:cNvPicPr>
            <a:picLocks noGrp="1"/>
          </p:cNvPicPr>
          <p:nvPr>
            <p:ph type="pic" sz="quarter" idx="13"/>
          </p:nvPr>
        </p:nvPicPr>
        <p:blipFill>
          <a:blip r:embed="rId6" cstate="print">
            <a:extLst>
              <a:ext uri="{28A0092B-C50C-407E-A947-70E740481C1C}">
                <a14:useLocalDpi xmlns="" xmlns:a14="http://schemas.microsoft.com/office/drawing/2010/main" val="0"/>
              </a:ext>
            </a:extLst>
          </a:blip>
          <a:srcRect t="5811" b="5811"/>
          <a:stretch>
            <a:fillRect/>
          </a:stretch>
        </p:blipFill>
        <p:spPr/>
      </p:pic>
      <p:pic>
        <p:nvPicPr>
          <p:cNvPr id="14" name="图片占位符 13">
            <a:extLst>
              <a:ext uri="{FF2B5EF4-FFF2-40B4-BE49-F238E27FC236}">
                <a16:creationId xmlns="" xmlns:a16="http://schemas.microsoft.com/office/drawing/2014/main" id="{E918E5EC-A9BE-4EA4-A988-5C9B7E03DF5E}"/>
              </a:ext>
            </a:extLst>
          </p:cNvPr>
          <p:cNvPicPr>
            <a:picLocks noGrp="1"/>
          </p:cNvPicPr>
          <p:nvPr>
            <p:ph type="pic" sz="quarter" idx="14"/>
          </p:nvPr>
        </p:nvPicPr>
        <p:blipFill>
          <a:blip r:embed="rId7" cstate="print">
            <a:extLst>
              <a:ext uri="{28A0092B-C50C-407E-A947-70E740481C1C}">
                <a14:useLocalDpi xmlns="" xmlns:a14="http://schemas.microsoft.com/office/drawing/2010/main" val="0"/>
              </a:ext>
            </a:extLst>
          </a:blip>
          <a:srcRect t="5873" b="5873"/>
          <a:stretch>
            <a:fillRect/>
          </a:stretch>
        </p:blipFill>
        <p:spPr/>
      </p:pic>
      <p:pic>
        <p:nvPicPr>
          <p:cNvPr id="12" name="图片占位符 11">
            <a:extLst>
              <a:ext uri="{FF2B5EF4-FFF2-40B4-BE49-F238E27FC236}">
                <a16:creationId xmlns="" xmlns:a16="http://schemas.microsoft.com/office/drawing/2014/main" id="{49EBB041-BB22-4A1C-BE91-5CD920C49351}"/>
              </a:ext>
            </a:extLst>
          </p:cNvPr>
          <p:cNvPicPr>
            <a:picLocks noGrp="1"/>
          </p:cNvPicPr>
          <p:nvPr>
            <p:ph type="pic" sz="quarter" idx="15"/>
          </p:nvPr>
        </p:nvPicPr>
        <p:blipFill>
          <a:blip r:embed="rId8" cstate="print">
            <a:extLst>
              <a:ext uri="{28A0092B-C50C-407E-A947-70E740481C1C}">
                <a14:useLocalDpi xmlns="" xmlns:a14="http://schemas.microsoft.com/office/drawing/2010/main" val="0"/>
              </a:ext>
            </a:extLst>
          </a:blip>
          <a:srcRect l="2263" r="2263"/>
          <a:stretch>
            <a:fillRect/>
          </a:stretch>
        </p:blipFill>
        <p:spPr/>
      </p:pic>
      <p:sp>
        <p:nvSpPr>
          <p:cNvPr id="21" name="文本占位符 20">
            <a:extLst>
              <a:ext uri="{FF2B5EF4-FFF2-40B4-BE49-F238E27FC236}">
                <a16:creationId xmlns="" xmlns:a16="http://schemas.microsoft.com/office/drawing/2014/main" id="{8B217586-6A60-49F4-BCD2-905F95CC7B39}"/>
              </a:ext>
            </a:extLst>
          </p:cNvPr>
          <p:cNvSpPr>
            <a:spLocks noGrp="1"/>
          </p:cNvSpPr>
          <p:nvPr>
            <p:ph type="body" sz="quarter" idx="16"/>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0C30C1EB-EB46-42FF-8012-B294B1F3B1AE}"/>
              </a:ext>
            </a:extLst>
          </p:cNvPr>
          <p:cNvSpPr>
            <a:spLocks noGrp="1"/>
          </p:cNvSpPr>
          <p:nvPr>
            <p:ph type="body" sz="quarter" idx="17"/>
          </p:nvPr>
        </p:nvSpPr>
        <p:spPr/>
        <p:txBody>
          <a:bodyPr/>
          <a:lstStyle/>
          <a:p>
            <a:r>
              <a:rPr lang="zh-CN" altLang="en-US" dirty="0">
                <a:sym typeface="+mn-lt"/>
              </a:rPr>
              <a:t>六段六图式</a:t>
            </a:r>
          </a:p>
        </p:txBody>
      </p:sp>
      <p:sp>
        <p:nvSpPr>
          <p:cNvPr id="58" name="矩形 57">
            <a:extLst>
              <a:ext uri="{FF2B5EF4-FFF2-40B4-BE49-F238E27FC236}">
                <a16:creationId xmlns="" xmlns:a16="http://schemas.microsoft.com/office/drawing/2014/main" id="{9E5AC7C3-BB90-467B-9E66-F2306DA60EE4}"/>
              </a:ext>
            </a:extLst>
          </p:cNvPr>
          <p:cNvSpPr/>
          <p:nvPr/>
        </p:nvSpPr>
        <p:spPr>
          <a:xfrm>
            <a:off x="1215608" y="2884087"/>
            <a:ext cx="1677334" cy="679801"/>
          </a:xfrm>
          <a:prstGeom prst="rect">
            <a:avLst/>
          </a:prstGeom>
        </p:spPr>
        <p:txBody>
          <a:bodyPr wrap="square" lIns="0" rIns="0">
            <a:spAutoFit/>
          </a:bodyPr>
          <a:lstStyle/>
          <a:p>
            <a:pPr algn="ctr">
              <a:lnSpc>
                <a:spcPct val="125000"/>
              </a:lnSpc>
              <a:defRPr/>
            </a:pPr>
            <a:r>
              <a:rPr lang="zh-CN" altLang="en-US" sz="1600" dirty="0">
                <a:solidFill>
                  <a:schemeClr val="tx1">
                    <a:lumMod val="75000"/>
                    <a:lumOff val="25000"/>
                  </a:schemeClr>
                </a:solidFill>
                <a:latin typeface="+mn-ea"/>
              </a:rPr>
              <a:t>删除图片，使用图片占位符替换原图</a:t>
            </a:r>
          </a:p>
        </p:txBody>
      </p:sp>
      <p:sp>
        <p:nvSpPr>
          <p:cNvPr id="52" name="Shape 946">
            <a:extLst>
              <a:ext uri="{FF2B5EF4-FFF2-40B4-BE49-F238E27FC236}">
                <a16:creationId xmlns="" xmlns:a16="http://schemas.microsoft.com/office/drawing/2014/main" id="{EFBB5F6E-0EA1-4D87-B2D4-6E40767BB6C0}"/>
              </a:ext>
            </a:extLst>
          </p:cNvPr>
          <p:cNvSpPr txBox="1"/>
          <p:nvPr/>
        </p:nvSpPr>
        <p:spPr>
          <a:xfrm>
            <a:off x="1515216" y="1271586"/>
            <a:ext cx="1058951" cy="729001"/>
          </a:xfrm>
          <a:prstGeom prst="rect">
            <a:avLst/>
          </a:prstGeom>
          <a:noFill/>
          <a:ln>
            <a:noFill/>
          </a:ln>
        </p:spPr>
        <p:txBody>
          <a:bodyPr lIns="34285" tIns="17138" rIns="34285" bIns="17138" anchor="t" anchorCtr="0">
            <a:noAutofit/>
          </a:bodyPr>
          <a:lstStyle/>
          <a:p>
            <a:pPr algn="ctr">
              <a:buSzPct val="25000"/>
            </a:pPr>
            <a:r>
              <a:rPr lang="en-US" sz="8963" dirty="0">
                <a:solidFill>
                  <a:schemeClr val="accent1">
                    <a:lumMod val="60000"/>
                    <a:lumOff val="40000"/>
                  </a:schemeClr>
                </a:solidFill>
                <a:ea typeface="Montserrat" panose="02000505000000020004"/>
                <a:cs typeface="Arial" panose="020B0604020202020204" pitchFamily="34" charset="0"/>
                <a:sym typeface="Montserrat" panose="02000505000000020004"/>
              </a:rPr>
              <a:t>“</a:t>
            </a:r>
          </a:p>
        </p:txBody>
      </p:sp>
      <p:sp>
        <p:nvSpPr>
          <p:cNvPr id="53" name="Shape 947">
            <a:extLst>
              <a:ext uri="{FF2B5EF4-FFF2-40B4-BE49-F238E27FC236}">
                <a16:creationId xmlns="" xmlns:a16="http://schemas.microsoft.com/office/drawing/2014/main" id="{72702A90-0140-43B1-8E2C-66A6FA6F43A4}"/>
              </a:ext>
            </a:extLst>
          </p:cNvPr>
          <p:cNvSpPr txBox="1"/>
          <p:nvPr/>
        </p:nvSpPr>
        <p:spPr>
          <a:xfrm>
            <a:off x="4036498" y="1271585"/>
            <a:ext cx="1058951" cy="729000"/>
          </a:xfrm>
          <a:prstGeom prst="rect">
            <a:avLst/>
          </a:prstGeom>
          <a:noFill/>
          <a:ln>
            <a:noFill/>
          </a:ln>
        </p:spPr>
        <p:txBody>
          <a:bodyPr lIns="34285" tIns="17138" rIns="34285" bIns="17138" anchor="t" anchorCtr="0">
            <a:noAutofit/>
          </a:bodyPr>
          <a:lstStyle/>
          <a:p>
            <a:pPr algn="ctr">
              <a:buSzPct val="25000"/>
            </a:pPr>
            <a:r>
              <a:rPr lang="en-US" sz="8963" dirty="0">
                <a:solidFill>
                  <a:schemeClr val="accent1">
                    <a:lumMod val="60000"/>
                    <a:lumOff val="40000"/>
                  </a:schemeClr>
                </a:solidFill>
                <a:ea typeface="Montserrat" panose="02000505000000020004"/>
                <a:cs typeface="Arial" panose="020B0604020202020204" pitchFamily="34" charset="0"/>
                <a:sym typeface="Montserrat" panose="02000505000000020004"/>
              </a:rPr>
              <a:t>“</a:t>
            </a:r>
          </a:p>
        </p:txBody>
      </p:sp>
      <p:sp>
        <p:nvSpPr>
          <p:cNvPr id="54" name="Shape 948">
            <a:extLst>
              <a:ext uri="{FF2B5EF4-FFF2-40B4-BE49-F238E27FC236}">
                <a16:creationId xmlns="" xmlns:a16="http://schemas.microsoft.com/office/drawing/2014/main" id="{CAF6FD7E-2E0C-4167-AFA9-49EA309A00A7}"/>
              </a:ext>
            </a:extLst>
          </p:cNvPr>
          <p:cNvSpPr txBox="1"/>
          <p:nvPr/>
        </p:nvSpPr>
        <p:spPr>
          <a:xfrm>
            <a:off x="6557780" y="1271585"/>
            <a:ext cx="1058951" cy="729000"/>
          </a:xfrm>
          <a:prstGeom prst="rect">
            <a:avLst/>
          </a:prstGeom>
          <a:noFill/>
          <a:ln>
            <a:noFill/>
          </a:ln>
        </p:spPr>
        <p:txBody>
          <a:bodyPr lIns="34285" tIns="17138" rIns="34285" bIns="17138" anchor="t" anchorCtr="0">
            <a:noAutofit/>
          </a:bodyPr>
          <a:lstStyle/>
          <a:p>
            <a:pPr algn="ctr">
              <a:buSzPct val="25000"/>
            </a:pPr>
            <a:r>
              <a:rPr lang="en-US" sz="8963" dirty="0">
                <a:solidFill>
                  <a:schemeClr val="accent1">
                    <a:lumMod val="60000"/>
                    <a:lumOff val="40000"/>
                  </a:schemeClr>
                </a:solidFill>
                <a:ea typeface="Montserrat" panose="02000505000000020004"/>
                <a:cs typeface="Arial" panose="020B0604020202020204" pitchFamily="34" charset="0"/>
                <a:sym typeface="Montserrat" panose="02000505000000020004"/>
              </a:rPr>
              <a:t>“</a:t>
            </a:r>
          </a:p>
        </p:txBody>
      </p:sp>
      <p:sp>
        <p:nvSpPr>
          <p:cNvPr id="29" name="矩形 28">
            <a:extLst>
              <a:ext uri="{FF2B5EF4-FFF2-40B4-BE49-F238E27FC236}">
                <a16:creationId xmlns="" xmlns:a16="http://schemas.microsoft.com/office/drawing/2014/main" id="{CE82EB79-7D58-4007-B8C0-F477CB75BAA8}"/>
              </a:ext>
            </a:extLst>
          </p:cNvPr>
          <p:cNvSpPr/>
          <p:nvPr/>
        </p:nvSpPr>
        <p:spPr>
          <a:xfrm>
            <a:off x="3727306" y="2884087"/>
            <a:ext cx="1677334" cy="679801"/>
          </a:xfrm>
          <a:prstGeom prst="rect">
            <a:avLst/>
          </a:prstGeom>
        </p:spPr>
        <p:txBody>
          <a:bodyPr wrap="square" lIns="0" rIns="0">
            <a:spAutoFit/>
          </a:bodyPr>
          <a:lstStyle/>
          <a:p>
            <a:pPr algn="ctr">
              <a:lnSpc>
                <a:spcPct val="125000"/>
              </a:lnSpc>
              <a:defRPr/>
            </a:pPr>
            <a:r>
              <a:rPr lang="zh-CN" altLang="en-US" sz="1600" dirty="0">
                <a:solidFill>
                  <a:schemeClr val="tx1">
                    <a:lumMod val="75000"/>
                    <a:lumOff val="25000"/>
                  </a:schemeClr>
                </a:solidFill>
                <a:latin typeface="+mn-ea"/>
              </a:rPr>
              <a:t>删除图片，使用图片占位符替换原图</a:t>
            </a:r>
          </a:p>
        </p:txBody>
      </p:sp>
      <p:sp>
        <p:nvSpPr>
          <p:cNvPr id="30" name="矩形 29">
            <a:extLst>
              <a:ext uri="{FF2B5EF4-FFF2-40B4-BE49-F238E27FC236}">
                <a16:creationId xmlns="" xmlns:a16="http://schemas.microsoft.com/office/drawing/2014/main" id="{BCD2B3BB-03DD-4963-8868-9787C03D8E98}"/>
              </a:ext>
            </a:extLst>
          </p:cNvPr>
          <p:cNvSpPr/>
          <p:nvPr/>
        </p:nvSpPr>
        <p:spPr>
          <a:xfrm>
            <a:off x="6245642" y="2884087"/>
            <a:ext cx="1677334" cy="679801"/>
          </a:xfrm>
          <a:prstGeom prst="rect">
            <a:avLst/>
          </a:prstGeom>
        </p:spPr>
        <p:txBody>
          <a:bodyPr wrap="square" lIns="0" rIns="0">
            <a:spAutoFit/>
          </a:bodyPr>
          <a:lstStyle/>
          <a:p>
            <a:pPr algn="ctr">
              <a:lnSpc>
                <a:spcPct val="125000"/>
              </a:lnSpc>
              <a:defRPr/>
            </a:pPr>
            <a:r>
              <a:rPr lang="zh-CN" altLang="en-US" sz="1600" dirty="0">
                <a:solidFill>
                  <a:schemeClr val="tx1">
                    <a:lumMod val="75000"/>
                    <a:lumOff val="25000"/>
                  </a:schemeClr>
                </a:solidFill>
                <a:latin typeface="+mn-ea"/>
              </a:rPr>
              <a:t>删除图片，使用图片占位符替换原图</a:t>
            </a:r>
          </a:p>
        </p:txBody>
      </p:sp>
      <p:sp>
        <p:nvSpPr>
          <p:cNvPr id="38" name="Shape 946">
            <a:extLst>
              <a:ext uri="{FF2B5EF4-FFF2-40B4-BE49-F238E27FC236}">
                <a16:creationId xmlns="" xmlns:a16="http://schemas.microsoft.com/office/drawing/2014/main" id="{DBF63399-3737-4538-B78F-19BD1C5453B5}"/>
              </a:ext>
            </a:extLst>
          </p:cNvPr>
          <p:cNvSpPr txBox="1"/>
          <p:nvPr/>
        </p:nvSpPr>
        <p:spPr>
          <a:xfrm>
            <a:off x="1515216" y="3747520"/>
            <a:ext cx="1058951" cy="729001"/>
          </a:xfrm>
          <a:prstGeom prst="rect">
            <a:avLst/>
          </a:prstGeom>
          <a:noFill/>
          <a:ln>
            <a:noFill/>
          </a:ln>
        </p:spPr>
        <p:txBody>
          <a:bodyPr lIns="34285" tIns="17138" rIns="34285" bIns="17138" anchor="t" anchorCtr="0">
            <a:noAutofit/>
          </a:bodyPr>
          <a:lstStyle/>
          <a:p>
            <a:pPr algn="ctr">
              <a:buSzPct val="25000"/>
            </a:pPr>
            <a:r>
              <a:rPr lang="en-US" sz="8963" dirty="0">
                <a:solidFill>
                  <a:schemeClr val="accent1">
                    <a:lumMod val="60000"/>
                    <a:lumOff val="40000"/>
                  </a:schemeClr>
                </a:solidFill>
                <a:ea typeface="Montserrat" panose="02000505000000020004"/>
                <a:cs typeface="Arial" panose="020B0604020202020204" pitchFamily="34" charset="0"/>
                <a:sym typeface="Montserrat" panose="02000505000000020004"/>
              </a:rPr>
              <a:t>“</a:t>
            </a:r>
          </a:p>
        </p:txBody>
      </p:sp>
      <p:sp>
        <p:nvSpPr>
          <p:cNvPr id="39" name="Shape 947">
            <a:extLst>
              <a:ext uri="{FF2B5EF4-FFF2-40B4-BE49-F238E27FC236}">
                <a16:creationId xmlns="" xmlns:a16="http://schemas.microsoft.com/office/drawing/2014/main" id="{997D3119-D31B-4206-A966-2CD669FD1931}"/>
              </a:ext>
            </a:extLst>
          </p:cNvPr>
          <p:cNvSpPr txBox="1"/>
          <p:nvPr/>
        </p:nvSpPr>
        <p:spPr>
          <a:xfrm>
            <a:off x="4036498" y="3747519"/>
            <a:ext cx="1058951" cy="729000"/>
          </a:xfrm>
          <a:prstGeom prst="rect">
            <a:avLst/>
          </a:prstGeom>
          <a:noFill/>
          <a:ln>
            <a:noFill/>
          </a:ln>
        </p:spPr>
        <p:txBody>
          <a:bodyPr lIns="34285" tIns="17138" rIns="34285" bIns="17138" anchor="t" anchorCtr="0">
            <a:noAutofit/>
          </a:bodyPr>
          <a:lstStyle/>
          <a:p>
            <a:pPr algn="ctr">
              <a:buSzPct val="25000"/>
            </a:pPr>
            <a:r>
              <a:rPr lang="en-US" sz="8963" dirty="0">
                <a:solidFill>
                  <a:schemeClr val="accent1">
                    <a:lumMod val="60000"/>
                    <a:lumOff val="40000"/>
                  </a:schemeClr>
                </a:solidFill>
                <a:ea typeface="Montserrat" panose="02000505000000020004"/>
                <a:cs typeface="Arial" panose="020B0604020202020204" pitchFamily="34" charset="0"/>
                <a:sym typeface="Montserrat" panose="02000505000000020004"/>
              </a:rPr>
              <a:t>“</a:t>
            </a:r>
          </a:p>
        </p:txBody>
      </p:sp>
      <p:sp>
        <p:nvSpPr>
          <p:cNvPr id="40" name="Shape 948">
            <a:extLst>
              <a:ext uri="{FF2B5EF4-FFF2-40B4-BE49-F238E27FC236}">
                <a16:creationId xmlns="" xmlns:a16="http://schemas.microsoft.com/office/drawing/2014/main" id="{950252B7-6FF7-4246-9D7B-0FDEE336DAEC}"/>
              </a:ext>
            </a:extLst>
          </p:cNvPr>
          <p:cNvSpPr txBox="1"/>
          <p:nvPr/>
        </p:nvSpPr>
        <p:spPr>
          <a:xfrm>
            <a:off x="6557780" y="3747519"/>
            <a:ext cx="1058951" cy="729000"/>
          </a:xfrm>
          <a:prstGeom prst="rect">
            <a:avLst/>
          </a:prstGeom>
          <a:noFill/>
          <a:ln>
            <a:noFill/>
          </a:ln>
        </p:spPr>
        <p:txBody>
          <a:bodyPr lIns="34285" tIns="17138" rIns="34285" bIns="17138" anchor="t" anchorCtr="0">
            <a:noAutofit/>
          </a:bodyPr>
          <a:lstStyle/>
          <a:p>
            <a:pPr algn="ctr">
              <a:buSzPct val="25000"/>
            </a:pPr>
            <a:r>
              <a:rPr lang="en-US" sz="8963" dirty="0">
                <a:solidFill>
                  <a:schemeClr val="accent1">
                    <a:lumMod val="60000"/>
                    <a:lumOff val="40000"/>
                  </a:schemeClr>
                </a:solidFill>
                <a:ea typeface="Montserrat" panose="02000505000000020004"/>
                <a:cs typeface="Arial" panose="020B0604020202020204" pitchFamily="34" charset="0"/>
                <a:sym typeface="Montserrat" panose="02000505000000020004"/>
              </a:rPr>
              <a:t>“</a:t>
            </a:r>
          </a:p>
        </p:txBody>
      </p:sp>
    </p:spTree>
    <p:extLst>
      <p:ext uri="{BB962C8B-B14F-4D97-AF65-F5344CB8AC3E}">
        <p14:creationId xmlns="" xmlns:p14="http://schemas.microsoft.com/office/powerpoint/2010/main" val="37822062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9AFD7F7C-2EE7-432F-869A-A4637ABCF857}"/>
              </a:ext>
            </a:extLst>
          </p:cNvPr>
          <p:cNvSpPr>
            <a:spLocks noGrp="1"/>
          </p:cNvSpPr>
          <p:nvPr>
            <p:ph type="body" sz="quarter" idx="11"/>
          </p:nvPr>
        </p:nvSpPr>
        <p:spPr/>
        <p:txBody>
          <a:bodyPr/>
          <a:lstStyle/>
          <a:p>
            <a:r>
              <a:rPr lang="en-US" altLang="zh-CN" dirty="0">
                <a:sym typeface="+mn-lt"/>
              </a:rPr>
              <a:t>Please add the title</a:t>
            </a:r>
          </a:p>
        </p:txBody>
      </p:sp>
      <p:sp>
        <p:nvSpPr>
          <p:cNvPr id="2" name="文本占位符 1">
            <a:extLst>
              <a:ext uri="{FF2B5EF4-FFF2-40B4-BE49-F238E27FC236}">
                <a16:creationId xmlns="" xmlns:a16="http://schemas.microsoft.com/office/drawing/2014/main" id="{EAEBB82B-080D-4DF8-8D80-6E84D12CC151}"/>
              </a:ext>
            </a:extLst>
          </p:cNvPr>
          <p:cNvSpPr>
            <a:spLocks noGrp="1"/>
          </p:cNvSpPr>
          <p:nvPr>
            <p:ph type="body" sz="quarter" idx="10"/>
          </p:nvPr>
        </p:nvSpPr>
        <p:spPr/>
        <p:txBody>
          <a:bodyPr/>
          <a:lstStyle/>
          <a:p>
            <a:r>
              <a:rPr lang="zh-CN" altLang="en-US" dirty="0"/>
              <a:t>三段流程式</a:t>
            </a:r>
          </a:p>
        </p:txBody>
      </p:sp>
      <p:cxnSp>
        <p:nvCxnSpPr>
          <p:cNvPr id="17" name="直接连接符 16">
            <a:extLst>
              <a:ext uri="{FF2B5EF4-FFF2-40B4-BE49-F238E27FC236}">
                <a16:creationId xmlns="" xmlns:a16="http://schemas.microsoft.com/office/drawing/2014/main" id="{DC958EF8-4B3B-49DA-8CB3-C3E5410D3DD1}"/>
              </a:ext>
            </a:extLst>
          </p:cNvPr>
          <p:cNvCxnSpPr>
            <a:cxnSpLocks/>
          </p:cNvCxnSpPr>
          <p:nvPr/>
        </p:nvCxnSpPr>
        <p:spPr>
          <a:xfrm>
            <a:off x="4596984" y="1407886"/>
            <a:ext cx="0" cy="5031922"/>
          </a:xfrm>
          <a:prstGeom prst="line">
            <a:avLst/>
          </a:prstGeom>
          <a:noFill/>
          <a:ln w="28575">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cxnSp>
      <p:sp>
        <p:nvSpPr>
          <p:cNvPr id="18" name="文本框 17">
            <a:extLst>
              <a:ext uri="{FF2B5EF4-FFF2-40B4-BE49-F238E27FC236}">
                <a16:creationId xmlns="" xmlns:a16="http://schemas.microsoft.com/office/drawing/2014/main" id="{542E93DC-0242-44B5-861F-8E667DF258E9}"/>
              </a:ext>
            </a:extLst>
          </p:cNvPr>
          <p:cNvSpPr txBox="1"/>
          <p:nvPr/>
        </p:nvSpPr>
        <p:spPr>
          <a:xfrm>
            <a:off x="1403416" y="2352031"/>
            <a:ext cx="3093185" cy="987578"/>
          </a:xfrm>
          <a:prstGeom prst="rect">
            <a:avLst/>
          </a:prstGeom>
        </p:spPr>
        <p:txBody>
          <a:bodyPr wrap="square">
            <a:spAutoFit/>
          </a:bodyPr>
          <a:lstStyle>
            <a:defPPr>
              <a:defRPr lang="zh-CN"/>
            </a:defPPr>
            <a:lvl1pPr algn="ct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just">
              <a:lnSpc>
                <a:spcPct val="125000"/>
              </a:lnSpc>
              <a:defRPr/>
            </a:pPr>
            <a:r>
              <a:rPr lang="zh-CN" altLang="en-US" dirty="0">
                <a:solidFill>
                  <a:schemeClr val="tx1">
                    <a:lumMod val="75000"/>
                    <a:lumOff val="25000"/>
                  </a:schemeClr>
                </a:solidFill>
                <a:latin typeface="+mn-ea"/>
                <a:ea typeface="+mn-ea"/>
              </a:rPr>
              <a:t>请输入内容请输入内容</a:t>
            </a:r>
          </a:p>
          <a:p>
            <a:pPr algn="just">
              <a:lnSpc>
                <a:spcPct val="125000"/>
              </a:lnSpc>
              <a:defRPr/>
            </a:pPr>
            <a:r>
              <a:rPr lang="zh-CN" altLang="en-US" dirty="0">
                <a:solidFill>
                  <a:schemeClr val="tx1">
                    <a:lumMod val="75000"/>
                    <a:lumOff val="25000"/>
                  </a:schemeClr>
                </a:solidFill>
                <a:latin typeface="+mn-ea"/>
                <a:ea typeface="+mn-ea"/>
              </a:rPr>
              <a:t>请输入内容请输入内容</a:t>
            </a:r>
          </a:p>
          <a:p>
            <a:pPr algn="just">
              <a:lnSpc>
                <a:spcPct val="125000"/>
              </a:lnSpc>
              <a:defRPr/>
            </a:pPr>
            <a:r>
              <a:rPr lang="zh-CN" altLang="en-US" dirty="0">
                <a:solidFill>
                  <a:schemeClr val="tx1">
                    <a:lumMod val="75000"/>
                    <a:lumOff val="25000"/>
                  </a:schemeClr>
                </a:solidFill>
                <a:latin typeface="+mn-ea"/>
                <a:ea typeface="+mn-ea"/>
              </a:rPr>
              <a:t>请输入内容请输入内容</a:t>
            </a:r>
          </a:p>
        </p:txBody>
      </p:sp>
      <p:sp>
        <p:nvSpPr>
          <p:cNvPr id="19" name="平行四边形 18">
            <a:extLst>
              <a:ext uri="{FF2B5EF4-FFF2-40B4-BE49-F238E27FC236}">
                <a16:creationId xmlns="" xmlns:a16="http://schemas.microsoft.com/office/drawing/2014/main" id="{E9CCB862-03F5-4C70-AEEF-B2C486FA5008}"/>
              </a:ext>
            </a:extLst>
          </p:cNvPr>
          <p:cNvSpPr/>
          <p:nvPr/>
        </p:nvSpPr>
        <p:spPr>
          <a:xfrm>
            <a:off x="665619" y="1644878"/>
            <a:ext cx="3648128" cy="512082"/>
          </a:xfrm>
          <a:prstGeom prst="parallelogram">
            <a:avLst>
              <a:gd name="adj" fmla="val 64681"/>
            </a:avLst>
          </a:prstGeom>
          <a:gradFill>
            <a:gsLst>
              <a:gs pos="11000">
                <a:srgbClr val="FFFFFF">
                  <a:alpha val="0"/>
                </a:srgbClr>
              </a:gs>
              <a:gs pos="31000">
                <a:schemeClr val="bg1"/>
              </a:gs>
            </a:gsLst>
            <a:lin ang="1800000" scaled="0"/>
          </a:gradFill>
          <a:ln>
            <a:gradFill flip="none" rotWithShape="1">
              <a:gsLst>
                <a:gs pos="9000">
                  <a:schemeClr val="accent1">
                    <a:lumMod val="60000"/>
                    <a:lumOff val="40000"/>
                    <a:alpha val="0"/>
                  </a:schemeClr>
                </a:gs>
                <a:gs pos="58000">
                  <a:schemeClr val="accent1">
                    <a:lumMod val="60000"/>
                    <a:lumOff val="40000"/>
                  </a:schemeClr>
                </a:gs>
              </a:gsLst>
              <a:lin ang="18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平行四边形 19">
            <a:extLst>
              <a:ext uri="{FF2B5EF4-FFF2-40B4-BE49-F238E27FC236}">
                <a16:creationId xmlns="" xmlns:a16="http://schemas.microsoft.com/office/drawing/2014/main" id="{72635778-F106-4926-AF60-375458657CBE}"/>
              </a:ext>
            </a:extLst>
          </p:cNvPr>
          <p:cNvSpPr/>
          <p:nvPr/>
        </p:nvSpPr>
        <p:spPr>
          <a:xfrm>
            <a:off x="4130936" y="1644878"/>
            <a:ext cx="1068263" cy="512082"/>
          </a:xfrm>
          <a:prstGeom prst="parallelogram">
            <a:avLst>
              <a:gd name="adj" fmla="val 64681"/>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400" dirty="0"/>
              <a:t>01</a:t>
            </a:r>
            <a:endParaRPr lang="zh-CN" altLang="en-US" sz="1400" dirty="0"/>
          </a:p>
        </p:txBody>
      </p:sp>
      <p:sp>
        <p:nvSpPr>
          <p:cNvPr id="21" name="文本框 20">
            <a:extLst>
              <a:ext uri="{FF2B5EF4-FFF2-40B4-BE49-F238E27FC236}">
                <a16:creationId xmlns="" xmlns:a16="http://schemas.microsoft.com/office/drawing/2014/main" id="{B8EF200B-AC64-44D2-B493-C73A8CF4A7C7}"/>
              </a:ext>
            </a:extLst>
          </p:cNvPr>
          <p:cNvSpPr txBox="1"/>
          <p:nvPr/>
        </p:nvSpPr>
        <p:spPr>
          <a:xfrm>
            <a:off x="1648796" y="1716267"/>
            <a:ext cx="1978805" cy="369304"/>
          </a:xfrm>
          <a:prstGeom prst="rect">
            <a:avLst/>
          </a:prstGeom>
          <a:noFill/>
        </p:spPr>
        <p:txBody>
          <a:bodyPr wrap="square" lIns="91412" tIns="45706" rIns="91412" bIns="45706" rtlCol="0">
            <a:spAutoFit/>
          </a:bodyPr>
          <a:lstStyle/>
          <a:p>
            <a:pPr algn="r" defTabSz="1218804"/>
            <a:r>
              <a:rPr lang="zh-CN" altLang="en-US" b="1" dirty="0">
                <a:solidFill>
                  <a:schemeClr val="tx1">
                    <a:lumMod val="75000"/>
                    <a:lumOff val="25000"/>
                  </a:schemeClr>
                </a:solidFill>
                <a:latin typeface="+mj-ea"/>
                <a:ea typeface="+mj-ea"/>
                <a:cs typeface="+mn-ea"/>
                <a:sym typeface="+mn-lt"/>
              </a:rPr>
              <a:t>请输入标题</a:t>
            </a:r>
          </a:p>
        </p:txBody>
      </p:sp>
      <p:sp>
        <p:nvSpPr>
          <p:cNvPr id="22" name="文本框 21">
            <a:extLst>
              <a:ext uri="{FF2B5EF4-FFF2-40B4-BE49-F238E27FC236}">
                <a16:creationId xmlns="" xmlns:a16="http://schemas.microsoft.com/office/drawing/2014/main" id="{D820AB88-3834-4AEE-B8A2-F0EDDBDC66F2}"/>
              </a:ext>
            </a:extLst>
          </p:cNvPr>
          <p:cNvSpPr txBox="1"/>
          <p:nvPr/>
        </p:nvSpPr>
        <p:spPr>
          <a:xfrm>
            <a:off x="1403416" y="5244481"/>
            <a:ext cx="3093185" cy="987578"/>
          </a:xfrm>
          <a:prstGeom prst="rect">
            <a:avLst/>
          </a:prstGeom>
        </p:spPr>
        <p:txBody>
          <a:bodyPr wrap="square">
            <a:spAutoFit/>
          </a:bodyPr>
          <a:lstStyle>
            <a:defPPr>
              <a:defRPr lang="zh-CN"/>
            </a:defPPr>
            <a:lvl1pPr algn="ct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just">
              <a:lnSpc>
                <a:spcPct val="125000"/>
              </a:lnSpc>
              <a:defRPr/>
            </a:pPr>
            <a:r>
              <a:rPr lang="zh-CN" altLang="en-US" dirty="0">
                <a:solidFill>
                  <a:schemeClr val="tx1">
                    <a:lumMod val="75000"/>
                    <a:lumOff val="25000"/>
                  </a:schemeClr>
                </a:solidFill>
                <a:latin typeface="+mn-ea"/>
                <a:ea typeface="+mn-ea"/>
              </a:rPr>
              <a:t>请输入内容请输入内容</a:t>
            </a:r>
          </a:p>
          <a:p>
            <a:pPr algn="just">
              <a:lnSpc>
                <a:spcPct val="125000"/>
              </a:lnSpc>
              <a:defRPr/>
            </a:pPr>
            <a:r>
              <a:rPr lang="zh-CN" altLang="en-US" dirty="0">
                <a:solidFill>
                  <a:schemeClr val="tx1">
                    <a:lumMod val="75000"/>
                    <a:lumOff val="25000"/>
                  </a:schemeClr>
                </a:solidFill>
                <a:latin typeface="+mn-ea"/>
                <a:ea typeface="+mn-ea"/>
              </a:rPr>
              <a:t>请输入内容请输入内容</a:t>
            </a:r>
          </a:p>
          <a:p>
            <a:pPr algn="just">
              <a:lnSpc>
                <a:spcPct val="125000"/>
              </a:lnSpc>
              <a:defRPr/>
            </a:pPr>
            <a:r>
              <a:rPr lang="zh-CN" altLang="en-US" dirty="0">
                <a:solidFill>
                  <a:schemeClr val="tx1">
                    <a:lumMod val="75000"/>
                    <a:lumOff val="25000"/>
                  </a:schemeClr>
                </a:solidFill>
                <a:latin typeface="+mn-ea"/>
                <a:ea typeface="+mn-ea"/>
              </a:rPr>
              <a:t>请输入内容请输入内容</a:t>
            </a:r>
          </a:p>
        </p:txBody>
      </p:sp>
      <p:sp>
        <p:nvSpPr>
          <p:cNvPr id="23" name="平行四边形 22">
            <a:extLst>
              <a:ext uri="{FF2B5EF4-FFF2-40B4-BE49-F238E27FC236}">
                <a16:creationId xmlns="" xmlns:a16="http://schemas.microsoft.com/office/drawing/2014/main" id="{3368FF9A-2F79-46A5-9D53-60BEC5F4ACF6}"/>
              </a:ext>
            </a:extLst>
          </p:cNvPr>
          <p:cNvSpPr/>
          <p:nvPr/>
        </p:nvSpPr>
        <p:spPr>
          <a:xfrm>
            <a:off x="665619" y="4537328"/>
            <a:ext cx="3648128" cy="512082"/>
          </a:xfrm>
          <a:prstGeom prst="parallelogram">
            <a:avLst>
              <a:gd name="adj" fmla="val 64681"/>
            </a:avLst>
          </a:prstGeom>
          <a:gradFill>
            <a:gsLst>
              <a:gs pos="11000">
                <a:srgbClr val="FFFFFF">
                  <a:alpha val="0"/>
                </a:srgbClr>
              </a:gs>
              <a:gs pos="31000">
                <a:schemeClr val="bg1"/>
              </a:gs>
            </a:gsLst>
            <a:lin ang="1800000" scaled="0"/>
          </a:gradFill>
          <a:ln>
            <a:gradFill flip="none" rotWithShape="1">
              <a:gsLst>
                <a:gs pos="9000">
                  <a:schemeClr val="accent1">
                    <a:lumMod val="60000"/>
                    <a:lumOff val="40000"/>
                    <a:alpha val="0"/>
                  </a:schemeClr>
                </a:gs>
                <a:gs pos="58000">
                  <a:schemeClr val="accent1">
                    <a:lumMod val="60000"/>
                    <a:lumOff val="40000"/>
                  </a:schemeClr>
                </a:gs>
              </a:gsLst>
              <a:lin ang="18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平行四边形 23">
            <a:extLst>
              <a:ext uri="{FF2B5EF4-FFF2-40B4-BE49-F238E27FC236}">
                <a16:creationId xmlns="" xmlns:a16="http://schemas.microsoft.com/office/drawing/2014/main" id="{5F05BB69-1564-4673-A030-698B57053E4E}"/>
              </a:ext>
            </a:extLst>
          </p:cNvPr>
          <p:cNvSpPr/>
          <p:nvPr/>
        </p:nvSpPr>
        <p:spPr>
          <a:xfrm>
            <a:off x="4130936" y="4537328"/>
            <a:ext cx="1068263" cy="512082"/>
          </a:xfrm>
          <a:prstGeom prst="parallelogram">
            <a:avLst>
              <a:gd name="adj" fmla="val 64681"/>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400" dirty="0"/>
              <a:t>03</a:t>
            </a:r>
            <a:endParaRPr lang="zh-CN" altLang="en-US" sz="1400" dirty="0"/>
          </a:p>
        </p:txBody>
      </p:sp>
      <p:sp>
        <p:nvSpPr>
          <p:cNvPr id="25" name="文本框 24">
            <a:extLst>
              <a:ext uri="{FF2B5EF4-FFF2-40B4-BE49-F238E27FC236}">
                <a16:creationId xmlns="" xmlns:a16="http://schemas.microsoft.com/office/drawing/2014/main" id="{11ED294F-0DC1-4C08-8DCB-7957B81563BE}"/>
              </a:ext>
            </a:extLst>
          </p:cNvPr>
          <p:cNvSpPr txBox="1"/>
          <p:nvPr/>
        </p:nvSpPr>
        <p:spPr>
          <a:xfrm>
            <a:off x="1648796" y="4608717"/>
            <a:ext cx="1978805" cy="369304"/>
          </a:xfrm>
          <a:prstGeom prst="rect">
            <a:avLst/>
          </a:prstGeom>
          <a:noFill/>
        </p:spPr>
        <p:txBody>
          <a:bodyPr wrap="square" lIns="91412" tIns="45706" rIns="91412" bIns="45706" rtlCol="0">
            <a:spAutoFit/>
          </a:bodyPr>
          <a:lstStyle/>
          <a:p>
            <a:pPr algn="r" defTabSz="1218804"/>
            <a:r>
              <a:rPr lang="zh-CN" altLang="en-US" b="1" dirty="0">
                <a:solidFill>
                  <a:schemeClr val="tx1">
                    <a:lumMod val="75000"/>
                    <a:lumOff val="25000"/>
                  </a:schemeClr>
                </a:solidFill>
                <a:latin typeface="+mj-ea"/>
                <a:ea typeface="+mj-ea"/>
                <a:cs typeface="+mn-ea"/>
                <a:sym typeface="+mn-lt"/>
              </a:rPr>
              <a:t>请输入标题</a:t>
            </a:r>
          </a:p>
        </p:txBody>
      </p:sp>
      <p:sp>
        <p:nvSpPr>
          <p:cNvPr id="29" name="文本框 28">
            <a:extLst>
              <a:ext uri="{FF2B5EF4-FFF2-40B4-BE49-F238E27FC236}">
                <a16:creationId xmlns="" xmlns:a16="http://schemas.microsoft.com/office/drawing/2014/main" id="{BCB016E0-FAE7-43E2-91D2-B4586D44B560}"/>
              </a:ext>
            </a:extLst>
          </p:cNvPr>
          <p:cNvSpPr txBox="1"/>
          <p:nvPr/>
        </p:nvSpPr>
        <p:spPr>
          <a:xfrm flipH="1">
            <a:off x="4907293" y="3835760"/>
            <a:ext cx="3093185" cy="987578"/>
          </a:xfrm>
          <a:prstGeom prst="rect">
            <a:avLst/>
          </a:prstGeom>
        </p:spPr>
        <p:txBody>
          <a:bodyPr wrap="square">
            <a:spAutoFit/>
          </a:bodyPr>
          <a:lstStyle>
            <a:defPPr>
              <a:defRPr lang="zh-CN"/>
            </a:defPPr>
            <a:lvl1pPr algn="ct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lnSpc>
                <a:spcPct val="125000"/>
              </a:lnSpc>
              <a:defRPr/>
            </a:pPr>
            <a:r>
              <a:rPr lang="zh-CN" altLang="en-US" dirty="0">
                <a:solidFill>
                  <a:schemeClr val="tx1">
                    <a:lumMod val="75000"/>
                    <a:lumOff val="25000"/>
                  </a:schemeClr>
                </a:solidFill>
                <a:latin typeface="+mn-ea"/>
                <a:ea typeface="+mn-ea"/>
              </a:rPr>
              <a:t>请输入内容请输入内容</a:t>
            </a:r>
          </a:p>
          <a:p>
            <a:pPr algn="r">
              <a:lnSpc>
                <a:spcPct val="125000"/>
              </a:lnSpc>
              <a:defRPr/>
            </a:pPr>
            <a:r>
              <a:rPr lang="zh-CN" altLang="en-US" dirty="0">
                <a:solidFill>
                  <a:schemeClr val="tx1">
                    <a:lumMod val="75000"/>
                    <a:lumOff val="25000"/>
                  </a:schemeClr>
                </a:solidFill>
                <a:latin typeface="+mn-ea"/>
                <a:ea typeface="+mn-ea"/>
              </a:rPr>
              <a:t>请输入内容请输入内容</a:t>
            </a:r>
          </a:p>
          <a:p>
            <a:pPr algn="r">
              <a:lnSpc>
                <a:spcPct val="125000"/>
              </a:lnSpc>
              <a:defRPr/>
            </a:pPr>
            <a:r>
              <a:rPr lang="zh-CN" altLang="en-US" dirty="0">
                <a:solidFill>
                  <a:schemeClr val="tx1">
                    <a:lumMod val="75000"/>
                    <a:lumOff val="25000"/>
                  </a:schemeClr>
                </a:solidFill>
                <a:latin typeface="+mn-ea"/>
                <a:ea typeface="+mn-ea"/>
              </a:rPr>
              <a:t>请输入内容请输入内容</a:t>
            </a:r>
          </a:p>
        </p:txBody>
      </p:sp>
      <p:sp>
        <p:nvSpPr>
          <p:cNvPr id="30" name="平行四边形 29">
            <a:extLst>
              <a:ext uri="{FF2B5EF4-FFF2-40B4-BE49-F238E27FC236}">
                <a16:creationId xmlns="" xmlns:a16="http://schemas.microsoft.com/office/drawing/2014/main" id="{25C01FA8-24BB-4519-946C-E17935E33D26}"/>
              </a:ext>
            </a:extLst>
          </p:cNvPr>
          <p:cNvSpPr/>
          <p:nvPr/>
        </p:nvSpPr>
        <p:spPr>
          <a:xfrm>
            <a:off x="5036817" y="3128607"/>
            <a:ext cx="3648128" cy="512082"/>
          </a:xfrm>
          <a:prstGeom prst="parallelogram">
            <a:avLst>
              <a:gd name="adj" fmla="val 64681"/>
            </a:avLst>
          </a:prstGeom>
          <a:gradFill>
            <a:gsLst>
              <a:gs pos="88000">
                <a:srgbClr val="FFFFFF">
                  <a:alpha val="0"/>
                </a:srgbClr>
              </a:gs>
              <a:gs pos="69000">
                <a:schemeClr val="bg1"/>
              </a:gs>
            </a:gsLst>
            <a:lin ang="1800000" scaled="0"/>
          </a:gradFill>
          <a:ln>
            <a:gradFill flip="none" rotWithShape="1">
              <a:gsLst>
                <a:gs pos="91000">
                  <a:schemeClr val="accent1">
                    <a:lumMod val="60000"/>
                    <a:lumOff val="40000"/>
                    <a:alpha val="0"/>
                  </a:schemeClr>
                </a:gs>
                <a:gs pos="42000">
                  <a:schemeClr val="accent1">
                    <a:lumMod val="60000"/>
                    <a:lumOff val="40000"/>
                  </a:schemeClr>
                </a:gs>
              </a:gsLst>
              <a:lin ang="18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a:extLst>
              <a:ext uri="{FF2B5EF4-FFF2-40B4-BE49-F238E27FC236}">
                <a16:creationId xmlns="" xmlns:a16="http://schemas.microsoft.com/office/drawing/2014/main" id="{E756EF15-BC79-434D-B490-2AB33CA905F9}"/>
              </a:ext>
            </a:extLst>
          </p:cNvPr>
          <p:cNvSpPr/>
          <p:nvPr/>
        </p:nvSpPr>
        <p:spPr>
          <a:xfrm>
            <a:off x="4130936" y="3128607"/>
            <a:ext cx="1068263" cy="512082"/>
          </a:xfrm>
          <a:prstGeom prst="parallelogram">
            <a:avLst>
              <a:gd name="adj" fmla="val 64681"/>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400" dirty="0"/>
              <a:t>02</a:t>
            </a:r>
            <a:endParaRPr lang="zh-CN" altLang="en-US" sz="1400" dirty="0"/>
          </a:p>
        </p:txBody>
      </p:sp>
      <p:sp>
        <p:nvSpPr>
          <p:cNvPr id="32" name="文本框 31">
            <a:extLst>
              <a:ext uri="{FF2B5EF4-FFF2-40B4-BE49-F238E27FC236}">
                <a16:creationId xmlns="" xmlns:a16="http://schemas.microsoft.com/office/drawing/2014/main" id="{9E383359-075D-4595-95A5-563C82934A5B}"/>
              </a:ext>
            </a:extLst>
          </p:cNvPr>
          <p:cNvSpPr txBox="1"/>
          <p:nvPr/>
        </p:nvSpPr>
        <p:spPr>
          <a:xfrm flipH="1">
            <a:off x="5811747" y="3199996"/>
            <a:ext cx="1978805" cy="369304"/>
          </a:xfrm>
          <a:prstGeom prst="rect">
            <a:avLst/>
          </a:prstGeom>
          <a:noFill/>
        </p:spPr>
        <p:txBody>
          <a:bodyPr wrap="square" lIns="91412" tIns="45706" rIns="91412" bIns="45706" rtlCol="0">
            <a:spAutoFit/>
          </a:bodyPr>
          <a:lstStyle/>
          <a:p>
            <a:pPr defTabSz="1218804"/>
            <a:r>
              <a:rPr lang="zh-CN" altLang="en-US" b="1" dirty="0">
                <a:solidFill>
                  <a:schemeClr val="tx1">
                    <a:lumMod val="75000"/>
                    <a:lumOff val="25000"/>
                  </a:schemeClr>
                </a:solidFill>
                <a:latin typeface="+mj-ea"/>
                <a:ea typeface="+mj-ea"/>
                <a:cs typeface="+mn-ea"/>
                <a:sym typeface="+mn-lt"/>
              </a:rPr>
              <a:t>请输入标题</a:t>
            </a:r>
          </a:p>
        </p:txBody>
      </p:sp>
    </p:spTree>
    <p:extLst>
      <p:ext uri="{BB962C8B-B14F-4D97-AF65-F5344CB8AC3E}">
        <p14:creationId xmlns="" xmlns:p14="http://schemas.microsoft.com/office/powerpoint/2010/main" val="29940673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7">
            <a:extLst>
              <a:ext uri="{FF2B5EF4-FFF2-40B4-BE49-F238E27FC236}">
                <a16:creationId xmlns="" xmlns:a16="http://schemas.microsoft.com/office/drawing/2014/main" id="{4AF7301F-2FA8-4851-865A-D12096F51B73}"/>
              </a:ext>
            </a:extLst>
          </p:cNvPr>
          <p:cNvSpPr>
            <a:spLocks noGrp="1"/>
          </p:cNvSpPr>
          <p:nvPr>
            <p:ph type="body" sz="quarter" idx="11"/>
          </p:nvPr>
        </p:nvSpPr>
        <p:spPr/>
        <p:txBody>
          <a:bodyPr/>
          <a:lstStyle/>
          <a:p>
            <a:r>
              <a:rPr lang="en-US" altLang="zh-CN" dirty="0">
                <a:sym typeface="+mn-lt"/>
              </a:rPr>
              <a:t>Please add the title</a:t>
            </a:r>
          </a:p>
        </p:txBody>
      </p:sp>
      <p:sp>
        <p:nvSpPr>
          <p:cNvPr id="2" name="文本占位符 1">
            <a:extLst>
              <a:ext uri="{FF2B5EF4-FFF2-40B4-BE49-F238E27FC236}">
                <a16:creationId xmlns="" xmlns:a16="http://schemas.microsoft.com/office/drawing/2014/main" id="{6E33108D-B125-4DA3-AD6C-B006C78F67E6}"/>
              </a:ext>
            </a:extLst>
          </p:cNvPr>
          <p:cNvSpPr>
            <a:spLocks noGrp="1"/>
          </p:cNvSpPr>
          <p:nvPr>
            <p:ph type="body" sz="quarter" idx="10"/>
          </p:nvPr>
        </p:nvSpPr>
        <p:spPr/>
        <p:txBody>
          <a:bodyPr/>
          <a:lstStyle/>
          <a:p>
            <a:r>
              <a:rPr lang="zh-CN" altLang="en-US" dirty="0"/>
              <a:t>三段流程式</a:t>
            </a:r>
          </a:p>
        </p:txBody>
      </p:sp>
      <p:sp>
        <p:nvSpPr>
          <p:cNvPr id="18" name="矩形 17">
            <a:extLst>
              <a:ext uri="{FF2B5EF4-FFF2-40B4-BE49-F238E27FC236}">
                <a16:creationId xmlns="" xmlns:a16="http://schemas.microsoft.com/office/drawing/2014/main" id="{6EB03A28-5563-402C-980E-D187C036A6F1}"/>
              </a:ext>
            </a:extLst>
          </p:cNvPr>
          <p:cNvSpPr/>
          <p:nvPr/>
        </p:nvSpPr>
        <p:spPr>
          <a:xfrm>
            <a:off x="5115625" y="2602280"/>
            <a:ext cx="3488721" cy="791873"/>
          </a:xfrm>
          <a:prstGeom prst="rect">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zh-CN" altLang="en-US" sz="1600" dirty="0">
                <a:solidFill>
                  <a:schemeClr val="tx1">
                    <a:lumMod val="75000"/>
                    <a:lumOff val="25000"/>
                  </a:schemeClr>
                </a:solidFill>
                <a:latin typeface="+mn-ea"/>
              </a:rPr>
              <a:t>如果想替换图片，可删除原图片，点击图片占位符中图标进行图片替换</a:t>
            </a:r>
          </a:p>
        </p:txBody>
      </p:sp>
      <p:cxnSp>
        <p:nvCxnSpPr>
          <p:cNvPr id="19" name="直接连接符 18">
            <a:extLst>
              <a:ext uri="{FF2B5EF4-FFF2-40B4-BE49-F238E27FC236}">
                <a16:creationId xmlns="" xmlns:a16="http://schemas.microsoft.com/office/drawing/2014/main" id="{31C043A6-46E5-4E7A-A79B-542CE1BF4005}"/>
              </a:ext>
            </a:extLst>
          </p:cNvPr>
          <p:cNvCxnSpPr>
            <a:cxnSpLocks/>
          </p:cNvCxnSpPr>
          <p:nvPr/>
        </p:nvCxnSpPr>
        <p:spPr>
          <a:xfrm>
            <a:off x="4649297" y="1512581"/>
            <a:ext cx="0" cy="4564778"/>
          </a:xfrm>
          <a:prstGeom prst="line">
            <a:avLst/>
          </a:prstGeom>
          <a:ln>
            <a:solidFill>
              <a:schemeClr val="accent1">
                <a:lumMod val="60000"/>
                <a:lumOff val="40000"/>
              </a:schemeClr>
            </a:solidFill>
            <a:tailEnd type="stealth" w="lg" len="lg"/>
          </a:ln>
        </p:spPr>
        <p:style>
          <a:lnRef idx="1">
            <a:schemeClr val="accent1"/>
          </a:lnRef>
          <a:fillRef idx="0">
            <a:schemeClr val="accent1"/>
          </a:fillRef>
          <a:effectRef idx="0">
            <a:schemeClr val="accent1"/>
          </a:effectRef>
          <a:fontRef idx="minor">
            <a:schemeClr val="tx1"/>
          </a:fontRef>
        </p:style>
      </p:cxnSp>
      <p:sp>
        <p:nvSpPr>
          <p:cNvPr id="20" name="任意多边形 66">
            <a:extLst>
              <a:ext uri="{FF2B5EF4-FFF2-40B4-BE49-F238E27FC236}">
                <a16:creationId xmlns="" xmlns:a16="http://schemas.microsoft.com/office/drawing/2014/main" id="{A264BD1B-3FC8-4AEA-AC35-C98101BCFB95}"/>
              </a:ext>
            </a:extLst>
          </p:cNvPr>
          <p:cNvSpPr/>
          <p:nvPr/>
        </p:nvSpPr>
        <p:spPr>
          <a:xfrm rot="16200000">
            <a:off x="3480025" y="1976085"/>
            <a:ext cx="1380242" cy="391679"/>
          </a:xfrm>
          <a:custGeom>
            <a:avLst/>
            <a:gdLst>
              <a:gd name="connsiteX0" fmla="*/ 0 w 2267455"/>
              <a:gd name="connsiteY0" fmla="*/ 0 h 391679"/>
              <a:gd name="connsiteX1" fmla="*/ 2267455 w 2267455"/>
              <a:gd name="connsiteY1" fmla="*/ 0 h 391679"/>
              <a:gd name="connsiteX2" fmla="*/ 2267455 w 2267455"/>
              <a:gd name="connsiteY2" fmla="*/ 320040 h 391679"/>
              <a:gd name="connsiteX3" fmla="*/ 1211964 w 2267455"/>
              <a:gd name="connsiteY3" fmla="*/ 320040 h 391679"/>
              <a:gd name="connsiteX4" fmla="*/ 1133727 w 2267455"/>
              <a:gd name="connsiteY4" fmla="*/ 391679 h 391679"/>
              <a:gd name="connsiteX5" fmla="*/ 1055491 w 2267455"/>
              <a:gd name="connsiteY5" fmla="*/ 320040 h 391679"/>
              <a:gd name="connsiteX6" fmla="*/ 0 w 2267455"/>
              <a:gd name="connsiteY6" fmla="*/ 320040 h 39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7455" h="391679">
                <a:moveTo>
                  <a:pt x="0" y="0"/>
                </a:moveTo>
                <a:lnTo>
                  <a:pt x="2267455" y="0"/>
                </a:lnTo>
                <a:lnTo>
                  <a:pt x="2267455" y="320040"/>
                </a:lnTo>
                <a:lnTo>
                  <a:pt x="1211964" y="320040"/>
                </a:lnTo>
                <a:lnTo>
                  <a:pt x="1133727" y="391679"/>
                </a:lnTo>
                <a:lnTo>
                  <a:pt x="1055491" y="320040"/>
                </a:lnTo>
                <a:lnTo>
                  <a:pt x="0" y="320040"/>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21" name="矩形 20">
            <a:extLst>
              <a:ext uri="{FF2B5EF4-FFF2-40B4-BE49-F238E27FC236}">
                <a16:creationId xmlns="" xmlns:a16="http://schemas.microsoft.com/office/drawing/2014/main" id="{07F5E68D-9929-4291-BC35-FF49D21F2A91}"/>
              </a:ext>
            </a:extLst>
          </p:cNvPr>
          <p:cNvSpPr/>
          <p:nvPr/>
        </p:nvSpPr>
        <p:spPr>
          <a:xfrm rot="16200000">
            <a:off x="1568277" y="453175"/>
            <a:ext cx="1380242" cy="34374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2" name="椭圆 21">
            <a:extLst>
              <a:ext uri="{FF2B5EF4-FFF2-40B4-BE49-F238E27FC236}">
                <a16:creationId xmlns="" xmlns:a16="http://schemas.microsoft.com/office/drawing/2014/main" id="{9EB4FF65-276C-4CF9-AA7F-6065AD43E6BD}"/>
              </a:ext>
            </a:extLst>
          </p:cNvPr>
          <p:cNvSpPr/>
          <p:nvPr/>
        </p:nvSpPr>
        <p:spPr>
          <a:xfrm>
            <a:off x="4586478" y="2122663"/>
            <a:ext cx="119904" cy="110246"/>
          </a:xfrm>
          <a:prstGeom prst="ellipse">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23" name="文本框 22">
            <a:extLst>
              <a:ext uri="{FF2B5EF4-FFF2-40B4-BE49-F238E27FC236}">
                <a16:creationId xmlns="" xmlns:a16="http://schemas.microsoft.com/office/drawing/2014/main" id="{EE383138-B14C-4522-A067-EAE167534343}"/>
              </a:ext>
            </a:extLst>
          </p:cNvPr>
          <p:cNvSpPr txBox="1"/>
          <p:nvPr/>
        </p:nvSpPr>
        <p:spPr>
          <a:xfrm>
            <a:off x="1773294" y="1602541"/>
            <a:ext cx="1978805" cy="339556"/>
          </a:xfrm>
          <a:prstGeom prst="rect">
            <a:avLst/>
          </a:prstGeom>
          <a:noFill/>
        </p:spPr>
        <p:txBody>
          <a:bodyPr wrap="square" lIns="0" tIns="45706" rIns="0" bIns="45706" rtlCol="0">
            <a:spAutoFit/>
          </a:bodyPr>
          <a:lstStyle/>
          <a:p>
            <a:pPr algn="r" defTabSz="1218804"/>
            <a:r>
              <a:rPr lang="zh-CN" altLang="en-US" b="1" dirty="0">
                <a:solidFill>
                  <a:schemeClr val="tx1">
                    <a:lumMod val="75000"/>
                    <a:lumOff val="25000"/>
                  </a:schemeClr>
                </a:solidFill>
                <a:latin typeface="+mj-ea"/>
                <a:ea typeface="+mj-ea"/>
                <a:cs typeface="+mn-ea"/>
                <a:sym typeface="+mn-lt"/>
              </a:rPr>
              <a:t>请输入标题</a:t>
            </a:r>
          </a:p>
        </p:txBody>
      </p:sp>
      <p:sp>
        <p:nvSpPr>
          <p:cNvPr id="24" name="文本框 23">
            <a:extLst>
              <a:ext uri="{FF2B5EF4-FFF2-40B4-BE49-F238E27FC236}">
                <a16:creationId xmlns="" xmlns:a16="http://schemas.microsoft.com/office/drawing/2014/main" id="{9E7FE02C-F5F5-4F6E-8A02-DA1BC6F3D2B4}"/>
              </a:ext>
            </a:extLst>
          </p:cNvPr>
          <p:cNvSpPr txBox="1"/>
          <p:nvPr/>
        </p:nvSpPr>
        <p:spPr>
          <a:xfrm>
            <a:off x="955648" y="2079092"/>
            <a:ext cx="2796452" cy="679801"/>
          </a:xfrm>
          <a:prstGeom prst="rect">
            <a:avLst/>
          </a:prstGeom>
        </p:spPr>
        <p:txBody>
          <a:bodyPr wrap="square" lIns="0" rIns="0">
            <a:spAutoFit/>
          </a:bodyPr>
          <a:lstStyle>
            <a:defPPr>
              <a:defRPr lang="zh-CN"/>
            </a:defPPr>
            <a:lvl1pPr algn="ct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lnSpc>
                <a:spcPct val="125000"/>
              </a:lnSpc>
              <a:defRPr/>
            </a:pPr>
            <a:r>
              <a:rPr lang="zh-CN" altLang="en-US" dirty="0">
                <a:solidFill>
                  <a:schemeClr val="tx1">
                    <a:lumMod val="75000"/>
                    <a:lumOff val="25000"/>
                  </a:schemeClr>
                </a:solidFill>
                <a:latin typeface="+mn-ea"/>
                <a:ea typeface="+mn-ea"/>
              </a:rPr>
              <a:t>请输入内容</a:t>
            </a:r>
            <a:r>
              <a:rPr lang="zh-CN" altLang="en-US" dirty="0">
                <a:solidFill>
                  <a:schemeClr val="tx1">
                    <a:lumMod val="75000"/>
                    <a:lumOff val="25000"/>
                  </a:schemeClr>
                </a:solidFill>
                <a:latin typeface="+mn-ea"/>
              </a:rPr>
              <a:t>请输入内容请输入内容请输入内容</a:t>
            </a:r>
            <a:r>
              <a:rPr lang="zh-CN" altLang="en-US" dirty="0">
                <a:solidFill>
                  <a:schemeClr val="tx1">
                    <a:lumMod val="75000"/>
                    <a:lumOff val="25000"/>
                  </a:schemeClr>
                </a:solidFill>
                <a:latin typeface="+mn-ea"/>
                <a:ea typeface="+mn-ea"/>
              </a:rPr>
              <a:t>请输入内容</a:t>
            </a:r>
          </a:p>
        </p:txBody>
      </p:sp>
      <p:cxnSp>
        <p:nvCxnSpPr>
          <p:cNvPr id="25" name="直接连接符 24">
            <a:extLst>
              <a:ext uri="{FF2B5EF4-FFF2-40B4-BE49-F238E27FC236}">
                <a16:creationId xmlns="" xmlns:a16="http://schemas.microsoft.com/office/drawing/2014/main" id="{D33AD78F-71E0-4D26-922E-5365315BD533}"/>
              </a:ext>
            </a:extLst>
          </p:cNvPr>
          <p:cNvCxnSpPr>
            <a:cxnSpLocks/>
          </p:cNvCxnSpPr>
          <p:nvPr/>
        </p:nvCxnSpPr>
        <p:spPr>
          <a:xfrm>
            <a:off x="2930270" y="1999864"/>
            <a:ext cx="821829"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任意多边形 66">
            <a:extLst>
              <a:ext uri="{FF2B5EF4-FFF2-40B4-BE49-F238E27FC236}">
                <a16:creationId xmlns="" xmlns:a16="http://schemas.microsoft.com/office/drawing/2014/main" id="{AD1FBF3F-8336-484F-8CA5-DF78568623C7}"/>
              </a:ext>
            </a:extLst>
          </p:cNvPr>
          <p:cNvSpPr/>
          <p:nvPr/>
        </p:nvSpPr>
        <p:spPr>
          <a:xfrm rot="16200000">
            <a:off x="3480025" y="3580592"/>
            <a:ext cx="1380242" cy="391679"/>
          </a:xfrm>
          <a:custGeom>
            <a:avLst/>
            <a:gdLst>
              <a:gd name="connsiteX0" fmla="*/ 0 w 2267455"/>
              <a:gd name="connsiteY0" fmla="*/ 0 h 391679"/>
              <a:gd name="connsiteX1" fmla="*/ 2267455 w 2267455"/>
              <a:gd name="connsiteY1" fmla="*/ 0 h 391679"/>
              <a:gd name="connsiteX2" fmla="*/ 2267455 w 2267455"/>
              <a:gd name="connsiteY2" fmla="*/ 320040 h 391679"/>
              <a:gd name="connsiteX3" fmla="*/ 1211964 w 2267455"/>
              <a:gd name="connsiteY3" fmla="*/ 320040 h 391679"/>
              <a:gd name="connsiteX4" fmla="*/ 1133727 w 2267455"/>
              <a:gd name="connsiteY4" fmla="*/ 391679 h 391679"/>
              <a:gd name="connsiteX5" fmla="*/ 1055491 w 2267455"/>
              <a:gd name="connsiteY5" fmla="*/ 320040 h 391679"/>
              <a:gd name="connsiteX6" fmla="*/ 0 w 2267455"/>
              <a:gd name="connsiteY6" fmla="*/ 320040 h 39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7455" h="391679">
                <a:moveTo>
                  <a:pt x="0" y="0"/>
                </a:moveTo>
                <a:lnTo>
                  <a:pt x="2267455" y="0"/>
                </a:lnTo>
                <a:lnTo>
                  <a:pt x="2267455" y="320040"/>
                </a:lnTo>
                <a:lnTo>
                  <a:pt x="1211964" y="320040"/>
                </a:lnTo>
                <a:lnTo>
                  <a:pt x="1133727" y="391679"/>
                </a:lnTo>
                <a:lnTo>
                  <a:pt x="1055491" y="320040"/>
                </a:lnTo>
                <a:lnTo>
                  <a:pt x="0" y="320040"/>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40" name="矩形 39">
            <a:extLst>
              <a:ext uri="{FF2B5EF4-FFF2-40B4-BE49-F238E27FC236}">
                <a16:creationId xmlns="" xmlns:a16="http://schemas.microsoft.com/office/drawing/2014/main" id="{50BB6D54-35BB-4B13-84D9-6954BD8C69EC}"/>
              </a:ext>
            </a:extLst>
          </p:cNvPr>
          <p:cNvSpPr/>
          <p:nvPr/>
        </p:nvSpPr>
        <p:spPr>
          <a:xfrm rot="16200000">
            <a:off x="1568276" y="2057680"/>
            <a:ext cx="1380242" cy="3437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1" name="椭圆 40">
            <a:extLst>
              <a:ext uri="{FF2B5EF4-FFF2-40B4-BE49-F238E27FC236}">
                <a16:creationId xmlns="" xmlns:a16="http://schemas.microsoft.com/office/drawing/2014/main" id="{461F9E2E-E973-43C7-8331-5D175F77C617}"/>
              </a:ext>
            </a:extLst>
          </p:cNvPr>
          <p:cNvSpPr/>
          <p:nvPr/>
        </p:nvSpPr>
        <p:spPr>
          <a:xfrm>
            <a:off x="4586478" y="3727170"/>
            <a:ext cx="119904" cy="110246"/>
          </a:xfrm>
          <a:prstGeom prst="ellipse">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42" name="文本框 41">
            <a:extLst>
              <a:ext uri="{FF2B5EF4-FFF2-40B4-BE49-F238E27FC236}">
                <a16:creationId xmlns="" xmlns:a16="http://schemas.microsoft.com/office/drawing/2014/main" id="{28FF5178-763A-4EF1-AF7C-09F5FED82163}"/>
              </a:ext>
            </a:extLst>
          </p:cNvPr>
          <p:cNvSpPr txBox="1"/>
          <p:nvPr/>
        </p:nvSpPr>
        <p:spPr>
          <a:xfrm>
            <a:off x="1773294" y="3207048"/>
            <a:ext cx="1978805" cy="339556"/>
          </a:xfrm>
          <a:prstGeom prst="rect">
            <a:avLst/>
          </a:prstGeom>
          <a:noFill/>
        </p:spPr>
        <p:txBody>
          <a:bodyPr wrap="square" lIns="0" tIns="45706" rIns="0" bIns="45706" rtlCol="0">
            <a:spAutoFit/>
          </a:bodyPr>
          <a:lstStyle/>
          <a:p>
            <a:pPr algn="r" defTabSz="1218804"/>
            <a:r>
              <a:rPr lang="zh-CN" altLang="en-US" b="1" dirty="0">
                <a:solidFill>
                  <a:schemeClr val="tx1">
                    <a:lumMod val="75000"/>
                    <a:lumOff val="25000"/>
                  </a:schemeClr>
                </a:solidFill>
                <a:latin typeface="+mj-ea"/>
                <a:ea typeface="+mj-ea"/>
                <a:cs typeface="+mn-ea"/>
                <a:sym typeface="+mn-lt"/>
              </a:rPr>
              <a:t>请输入标题</a:t>
            </a:r>
          </a:p>
        </p:txBody>
      </p:sp>
      <p:sp>
        <p:nvSpPr>
          <p:cNvPr id="43" name="文本框 42">
            <a:extLst>
              <a:ext uri="{FF2B5EF4-FFF2-40B4-BE49-F238E27FC236}">
                <a16:creationId xmlns="" xmlns:a16="http://schemas.microsoft.com/office/drawing/2014/main" id="{0E43E0EF-1B0E-4A33-91B8-E316016CDA6E}"/>
              </a:ext>
            </a:extLst>
          </p:cNvPr>
          <p:cNvSpPr txBox="1"/>
          <p:nvPr/>
        </p:nvSpPr>
        <p:spPr>
          <a:xfrm>
            <a:off x="955648" y="3683599"/>
            <a:ext cx="2796452" cy="679801"/>
          </a:xfrm>
          <a:prstGeom prst="rect">
            <a:avLst/>
          </a:prstGeom>
        </p:spPr>
        <p:txBody>
          <a:bodyPr wrap="square" lIns="0" rIns="0">
            <a:spAutoFit/>
          </a:bodyPr>
          <a:lstStyle>
            <a:defPPr>
              <a:defRPr lang="zh-CN"/>
            </a:defPPr>
            <a:lvl1pPr algn="ct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lnSpc>
                <a:spcPct val="125000"/>
              </a:lnSpc>
              <a:defRPr/>
            </a:pPr>
            <a:r>
              <a:rPr lang="zh-CN" altLang="en-US" dirty="0">
                <a:solidFill>
                  <a:schemeClr val="tx1">
                    <a:lumMod val="75000"/>
                    <a:lumOff val="25000"/>
                  </a:schemeClr>
                </a:solidFill>
                <a:latin typeface="+mn-ea"/>
                <a:ea typeface="+mn-ea"/>
              </a:rPr>
              <a:t>请输入内容</a:t>
            </a:r>
            <a:r>
              <a:rPr lang="zh-CN" altLang="en-US" dirty="0">
                <a:solidFill>
                  <a:schemeClr val="tx1">
                    <a:lumMod val="75000"/>
                    <a:lumOff val="25000"/>
                  </a:schemeClr>
                </a:solidFill>
                <a:latin typeface="+mn-ea"/>
              </a:rPr>
              <a:t>请输入内容请输入内容请输入内容</a:t>
            </a:r>
            <a:r>
              <a:rPr lang="zh-CN" altLang="en-US" dirty="0">
                <a:solidFill>
                  <a:schemeClr val="tx1">
                    <a:lumMod val="75000"/>
                    <a:lumOff val="25000"/>
                  </a:schemeClr>
                </a:solidFill>
                <a:latin typeface="+mn-ea"/>
                <a:ea typeface="+mn-ea"/>
              </a:rPr>
              <a:t>请输入内容</a:t>
            </a:r>
          </a:p>
        </p:txBody>
      </p:sp>
      <p:cxnSp>
        <p:nvCxnSpPr>
          <p:cNvPr id="44" name="直接连接符 43">
            <a:extLst>
              <a:ext uri="{FF2B5EF4-FFF2-40B4-BE49-F238E27FC236}">
                <a16:creationId xmlns="" xmlns:a16="http://schemas.microsoft.com/office/drawing/2014/main" id="{91311A37-3E0E-4E52-96D8-1EBE1F794F10}"/>
              </a:ext>
            </a:extLst>
          </p:cNvPr>
          <p:cNvCxnSpPr>
            <a:cxnSpLocks/>
          </p:cNvCxnSpPr>
          <p:nvPr/>
        </p:nvCxnSpPr>
        <p:spPr>
          <a:xfrm>
            <a:off x="2930270" y="3604371"/>
            <a:ext cx="821829"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5" name="任意多边形 66">
            <a:extLst>
              <a:ext uri="{FF2B5EF4-FFF2-40B4-BE49-F238E27FC236}">
                <a16:creationId xmlns="" xmlns:a16="http://schemas.microsoft.com/office/drawing/2014/main" id="{13E87EB0-8569-4A8F-9584-EFD3E5A511EE}"/>
              </a:ext>
            </a:extLst>
          </p:cNvPr>
          <p:cNvSpPr/>
          <p:nvPr/>
        </p:nvSpPr>
        <p:spPr>
          <a:xfrm rot="16200000">
            <a:off x="3480025" y="5185098"/>
            <a:ext cx="1380242" cy="391679"/>
          </a:xfrm>
          <a:custGeom>
            <a:avLst/>
            <a:gdLst>
              <a:gd name="connsiteX0" fmla="*/ 0 w 2267455"/>
              <a:gd name="connsiteY0" fmla="*/ 0 h 391679"/>
              <a:gd name="connsiteX1" fmla="*/ 2267455 w 2267455"/>
              <a:gd name="connsiteY1" fmla="*/ 0 h 391679"/>
              <a:gd name="connsiteX2" fmla="*/ 2267455 w 2267455"/>
              <a:gd name="connsiteY2" fmla="*/ 320040 h 391679"/>
              <a:gd name="connsiteX3" fmla="*/ 1211964 w 2267455"/>
              <a:gd name="connsiteY3" fmla="*/ 320040 h 391679"/>
              <a:gd name="connsiteX4" fmla="*/ 1133727 w 2267455"/>
              <a:gd name="connsiteY4" fmla="*/ 391679 h 391679"/>
              <a:gd name="connsiteX5" fmla="*/ 1055491 w 2267455"/>
              <a:gd name="connsiteY5" fmla="*/ 320040 h 391679"/>
              <a:gd name="connsiteX6" fmla="*/ 0 w 2267455"/>
              <a:gd name="connsiteY6" fmla="*/ 320040 h 39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7455" h="391679">
                <a:moveTo>
                  <a:pt x="0" y="0"/>
                </a:moveTo>
                <a:lnTo>
                  <a:pt x="2267455" y="0"/>
                </a:lnTo>
                <a:lnTo>
                  <a:pt x="2267455" y="320040"/>
                </a:lnTo>
                <a:lnTo>
                  <a:pt x="1211964" y="320040"/>
                </a:lnTo>
                <a:lnTo>
                  <a:pt x="1133727" y="391679"/>
                </a:lnTo>
                <a:lnTo>
                  <a:pt x="1055491" y="320040"/>
                </a:lnTo>
                <a:lnTo>
                  <a:pt x="0" y="320040"/>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47" name="矩形 46">
            <a:extLst>
              <a:ext uri="{FF2B5EF4-FFF2-40B4-BE49-F238E27FC236}">
                <a16:creationId xmlns="" xmlns:a16="http://schemas.microsoft.com/office/drawing/2014/main" id="{8FA20D97-88D0-402E-AF5E-E9FF73B992A0}"/>
              </a:ext>
            </a:extLst>
          </p:cNvPr>
          <p:cNvSpPr/>
          <p:nvPr/>
        </p:nvSpPr>
        <p:spPr>
          <a:xfrm rot="16200000">
            <a:off x="1568276" y="3662188"/>
            <a:ext cx="1380242" cy="3437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8" name="椭圆 47">
            <a:extLst>
              <a:ext uri="{FF2B5EF4-FFF2-40B4-BE49-F238E27FC236}">
                <a16:creationId xmlns="" xmlns:a16="http://schemas.microsoft.com/office/drawing/2014/main" id="{E2D2E836-BFB1-468C-9064-1E9FD8B77B70}"/>
              </a:ext>
            </a:extLst>
          </p:cNvPr>
          <p:cNvSpPr/>
          <p:nvPr/>
        </p:nvSpPr>
        <p:spPr>
          <a:xfrm>
            <a:off x="4586478" y="5331676"/>
            <a:ext cx="119904" cy="110246"/>
          </a:xfrm>
          <a:prstGeom prst="ellipse">
            <a:avLst/>
          </a:pr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49" name="文本框 48">
            <a:extLst>
              <a:ext uri="{FF2B5EF4-FFF2-40B4-BE49-F238E27FC236}">
                <a16:creationId xmlns="" xmlns:a16="http://schemas.microsoft.com/office/drawing/2014/main" id="{494C3AB7-71CA-44FA-B17C-9AEF6BC806F5}"/>
              </a:ext>
            </a:extLst>
          </p:cNvPr>
          <p:cNvSpPr txBox="1"/>
          <p:nvPr/>
        </p:nvSpPr>
        <p:spPr>
          <a:xfrm>
            <a:off x="1773294" y="4811554"/>
            <a:ext cx="1978805" cy="339556"/>
          </a:xfrm>
          <a:prstGeom prst="rect">
            <a:avLst/>
          </a:prstGeom>
          <a:noFill/>
        </p:spPr>
        <p:txBody>
          <a:bodyPr wrap="square" lIns="0" tIns="45706" rIns="0" bIns="45706" rtlCol="0">
            <a:spAutoFit/>
          </a:bodyPr>
          <a:lstStyle/>
          <a:p>
            <a:pPr algn="r" defTabSz="1218804"/>
            <a:r>
              <a:rPr lang="zh-CN" altLang="en-US" b="1" dirty="0">
                <a:solidFill>
                  <a:schemeClr val="tx1">
                    <a:lumMod val="75000"/>
                    <a:lumOff val="25000"/>
                  </a:schemeClr>
                </a:solidFill>
                <a:latin typeface="+mj-ea"/>
                <a:ea typeface="+mj-ea"/>
                <a:cs typeface="+mn-ea"/>
                <a:sym typeface="+mn-lt"/>
              </a:rPr>
              <a:t>请输入标题</a:t>
            </a:r>
          </a:p>
        </p:txBody>
      </p:sp>
      <p:sp>
        <p:nvSpPr>
          <p:cNvPr id="50" name="文本框 49">
            <a:extLst>
              <a:ext uri="{FF2B5EF4-FFF2-40B4-BE49-F238E27FC236}">
                <a16:creationId xmlns="" xmlns:a16="http://schemas.microsoft.com/office/drawing/2014/main" id="{7970CA6A-D77A-466C-B227-9B0AC8B90DA0}"/>
              </a:ext>
            </a:extLst>
          </p:cNvPr>
          <p:cNvSpPr txBox="1"/>
          <p:nvPr/>
        </p:nvSpPr>
        <p:spPr>
          <a:xfrm>
            <a:off x="955648" y="5288105"/>
            <a:ext cx="2796452" cy="679801"/>
          </a:xfrm>
          <a:prstGeom prst="rect">
            <a:avLst/>
          </a:prstGeom>
        </p:spPr>
        <p:txBody>
          <a:bodyPr wrap="square" lIns="0" rIns="0">
            <a:spAutoFit/>
          </a:bodyPr>
          <a:lstStyle>
            <a:defPPr>
              <a:defRPr lang="zh-CN"/>
            </a:defPPr>
            <a:lvl1pPr algn="ct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lnSpc>
                <a:spcPct val="125000"/>
              </a:lnSpc>
              <a:defRPr/>
            </a:pPr>
            <a:r>
              <a:rPr lang="zh-CN" altLang="en-US" dirty="0">
                <a:solidFill>
                  <a:schemeClr val="tx1">
                    <a:lumMod val="75000"/>
                    <a:lumOff val="25000"/>
                  </a:schemeClr>
                </a:solidFill>
                <a:latin typeface="+mn-ea"/>
                <a:ea typeface="+mn-ea"/>
              </a:rPr>
              <a:t>请输入内容</a:t>
            </a:r>
            <a:r>
              <a:rPr lang="zh-CN" altLang="en-US" dirty="0">
                <a:solidFill>
                  <a:schemeClr val="tx1">
                    <a:lumMod val="75000"/>
                    <a:lumOff val="25000"/>
                  </a:schemeClr>
                </a:solidFill>
                <a:latin typeface="+mn-ea"/>
              </a:rPr>
              <a:t>请输入内容请输入内容请输入内容</a:t>
            </a:r>
            <a:r>
              <a:rPr lang="zh-CN" altLang="en-US" dirty="0">
                <a:solidFill>
                  <a:schemeClr val="tx1">
                    <a:lumMod val="75000"/>
                    <a:lumOff val="25000"/>
                  </a:schemeClr>
                </a:solidFill>
                <a:latin typeface="+mn-ea"/>
                <a:ea typeface="+mn-ea"/>
              </a:rPr>
              <a:t>请输入内容</a:t>
            </a:r>
          </a:p>
        </p:txBody>
      </p:sp>
      <p:cxnSp>
        <p:nvCxnSpPr>
          <p:cNvPr id="51" name="直接连接符 50">
            <a:extLst>
              <a:ext uri="{FF2B5EF4-FFF2-40B4-BE49-F238E27FC236}">
                <a16:creationId xmlns="" xmlns:a16="http://schemas.microsoft.com/office/drawing/2014/main" id="{5D27F230-9840-41C5-8180-C98B9B0A8830}"/>
              </a:ext>
            </a:extLst>
          </p:cNvPr>
          <p:cNvCxnSpPr>
            <a:cxnSpLocks/>
          </p:cNvCxnSpPr>
          <p:nvPr/>
        </p:nvCxnSpPr>
        <p:spPr>
          <a:xfrm>
            <a:off x="2930270" y="5208877"/>
            <a:ext cx="821829"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2" name="矩形 51">
            <a:extLst>
              <a:ext uri="{FF2B5EF4-FFF2-40B4-BE49-F238E27FC236}">
                <a16:creationId xmlns="" xmlns:a16="http://schemas.microsoft.com/office/drawing/2014/main" id="{C24285FF-DE4E-4533-BB9A-29F1FCD78E71}"/>
              </a:ext>
            </a:extLst>
          </p:cNvPr>
          <p:cNvSpPr/>
          <p:nvPr/>
        </p:nvSpPr>
        <p:spPr>
          <a:xfrm>
            <a:off x="5115625" y="1665036"/>
            <a:ext cx="1631216" cy="461665"/>
          </a:xfrm>
          <a:prstGeom prst="rect">
            <a:avLst/>
          </a:prstGeom>
        </p:spPr>
        <p:txBody>
          <a:bodyPr wrap="none" lIns="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chemeClr val="tx1">
                    <a:lumMod val="75000"/>
                    <a:lumOff val="25000"/>
                  </a:schemeClr>
                </a:solidFill>
                <a:effectLst/>
                <a:uLnTx/>
                <a:uFillTx/>
                <a:latin typeface="+mj-ea"/>
                <a:ea typeface="+mj-ea"/>
                <a:cs typeface="+mn-cs"/>
              </a:rPr>
              <a:t>请输入标题</a:t>
            </a:r>
          </a:p>
        </p:txBody>
      </p:sp>
      <p:cxnSp>
        <p:nvCxnSpPr>
          <p:cNvPr id="53" name="直接连接符 52">
            <a:extLst>
              <a:ext uri="{FF2B5EF4-FFF2-40B4-BE49-F238E27FC236}">
                <a16:creationId xmlns="" xmlns:a16="http://schemas.microsoft.com/office/drawing/2014/main" id="{2CDAAAB9-54F1-4D61-808A-FEC76335FF04}"/>
              </a:ext>
            </a:extLst>
          </p:cNvPr>
          <p:cNvCxnSpPr>
            <a:cxnSpLocks/>
          </p:cNvCxnSpPr>
          <p:nvPr/>
        </p:nvCxnSpPr>
        <p:spPr>
          <a:xfrm>
            <a:off x="5115625" y="2359746"/>
            <a:ext cx="888974"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4" name="Shape 1225">
            <a:extLst>
              <a:ext uri="{FF2B5EF4-FFF2-40B4-BE49-F238E27FC236}">
                <a16:creationId xmlns="" xmlns:a16="http://schemas.microsoft.com/office/drawing/2014/main" id="{ADB6816E-0FDA-4421-BE20-47209ED3E481}"/>
              </a:ext>
            </a:extLst>
          </p:cNvPr>
          <p:cNvSpPr/>
          <p:nvPr/>
        </p:nvSpPr>
        <p:spPr>
          <a:xfrm>
            <a:off x="4754252" y="5315309"/>
            <a:ext cx="221879" cy="271185"/>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500" dirty="0">
              <a:solidFill>
                <a:schemeClr val="tx1">
                  <a:lumMod val="75000"/>
                  <a:lumOff val="25000"/>
                </a:schemeClr>
              </a:solidFill>
              <a:latin typeface="Arial Black" panose="020B0A04020102090204" pitchFamily="34" charset="0"/>
              <a:ea typeface="Lato" panose="020F0502020204030203"/>
              <a:cs typeface="Lato" panose="020F0502020204030203"/>
              <a:sym typeface="Lato" panose="020F0502020204030203"/>
            </a:endParaRPr>
          </a:p>
        </p:txBody>
      </p:sp>
      <p:sp>
        <p:nvSpPr>
          <p:cNvPr id="55" name="Rectangle: Rounded Corners 18">
            <a:extLst>
              <a:ext uri="{FF2B5EF4-FFF2-40B4-BE49-F238E27FC236}">
                <a16:creationId xmlns="" xmlns:a16="http://schemas.microsoft.com/office/drawing/2014/main" id="{DF8FA4F3-5265-4692-9A3B-B468C46EF111}"/>
              </a:ext>
            </a:extLst>
          </p:cNvPr>
          <p:cNvSpPr/>
          <p:nvPr/>
        </p:nvSpPr>
        <p:spPr>
          <a:xfrm rot="2700000">
            <a:off x="5180754" y="4579448"/>
            <a:ext cx="649536" cy="649536"/>
          </a:xfrm>
          <a:prstGeom prst="ellipse">
            <a:avLst/>
          </a:prstGeom>
          <a:gradFill>
            <a:gsLst>
              <a:gs pos="0">
                <a:schemeClr val="accent2">
                  <a:lumMod val="60000"/>
                  <a:lumOff val="40000"/>
                  <a:alpha val="70000"/>
                </a:schemeClr>
              </a:gs>
              <a:gs pos="100000">
                <a:schemeClr val="accent2">
                  <a:lumMod val="60000"/>
                  <a:lumOff val="40000"/>
                </a:schemeClr>
              </a:gs>
            </a:gsLst>
            <a:lin ang="2700000" scaled="1"/>
          </a:gradFill>
          <a:ln>
            <a:noFill/>
          </a:ln>
          <a:effectLst>
            <a:outerShdw blurRad="381000" dist="63500" dir="5400000" algn="ctr" rotWithShape="0">
              <a:schemeClr val="accent2">
                <a:alpha val="40000"/>
              </a:schemeClr>
            </a:outerShdw>
          </a:effectLst>
        </p:spPr>
        <p:txBody>
          <a:bodyPr/>
          <a:lstStyle/>
          <a:p>
            <a:endParaRPr lang="en-US" sz="2400">
              <a:solidFill>
                <a:prstClr val="black"/>
              </a:solidFill>
              <a:sym typeface="+mn-lt"/>
            </a:endParaRPr>
          </a:p>
        </p:txBody>
      </p:sp>
      <p:sp>
        <p:nvSpPr>
          <p:cNvPr id="56" name="Rectangle: Rounded Corners 18">
            <a:extLst>
              <a:ext uri="{FF2B5EF4-FFF2-40B4-BE49-F238E27FC236}">
                <a16:creationId xmlns="" xmlns:a16="http://schemas.microsoft.com/office/drawing/2014/main" id="{C94FF614-2A07-484E-9B17-8346CD093622}"/>
              </a:ext>
            </a:extLst>
          </p:cNvPr>
          <p:cNvSpPr/>
          <p:nvPr/>
        </p:nvSpPr>
        <p:spPr>
          <a:xfrm rot="2700000">
            <a:off x="5167761" y="5400337"/>
            <a:ext cx="649536" cy="649536"/>
          </a:xfrm>
          <a:prstGeom prst="ellipse">
            <a:avLst/>
          </a:prstGeom>
          <a:gradFill>
            <a:gsLst>
              <a:gs pos="0">
                <a:schemeClr val="accent3">
                  <a:alpha val="70000"/>
                </a:schemeClr>
              </a:gs>
              <a:gs pos="100000">
                <a:schemeClr val="accent3"/>
              </a:gs>
            </a:gsLst>
            <a:lin ang="2700000" scaled="1"/>
          </a:gradFill>
          <a:ln>
            <a:noFill/>
          </a:ln>
          <a:effectLst>
            <a:outerShdw blurRad="381000" dist="63500" dir="5400000" algn="ctr" rotWithShape="0">
              <a:schemeClr val="accent3">
                <a:alpha val="40000"/>
              </a:schemeClr>
            </a:outerShdw>
          </a:effectLst>
        </p:spPr>
        <p:txBody>
          <a:bodyPr/>
          <a:lstStyle/>
          <a:p>
            <a:endParaRPr lang="en-US" sz="2400">
              <a:solidFill>
                <a:prstClr val="black"/>
              </a:solidFill>
              <a:sym typeface="+mn-lt"/>
            </a:endParaRPr>
          </a:p>
        </p:txBody>
      </p:sp>
      <p:sp>
        <p:nvSpPr>
          <p:cNvPr id="57" name="Rectangle: Rounded Corners 18">
            <a:extLst>
              <a:ext uri="{FF2B5EF4-FFF2-40B4-BE49-F238E27FC236}">
                <a16:creationId xmlns="" xmlns:a16="http://schemas.microsoft.com/office/drawing/2014/main" id="{05CCB36D-6B28-4842-8F14-32293FA3A42D}"/>
              </a:ext>
            </a:extLst>
          </p:cNvPr>
          <p:cNvSpPr/>
          <p:nvPr/>
        </p:nvSpPr>
        <p:spPr>
          <a:xfrm rot="2700000">
            <a:off x="5180755" y="3758559"/>
            <a:ext cx="649536" cy="649536"/>
          </a:xfrm>
          <a:prstGeom prst="ellipse">
            <a:avLst/>
          </a:prstGeom>
          <a:gradFill>
            <a:gsLst>
              <a:gs pos="0">
                <a:schemeClr val="accent1">
                  <a:lumMod val="60000"/>
                  <a:lumOff val="40000"/>
                  <a:alpha val="70000"/>
                </a:schemeClr>
              </a:gs>
              <a:gs pos="100000">
                <a:schemeClr val="accent1">
                  <a:lumMod val="60000"/>
                  <a:lumOff val="40000"/>
                </a:schemeClr>
              </a:gs>
            </a:gsLst>
            <a:lin ang="2700000" scaled="1"/>
          </a:gradFill>
          <a:ln>
            <a:noFill/>
          </a:ln>
          <a:effectLst>
            <a:outerShdw blurRad="381000" dist="63500" dir="5400000" algn="ctr" rotWithShape="0">
              <a:schemeClr val="accent1">
                <a:alpha val="40000"/>
              </a:schemeClr>
            </a:outerShdw>
          </a:effectLst>
        </p:spPr>
        <p:txBody>
          <a:bodyPr/>
          <a:lstStyle/>
          <a:p>
            <a:endParaRPr lang="en-US" sz="2400">
              <a:solidFill>
                <a:prstClr val="black"/>
              </a:solidFill>
              <a:sym typeface="+mn-lt"/>
            </a:endParaRPr>
          </a:p>
        </p:txBody>
      </p:sp>
      <p:sp>
        <p:nvSpPr>
          <p:cNvPr id="58" name="矩形 57">
            <a:extLst>
              <a:ext uri="{FF2B5EF4-FFF2-40B4-BE49-F238E27FC236}">
                <a16:creationId xmlns="" xmlns:a16="http://schemas.microsoft.com/office/drawing/2014/main" id="{E96151BE-FB95-48F4-915D-E108884E00D7}"/>
              </a:ext>
            </a:extLst>
          </p:cNvPr>
          <p:cNvSpPr/>
          <p:nvPr/>
        </p:nvSpPr>
        <p:spPr>
          <a:xfrm>
            <a:off x="5932108" y="3735776"/>
            <a:ext cx="2927079" cy="576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pPr>
            <a:r>
              <a:rPr lang="zh-CN" altLang="en-US" sz="1600" dirty="0">
                <a:solidFill>
                  <a:schemeClr val="tx1">
                    <a:lumMod val="75000"/>
                    <a:lumOff val="25000"/>
                  </a:schemeClr>
                </a:solidFill>
                <a:latin typeface="+mn-ea"/>
              </a:rPr>
              <a:t>请输入内容请输入内容请输入内容请输入内容请输入内容</a:t>
            </a:r>
          </a:p>
        </p:txBody>
      </p:sp>
      <p:sp>
        <p:nvSpPr>
          <p:cNvPr id="59" name="矩形 58">
            <a:extLst>
              <a:ext uri="{FF2B5EF4-FFF2-40B4-BE49-F238E27FC236}">
                <a16:creationId xmlns="" xmlns:a16="http://schemas.microsoft.com/office/drawing/2014/main" id="{D9195B9A-D290-488F-8381-327E00EE85EE}"/>
              </a:ext>
            </a:extLst>
          </p:cNvPr>
          <p:cNvSpPr/>
          <p:nvPr/>
        </p:nvSpPr>
        <p:spPr>
          <a:xfrm>
            <a:off x="5932108" y="4571436"/>
            <a:ext cx="2927079" cy="576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pPr>
            <a:r>
              <a:rPr lang="zh-CN" altLang="en-US" sz="1600" dirty="0">
                <a:solidFill>
                  <a:schemeClr val="tx1">
                    <a:lumMod val="75000"/>
                    <a:lumOff val="25000"/>
                  </a:schemeClr>
                </a:solidFill>
                <a:latin typeface="+mn-ea"/>
              </a:rPr>
              <a:t>请输入内容请输入内容请输入内容请输入内容请输入内容</a:t>
            </a:r>
          </a:p>
        </p:txBody>
      </p:sp>
      <p:sp>
        <p:nvSpPr>
          <p:cNvPr id="60" name="矩形 59">
            <a:extLst>
              <a:ext uri="{FF2B5EF4-FFF2-40B4-BE49-F238E27FC236}">
                <a16:creationId xmlns="" xmlns:a16="http://schemas.microsoft.com/office/drawing/2014/main" id="{85E11F96-C662-4226-A081-0D76314D7B21}"/>
              </a:ext>
            </a:extLst>
          </p:cNvPr>
          <p:cNvSpPr/>
          <p:nvPr/>
        </p:nvSpPr>
        <p:spPr>
          <a:xfrm>
            <a:off x="5932108" y="5407096"/>
            <a:ext cx="2927079" cy="576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pPr>
            <a:r>
              <a:rPr lang="zh-CN" altLang="en-US" sz="1600" dirty="0">
                <a:solidFill>
                  <a:schemeClr val="tx1">
                    <a:lumMod val="75000"/>
                    <a:lumOff val="25000"/>
                  </a:schemeClr>
                </a:solidFill>
                <a:latin typeface="+mn-ea"/>
              </a:rPr>
              <a:t>请输入内容请输入内容请输入内容请输入内容请输入内容</a:t>
            </a:r>
          </a:p>
        </p:txBody>
      </p:sp>
      <p:sp>
        <p:nvSpPr>
          <p:cNvPr id="61" name="Freeform 120">
            <a:extLst>
              <a:ext uri="{FF2B5EF4-FFF2-40B4-BE49-F238E27FC236}">
                <a16:creationId xmlns="" xmlns:a16="http://schemas.microsoft.com/office/drawing/2014/main" id="{F68396AC-FCF8-4986-8AD6-A7F22AAB79D6}"/>
              </a:ext>
            </a:extLst>
          </p:cNvPr>
          <p:cNvSpPr>
            <a:spLocks noEditPoints="1"/>
          </p:cNvSpPr>
          <p:nvPr/>
        </p:nvSpPr>
        <p:spPr bwMode="auto">
          <a:xfrm>
            <a:off x="5364975" y="3908093"/>
            <a:ext cx="344498" cy="338130"/>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350" dirty="0">
              <a:solidFill>
                <a:schemeClr val="tx1">
                  <a:lumMod val="75000"/>
                  <a:lumOff val="25000"/>
                </a:schemeClr>
              </a:solidFill>
            </a:endParaRPr>
          </a:p>
        </p:txBody>
      </p:sp>
      <p:sp>
        <p:nvSpPr>
          <p:cNvPr id="62" name="Freeform 67">
            <a:extLst>
              <a:ext uri="{FF2B5EF4-FFF2-40B4-BE49-F238E27FC236}">
                <a16:creationId xmlns="" xmlns:a16="http://schemas.microsoft.com/office/drawing/2014/main" id="{8867F843-9E35-402E-84E8-04314B84E61B}"/>
              </a:ext>
            </a:extLst>
          </p:cNvPr>
          <p:cNvSpPr>
            <a:spLocks noEditPoints="1"/>
          </p:cNvSpPr>
          <p:nvPr/>
        </p:nvSpPr>
        <p:spPr bwMode="auto">
          <a:xfrm>
            <a:off x="5367144" y="4751068"/>
            <a:ext cx="276759" cy="276758"/>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dirty="0">
              <a:solidFill>
                <a:schemeClr val="tx1">
                  <a:lumMod val="75000"/>
                  <a:lumOff val="25000"/>
                </a:schemeClr>
              </a:solidFill>
            </a:endParaRPr>
          </a:p>
        </p:txBody>
      </p:sp>
      <p:sp>
        <p:nvSpPr>
          <p:cNvPr id="63" name="Shape 1225">
            <a:extLst>
              <a:ext uri="{FF2B5EF4-FFF2-40B4-BE49-F238E27FC236}">
                <a16:creationId xmlns="" xmlns:a16="http://schemas.microsoft.com/office/drawing/2014/main" id="{05EBD116-A776-4695-BCB1-5EE2F8253C7E}"/>
              </a:ext>
            </a:extLst>
          </p:cNvPr>
          <p:cNvSpPr/>
          <p:nvPr/>
        </p:nvSpPr>
        <p:spPr>
          <a:xfrm>
            <a:off x="5376460" y="5589514"/>
            <a:ext cx="221879" cy="271185"/>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500" dirty="0">
              <a:solidFill>
                <a:schemeClr val="tx1">
                  <a:lumMod val="75000"/>
                  <a:lumOff val="25000"/>
                </a:schemeClr>
              </a:solidFill>
              <a:latin typeface="Arial Black" panose="020B0A04020102090204" pitchFamily="34" charset="0"/>
              <a:ea typeface="Lato" panose="020F0502020204030203"/>
              <a:cs typeface="Lato" panose="020F0502020204030203"/>
              <a:sym typeface="Lato" panose="020F0502020204030203"/>
            </a:endParaRPr>
          </a:p>
        </p:txBody>
      </p:sp>
    </p:spTree>
    <p:extLst>
      <p:ext uri="{BB962C8B-B14F-4D97-AF65-F5344CB8AC3E}">
        <p14:creationId xmlns="" xmlns:p14="http://schemas.microsoft.com/office/powerpoint/2010/main" val="812255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 xmlns:a16="http://schemas.microsoft.com/office/drawing/2014/main" id="{2C34D703-38C2-4C4A-9DED-950E6C9BB3A5}"/>
              </a:ext>
            </a:extLst>
          </p:cNvPr>
          <p:cNvGrpSpPr/>
          <p:nvPr/>
        </p:nvGrpSpPr>
        <p:grpSpPr>
          <a:xfrm>
            <a:off x="2167708" y="3303561"/>
            <a:ext cx="492807" cy="155180"/>
            <a:chOff x="3214502" y="3268382"/>
            <a:chExt cx="588473" cy="185304"/>
          </a:xfrm>
        </p:grpSpPr>
        <p:sp>
          <p:nvSpPr>
            <p:cNvPr id="96" name="椭圆 95">
              <a:extLst>
                <a:ext uri="{FF2B5EF4-FFF2-40B4-BE49-F238E27FC236}">
                  <a16:creationId xmlns="" xmlns:a16="http://schemas.microsoft.com/office/drawing/2014/main" id="{E532D4BB-93FA-4E02-9936-EF23D978926E}"/>
                </a:ext>
              </a:extLst>
            </p:cNvPr>
            <p:cNvSpPr/>
            <p:nvPr/>
          </p:nvSpPr>
          <p:spPr>
            <a:xfrm>
              <a:off x="3395178" y="3324534"/>
              <a:ext cx="73001" cy="73001"/>
            </a:xfrm>
            <a:prstGeom prst="ellips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97" name="椭圆 96">
              <a:extLst>
                <a:ext uri="{FF2B5EF4-FFF2-40B4-BE49-F238E27FC236}">
                  <a16:creationId xmlns="" xmlns:a16="http://schemas.microsoft.com/office/drawing/2014/main" id="{2098E3CB-6FE0-4FD9-B5F9-05126EF5444A}"/>
                </a:ext>
              </a:extLst>
            </p:cNvPr>
            <p:cNvSpPr/>
            <p:nvPr/>
          </p:nvSpPr>
          <p:spPr>
            <a:xfrm>
              <a:off x="3575852" y="3324534"/>
              <a:ext cx="73001" cy="73001"/>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cxnSp>
          <p:nvCxnSpPr>
            <p:cNvPr id="99" name="直接连接符 98">
              <a:extLst>
                <a:ext uri="{FF2B5EF4-FFF2-40B4-BE49-F238E27FC236}">
                  <a16:creationId xmlns="" xmlns:a16="http://schemas.microsoft.com/office/drawing/2014/main" id="{C5F5C9C9-C0AC-4F78-BD69-874BCEF7632D}"/>
                </a:ext>
              </a:extLst>
            </p:cNvPr>
            <p:cNvCxnSpPr/>
            <p:nvPr/>
          </p:nvCxnSpPr>
          <p:spPr>
            <a:xfrm>
              <a:off x="3710078" y="3268382"/>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 xmlns:a16="http://schemas.microsoft.com/office/drawing/2014/main" id="{889DB2DA-8775-4D41-9F6B-5561A365198E}"/>
                </a:ext>
              </a:extLst>
            </p:cNvPr>
            <p:cNvCxnSpPr/>
            <p:nvPr/>
          </p:nvCxnSpPr>
          <p:spPr>
            <a:xfrm flipV="1">
              <a:off x="3710323" y="3361034"/>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5" name="椭圆 94">
              <a:extLst>
                <a:ext uri="{FF2B5EF4-FFF2-40B4-BE49-F238E27FC236}">
                  <a16:creationId xmlns="" xmlns:a16="http://schemas.microsoft.com/office/drawing/2014/main" id="{36C93297-9F2B-4E82-A345-D5D1F9FAA4B6}"/>
                </a:ext>
              </a:extLst>
            </p:cNvPr>
            <p:cNvSpPr/>
            <p:nvPr/>
          </p:nvSpPr>
          <p:spPr>
            <a:xfrm>
              <a:off x="3214502" y="3324534"/>
              <a:ext cx="73001" cy="73001"/>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sp>
        <p:nvSpPr>
          <p:cNvPr id="125" name="椭圆 124">
            <a:extLst>
              <a:ext uri="{FF2B5EF4-FFF2-40B4-BE49-F238E27FC236}">
                <a16:creationId xmlns="" xmlns:a16="http://schemas.microsoft.com/office/drawing/2014/main" id="{EDD68897-1632-4A51-B2F4-9625D6ED3760}"/>
              </a:ext>
            </a:extLst>
          </p:cNvPr>
          <p:cNvSpPr/>
          <p:nvPr/>
        </p:nvSpPr>
        <p:spPr>
          <a:xfrm>
            <a:off x="834089" y="2904632"/>
            <a:ext cx="953037" cy="953037"/>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126" name="弧形 125">
            <a:extLst>
              <a:ext uri="{FF2B5EF4-FFF2-40B4-BE49-F238E27FC236}">
                <a16:creationId xmlns="" xmlns:a16="http://schemas.microsoft.com/office/drawing/2014/main" id="{587D1F4E-820B-42E1-B7FF-AC56893D6F7D}"/>
              </a:ext>
            </a:extLst>
          </p:cNvPr>
          <p:cNvSpPr/>
          <p:nvPr/>
        </p:nvSpPr>
        <p:spPr>
          <a:xfrm>
            <a:off x="714959" y="2785501"/>
            <a:ext cx="1191296" cy="1191296"/>
          </a:xfrm>
          <a:prstGeom prst="arc">
            <a:avLst>
              <a:gd name="adj1" fmla="val 109779"/>
              <a:gd name="adj2" fmla="val 5274116"/>
            </a:avLst>
          </a:prstGeom>
          <a:ln w="127000" cap="rnd">
            <a:gradFill>
              <a:gsLst>
                <a:gs pos="0">
                  <a:schemeClr val="accent1">
                    <a:lumMod val="60000"/>
                    <a:lumOff val="40000"/>
                    <a:alpha val="70000"/>
                  </a:schemeClr>
                </a:gs>
                <a:gs pos="100000">
                  <a:schemeClr val="accent1">
                    <a:lumMod val="60000"/>
                    <a:lumOff val="40000"/>
                  </a:schemeClr>
                </a:gs>
              </a:gsLst>
            </a:gradFill>
          </a:ln>
          <a:effectLst>
            <a:outerShdw blurRad="381000" dist="63500" dir="5400000" algn="ctr" rotWithShape="0">
              <a:schemeClr val="accent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124" name="Freeform 136">
            <a:extLst>
              <a:ext uri="{FF2B5EF4-FFF2-40B4-BE49-F238E27FC236}">
                <a16:creationId xmlns="" xmlns:a16="http://schemas.microsoft.com/office/drawing/2014/main" id="{0F7E03B4-E474-46B0-90D2-0A9478054E22}"/>
              </a:ext>
            </a:extLst>
          </p:cNvPr>
          <p:cNvSpPr>
            <a:spLocks noEditPoints="1"/>
          </p:cNvSpPr>
          <p:nvPr/>
        </p:nvSpPr>
        <p:spPr bwMode="auto">
          <a:xfrm>
            <a:off x="1127030" y="3226163"/>
            <a:ext cx="367154" cy="309974"/>
          </a:xfrm>
          <a:custGeom>
            <a:avLst/>
            <a:gdLst>
              <a:gd name="T0" fmla="*/ 190 w 206"/>
              <a:gd name="T1" fmla="*/ 0 h 174"/>
              <a:gd name="T2" fmla="*/ 15 w 206"/>
              <a:gd name="T3" fmla="*/ 0 h 174"/>
              <a:gd name="T4" fmla="*/ 0 w 206"/>
              <a:gd name="T5" fmla="*/ 15 h 174"/>
              <a:gd name="T6" fmla="*/ 0 w 206"/>
              <a:gd name="T7" fmla="*/ 113 h 174"/>
              <a:gd name="T8" fmla="*/ 0 w 206"/>
              <a:gd name="T9" fmla="*/ 121 h 174"/>
              <a:gd name="T10" fmla="*/ 0 w 206"/>
              <a:gd name="T11" fmla="*/ 131 h 174"/>
              <a:gd name="T12" fmla="*/ 15 w 206"/>
              <a:gd name="T13" fmla="*/ 147 h 174"/>
              <a:gd name="T14" fmla="*/ 84 w 206"/>
              <a:gd name="T15" fmla="*/ 147 h 174"/>
              <a:gd name="T16" fmla="*/ 82 w 206"/>
              <a:gd name="T17" fmla="*/ 164 h 174"/>
              <a:gd name="T18" fmla="*/ 70 w 206"/>
              <a:gd name="T19" fmla="*/ 164 h 174"/>
              <a:gd name="T20" fmla="*/ 64 w 206"/>
              <a:gd name="T21" fmla="*/ 169 h 174"/>
              <a:gd name="T22" fmla="*/ 70 w 206"/>
              <a:gd name="T23" fmla="*/ 174 h 174"/>
              <a:gd name="T24" fmla="*/ 136 w 206"/>
              <a:gd name="T25" fmla="*/ 174 h 174"/>
              <a:gd name="T26" fmla="*/ 141 w 206"/>
              <a:gd name="T27" fmla="*/ 169 h 174"/>
              <a:gd name="T28" fmla="*/ 136 w 206"/>
              <a:gd name="T29" fmla="*/ 164 h 174"/>
              <a:gd name="T30" fmla="*/ 124 w 206"/>
              <a:gd name="T31" fmla="*/ 164 h 174"/>
              <a:gd name="T32" fmla="*/ 121 w 206"/>
              <a:gd name="T33" fmla="*/ 147 h 174"/>
              <a:gd name="T34" fmla="*/ 190 w 206"/>
              <a:gd name="T35" fmla="*/ 147 h 174"/>
              <a:gd name="T36" fmla="*/ 206 w 206"/>
              <a:gd name="T37" fmla="*/ 131 h 174"/>
              <a:gd name="T38" fmla="*/ 206 w 206"/>
              <a:gd name="T39" fmla="*/ 121 h 174"/>
              <a:gd name="T40" fmla="*/ 206 w 206"/>
              <a:gd name="T41" fmla="*/ 113 h 174"/>
              <a:gd name="T42" fmla="*/ 206 w 206"/>
              <a:gd name="T43" fmla="*/ 15 h 174"/>
              <a:gd name="T44" fmla="*/ 190 w 206"/>
              <a:gd name="T45" fmla="*/ 0 h 174"/>
              <a:gd name="T46" fmla="*/ 198 w 206"/>
              <a:gd name="T47" fmla="*/ 131 h 174"/>
              <a:gd name="T48" fmla="*/ 190 w 206"/>
              <a:gd name="T49" fmla="*/ 139 h 174"/>
              <a:gd name="T50" fmla="*/ 15 w 206"/>
              <a:gd name="T51" fmla="*/ 139 h 174"/>
              <a:gd name="T52" fmla="*/ 8 w 206"/>
              <a:gd name="T53" fmla="*/ 131 h 174"/>
              <a:gd name="T54" fmla="*/ 8 w 206"/>
              <a:gd name="T55" fmla="*/ 121 h 174"/>
              <a:gd name="T56" fmla="*/ 198 w 206"/>
              <a:gd name="T57" fmla="*/ 121 h 174"/>
              <a:gd name="T58" fmla="*/ 198 w 206"/>
              <a:gd name="T59" fmla="*/ 131 h 174"/>
              <a:gd name="T60" fmla="*/ 8 w 206"/>
              <a:gd name="T61" fmla="*/ 113 h 174"/>
              <a:gd name="T62" fmla="*/ 8 w 206"/>
              <a:gd name="T63" fmla="*/ 15 h 174"/>
              <a:gd name="T64" fmla="*/ 15 w 206"/>
              <a:gd name="T65" fmla="*/ 8 h 174"/>
              <a:gd name="T66" fmla="*/ 190 w 206"/>
              <a:gd name="T67" fmla="*/ 8 h 174"/>
              <a:gd name="T68" fmla="*/ 198 w 206"/>
              <a:gd name="T69" fmla="*/ 15 h 174"/>
              <a:gd name="T70" fmla="*/ 198 w 206"/>
              <a:gd name="T71" fmla="*/ 113 h 174"/>
              <a:gd name="T72" fmla="*/ 8 w 206"/>
              <a:gd name="T73" fmla="*/ 11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6" h="174">
                <a:moveTo>
                  <a:pt x="190" y="0"/>
                </a:moveTo>
                <a:cubicBezTo>
                  <a:pt x="15" y="0"/>
                  <a:pt x="15" y="0"/>
                  <a:pt x="15" y="0"/>
                </a:cubicBezTo>
                <a:cubicBezTo>
                  <a:pt x="7" y="0"/>
                  <a:pt x="0" y="7"/>
                  <a:pt x="0" y="15"/>
                </a:cubicBezTo>
                <a:cubicBezTo>
                  <a:pt x="0" y="113"/>
                  <a:pt x="0" y="113"/>
                  <a:pt x="0" y="113"/>
                </a:cubicBezTo>
                <a:cubicBezTo>
                  <a:pt x="0" y="121"/>
                  <a:pt x="0" y="121"/>
                  <a:pt x="0" y="121"/>
                </a:cubicBezTo>
                <a:cubicBezTo>
                  <a:pt x="0" y="131"/>
                  <a:pt x="0" y="131"/>
                  <a:pt x="0" y="131"/>
                </a:cubicBezTo>
                <a:cubicBezTo>
                  <a:pt x="0" y="140"/>
                  <a:pt x="7" y="147"/>
                  <a:pt x="15" y="147"/>
                </a:cubicBezTo>
                <a:cubicBezTo>
                  <a:pt x="84" y="147"/>
                  <a:pt x="84" y="147"/>
                  <a:pt x="84" y="147"/>
                </a:cubicBezTo>
                <a:cubicBezTo>
                  <a:pt x="84" y="152"/>
                  <a:pt x="84" y="159"/>
                  <a:pt x="82" y="164"/>
                </a:cubicBezTo>
                <a:cubicBezTo>
                  <a:pt x="70" y="164"/>
                  <a:pt x="70" y="164"/>
                  <a:pt x="70" y="164"/>
                </a:cubicBezTo>
                <a:cubicBezTo>
                  <a:pt x="67" y="164"/>
                  <a:pt x="64" y="166"/>
                  <a:pt x="64" y="169"/>
                </a:cubicBezTo>
                <a:cubicBezTo>
                  <a:pt x="64" y="172"/>
                  <a:pt x="67" y="174"/>
                  <a:pt x="70" y="174"/>
                </a:cubicBezTo>
                <a:cubicBezTo>
                  <a:pt x="136" y="174"/>
                  <a:pt x="136" y="174"/>
                  <a:pt x="136" y="174"/>
                </a:cubicBezTo>
                <a:cubicBezTo>
                  <a:pt x="139" y="174"/>
                  <a:pt x="141" y="172"/>
                  <a:pt x="141" y="169"/>
                </a:cubicBezTo>
                <a:cubicBezTo>
                  <a:pt x="141" y="166"/>
                  <a:pt x="139" y="164"/>
                  <a:pt x="136" y="164"/>
                </a:cubicBezTo>
                <a:cubicBezTo>
                  <a:pt x="124" y="164"/>
                  <a:pt x="124" y="164"/>
                  <a:pt x="124" y="164"/>
                </a:cubicBezTo>
                <a:cubicBezTo>
                  <a:pt x="122" y="159"/>
                  <a:pt x="121" y="152"/>
                  <a:pt x="121" y="147"/>
                </a:cubicBezTo>
                <a:cubicBezTo>
                  <a:pt x="190" y="147"/>
                  <a:pt x="190" y="147"/>
                  <a:pt x="190" y="147"/>
                </a:cubicBezTo>
                <a:cubicBezTo>
                  <a:pt x="199" y="147"/>
                  <a:pt x="206" y="140"/>
                  <a:pt x="206" y="131"/>
                </a:cubicBezTo>
                <a:cubicBezTo>
                  <a:pt x="206" y="121"/>
                  <a:pt x="206" y="121"/>
                  <a:pt x="206" y="121"/>
                </a:cubicBezTo>
                <a:cubicBezTo>
                  <a:pt x="206" y="113"/>
                  <a:pt x="206" y="113"/>
                  <a:pt x="206" y="113"/>
                </a:cubicBezTo>
                <a:cubicBezTo>
                  <a:pt x="206" y="15"/>
                  <a:pt x="206" y="15"/>
                  <a:pt x="206" y="15"/>
                </a:cubicBezTo>
                <a:cubicBezTo>
                  <a:pt x="206" y="7"/>
                  <a:pt x="199" y="0"/>
                  <a:pt x="190" y="0"/>
                </a:cubicBezTo>
                <a:close/>
                <a:moveTo>
                  <a:pt x="198" y="131"/>
                </a:moveTo>
                <a:cubicBezTo>
                  <a:pt x="198" y="135"/>
                  <a:pt x="195" y="139"/>
                  <a:pt x="190" y="139"/>
                </a:cubicBezTo>
                <a:cubicBezTo>
                  <a:pt x="15" y="139"/>
                  <a:pt x="15" y="139"/>
                  <a:pt x="15" y="139"/>
                </a:cubicBezTo>
                <a:cubicBezTo>
                  <a:pt x="11" y="139"/>
                  <a:pt x="8" y="135"/>
                  <a:pt x="8" y="131"/>
                </a:cubicBezTo>
                <a:cubicBezTo>
                  <a:pt x="8" y="121"/>
                  <a:pt x="8" y="121"/>
                  <a:pt x="8" y="121"/>
                </a:cubicBezTo>
                <a:cubicBezTo>
                  <a:pt x="198" y="121"/>
                  <a:pt x="198" y="121"/>
                  <a:pt x="198" y="121"/>
                </a:cubicBezTo>
                <a:lnTo>
                  <a:pt x="198" y="131"/>
                </a:lnTo>
                <a:close/>
                <a:moveTo>
                  <a:pt x="8" y="113"/>
                </a:moveTo>
                <a:cubicBezTo>
                  <a:pt x="8" y="15"/>
                  <a:pt x="8" y="15"/>
                  <a:pt x="8" y="15"/>
                </a:cubicBezTo>
                <a:cubicBezTo>
                  <a:pt x="8" y="11"/>
                  <a:pt x="11" y="8"/>
                  <a:pt x="15" y="8"/>
                </a:cubicBezTo>
                <a:cubicBezTo>
                  <a:pt x="190" y="8"/>
                  <a:pt x="190" y="8"/>
                  <a:pt x="190" y="8"/>
                </a:cubicBezTo>
                <a:cubicBezTo>
                  <a:pt x="195" y="8"/>
                  <a:pt x="198" y="11"/>
                  <a:pt x="198" y="15"/>
                </a:cubicBezTo>
                <a:cubicBezTo>
                  <a:pt x="198" y="113"/>
                  <a:pt x="198" y="113"/>
                  <a:pt x="198" y="113"/>
                </a:cubicBezTo>
                <a:lnTo>
                  <a:pt x="8" y="113"/>
                </a:lnTo>
                <a:close/>
              </a:path>
            </a:pathLst>
          </a:custGeom>
          <a:solidFill>
            <a:schemeClr val="bg1"/>
          </a:solidFill>
          <a:ln>
            <a:noFill/>
          </a:ln>
        </p:spPr>
        <p:txBody>
          <a:bodyPr vert="horz" wrap="square" lIns="51435" tIns="25718" rIns="51435" bIns="25718" numCol="1" anchor="t" anchorCtr="0" compatLnSpc="1">
            <a:prstTxWarp prst="textNoShape">
              <a:avLst/>
            </a:prstTxWarp>
          </a:bodyPr>
          <a:lstStyle/>
          <a:p>
            <a:endParaRPr lang="zh-CN" altLang="en-US" sz="1013"/>
          </a:p>
        </p:txBody>
      </p:sp>
      <p:sp>
        <p:nvSpPr>
          <p:cNvPr id="139" name="椭圆 138">
            <a:extLst>
              <a:ext uri="{FF2B5EF4-FFF2-40B4-BE49-F238E27FC236}">
                <a16:creationId xmlns="" xmlns:a16="http://schemas.microsoft.com/office/drawing/2014/main" id="{F501834B-96E6-47A1-AAFA-D8F6DFC87F67}"/>
              </a:ext>
            </a:extLst>
          </p:cNvPr>
          <p:cNvSpPr/>
          <p:nvPr/>
        </p:nvSpPr>
        <p:spPr>
          <a:xfrm>
            <a:off x="3008351" y="2904632"/>
            <a:ext cx="953037" cy="953037"/>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0" name="弧形 139">
            <a:extLst>
              <a:ext uri="{FF2B5EF4-FFF2-40B4-BE49-F238E27FC236}">
                <a16:creationId xmlns="" xmlns:a16="http://schemas.microsoft.com/office/drawing/2014/main" id="{2DC357A8-A553-4795-B4CC-4A8B68E52190}"/>
              </a:ext>
            </a:extLst>
          </p:cNvPr>
          <p:cNvSpPr/>
          <p:nvPr/>
        </p:nvSpPr>
        <p:spPr>
          <a:xfrm>
            <a:off x="2889221" y="2785501"/>
            <a:ext cx="1191296" cy="1191296"/>
          </a:xfrm>
          <a:prstGeom prst="arc">
            <a:avLst>
              <a:gd name="adj1" fmla="val 109779"/>
              <a:gd name="adj2" fmla="val 10659274"/>
            </a:avLst>
          </a:prstGeom>
          <a:ln w="127000" cap="rnd">
            <a:gradFill>
              <a:gsLst>
                <a:gs pos="0">
                  <a:schemeClr val="accent1">
                    <a:lumMod val="60000"/>
                    <a:lumOff val="40000"/>
                    <a:alpha val="70000"/>
                  </a:schemeClr>
                </a:gs>
                <a:gs pos="100000">
                  <a:schemeClr val="accent1">
                    <a:lumMod val="60000"/>
                    <a:lumOff val="40000"/>
                  </a:schemeClr>
                </a:gs>
              </a:gsLst>
            </a:gradFill>
          </a:ln>
          <a:effectLst>
            <a:outerShdw blurRad="381000" dist="63500" dir="5400000" algn="ctr" rotWithShape="0">
              <a:schemeClr val="accent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132" name="Freeform 50">
            <a:extLst>
              <a:ext uri="{FF2B5EF4-FFF2-40B4-BE49-F238E27FC236}">
                <a16:creationId xmlns="" xmlns:a16="http://schemas.microsoft.com/office/drawing/2014/main" id="{3A1AA0E2-7776-4497-9E2B-AE455F488A06}"/>
              </a:ext>
            </a:extLst>
          </p:cNvPr>
          <p:cNvSpPr>
            <a:spLocks noEditPoints="1"/>
          </p:cNvSpPr>
          <p:nvPr/>
        </p:nvSpPr>
        <p:spPr bwMode="auto">
          <a:xfrm>
            <a:off x="3320698" y="3226164"/>
            <a:ext cx="328342" cy="275360"/>
          </a:xfrm>
          <a:custGeom>
            <a:avLst/>
            <a:gdLst>
              <a:gd name="T0" fmla="*/ 0 w 471"/>
              <a:gd name="T1" fmla="*/ 395 h 395"/>
              <a:gd name="T2" fmla="*/ 90 w 471"/>
              <a:gd name="T3" fmla="*/ 395 h 395"/>
              <a:gd name="T4" fmla="*/ 90 w 471"/>
              <a:gd name="T5" fmla="*/ 234 h 395"/>
              <a:gd name="T6" fmla="*/ 0 w 471"/>
              <a:gd name="T7" fmla="*/ 234 h 395"/>
              <a:gd name="T8" fmla="*/ 0 w 471"/>
              <a:gd name="T9" fmla="*/ 395 h 395"/>
              <a:gd name="T10" fmla="*/ 19 w 471"/>
              <a:gd name="T11" fmla="*/ 253 h 395"/>
              <a:gd name="T12" fmla="*/ 71 w 471"/>
              <a:gd name="T13" fmla="*/ 253 h 395"/>
              <a:gd name="T14" fmla="*/ 71 w 471"/>
              <a:gd name="T15" fmla="*/ 376 h 395"/>
              <a:gd name="T16" fmla="*/ 19 w 471"/>
              <a:gd name="T17" fmla="*/ 376 h 395"/>
              <a:gd name="T18" fmla="*/ 19 w 471"/>
              <a:gd name="T19" fmla="*/ 253 h 395"/>
              <a:gd name="T20" fmla="*/ 128 w 471"/>
              <a:gd name="T21" fmla="*/ 395 h 395"/>
              <a:gd name="T22" fmla="*/ 218 w 471"/>
              <a:gd name="T23" fmla="*/ 395 h 395"/>
              <a:gd name="T24" fmla="*/ 218 w 471"/>
              <a:gd name="T25" fmla="*/ 87 h 395"/>
              <a:gd name="T26" fmla="*/ 128 w 471"/>
              <a:gd name="T27" fmla="*/ 87 h 395"/>
              <a:gd name="T28" fmla="*/ 128 w 471"/>
              <a:gd name="T29" fmla="*/ 395 h 395"/>
              <a:gd name="T30" fmla="*/ 147 w 471"/>
              <a:gd name="T31" fmla="*/ 106 h 395"/>
              <a:gd name="T32" fmla="*/ 199 w 471"/>
              <a:gd name="T33" fmla="*/ 106 h 395"/>
              <a:gd name="T34" fmla="*/ 199 w 471"/>
              <a:gd name="T35" fmla="*/ 376 h 395"/>
              <a:gd name="T36" fmla="*/ 147 w 471"/>
              <a:gd name="T37" fmla="*/ 376 h 395"/>
              <a:gd name="T38" fmla="*/ 147 w 471"/>
              <a:gd name="T39" fmla="*/ 106 h 395"/>
              <a:gd name="T40" fmla="*/ 383 w 471"/>
              <a:gd name="T41" fmla="*/ 156 h 395"/>
              <a:gd name="T42" fmla="*/ 383 w 471"/>
              <a:gd name="T43" fmla="*/ 395 h 395"/>
              <a:gd name="T44" fmla="*/ 471 w 471"/>
              <a:gd name="T45" fmla="*/ 395 h 395"/>
              <a:gd name="T46" fmla="*/ 471 w 471"/>
              <a:gd name="T47" fmla="*/ 156 h 395"/>
              <a:gd name="T48" fmla="*/ 383 w 471"/>
              <a:gd name="T49" fmla="*/ 156 h 395"/>
              <a:gd name="T50" fmla="*/ 452 w 471"/>
              <a:gd name="T51" fmla="*/ 376 h 395"/>
              <a:gd name="T52" fmla="*/ 402 w 471"/>
              <a:gd name="T53" fmla="*/ 376 h 395"/>
              <a:gd name="T54" fmla="*/ 402 w 471"/>
              <a:gd name="T55" fmla="*/ 175 h 395"/>
              <a:gd name="T56" fmla="*/ 452 w 471"/>
              <a:gd name="T57" fmla="*/ 175 h 395"/>
              <a:gd name="T58" fmla="*/ 452 w 471"/>
              <a:gd name="T59" fmla="*/ 376 h 395"/>
              <a:gd name="T60" fmla="*/ 256 w 471"/>
              <a:gd name="T61" fmla="*/ 395 h 395"/>
              <a:gd name="T62" fmla="*/ 346 w 471"/>
              <a:gd name="T63" fmla="*/ 395 h 395"/>
              <a:gd name="T64" fmla="*/ 346 w 471"/>
              <a:gd name="T65" fmla="*/ 0 h 395"/>
              <a:gd name="T66" fmla="*/ 256 w 471"/>
              <a:gd name="T67" fmla="*/ 0 h 395"/>
              <a:gd name="T68" fmla="*/ 256 w 471"/>
              <a:gd name="T69" fmla="*/ 395 h 395"/>
              <a:gd name="T70" fmla="*/ 275 w 471"/>
              <a:gd name="T71" fmla="*/ 19 h 395"/>
              <a:gd name="T72" fmla="*/ 327 w 471"/>
              <a:gd name="T73" fmla="*/ 19 h 395"/>
              <a:gd name="T74" fmla="*/ 327 w 471"/>
              <a:gd name="T75" fmla="*/ 376 h 395"/>
              <a:gd name="T76" fmla="*/ 275 w 471"/>
              <a:gd name="T77" fmla="*/ 376 h 395"/>
              <a:gd name="T78" fmla="*/ 275 w 471"/>
              <a:gd name="T79" fmla="*/ 1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71" h="395">
                <a:moveTo>
                  <a:pt x="0" y="395"/>
                </a:moveTo>
                <a:lnTo>
                  <a:pt x="90" y="395"/>
                </a:lnTo>
                <a:lnTo>
                  <a:pt x="90" y="234"/>
                </a:lnTo>
                <a:lnTo>
                  <a:pt x="0" y="234"/>
                </a:lnTo>
                <a:lnTo>
                  <a:pt x="0" y="395"/>
                </a:lnTo>
                <a:close/>
                <a:moveTo>
                  <a:pt x="19" y="253"/>
                </a:moveTo>
                <a:lnTo>
                  <a:pt x="71" y="253"/>
                </a:lnTo>
                <a:lnTo>
                  <a:pt x="71" y="376"/>
                </a:lnTo>
                <a:lnTo>
                  <a:pt x="19" y="376"/>
                </a:lnTo>
                <a:lnTo>
                  <a:pt x="19" y="253"/>
                </a:lnTo>
                <a:close/>
                <a:moveTo>
                  <a:pt x="128" y="395"/>
                </a:moveTo>
                <a:lnTo>
                  <a:pt x="218" y="395"/>
                </a:lnTo>
                <a:lnTo>
                  <a:pt x="218" y="87"/>
                </a:lnTo>
                <a:lnTo>
                  <a:pt x="128" y="87"/>
                </a:lnTo>
                <a:lnTo>
                  <a:pt x="128" y="395"/>
                </a:lnTo>
                <a:close/>
                <a:moveTo>
                  <a:pt x="147" y="106"/>
                </a:moveTo>
                <a:lnTo>
                  <a:pt x="199" y="106"/>
                </a:lnTo>
                <a:lnTo>
                  <a:pt x="199" y="376"/>
                </a:lnTo>
                <a:lnTo>
                  <a:pt x="147" y="376"/>
                </a:lnTo>
                <a:lnTo>
                  <a:pt x="147" y="106"/>
                </a:lnTo>
                <a:close/>
                <a:moveTo>
                  <a:pt x="383" y="156"/>
                </a:moveTo>
                <a:lnTo>
                  <a:pt x="383" y="395"/>
                </a:lnTo>
                <a:lnTo>
                  <a:pt x="471" y="395"/>
                </a:lnTo>
                <a:lnTo>
                  <a:pt x="471" y="156"/>
                </a:lnTo>
                <a:lnTo>
                  <a:pt x="383" y="156"/>
                </a:lnTo>
                <a:close/>
                <a:moveTo>
                  <a:pt x="452" y="376"/>
                </a:moveTo>
                <a:lnTo>
                  <a:pt x="402" y="376"/>
                </a:lnTo>
                <a:lnTo>
                  <a:pt x="402" y="175"/>
                </a:lnTo>
                <a:lnTo>
                  <a:pt x="452" y="175"/>
                </a:lnTo>
                <a:lnTo>
                  <a:pt x="452" y="376"/>
                </a:lnTo>
                <a:close/>
                <a:moveTo>
                  <a:pt x="256" y="395"/>
                </a:moveTo>
                <a:lnTo>
                  <a:pt x="346" y="395"/>
                </a:lnTo>
                <a:lnTo>
                  <a:pt x="346" y="0"/>
                </a:lnTo>
                <a:lnTo>
                  <a:pt x="256" y="0"/>
                </a:lnTo>
                <a:lnTo>
                  <a:pt x="256" y="395"/>
                </a:lnTo>
                <a:close/>
                <a:moveTo>
                  <a:pt x="275" y="19"/>
                </a:moveTo>
                <a:lnTo>
                  <a:pt x="327" y="19"/>
                </a:lnTo>
                <a:lnTo>
                  <a:pt x="327" y="376"/>
                </a:lnTo>
                <a:lnTo>
                  <a:pt x="275" y="376"/>
                </a:lnTo>
                <a:lnTo>
                  <a:pt x="275" y="19"/>
                </a:lnTo>
                <a:close/>
              </a:path>
            </a:pathLst>
          </a:custGeom>
          <a:solidFill>
            <a:schemeClr val="bg1"/>
          </a:solidFill>
          <a:ln>
            <a:noFill/>
          </a:ln>
        </p:spPr>
        <p:txBody>
          <a:bodyPr vert="horz" wrap="square" lIns="51435" tIns="25718" rIns="51435" bIns="25718" numCol="1" anchor="t" anchorCtr="0" compatLnSpc="1">
            <a:prstTxWarp prst="textNoShape">
              <a:avLst/>
            </a:prstTxWarp>
          </a:bodyPr>
          <a:lstStyle/>
          <a:p>
            <a:endParaRPr lang="zh-CN" altLang="en-US" sz="1013" dirty="0"/>
          </a:p>
        </p:txBody>
      </p:sp>
      <p:sp>
        <p:nvSpPr>
          <p:cNvPr id="235" name="椭圆 234">
            <a:extLst>
              <a:ext uri="{FF2B5EF4-FFF2-40B4-BE49-F238E27FC236}">
                <a16:creationId xmlns="" xmlns:a16="http://schemas.microsoft.com/office/drawing/2014/main" id="{0EF3BF1D-46A6-40A2-AA77-A83F788B54EB}"/>
              </a:ext>
            </a:extLst>
          </p:cNvPr>
          <p:cNvSpPr/>
          <p:nvPr/>
        </p:nvSpPr>
        <p:spPr>
          <a:xfrm>
            <a:off x="5182613" y="2904632"/>
            <a:ext cx="953037" cy="953037"/>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6" name="弧形 235">
            <a:extLst>
              <a:ext uri="{FF2B5EF4-FFF2-40B4-BE49-F238E27FC236}">
                <a16:creationId xmlns="" xmlns:a16="http://schemas.microsoft.com/office/drawing/2014/main" id="{94BDE57F-1E0E-4D31-8AB4-9224DAF84435}"/>
              </a:ext>
            </a:extLst>
          </p:cNvPr>
          <p:cNvSpPr/>
          <p:nvPr/>
        </p:nvSpPr>
        <p:spPr>
          <a:xfrm>
            <a:off x="5063483" y="2785501"/>
            <a:ext cx="1191296" cy="1191296"/>
          </a:xfrm>
          <a:prstGeom prst="arc">
            <a:avLst>
              <a:gd name="adj1" fmla="val 109779"/>
              <a:gd name="adj2" fmla="val 16379080"/>
            </a:avLst>
          </a:prstGeom>
          <a:ln w="127000" cap="rnd">
            <a:gradFill>
              <a:gsLst>
                <a:gs pos="0">
                  <a:schemeClr val="accent1">
                    <a:lumMod val="60000"/>
                    <a:lumOff val="40000"/>
                    <a:alpha val="70000"/>
                  </a:schemeClr>
                </a:gs>
                <a:gs pos="100000">
                  <a:schemeClr val="accent1">
                    <a:lumMod val="60000"/>
                    <a:lumOff val="40000"/>
                  </a:schemeClr>
                </a:gs>
              </a:gsLst>
            </a:gradFill>
          </a:ln>
          <a:effectLst>
            <a:outerShdw blurRad="381000" dist="63500" dir="5400000" algn="ctr" rotWithShape="0">
              <a:schemeClr val="accent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146" name="Freeform 120">
            <a:extLst>
              <a:ext uri="{FF2B5EF4-FFF2-40B4-BE49-F238E27FC236}">
                <a16:creationId xmlns="" xmlns:a16="http://schemas.microsoft.com/office/drawing/2014/main" id="{D51DB84B-D318-4F31-86EE-F2B725A97DD4}"/>
              </a:ext>
            </a:extLst>
          </p:cNvPr>
          <p:cNvSpPr>
            <a:spLocks noEditPoints="1"/>
          </p:cNvSpPr>
          <p:nvPr/>
        </p:nvSpPr>
        <p:spPr bwMode="auto">
          <a:xfrm>
            <a:off x="5489383" y="3226163"/>
            <a:ext cx="339498" cy="333224"/>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51435" tIns="25718" rIns="51435" bIns="25718" numCol="1" anchor="t" anchorCtr="0" compatLnSpc="1">
            <a:prstTxWarp prst="textNoShape">
              <a:avLst/>
            </a:prstTxWarp>
          </a:bodyPr>
          <a:lstStyle/>
          <a:p>
            <a:endParaRPr lang="zh-CN" altLang="en-US" sz="1013"/>
          </a:p>
        </p:txBody>
      </p:sp>
      <p:sp>
        <p:nvSpPr>
          <p:cNvPr id="246" name="椭圆 245">
            <a:extLst>
              <a:ext uri="{FF2B5EF4-FFF2-40B4-BE49-F238E27FC236}">
                <a16:creationId xmlns="" xmlns:a16="http://schemas.microsoft.com/office/drawing/2014/main" id="{6436B28B-4A78-4927-97FC-A511316414FB}"/>
              </a:ext>
            </a:extLst>
          </p:cNvPr>
          <p:cNvSpPr/>
          <p:nvPr/>
        </p:nvSpPr>
        <p:spPr>
          <a:xfrm>
            <a:off x="7356876" y="2904632"/>
            <a:ext cx="953037" cy="953037"/>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7" name="弧形 246">
            <a:extLst>
              <a:ext uri="{FF2B5EF4-FFF2-40B4-BE49-F238E27FC236}">
                <a16:creationId xmlns="" xmlns:a16="http://schemas.microsoft.com/office/drawing/2014/main" id="{BB482621-A850-4F1E-BC0E-E78E641A16EF}"/>
              </a:ext>
            </a:extLst>
          </p:cNvPr>
          <p:cNvSpPr/>
          <p:nvPr/>
        </p:nvSpPr>
        <p:spPr>
          <a:xfrm>
            <a:off x="7237745" y="2785501"/>
            <a:ext cx="1191296" cy="1191296"/>
          </a:xfrm>
          <a:prstGeom prst="arc">
            <a:avLst>
              <a:gd name="adj1" fmla="val 109779"/>
              <a:gd name="adj2" fmla="val 21563245"/>
            </a:avLst>
          </a:prstGeom>
          <a:ln w="127000" cap="rnd">
            <a:gradFill>
              <a:gsLst>
                <a:gs pos="0">
                  <a:schemeClr val="accent1">
                    <a:lumMod val="60000"/>
                    <a:lumOff val="40000"/>
                    <a:alpha val="70000"/>
                  </a:schemeClr>
                </a:gs>
                <a:gs pos="100000">
                  <a:schemeClr val="accent1">
                    <a:lumMod val="60000"/>
                    <a:lumOff val="40000"/>
                  </a:schemeClr>
                </a:gs>
              </a:gsLst>
            </a:gradFill>
          </a:ln>
          <a:effectLst>
            <a:outerShdw blurRad="381000" dist="63500" dir="5400000" algn="ctr" rotWithShape="0">
              <a:schemeClr val="accent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sp>
        <p:nvSpPr>
          <p:cNvPr id="242" name="Freeform 67">
            <a:extLst>
              <a:ext uri="{FF2B5EF4-FFF2-40B4-BE49-F238E27FC236}">
                <a16:creationId xmlns="" xmlns:a16="http://schemas.microsoft.com/office/drawing/2014/main" id="{85220745-6B3C-44E9-80D3-F498C06277B5}"/>
              </a:ext>
            </a:extLst>
          </p:cNvPr>
          <p:cNvSpPr>
            <a:spLocks noEditPoints="1"/>
          </p:cNvSpPr>
          <p:nvPr/>
        </p:nvSpPr>
        <p:spPr bwMode="auto">
          <a:xfrm>
            <a:off x="7666264" y="3226163"/>
            <a:ext cx="334259" cy="334257"/>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51435" tIns="25718" rIns="51435" bIns="25718" numCol="1" anchor="t" anchorCtr="0" compatLnSpc="1">
            <a:prstTxWarp prst="textNoShape">
              <a:avLst/>
            </a:prstTxWarp>
          </a:bodyPr>
          <a:lstStyle/>
          <a:p>
            <a:endParaRPr lang="zh-CN" altLang="en-US" sz="1013"/>
          </a:p>
        </p:txBody>
      </p:sp>
      <p:sp>
        <p:nvSpPr>
          <p:cNvPr id="249" name="椭圆 248">
            <a:extLst>
              <a:ext uri="{FF2B5EF4-FFF2-40B4-BE49-F238E27FC236}">
                <a16:creationId xmlns="" xmlns:a16="http://schemas.microsoft.com/office/drawing/2014/main" id="{0E800A61-0894-45E4-AD2E-B7E478A66F6B}"/>
              </a:ext>
            </a:extLst>
          </p:cNvPr>
          <p:cNvSpPr/>
          <p:nvPr/>
        </p:nvSpPr>
        <p:spPr>
          <a:xfrm>
            <a:off x="4476900" y="3350584"/>
            <a:ext cx="61134" cy="61134"/>
          </a:xfrm>
          <a:prstGeom prst="ellips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250" name="椭圆 249">
            <a:extLst>
              <a:ext uri="{FF2B5EF4-FFF2-40B4-BE49-F238E27FC236}">
                <a16:creationId xmlns="" xmlns:a16="http://schemas.microsoft.com/office/drawing/2014/main" id="{43881BE7-06B6-478D-BB70-163894201918}"/>
              </a:ext>
            </a:extLst>
          </p:cNvPr>
          <p:cNvSpPr/>
          <p:nvPr/>
        </p:nvSpPr>
        <p:spPr>
          <a:xfrm>
            <a:off x="4628203" y="3350584"/>
            <a:ext cx="61134" cy="61134"/>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cxnSp>
        <p:nvCxnSpPr>
          <p:cNvPr id="251" name="直接连接符 250">
            <a:extLst>
              <a:ext uri="{FF2B5EF4-FFF2-40B4-BE49-F238E27FC236}">
                <a16:creationId xmlns="" xmlns:a16="http://schemas.microsoft.com/office/drawing/2014/main" id="{1F32F923-5E40-4B3B-B903-CB3691FF785C}"/>
              </a:ext>
            </a:extLst>
          </p:cNvPr>
          <p:cNvCxnSpPr/>
          <p:nvPr/>
        </p:nvCxnSpPr>
        <p:spPr>
          <a:xfrm>
            <a:off x="4740608" y="3303561"/>
            <a:ext cx="77590" cy="77590"/>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a:extLst>
              <a:ext uri="{FF2B5EF4-FFF2-40B4-BE49-F238E27FC236}">
                <a16:creationId xmlns="" xmlns:a16="http://schemas.microsoft.com/office/drawing/2014/main" id="{88863EE6-8676-4F2D-AC32-74B49874523A}"/>
              </a:ext>
            </a:extLst>
          </p:cNvPr>
          <p:cNvCxnSpPr/>
          <p:nvPr/>
        </p:nvCxnSpPr>
        <p:spPr>
          <a:xfrm flipV="1">
            <a:off x="4740813" y="3381151"/>
            <a:ext cx="77590" cy="77590"/>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53" name="椭圆 252">
            <a:extLst>
              <a:ext uri="{FF2B5EF4-FFF2-40B4-BE49-F238E27FC236}">
                <a16:creationId xmlns="" xmlns:a16="http://schemas.microsoft.com/office/drawing/2014/main" id="{24183774-B5A4-4D43-B726-3B20F3A0A36E}"/>
              </a:ext>
            </a:extLst>
          </p:cNvPr>
          <p:cNvSpPr/>
          <p:nvPr/>
        </p:nvSpPr>
        <p:spPr>
          <a:xfrm>
            <a:off x="4325596" y="3350584"/>
            <a:ext cx="61134" cy="61134"/>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255" name="椭圆 254">
            <a:extLst>
              <a:ext uri="{FF2B5EF4-FFF2-40B4-BE49-F238E27FC236}">
                <a16:creationId xmlns="" xmlns:a16="http://schemas.microsoft.com/office/drawing/2014/main" id="{FB366937-3977-48A5-9DD9-484B7B6CC544}"/>
              </a:ext>
            </a:extLst>
          </p:cNvPr>
          <p:cNvSpPr/>
          <p:nvPr/>
        </p:nvSpPr>
        <p:spPr>
          <a:xfrm>
            <a:off x="6705983" y="3350584"/>
            <a:ext cx="61134" cy="61134"/>
          </a:xfrm>
          <a:prstGeom prst="ellips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256" name="椭圆 255">
            <a:extLst>
              <a:ext uri="{FF2B5EF4-FFF2-40B4-BE49-F238E27FC236}">
                <a16:creationId xmlns="" xmlns:a16="http://schemas.microsoft.com/office/drawing/2014/main" id="{6E252D04-3C16-430E-A14B-22E9A0DC806C}"/>
              </a:ext>
            </a:extLst>
          </p:cNvPr>
          <p:cNvSpPr/>
          <p:nvPr/>
        </p:nvSpPr>
        <p:spPr>
          <a:xfrm>
            <a:off x="6857286" y="3350584"/>
            <a:ext cx="61134" cy="61134"/>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cxnSp>
        <p:nvCxnSpPr>
          <p:cNvPr id="257" name="直接连接符 256">
            <a:extLst>
              <a:ext uri="{FF2B5EF4-FFF2-40B4-BE49-F238E27FC236}">
                <a16:creationId xmlns="" xmlns:a16="http://schemas.microsoft.com/office/drawing/2014/main" id="{D0511837-7E95-4889-BBCD-5025B40236F7}"/>
              </a:ext>
            </a:extLst>
          </p:cNvPr>
          <p:cNvCxnSpPr/>
          <p:nvPr/>
        </p:nvCxnSpPr>
        <p:spPr>
          <a:xfrm>
            <a:off x="6969690" y="3303561"/>
            <a:ext cx="77590" cy="77590"/>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a:extLst>
              <a:ext uri="{FF2B5EF4-FFF2-40B4-BE49-F238E27FC236}">
                <a16:creationId xmlns="" xmlns:a16="http://schemas.microsoft.com/office/drawing/2014/main" id="{93F789DA-B744-45DA-80B8-5366DCFE2F8D}"/>
              </a:ext>
            </a:extLst>
          </p:cNvPr>
          <p:cNvCxnSpPr/>
          <p:nvPr/>
        </p:nvCxnSpPr>
        <p:spPr>
          <a:xfrm flipV="1">
            <a:off x="6969896" y="3381151"/>
            <a:ext cx="77590" cy="77590"/>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59" name="椭圆 258">
            <a:extLst>
              <a:ext uri="{FF2B5EF4-FFF2-40B4-BE49-F238E27FC236}">
                <a16:creationId xmlns="" xmlns:a16="http://schemas.microsoft.com/office/drawing/2014/main" id="{2AEA866D-35C1-4CD4-92D0-E068A230D4E7}"/>
              </a:ext>
            </a:extLst>
          </p:cNvPr>
          <p:cNvSpPr/>
          <p:nvPr/>
        </p:nvSpPr>
        <p:spPr>
          <a:xfrm>
            <a:off x="6554678" y="3350584"/>
            <a:ext cx="61134" cy="61134"/>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4" name="文本占位符 3">
            <a:extLst>
              <a:ext uri="{FF2B5EF4-FFF2-40B4-BE49-F238E27FC236}">
                <a16:creationId xmlns="" xmlns:a16="http://schemas.microsoft.com/office/drawing/2014/main" id="{0481DA14-6533-4DDE-A817-08E5ABC62F9C}"/>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D1BB7D73-CCDE-44A8-A55B-E0A1569B31C3}"/>
              </a:ext>
            </a:extLst>
          </p:cNvPr>
          <p:cNvSpPr>
            <a:spLocks noGrp="1"/>
          </p:cNvSpPr>
          <p:nvPr>
            <p:ph type="body" sz="quarter" idx="10"/>
          </p:nvPr>
        </p:nvSpPr>
        <p:spPr/>
        <p:txBody>
          <a:bodyPr/>
          <a:lstStyle/>
          <a:p>
            <a:r>
              <a:rPr lang="zh-CN" altLang="en-US" dirty="0"/>
              <a:t>四段流程式</a:t>
            </a:r>
          </a:p>
        </p:txBody>
      </p:sp>
      <p:sp>
        <p:nvSpPr>
          <p:cNvPr id="61" name="矩形 60">
            <a:extLst>
              <a:ext uri="{FF2B5EF4-FFF2-40B4-BE49-F238E27FC236}">
                <a16:creationId xmlns="" xmlns:a16="http://schemas.microsoft.com/office/drawing/2014/main" id="{C65B12FD-360F-4090-BF24-65963B939EEA}"/>
              </a:ext>
            </a:extLst>
          </p:cNvPr>
          <p:cNvSpPr/>
          <p:nvPr/>
        </p:nvSpPr>
        <p:spPr>
          <a:xfrm>
            <a:off x="366247" y="4884558"/>
            <a:ext cx="1888719"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请输入文本请输入文本请输入文本请输入文本请输入</a:t>
            </a:r>
            <a:endParaRPr lang="en-US" altLang="zh-CN" sz="1600" dirty="0">
              <a:solidFill>
                <a:schemeClr val="tx1">
                  <a:lumMod val="75000"/>
                  <a:lumOff val="25000"/>
                </a:schemeClr>
              </a:solidFill>
              <a:latin typeface="+mn-ea"/>
            </a:endParaRPr>
          </a:p>
        </p:txBody>
      </p:sp>
      <p:sp>
        <p:nvSpPr>
          <p:cNvPr id="62" name="矩形 61">
            <a:extLst>
              <a:ext uri="{FF2B5EF4-FFF2-40B4-BE49-F238E27FC236}">
                <a16:creationId xmlns="" xmlns:a16="http://schemas.microsoft.com/office/drawing/2014/main" id="{EEE9F7BE-AEBD-4C23-AD29-754AF27B20AF}"/>
              </a:ext>
            </a:extLst>
          </p:cNvPr>
          <p:cNvSpPr/>
          <p:nvPr/>
        </p:nvSpPr>
        <p:spPr>
          <a:xfrm>
            <a:off x="641193" y="4314006"/>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63" name="直接连接符 62">
            <a:extLst>
              <a:ext uri="{FF2B5EF4-FFF2-40B4-BE49-F238E27FC236}">
                <a16:creationId xmlns="" xmlns:a16="http://schemas.microsoft.com/office/drawing/2014/main" id="{293BDBA4-F70F-4816-8087-5DB2E26CFB62}"/>
              </a:ext>
            </a:extLst>
          </p:cNvPr>
          <p:cNvCxnSpPr/>
          <p:nvPr/>
        </p:nvCxnSpPr>
        <p:spPr>
          <a:xfrm>
            <a:off x="990480" y="4765992"/>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6" name="矩形 65">
            <a:extLst>
              <a:ext uri="{FF2B5EF4-FFF2-40B4-BE49-F238E27FC236}">
                <a16:creationId xmlns="" xmlns:a16="http://schemas.microsoft.com/office/drawing/2014/main" id="{E6D20C17-BB93-4067-B255-466E6CEB9C0C}"/>
              </a:ext>
            </a:extLst>
          </p:cNvPr>
          <p:cNvSpPr/>
          <p:nvPr/>
        </p:nvSpPr>
        <p:spPr>
          <a:xfrm>
            <a:off x="2541393" y="4884558"/>
            <a:ext cx="1888719"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请输入文本请输入文本请输入文本请输入文本请输入</a:t>
            </a:r>
            <a:endParaRPr lang="en-US" altLang="zh-CN" sz="1600" dirty="0">
              <a:solidFill>
                <a:schemeClr val="tx1">
                  <a:lumMod val="75000"/>
                  <a:lumOff val="25000"/>
                </a:schemeClr>
              </a:solidFill>
              <a:latin typeface="+mn-ea"/>
            </a:endParaRPr>
          </a:p>
        </p:txBody>
      </p:sp>
      <p:sp>
        <p:nvSpPr>
          <p:cNvPr id="68" name="矩形 67">
            <a:extLst>
              <a:ext uri="{FF2B5EF4-FFF2-40B4-BE49-F238E27FC236}">
                <a16:creationId xmlns="" xmlns:a16="http://schemas.microsoft.com/office/drawing/2014/main" id="{5AF18CCD-579F-4B85-8AC5-DFF7348FC66D}"/>
              </a:ext>
            </a:extLst>
          </p:cNvPr>
          <p:cNvSpPr/>
          <p:nvPr/>
        </p:nvSpPr>
        <p:spPr>
          <a:xfrm>
            <a:off x="2816339" y="4314006"/>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69" name="直接连接符 68">
            <a:extLst>
              <a:ext uri="{FF2B5EF4-FFF2-40B4-BE49-F238E27FC236}">
                <a16:creationId xmlns="" xmlns:a16="http://schemas.microsoft.com/office/drawing/2014/main" id="{B2BF91BA-2F2F-4541-B758-38AC77D0CDB9}"/>
              </a:ext>
            </a:extLst>
          </p:cNvPr>
          <p:cNvCxnSpPr/>
          <p:nvPr/>
        </p:nvCxnSpPr>
        <p:spPr>
          <a:xfrm>
            <a:off x="3165626" y="4765992"/>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1" name="矩形 70">
            <a:extLst>
              <a:ext uri="{FF2B5EF4-FFF2-40B4-BE49-F238E27FC236}">
                <a16:creationId xmlns="" xmlns:a16="http://schemas.microsoft.com/office/drawing/2014/main" id="{AD6D814C-F2B1-4476-B924-FCA5128FD771}"/>
              </a:ext>
            </a:extLst>
          </p:cNvPr>
          <p:cNvSpPr/>
          <p:nvPr/>
        </p:nvSpPr>
        <p:spPr>
          <a:xfrm>
            <a:off x="4716539" y="4884558"/>
            <a:ext cx="1888719"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请输入文本请输入文本请输入文本请输入文本请输入</a:t>
            </a:r>
            <a:endParaRPr lang="en-US" altLang="zh-CN" sz="1600" dirty="0">
              <a:solidFill>
                <a:schemeClr val="tx1">
                  <a:lumMod val="75000"/>
                  <a:lumOff val="25000"/>
                </a:schemeClr>
              </a:solidFill>
              <a:latin typeface="+mn-ea"/>
            </a:endParaRPr>
          </a:p>
        </p:txBody>
      </p:sp>
      <p:sp>
        <p:nvSpPr>
          <p:cNvPr id="72" name="矩形 71">
            <a:extLst>
              <a:ext uri="{FF2B5EF4-FFF2-40B4-BE49-F238E27FC236}">
                <a16:creationId xmlns="" xmlns:a16="http://schemas.microsoft.com/office/drawing/2014/main" id="{5803CEA6-2822-415F-9FE5-41CB7AD84E0A}"/>
              </a:ext>
            </a:extLst>
          </p:cNvPr>
          <p:cNvSpPr/>
          <p:nvPr/>
        </p:nvSpPr>
        <p:spPr>
          <a:xfrm>
            <a:off x="4991485" y="4314006"/>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73" name="直接连接符 72">
            <a:extLst>
              <a:ext uri="{FF2B5EF4-FFF2-40B4-BE49-F238E27FC236}">
                <a16:creationId xmlns="" xmlns:a16="http://schemas.microsoft.com/office/drawing/2014/main" id="{667990C7-98C3-4783-864A-22D49F00F76A}"/>
              </a:ext>
            </a:extLst>
          </p:cNvPr>
          <p:cNvCxnSpPr/>
          <p:nvPr/>
        </p:nvCxnSpPr>
        <p:spPr>
          <a:xfrm>
            <a:off x="5340772" y="4765992"/>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5" name="矩形 74">
            <a:extLst>
              <a:ext uri="{FF2B5EF4-FFF2-40B4-BE49-F238E27FC236}">
                <a16:creationId xmlns="" xmlns:a16="http://schemas.microsoft.com/office/drawing/2014/main" id="{D5B1B71D-1F36-48D9-A666-E811C42CF82E}"/>
              </a:ext>
            </a:extLst>
          </p:cNvPr>
          <p:cNvSpPr/>
          <p:nvPr/>
        </p:nvSpPr>
        <p:spPr>
          <a:xfrm>
            <a:off x="6891685" y="4884558"/>
            <a:ext cx="1888719"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请输入文本请输入文本请输入文本请输入文本请输入</a:t>
            </a:r>
            <a:endParaRPr lang="en-US" altLang="zh-CN" sz="1600" dirty="0">
              <a:solidFill>
                <a:schemeClr val="tx1">
                  <a:lumMod val="75000"/>
                  <a:lumOff val="25000"/>
                </a:schemeClr>
              </a:solidFill>
              <a:latin typeface="+mn-ea"/>
            </a:endParaRPr>
          </a:p>
        </p:txBody>
      </p:sp>
      <p:sp>
        <p:nvSpPr>
          <p:cNvPr id="76" name="矩形 75">
            <a:extLst>
              <a:ext uri="{FF2B5EF4-FFF2-40B4-BE49-F238E27FC236}">
                <a16:creationId xmlns="" xmlns:a16="http://schemas.microsoft.com/office/drawing/2014/main" id="{BBD19978-EDEF-4A60-80C7-D53A316E845F}"/>
              </a:ext>
            </a:extLst>
          </p:cNvPr>
          <p:cNvSpPr/>
          <p:nvPr/>
        </p:nvSpPr>
        <p:spPr>
          <a:xfrm>
            <a:off x="7166631" y="4314006"/>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77" name="直接连接符 76">
            <a:extLst>
              <a:ext uri="{FF2B5EF4-FFF2-40B4-BE49-F238E27FC236}">
                <a16:creationId xmlns="" xmlns:a16="http://schemas.microsoft.com/office/drawing/2014/main" id="{E8DA0655-E09A-4228-86F0-C83B8438A1FC}"/>
              </a:ext>
            </a:extLst>
          </p:cNvPr>
          <p:cNvCxnSpPr/>
          <p:nvPr/>
        </p:nvCxnSpPr>
        <p:spPr>
          <a:xfrm>
            <a:off x="7515918" y="4765992"/>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8" name="矩形: 圆角 77">
            <a:extLst>
              <a:ext uri="{FF2B5EF4-FFF2-40B4-BE49-F238E27FC236}">
                <a16:creationId xmlns="" xmlns:a16="http://schemas.microsoft.com/office/drawing/2014/main" id="{FAC1B8CB-3A5B-4DAB-9757-BEE1482C5BCC}"/>
              </a:ext>
            </a:extLst>
          </p:cNvPr>
          <p:cNvSpPr/>
          <p:nvPr/>
        </p:nvSpPr>
        <p:spPr>
          <a:xfrm>
            <a:off x="957207" y="1738738"/>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79" name="矩形 78">
            <a:extLst>
              <a:ext uri="{FF2B5EF4-FFF2-40B4-BE49-F238E27FC236}">
                <a16:creationId xmlns="" xmlns:a16="http://schemas.microsoft.com/office/drawing/2014/main" id="{5EFF83B9-26EA-4DE5-9672-37E685B23E9A}"/>
              </a:ext>
            </a:extLst>
          </p:cNvPr>
          <p:cNvSpPr/>
          <p:nvPr/>
        </p:nvSpPr>
        <p:spPr>
          <a:xfrm>
            <a:off x="1337257" y="1836444"/>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80" name="任意多边形: 形状 79">
            <a:extLst>
              <a:ext uri="{FF2B5EF4-FFF2-40B4-BE49-F238E27FC236}">
                <a16:creationId xmlns="" xmlns:a16="http://schemas.microsoft.com/office/drawing/2014/main" id="{1EE92F0A-D7E0-4B6B-8169-0EA76F216E3C}"/>
              </a:ext>
            </a:extLst>
          </p:cNvPr>
          <p:cNvSpPr/>
          <p:nvPr/>
        </p:nvSpPr>
        <p:spPr>
          <a:xfrm>
            <a:off x="6949741" y="1738738"/>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Freeform 5">
            <a:extLst>
              <a:ext uri="{FF2B5EF4-FFF2-40B4-BE49-F238E27FC236}">
                <a16:creationId xmlns="" xmlns:a16="http://schemas.microsoft.com/office/drawing/2014/main" id="{0E0189CB-100C-4A5B-B486-AAF2718FBF96}"/>
              </a:ext>
            </a:extLst>
          </p:cNvPr>
          <p:cNvSpPr>
            <a:spLocks noEditPoints="1"/>
          </p:cNvSpPr>
          <p:nvPr/>
        </p:nvSpPr>
        <p:spPr bwMode="auto">
          <a:xfrm>
            <a:off x="7414686" y="1863777"/>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 xmlns:p14="http://schemas.microsoft.com/office/powerpoint/2010/main" val="36291816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99034B94-796D-444D-A2A9-D86B9FC30A58}"/>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65618739-6052-4E18-B02B-CB5D4C0E518B}"/>
              </a:ext>
            </a:extLst>
          </p:cNvPr>
          <p:cNvSpPr>
            <a:spLocks noGrp="1"/>
          </p:cNvSpPr>
          <p:nvPr>
            <p:ph type="body" sz="quarter" idx="10"/>
          </p:nvPr>
        </p:nvSpPr>
        <p:spPr>
          <a:xfrm>
            <a:off x="2759382" y="481905"/>
            <a:ext cx="3625237" cy="669200"/>
          </a:xfrm>
        </p:spPr>
        <p:txBody>
          <a:bodyPr>
            <a:normAutofit/>
          </a:bodyPr>
          <a:lstStyle/>
          <a:p>
            <a:r>
              <a:rPr lang="zh-CN" altLang="en-US" dirty="0"/>
              <a:t>四段流程（日期）式</a:t>
            </a:r>
          </a:p>
        </p:txBody>
      </p:sp>
      <p:grpSp>
        <p:nvGrpSpPr>
          <p:cNvPr id="4" name="组合 3">
            <a:extLst>
              <a:ext uri="{FF2B5EF4-FFF2-40B4-BE49-F238E27FC236}">
                <a16:creationId xmlns="" xmlns:a16="http://schemas.microsoft.com/office/drawing/2014/main" id="{FABFB7BA-E4FA-489C-BB6F-7BD8D2046A8B}"/>
              </a:ext>
            </a:extLst>
          </p:cNvPr>
          <p:cNvGrpSpPr/>
          <p:nvPr/>
        </p:nvGrpSpPr>
        <p:grpSpPr>
          <a:xfrm>
            <a:off x="978921" y="2777532"/>
            <a:ext cx="5541800" cy="3247542"/>
            <a:chOff x="978921" y="2777532"/>
            <a:chExt cx="7308266" cy="3247542"/>
          </a:xfrm>
        </p:grpSpPr>
        <p:sp>
          <p:nvSpPr>
            <p:cNvPr id="22" name="任意多边形 25">
              <a:extLst>
                <a:ext uri="{FF2B5EF4-FFF2-40B4-BE49-F238E27FC236}">
                  <a16:creationId xmlns="" xmlns:a16="http://schemas.microsoft.com/office/drawing/2014/main" id="{2E211CD7-FB55-4713-9423-A360CBB808F8}"/>
                </a:ext>
              </a:extLst>
            </p:cNvPr>
            <p:cNvSpPr/>
            <p:nvPr/>
          </p:nvSpPr>
          <p:spPr>
            <a:xfrm>
              <a:off x="978921" y="2777532"/>
              <a:ext cx="1132743" cy="70147"/>
            </a:xfrm>
            <a:custGeom>
              <a:avLst/>
              <a:gdLst>
                <a:gd name="connsiteX0" fmla="*/ 0 w 1038225"/>
                <a:gd name="connsiteY0" fmla="*/ 0 h 64294"/>
                <a:gd name="connsiteX1" fmla="*/ 1038225 w 1038225"/>
                <a:gd name="connsiteY1" fmla="*/ 30956 h 64294"/>
                <a:gd name="connsiteX2" fmla="*/ 990600 w 1038225"/>
                <a:gd name="connsiteY2" fmla="*/ 64294 h 64294"/>
                <a:gd name="connsiteX3" fmla="*/ 0 w 1038225"/>
                <a:gd name="connsiteY3" fmla="*/ 0 h 64294"/>
              </a:gdLst>
              <a:ahLst/>
              <a:cxnLst>
                <a:cxn ang="0">
                  <a:pos x="connsiteX0" y="connsiteY0"/>
                </a:cxn>
                <a:cxn ang="0">
                  <a:pos x="connsiteX1" y="connsiteY1"/>
                </a:cxn>
                <a:cxn ang="0">
                  <a:pos x="connsiteX2" y="connsiteY2"/>
                </a:cxn>
                <a:cxn ang="0">
                  <a:pos x="connsiteX3" y="connsiteY3"/>
                </a:cxn>
              </a:cxnLst>
              <a:rect l="l" t="t" r="r" b="b"/>
              <a:pathLst>
                <a:path w="1038225" h="64294">
                  <a:moveTo>
                    <a:pt x="0" y="0"/>
                  </a:moveTo>
                  <a:lnTo>
                    <a:pt x="1038225" y="30956"/>
                  </a:lnTo>
                  <a:lnTo>
                    <a:pt x="990600" y="64294"/>
                  </a:lnTo>
                  <a:lnTo>
                    <a:pt x="0" y="0"/>
                  </a:lnTo>
                  <a:close/>
                </a:path>
              </a:pathLst>
            </a:custGeom>
            <a:solidFill>
              <a:srgbClr val="404040"/>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prstClr val="white"/>
                </a:solidFill>
                <a:latin typeface="微软雅黑" panose="020B0503020204020204" pitchFamily="34" charset="-122"/>
                <a:ea typeface="微软雅黑" panose="020B0503020204020204" pitchFamily="34" charset="-122"/>
              </a:endParaRPr>
            </a:p>
          </p:txBody>
        </p:sp>
        <p:sp>
          <p:nvSpPr>
            <p:cNvPr id="23" name="任意多边形 26">
              <a:extLst>
                <a:ext uri="{FF2B5EF4-FFF2-40B4-BE49-F238E27FC236}">
                  <a16:creationId xmlns="" xmlns:a16="http://schemas.microsoft.com/office/drawing/2014/main" id="{50AED0F4-ACEF-454E-92B0-A32C942A62C8}"/>
                </a:ext>
              </a:extLst>
            </p:cNvPr>
            <p:cNvSpPr/>
            <p:nvPr/>
          </p:nvSpPr>
          <p:spPr>
            <a:xfrm>
              <a:off x="2171416" y="2806110"/>
              <a:ext cx="1561419" cy="192255"/>
            </a:xfrm>
            <a:custGeom>
              <a:avLst/>
              <a:gdLst>
                <a:gd name="connsiteX0" fmla="*/ 35718 w 1431131"/>
                <a:gd name="connsiteY0" fmla="*/ 0 h 176212"/>
                <a:gd name="connsiteX1" fmla="*/ 0 w 1431131"/>
                <a:gd name="connsiteY1" fmla="*/ 38100 h 176212"/>
                <a:gd name="connsiteX2" fmla="*/ 1393031 w 1431131"/>
                <a:gd name="connsiteY2" fmla="*/ 176212 h 176212"/>
                <a:gd name="connsiteX3" fmla="*/ 1431131 w 1431131"/>
                <a:gd name="connsiteY3" fmla="*/ 145256 h 176212"/>
                <a:gd name="connsiteX4" fmla="*/ 35718 w 1431131"/>
                <a:gd name="connsiteY4" fmla="*/ 0 h 176212"/>
                <a:gd name="connsiteX0-1" fmla="*/ 35718 w 1431131"/>
                <a:gd name="connsiteY0-2" fmla="*/ 0 h 176212"/>
                <a:gd name="connsiteX1-3" fmla="*/ 0 w 1431131"/>
                <a:gd name="connsiteY1-4" fmla="*/ 38100 h 176212"/>
                <a:gd name="connsiteX2-5" fmla="*/ 1393031 w 1431131"/>
                <a:gd name="connsiteY2-6" fmla="*/ 176212 h 176212"/>
                <a:gd name="connsiteX3-7" fmla="*/ 1431131 w 1431131"/>
                <a:gd name="connsiteY3-8" fmla="*/ 145256 h 176212"/>
                <a:gd name="connsiteX4-9" fmla="*/ 35718 w 1431131"/>
                <a:gd name="connsiteY4-10" fmla="*/ 0 h 176212"/>
                <a:gd name="connsiteX0-11" fmla="*/ 35718 w 1431131"/>
                <a:gd name="connsiteY0-12" fmla="*/ 0 h 176212"/>
                <a:gd name="connsiteX1-13" fmla="*/ 0 w 1431131"/>
                <a:gd name="connsiteY1-14" fmla="*/ 38100 h 176212"/>
                <a:gd name="connsiteX2-15" fmla="*/ 1393031 w 1431131"/>
                <a:gd name="connsiteY2-16" fmla="*/ 176212 h 176212"/>
                <a:gd name="connsiteX3-17" fmla="*/ 1431131 w 1431131"/>
                <a:gd name="connsiteY3-18" fmla="*/ 145256 h 176212"/>
                <a:gd name="connsiteX4-19" fmla="*/ 35718 w 1431131"/>
                <a:gd name="connsiteY4-20" fmla="*/ 0 h 176212"/>
                <a:gd name="connsiteX0-21" fmla="*/ 35718 w 1431131"/>
                <a:gd name="connsiteY0-22" fmla="*/ 0 h 176212"/>
                <a:gd name="connsiteX1-23" fmla="*/ 0 w 1431131"/>
                <a:gd name="connsiteY1-24" fmla="*/ 38100 h 176212"/>
                <a:gd name="connsiteX2-25" fmla="*/ 1393031 w 1431131"/>
                <a:gd name="connsiteY2-26" fmla="*/ 176212 h 176212"/>
                <a:gd name="connsiteX3-27" fmla="*/ 1431131 w 1431131"/>
                <a:gd name="connsiteY3-28" fmla="*/ 145256 h 176212"/>
                <a:gd name="connsiteX4-29" fmla="*/ 35718 w 1431131"/>
                <a:gd name="connsiteY4-30" fmla="*/ 0 h 176212"/>
                <a:gd name="connsiteX0-31" fmla="*/ 35718 w 1431131"/>
                <a:gd name="connsiteY0-32" fmla="*/ 0 h 176212"/>
                <a:gd name="connsiteX1-33" fmla="*/ 0 w 1431131"/>
                <a:gd name="connsiteY1-34" fmla="*/ 38100 h 176212"/>
                <a:gd name="connsiteX2-35" fmla="*/ 1393031 w 1431131"/>
                <a:gd name="connsiteY2-36" fmla="*/ 176212 h 176212"/>
                <a:gd name="connsiteX3-37" fmla="*/ 1431131 w 1431131"/>
                <a:gd name="connsiteY3-38" fmla="*/ 145256 h 176212"/>
                <a:gd name="connsiteX4-39" fmla="*/ 35718 w 1431131"/>
                <a:gd name="connsiteY4-40" fmla="*/ 0 h 17621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31131" h="176212">
                  <a:moveTo>
                    <a:pt x="35718" y="0"/>
                  </a:moveTo>
                  <a:lnTo>
                    <a:pt x="0" y="38100"/>
                  </a:lnTo>
                  <a:cubicBezTo>
                    <a:pt x="466725" y="76993"/>
                    <a:pt x="928687" y="123031"/>
                    <a:pt x="1393031" y="176212"/>
                  </a:cubicBezTo>
                  <a:lnTo>
                    <a:pt x="1431131" y="145256"/>
                  </a:lnTo>
                  <a:cubicBezTo>
                    <a:pt x="965993" y="84931"/>
                    <a:pt x="507999" y="34132"/>
                    <a:pt x="35718" y="0"/>
                  </a:cubicBezTo>
                  <a:close/>
                </a:path>
              </a:pathLst>
            </a:custGeom>
            <a:solidFill>
              <a:srgbClr val="404040"/>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prstClr val="white"/>
                </a:solidFill>
                <a:latin typeface="微软雅黑" panose="020B0503020204020204" pitchFamily="34" charset="-122"/>
                <a:ea typeface="微软雅黑" panose="020B0503020204020204" pitchFamily="34" charset="-122"/>
              </a:endParaRPr>
            </a:p>
          </p:txBody>
        </p:sp>
        <p:sp>
          <p:nvSpPr>
            <p:cNvPr id="24" name="任意多边形 27">
              <a:extLst>
                <a:ext uri="{FF2B5EF4-FFF2-40B4-BE49-F238E27FC236}">
                  <a16:creationId xmlns="" xmlns:a16="http://schemas.microsoft.com/office/drawing/2014/main" id="{F6353B69-0413-47DF-A823-B1559A11EFF4}"/>
                </a:ext>
              </a:extLst>
            </p:cNvPr>
            <p:cNvSpPr/>
            <p:nvPr/>
          </p:nvSpPr>
          <p:spPr>
            <a:xfrm>
              <a:off x="3787395" y="2969786"/>
              <a:ext cx="1417547" cy="950880"/>
            </a:xfrm>
            <a:custGeom>
              <a:avLst/>
              <a:gdLst>
                <a:gd name="connsiteX0" fmla="*/ 45244 w 1057275"/>
                <a:gd name="connsiteY0" fmla="*/ 0 h 871537"/>
                <a:gd name="connsiteX1" fmla="*/ 0 w 1057275"/>
                <a:gd name="connsiteY1" fmla="*/ 50006 h 871537"/>
                <a:gd name="connsiteX2" fmla="*/ 881063 w 1057275"/>
                <a:gd name="connsiteY2" fmla="*/ 864393 h 871537"/>
                <a:gd name="connsiteX3" fmla="*/ 1057275 w 1057275"/>
                <a:gd name="connsiteY3" fmla="*/ 871537 h 871537"/>
                <a:gd name="connsiteX4" fmla="*/ 1016794 w 1057275"/>
                <a:gd name="connsiteY4" fmla="*/ 259556 h 871537"/>
                <a:gd name="connsiteX5" fmla="*/ 45244 w 1057275"/>
                <a:gd name="connsiteY5" fmla="*/ 0 h 871537"/>
                <a:gd name="connsiteX0-1" fmla="*/ 45244 w 1057275"/>
                <a:gd name="connsiteY0-2" fmla="*/ 0 h 871537"/>
                <a:gd name="connsiteX1-3" fmla="*/ 0 w 1057275"/>
                <a:gd name="connsiteY1-4" fmla="*/ 50006 h 871537"/>
                <a:gd name="connsiteX2-5" fmla="*/ 881063 w 1057275"/>
                <a:gd name="connsiteY2-6" fmla="*/ 864393 h 871537"/>
                <a:gd name="connsiteX3-7" fmla="*/ 1057275 w 1057275"/>
                <a:gd name="connsiteY3-8" fmla="*/ 871537 h 871537"/>
                <a:gd name="connsiteX4-9" fmla="*/ 1016794 w 1057275"/>
                <a:gd name="connsiteY4-10" fmla="*/ 259556 h 871537"/>
                <a:gd name="connsiteX5-11" fmla="*/ 45244 w 1057275"/>
                <a:gd name="connsiteY5-12" fmla="*/ 0 h 871537"/>
                <a:gd name="connsiteX0-13" fmla="*/ 45244 w 1057275"/>
                <a:gd name="connsiteY0-14" fmla="*/ 0 h 871537"/>
                <a:gd name="connsiteX1-15" fmla="*/ 0 w 1057275"/>
                <a:gd name="connsiteY1-16" fmla="*/ 50006 h 871537"/>
                <a:gd name="connsiteX2-17" fmla="*/ 881063 w 1057275"/>
                <a:gd name="connsiteY2-18" fmla="*/ 864393 h 871537"/>
                <a:gd name="connsiteX3-19" fmla="*/ 1057275 w 1057275"/>
                <a:gd name="connsiteY3-20" fmla="*/ 871537 h 871537"/>
                <a:gd name="connsiteX4-21" fmla="*/ 1016794 w 1057275"/>
                <a:gd name="connsiteY4-22" fmla="*/ 259556 h 871537"/>
                <a:gd name="connsiteX5-23" fmla="*/ 45244 w 1057275"/>
                <a:gd name="connsiteY5-24" fmla="*/ 0 h 871537"/>
                <a:gd name="connsiteX0-25" fmla="*/ 45244 w 1139868"/>
                <a:gd name="connsiteY0-26" fmla="*/ 0 h 871537"/>
                <a:gd name="connsiteX1-27" fmla="*/ 0 w 1139868"/>
                <a:gd name="connsiteY1-28" fmla="*/ 50006 h 871537"/>
                <a:gd name="connsiteX2-29" fmla="*/ 881063 w 1139868"/>
                <a:gd name="connsiteY2-30" fmla="*/ 864393 h 871537"/>
                <a:gd name="connsiteX3-31" fmla="*/ 1057275 w 1139868"/>
                <a:gd name="connsiteY3-32" fmla="*/ 871537 h 871537"/>
                <a:gd name="connsiteX4-33" fmla="*/ 1016794 w 1139868"/>
                <a:gd name="connsiteY4-34" fmla="*/ 259556 h 871537"/>
                <a:gd name="connsiteX5-35" fmla="*/ 45244 w 1139868"/>
                <a:gd name="connsiteY5-36" fmla="*/ 0 h 871537"/>
                <a:gd name="connsiteX0-37" fmla="*/ 45244 w 1299265"/>
                <a:gd name="connsiteY0-38" fmla="*/ 0 h 871537"/>
                <a:gd name="connsiteX1-39" fmla="*/ 0 w 1299265"/>
                <a:gd name="connsiteY1-40" fmla="*/ 50006 h 871537"/>
                <a:gd name="connsiteX2-41" fmla="*/ 881063 w 1299265"/>
                <a:gd name="connsiteY2-42" fmla="*/ 864393 h 871537"/>
                <a:gd name="connsiteX3-43" fmla="*/ 1057275 w 1299265"/>
                <a:gd name="connsiteY3-44" fmla="*/ 871537 h 871537"/>
                <a:gd name="connsiteX4-45" fmla="*/ 1016794 w 1299265"/>
                <a:gd name="connsiteY4-46" fmla="*/ 259556 h 871537"/>
                <a:gd name="connsiteX5-47" fmla="*/ 45244 w 1299265"/>
                <a:gd name="connsiteY5-48" fmla="*/ 0 h 871537"/>
                <a:gd name="connsiteX0-49" fmla="*/ 45244 w 1299265"/>
                <a:gd name="connsiteY0-50" fmla="*/ 0 h 871537"/>
                <a:gd name="connsiteX1-51" fmla="*/ 0 w 1299265"/>
                <a:gd name="connsiteY1-52" fmla="*/ 50006 h 871537"/>
                <a:gd name="connsiteX2-53" fmla="*/ 881063 w 1299265"/>
                <a:gd name="connsiteY2-54" fmla="*/ 864393 h 871537"/>
                <a:gd name="connsiteX3-55" fmla="*/ 1057275 w 1299265"/>
                <a:gd name="connsiteY3-56" fmla="*/ 871537 h 871537"/>
                <a:gd name="connsiteX4-57" fmla="*/ 1016794 w 1299265"/>
                <a:gd name="connsiteY4-58" fmla="*/ 259556 h 871537"/>
                <a:gd name="connsiteX5-59" fmla="*/ 45244 w 1299265"/>
                <a:gd name="connsiteY5-60" fmla="*/ 0 h 871537"/>
                <a:gd name="connsiteX0-61" fmla="*/ 45244 w 1299265"/>
                <a:gd name="connsiteY0-62" fmla="*/ 0 h 871537"/>
                <a:gd name="connsiteX1-63" fmla="*/ 0 w 1299265"/>
                <a:gd name="connsiteY1-64" fmla="*/ 50006 h 871537"/>
                <a:gd name="connsiteX2-65" fmla="*/ 881063 w 1299265"/>
                <a:gd name="connsiteY2-66" fmla="*/ 864393 h 871537"/>
                <a:gd name="connsiteX3-67" fmla="*/ 1057275 w 1299265"/>
                <a:gd name="connsiteY3-68" fmla="*/ 871537 h 871537"/>
                <a:gd name="connsiteX4-69" fmla="*/ 1016794 w 1299265"/>
                <a:gd name="connsiteY4-70" fmla="*/ 259556 h 871537"/>
                <a:gd name="connsiteX5-71" fmla="*/ 45244 w 1299265"/>
                <a:gd name="connsiteY5-72" fmla="*/ 0 h 871537"/>
                <a:gd name="connsiteX0-73" fmla="*/ 45244 w 1299265"/>
                <a:gd name="connsiteY0-74" fmla="*/ 0 h 871537"/>
                <a:gd name="connsiteX1-75" fmla="*/ 0 w 1299265"/>
                <a:gd name="connsiteY1-76" fmla="*/ 50006 h 871537"/>
                <a:gd name="connsiteX2-77" fmla="*/ 881063 w 1299265"/>
                <a:gd name="connsiteY2-78" fmla="*/ 864393 h 871537"/>
                <a:gd name="connsiteX3-79" fmla="*/ 1057275 w 1299265"/>
                <a:gd name="connsiteY3-80" fmla="*/ 871537 h 871537"/>
                <a:gd name="connsiteX4-81" fmla="*/ 1016794 w 1299265"/>
                <a:gd name="connsiteY4-82" fmla="*/ 259556 h 871537"/>
                <a:gd name="connsiteX5-83" fmla="*/ 45244 w 1299265"/>
                <a:gd name="connsiteY5-84" fmla="*/ 0 h 871537"/>
                <a:gd name="connsiteX0-85" fmla="*/ 45244 w 1299265"/>
                <a:gd name="connsiteY0-86" fmla="*/ 0 h 871537"/>
                <a:gd name="connsiteX1-87" fmla="*/ 0 w 1299265"/>
                <a:gd name="connsiteY1-88" fmla="*/ 50006 h 871537"/>
                <a:gd name="connsiteX2-89" fmla="*/ 881063 w 1299265"/>
                <a:gd name="connsiteY2-90" fmla="*/ 864393 h 871537"/>
                <a:gd name="connsiteX3-91" fmla="*/ 1057275 w 1299265"/>
                <a:gd name="connsiteY3-92" fmla="*/ 871537 h 871537"/>
                <a:gd name="connsiteX4-93" fmla="*/ 1016794 w 1299265"/>
                <a:gd name="connsiteY4-94" fmla="*/ 259556 h 871537"/>
                <a:gd name="connsiteX5-95" fmla="*/ 45244 w 1299265"/>
                <a:gd name="connsiteY5-96" fmla="*/ 0 h 87153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299265" h="871537">
                  <a:moveTo>
                    <a:pt x="45244" y="0"/>
                  </a:moveTo>
                  <a:lnTo>
                    <a:pt x="0" y="50006"/>
                  </a:lnTo>
                  <a:cubicBezTo>
                    <a:pt x="469901" y="147637"/>
                    <a:pt x="1658938" y="409575"/>
                    <a:pt x="881063" y="864393"/>
                  </a:cubicBezTo>
                  <a:lnTo>
                    <a:pt x="1057275" y="871537"/>
                  </a:lnTo>
                  <a:cubicBezTo>
                    <a:pt x="1477169" y="688974"/>
                    <a:pt x="1275556" y="370681"/>
                    <a:pt x="1016794" y="259556"/>
                  </a:cubicBezTo>
                  <a:cubicBezTo>
                    <a:pt x="690563" y="127794"/>
                    <a:pt x="373857" y="65088"/>
                    <a:pt x="45244" y="0"/>
                  </a:cubicBezTo>
                  <a:close/>
                </a:path>
              </a:pathLst>
            </a:custGeom>
            <a:solidFill>
              <a:srgbClr val="404040"/>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endParaRPr>
            </a:p>
          </p:txBody>
        </p:sp>
        <p:sp>
          <p:nvSpPr>
            <p:cNvPr id="25" name="任意多边形 28">
              <a:extLst>
                <a:ext uri="{FF2B5EF4-FFF2-40B4-BE49-F238E27FC236}">
                  <a16:creationId xmlns="" xmlns:a16="http://schemas.microsoft.com/office/drawing/2014/main" id="{512FC14C-AF3B-4E1E-BB7E-D001D168C100}"/>
                </a:ext>
              </a:extLst>
            </p:cNvPr>
            <p:cNvSpPr/>
            <p:nvPr/>
          </p:nvSpPr>
          <p:spPr>
            <a:xfrm>
              <a:off x="3334731" y="3972627"/>
              <a:ext cx="1460699" cy="1535439"/>
            </a:xfrm>
            <a:custGeom>
              <a:avLst/>
              <a:gdLst>
                <a:gd name="connsiteX0" fmla="*/ 1069181 w 1069181"/>
                <a:gd name="connsiteY0" fmla="*/ 16669 h 1407319"/>
                <a:gd name="connsiteX1" fmla="*/ 850106 w 1069181"/>
                <a:gd name="connsiteY1" fmla="*/ 0 h 1407319"/>
                <a:gd name="connsiteX2" fmla="*/ 0 w 1069181"/>
                <a:gd name="connsiteY2" fmla="*/ 388144 h 1407319"/>
                <a:gd name="connsiteX3" fmla="*/ 607219 w 1069181"/>
                <a:gd name="connsiteY3" fmla="*/ 1407319 h 1407319"/>
                <a:gd name="connsiteX4" fmla="*/ 964406 w 1069181"/>
                <a:gd name="connsiteY4" fmla="*/ 1252538 h 1407319"/>
                <a:gd name="connsiteX5" fmla="*/ 428625 w 1069181"/>
                <a:gd name="connsiteY5" fmla="*/ 302419 h 1407319"/>
                <a:gd name="connsiteX6" fmla="*/ 1069181 w 1069181"/>
                <a:gd name="connsiteY6" fmla="*/ 16669 h 1407319"/>
                <a:gd name="connsiteX0-1" fmla="*/ 1069181 w 1069181"/>
                <a:gd name="connsiteY0-2" fmla="*/ 16669 h 1407319"/>
                <a:gd name="connsiteX1-3" fmla="*/ 850106 w 1069181"/>
                <a:gd name="connsiteY1-4" fmla="*/ 0 h 1407319"/>
                <a:gd name="connsiteX2-5" fmla="*/ 0 w 1069181"/>
                <a:gd name="connsiteY2-6" fmla="*/ 388144 h 1407319"/>
                <a:gd name="connsiteX3-7" fmla="*/ 607219 w 1069181"/>
                <a:gd name="connsiteY3-8" fmla="*/ 1407319 h 1407319"/>
                <a:gd name="connsiteX4-9" fmla="*/ 964406 w 1069181"/>
                <a:gd name="connsiteY4-10" fmla="*/ 1252538 h 1407319"/>
                <a:gd name="connsiteX5-11" fmla="*/ 428625 w 1069181"/>
                <a:gd name="connsiteY5-12" fmla="*/ 302419 h 1407319"/>
                <a:gd name="connsiteX6-13" fmla="*/ 1069181 w 1069181"/>
                <a:gd name="connsiteY6-14" fmla="*/ 16669 h 1407319"/>
                <a:gd name="connsiteX0-15" fmla="*/ 1113650 w 1113650"/>
                <a:gd name="connsiteY0-16" fmla="*/ 16669 h 1407319"/>
                <a:gd name="connsiteX1-17" fmla="*/ 894575 w 1113650"/>
                <a:gd name="connsiteY1-18" fmla="*/ 0 h 1407319"/>
                <a:gd name="connsiteX2-19" fmla="*/ 44469 w 1113650"/>
                <a:gd name="connsiteY2-20" fmla="*/ 388144 h 1407319"/>
                <a:gd name="connsiteX3-21" fmla="*/ 651688 w 1113650"/>
                <a:gd name="connsiteY3-22" fmla="*/ 1407319 h 1407319"/>
                <a:gd name="connsiteX4-23" fmla="*/ 1008875 w 1113650"/>
                <a:gd name="connsiteY4-24" fmla="*/ 1252538 h 1407319"/>
                <a:gd name="connsiteX5-25" fmla="*/ 473094 w 1113650"/>
                <a:gd name="connsiteY5-26" fmla="*/ 302419 h 1407319"/>
                <a:gd name="connsiteX6-27" fmla="*/ 1113650 w 1113650"/>
                <a:gd name="connsiteY6-28" fmla="*/ 16669 h 1407319"/>
                <a:gd name="connsiteX0-29" fmla="*/ 1338815 w 1338815"/>
                <a:gd name="connsiteY0-30" fmla="*/ 16669 h 1407319"/>
                <a:gd name="connsiteX1-31" fmla="*/ 1119740 w 1338815"/>
                <a:gd name="connsiteY1-32" fmla="*/ 0 h 1407319"/>
                <a:gd name="connsiteX2-33" fmla="*/ 269634 w 1338815"/>
                <a:gd name="connsiteY2-34" fmla="*/ 388144 h 1407319"/>
                <a:gd name="connsiteX3-35" fmla="*/ 876853 w 1338815"/>
                <a:gd name="connsiteY3-36" fmla="*/ 1407319 h 1407319"/>
                <a:gd name="connsiteX4-37" fmla="*/ 1234040 w 1338815"/>
                <a:gd name="connsiteY4-38" fmla="*/ 1252538 h 1407319"/>
                <a:gd name="connsiteX5-39" fmla="*/ 698259 w 1338815"/>
                <a:gd name="connsiteY5-40" fmla="*/ 302419 h 1407319"/>
                <a:gd name="connsiteX6-41" fmla="*/ 1338815 w 1338815"/>
                <a:gd name="connsiteY6-42" fmla="*/ 16669 h 1407319"/>
                <a:gd name="connsiteX0-43" fmla="*/ 1338815 w 1338815"/>
                <a:gd name="connsiteY0-44" fmla="*/ 16669 h 1407319"/>
                <a:gd name="connsiteX1-45" fmla="*/ 1119740 w 1338815"/>
                <a:gd name="connsiteY1-46" fmla="*/ 0 h 1407319"/>
                <a:gd name="connsiteX2-47" fmla="*/ 269634 w 1338815"/>
                <a:gd name="connsiteY2-48" fmla="*/ 388144 h 1407319"/>
                <a:gd name="connsiteX3-49" fmla="*/ 876853 w 1338815"/>
                <a:gd name="connsiteY3-50" fmla="*/ 1407319 h 1407319"/>
                <a:gd name="connsiteX4-51" fmla="*/ 1234040 w 1338815"/>
                <a:gd name="connsiteY4-52" fmla="*/ 1252538 h 1407319"/>
                <a:gd name="connsiteX5-53" fmla="*/ 698259 w 1338815"/>
                <a:gd name="connsiteY5-54" fmla="*/ 302419 h 1407319"/>
                <a:gd name="connsiteX6-55" fmla="*/ 1338815 w 1338815"/>
                <a:gd name="connsiteY6-56" fmla="*/ 16669 h 1407319"/>
                <a:gd name="connsiteX0-57" fmla="*/ 1338815 w 1338815"/>
                <a:gd name="connsiteY0-58" fmla="*/ 16669 h 1407319"/>
                <a:gd name="connsiteX1-59" fmla="*/ 1119740 w 1338815"/>
                <a:gd name="connsiteY1-60" fmla="*/ 0 h 1407319"/>
                <a:gd name="connsiteX2-61" fmla="*/ 269634 w 1338815"/>
                <a:gd name="connsiteY2-62" fmla="*/ 388144 h 1407319"/>
                <a:gd name="connsiteX3-63" fmla="*/ 876853 w 1338815"/>
                <a:gd name="connsiteY3-64" fmla="*/ 1407319 h 1407319"/>
                <a:gd name="connsiteX4-65" fmla="*/ 1234040 w 1338815"/>
                <a:gd name="connsiteY4-66" fmla="*/ 1252538 h 1407319"/>
                <a:gd name="connsiteX5-67" fmla="*/ 698259 w 1338815"/>
                <a:gd name="connsiteY5-68" fmla="*/ 302419 h 1407319"/>
                <a:gd name="connsiteX6-69" fmla="*/ 1338815 w 1338815"/>
                <a:gd name="connsiteY6-70" fmla="*/ 16669 h 1407319"/>
                <a:gd name="connsiteX0-71" fmla="*/ 1338815 w 1338815"/>
                <a:gd name="connsiteY0-72" fmla="*/ 16669 h 1407319"/>
                <a:gd name="connsiteX1-73" fmla="*/ 1119740 w 1338815"/>
                <a:gd name="connsiteY1-74" fmla="*/ 0 h 1407319"/>
                <a:gd name="connsiteX2-75" fmla="*/ 269634 w 1338815"/>
                <a:gd name="connsiteY2-76" fmla="*/ 388144 h 1407319"/>
                <a:gd name="connsiteX3-77" fmla="*/ 876853 w 1338815"/>
                <a:gd name="connsiteY3-78" fmla="*/ 1407319 h 1407319"/>
                <a:gd name="connsiteX4-79" fmla="*/ 1234040 w 1338815"/>
                <a:gd name="connsiteY4-80" fmla="*/ 1252538 h 1407319"/>
                <a:gd name="connsiteX5-81" fmla="*/ 698259 w 1338815"/>
                <a:gd name="connsiteY5-82" fmla="*/ 302419 h 1407319"/>
                <a:gd name="connsiteX6-83" fmla="*/ 1338815 w 1338815"/>
                <a:gd name="connsiteY6-84" fmla="*/ 16669 h 1407319"/>
                <a:gd name="connsiteX0-85" fmla="*/ 1338815 w 1338815"/>
                <a:gd name="connsiteY0-86" fmla="*/ 16669 h 1407319"/>
                <a:gd name="connsiteX1-87" fmla="*/ 1119740 w 1338815"/>
                <a:gd name="connsiteY1-88" fmla="*/ 0 h 1407319"/>
                <a:gd name="connsiteX2-89" fmla="*/ 269634 w 1338815"/>
                <a:gd name="connsiteY2-90" fmla="*/ 388144 h 1407319"/>
                <a:gd name="connsiteX3-91" fmla="*/ 876853 w 1338815"/>
                <a:gd name="connsiteY3-92" fmla="*/ 1407319 h 1407319"/>
                <a:gd name="connsiteX4-93" fmla="*/ 1234040 w 1338815"/>
                <a:gd name="connsiteY4-94" fmla="*/ 1252538 h 1407319"/>
                <a:gd name="connsiteX5-95" fmla="*/ 700640 w 1338815"/>
                <a:gd name="connsiteY5-96" fmla="*/ 309563 h 1407319"/>
                <a:gd name="connsiteX6-97" fmla="*/ 1338815 w 1338815"/>
                <a:gd name="connsiteY6-98" fmla="*/ 16669 h 140731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338815" h="1407319">
                  <a:moveTo>
                    <a:pt x="1338815" y="16669"/>
                  </a:moveTo>
                  <a:lnTo>
                    <a:pt x="1119740" y="0"/>
                  </a:lnTo>
                  <a:cubicBezTo>
                    <a:pt x="836371" y="129381"/>
                    <a:pt x="550622" y="237331"/>
                    <a:pt x="269634" y="388144"/>
                  </a:cubicBezTo>
                  <a:cubicBezTo>
                    <a:pt x="55321" y="496888"/>
                    <a:pt x="-435215" y="958057"/>
                    <a:pt x="876853" y="1407319"/>
                  </a:cubicBezTo>
                  <a:lnTo>
                    <a:pt x="1234040" y="1252538"/>
                  </a:lnTo>
                  <a:cubicBezTo>
                    <a:pt x="636346" y="1123951"/>
                    <a:pt x="-92316" y="685800"/>
                    <a:pt x="700640" y="309563"/>
                  </a:cubicBezTo>
                  <a:lnTo>
                    <a:pt x="1338815" y="16669"/>
                  </a:lnTo>
                  <a:close/>
                </a:path>
              </a:pathLst>
            </a:custGeom>
            <a:solidFill>
              <a:srgbClr val="404040"/>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endParaRPr>
            </a:p>
          </p:txBody>
        </p:sp>
        <p:sp>
          <p:nvSpPr>
            <p:cNvPr id="26" name="任意多边形 29">
              <a:extLst>
                <a:ext uri="{FF2B5EF4-FFF2-40B4-BE49-F238E27FC236}">
                  <a16:creationId xmlns="" xmlns:a16="http://schemas.microsoft.com/office/drawing/2014/main" id="{ACA1D301-12A1-4B57-A76B-A4E4A7F7955B}"/>
                </a:ext>
              </a:extLst>
            </p:cNvPr>
            <p:cNvSpPr/>
            <p:nvPr/>
          </p:nvSpPr>
          <p:spPr>
            <a:xfrm>
              <a:off x="4572000" y="5409339"/>
              <a:ext cx="3715187" cy="615735"/>
            </a:xfrm>
            <a:custGeom>
              <a:avLst/>
              <a:gdLst>
                <a:gd name="connsiteX0" fmla="*/ 383381 w 3405187"/>
                <a:gd name="connsiteY0" fmla="*/ 0 h 564357"/>
                <a:gd name="connsiteX1" fmla="*/ 0 w 3405187"/>
                <a:gd name="connsiteY1" fmla="*/ 150019 h 564357"/>
                <a:gd name="connsiteX2" fmla="*/ 2369343 w 3405187"/>
                <a:gd name="connsiteY2" fmla="*/ 438150 h 564357"/>
                <a:gd name="connsiteX3" fmla="*/ 2240756 w 3405187"/>
                <a:gd name="connsiteY3" fmla="*/ 564357 h 564357"/>
                <a:gd name="connsiteX4" fmla="*/ 3405187 w 3405187"/>
                <a:gd name="connsiteY4" fmla="*/ 402432 h 564357"/>
                <a:gd name="connsiteX5" fmla="*/ 2788443 w 3405187"/>
                <a:gd name="connsiteY5" fmla="*/ 107157 h 564357"/>
                <a:gd name="connsiteX6" fmla="*/ 2705100 w 3405187"/>
                <a:gd name="connsiteY6" fmla="*/ 180975 h 564357"/>
                <a:gd name="connsiteX7" fmla="*/ 383381 w 3405187"/>
                <a:gd name="connsiteY7" fmla="*/ 0 h 564357"/>
                <a:gd name="connsiteX0-1" fmla="*/ 383381 w 3405187"/>
                <a:gd name="connsiteY0-2" fmla="*/ 0 h 564357"/>
                <a:gd name="connsiteX1-3" fmla="*/ 0 w 3405187"/>
                <a:gd name="connsiteY1-4" fmla="*/ 150019 h 564357"/>
                <a:gd name="connsiteX2-5" fmla="*/ 2369343 w 3405187"/>
                <a:gd name="connsiteY2-6" fmla="*/ 438150 h 564357"/>
                <a:gd name="connsiteX3-7" fmla="*/ 2240756 w 3405187"/>
                <a:gd name="connsiteY3-8" fmla="*/ 564357 h 564357"/>
                <a:gd name="connsiteX4-9" fmla="*/ 3405187 w 3405187"/>
                <a:gd name="connsiteY4-10" fmla="*/ 402432 h 564357"/>
                <a:gd name="connsiteX5-11" fmla="*/ 2788443 w 3405187"/>
                <a:gd name="connsiteY5-12" fmla="*/ 107157 h 564357"/>
                <a:gd name="connsiteX6-13" fmla="*/ 2705100 w 3405187"/>
                <a:gd name="connsiteY6-14" fmla="*/ 180975 h 564357"/>
                <a:gd name="connsiteX7-15" fmla="*/ 383381 w 3405187"/>
                <a:gd name="connsiteY7-16" fmla="*/ 0 h 564357"/>
                <a:gd name="connsiteX0-17" fmla="*/ 383381 w 3405187"/>
                <a:gd name="connsiteY0-18" fmla="*/ 0 h 564357"/>
                <a:gd name="connsiteX1-19" fmla="*/ 0 w 3405187"/>
                <a:gd name="connsiteY1-20" fmla="*/ 150019 h 564357"/>
                <a:gd name="connsiteX2-21" fmla="*/ 2369343 w 3405187"/>
                <a:gd name="connsiteY2-22" fmla="*/ 438150 h 564357"/>
                <a:gd name="connsiteX3-23" fmla="*/ 2240756 w 3405187"/>
                <a:gd name="connsiteY3-24" fmla="*/ 564357 h 564357"/>
                <a:gd name="connsiteX4-25" fmla="*/ 3405187 w 3405187"/>
                <a:gd name="connsiteY4-26" fmla="*/ 402432 h 564357"/>
                <a:gd name="connsiteX5-27" fmla="*/ 2788443 w 3405187"/>
                <a:gd name="connsiteY5-28" fmla="*/ 107157 h 564357"/>
                <a:gd name="connsiteX6-29" fmla="*/ 2705100 w 3405187"/>
                <a:gd name="connsiteY6-30" fmla="*/ 180975 h 564357"/>
                <a:gd name="connsiteX7-31" fmla="*/ 383381 w 3405187"/>
                <a:gd name="connsiteY7-32" fmla="*/ 0 h 564357"/>
                <a:gd name="connsiteX0-33" fmla="*/ 383381 w 3405187"/>
                <a:gd name="connsiteY0-34" fmla="*/ 0 h 564357"/>
                <a:gd name="connsiteX1-35" fmla="*/ 0 w 3405187"/>
                <a:gd name="connsiteY1-36" fmla="*/ 150019 h 564357"/>
                <a:gd name="connsiteX2-37" fmla="*/ 2369343 w 3405187"/>
                <a:gd name="connsiteY2-38" fmla="*/ 438150 h 564357"/>
                <a:gd name="connsiteX3-39" fmla="*/ 2240756 w 3405187"/>
                <a:gd name="connsiteY3-40" fmla="*/ 564357 h 564357"/>
                <a:gd name="connsiteX4-41" fmla="*/ 3405187 w 3405187"/>
                <a:gd name="connsiteY4-42" fmla="*/ 402432 h 564357"/>
                <a:gd name="connsiteX5-43" fmla="*/ 2788443 w 3405187"/>
                <a:gd name="connsiteY5-44" fmla="*/ 107157 h 564357"/>
                <a:gd name="connsiteX6-45" fmla="*/ 2705100 w 3405187"/>
                <a:gd name="connsiteY6-46" fmla="*/ 180975 h 564357"/>
                <a:gd name="connsiteX7-47" fmla="*/ 383381 w 3405187"/>
                <a:gd name="connsiteY7-48" fmla="*/ 0 h 564357"/>
                <a:gd name="connsiteX0-49" fmla="*/ 383381 w 3405187"/>
                <a:gd name="connsiteY0-50" fmla="*/ 0 h 564357"/>
                <a:gd name="connsiteX1-51" fmla="*/ 0 w 3405187"/>
                <a:gd name="connsiteY1-52" fmla="*/ 150019 h 564357"/>
                <a:gd name="connsiteX2-53" fmla="*/ 2369343 w 3405187"/>
                <a:gd name="connsiteY2-54" fmla="*/ 438150 h 564357"/>
                <a:gd name="connsiteX3-55" fmla="*/ 2240756 w 3405187"/>
                <a:gd name="connsiteY3-56" fmla="*/ 564357 h 564357"/>
                <a:gd name="connsiteX4-57" fmla="*/ 3405187 w 3405187"/>
                <a:gd name="connsiteY4-58" fmla="*/ 402432 h 564357"/>
                <a:gd name="connsiteX5-59" fmla="*/ 2788443 w 3405187"/>
                <a:gd name="connsiteY5-60" fmla="*/ 107157 h 564357"/>
                <a:gd name="connsiteX6-61" fmla="*/ 2705100 w 3405187"/>
                <a:gd name="connsiteY6-62" fmla="*/ 180975 h 564357"/>
                <a:gd name="connsiteX7-63" fmla="*/ 383381 w 3405187"/>
                <a:gd name="connsiteY7-64" fmla="*/ 0 h 56435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3405187" h="564357">
                  <a:moveTo>
                    <a:pt x="383381" y="0"/>
                  </a:moveTo>
                  <a:lnTo>
                    <a:pt x="0" y="150019"/>
                  </a:lnTo>
                  <a:cubicBezTo>
                    <a:pt x="692150" y="307975"/>
                    <a:pt x="1527174" y="432594"/>
                    <a:pt x="2369343" y="438150"/>
                  </a:cubicBezTo>
                  <a:lnTo>
                    <a:pt x="2240756" y="564357"/>
                  </a:lnTo>
                  <a:lnTo>
                    <a:pt x="3405187" y="402432"/>
                  </a:lnTo>
                  <a:lnTo>
                    <a:pt x="2788443" y="107157"/>
                  </a:lnTo>
                  <a:lnTo>
                    <a:pt x="2705100" y="180975"/>
                  </a:lnTo>
                  <a:cubicBezTo>
                    <a:pt x="1933576" y="177800"/>
                    <a:pt x="1159668" y="98425"/>
                    <a:pt x="383381" y="0"/>
                  </a:cubicBezTo>
                  <a:close/>
                </a:path>
              </a:pathLst>
            </a:custGeom>
            <a:solidFill>
              <a:srgbClr val="404040"/>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endParaRPr>
            </a:p>
          </p:txBody>
        </p:sp>
      </p:grpSp>
      <p:sp>
        <p:nvSpPr>
          <p:cNvPr id="27" name="文本框 26">
            <a:extLst>
              <a:ext uri="{FF2B5EF4-FFF2-40B4-BE49-F238E27FC236}">
                <a16:creationId xmlns="" xmlns:a16="http://schemas.microsoft.com/office/drawing/2014/main" id="{4BE002AC-5E55-48B3-B7E6-3F7F33C80D17}"/>
              </a:ext>
            </a:extLst>
          </p:cNvPr>
          <p:cNvSpPr txBox="1"/>
          <p:nvPr/>
        </p:nvSpPr>
        <p:spPr>
          <a:xfrm>
            <a:off x="1999341" y="1576105"/>
            <a:ext cx="897682" cy="369332"/>
          </a:xfrm>
          <a:prstGeom prst="rect">
            <a:avLst/>
          </a:prstGeom>
          <a:noFill/>
        </p:spPr>
        <p:txBody>
          <a:bodyPr wrap="none" lIns="0" rIns="0" rtlCol="0">
            <a:spAutoFit/>
          </a:bodyPr>
          <a:lstStyle/>
          <a:p>
            <a:r>
              <a:rPr lang="en-US" altLang="zh-CN" b="1" dirty="0">
                <a:solidFill>
                  <a:schemeClr val="tx1">
                    <a:lumMod val="75000"/>
                    <a:lumOff val="25000"/>
                  </a:schemeClr>
                </a:solidFill>
                <a:latin typeface="+mj-lt"/>
                <a:ea typeface="微软雅黑" panose="020B0503020204020204" pitchFamily="34" charset="-122"/>
              </a:rPr>
              <a:t>2019.1.1</a:t>
            </a:r>
            <a:endParaRPr lang="zh-CN" altLang="en-US" b="1" dirty="0">
              <a:solidFill>
                <a:schemeClr val="tx1">
                  <a:lumMod val="75000"/>
                  <a:lumOff val="25000"/>
                </a:schemeClr>
              </a:solidFill>
              <a:latin typeface="+mj-lt"/>
              <a:ea typeface="微软雅黑" panose="020B0503020204020204" pitchFamily="34" charset="-122"/>
            </a:endParaRPr>
          </a:p>
        </p:txBody>
      </p:sp>
      <p:sp>
        <p:nvSpPr>
          <p:cNvPr id="28" name="矩形 27">
            <a:extLst>
              <a:ext uri="{FF2B5EF4-FFF2-40B4-BE49-F238E27FC236}">
                <a16:creationId xmlns="" xmlns:a16="http://schemas.microsoft.com/office/drawing/2014/main" id="{7056B38F-9D52-4AD8-AC7B-4C01A3157F4B}"/>
              </a:ext>
            </a:extLst>
          </p:cNvPr>
          <p:cNvSpPr/>
          <p:nvPr/>
        </p:nvSpPr>
        <p:spPr>
          <a:xfrm>
            <a:off x="1999341" y="1991814"/>
            <a:ext cx="2193392" cy="679801"/>
          </a:xfrm>
          <a:prstGeom prst="rect">
            <a:avLst/>
          </a:prstGeom>
        </p:spPr>
        <p:txBody>
          <a:bodyPr wrap="square" lIns="0" rIns="0">
            <a:spAutoFit/>
          </a:bodyPr>
          <a:lstStyle/>
          <a:p>
            <a:pPr>
              <a:lnSpc>
                <a:spcPct val="125000"/>
              </a:lnSpc>
            </a:pPr>
            <a:r>
              <a:rPr lang="zh-CN" altLang="en-US" sz="1600" dirty="0">
                <a:solidFill>
                  <a:schemeClr val="tx1">
                    <a:lumMod val="75000"/>
                    <a:lumOff val="25000"/>
                  </a:schemeClr>
                </a:solidFill>
                <a:latin typeface="+mn-ea"/>
              </a:rPr>
              <a:t>请输入文本请输入文本请输入文本请输入文本</a:t>
            </a:r>
            <a:endParaRPr lang="en-US" altLang="zh-CN" sz="1600" dirty="0">
              <a:solidFill>
                <a:schemeClr val="tx1">
                  <a:lumMod val="75000"/>
                  <a:lumOff val="25000"/>
                </a:schemeClr>
              </a:solidFill>
              <a:latin typeface="+mn-ea"/>
            </a:endParaRPr>
          </a:p>
        </p:txBody>
      </p:sp>
      <p:sp>
        <p:nvSpPr>
          <p:cNvPr id="29" name="文本框 28">
            <a:extLst>
              <a:ext uri="{FF2B5EF4-FFF2-40B4-BE49-F238E27FC236}">
                <a16:creationId xmlns="" xmlns:a16="http://schemas.microsoft.com/office/drawing/2014/main" id="{3541474B-5EF6-48C6-8715-882F66E65A72}"/>
              </a:ext>
            </a:extLst>
          </p:cNvPr>
          <p:cNvSpPr txBox="1"/>
          <p:nvPr/>
        </p:nvSpPr>
        <p:spPr>
          <a:xfrm>
            <a:off x="4985267" y="2488541"/>
            <a:ext cx="897682" cy="369332"/>
          </a:xfrm>
          <a:prstGeom prst="rect">
            <a:avLst/>
          </a:prstGeom>
          <a:noFill/>
        </p:spPr>
        <p:txBody>
          <a:bodyPr wrap="none" lIns="0" rIns="0" rtlCol="0">
            <a:spAutoFit/>
          </a:bodyPr>
          <a:lstStyle/>
          <a:p>
            <a:r>
              <a:rPr lang="en-US" altLang="zh-CN" b="1" dirty="0">
                <a:solidFill>
                  <a:schemeClr val="tx1">
                    <a:lumMod val="75000"/>
                    <a:lumOff val="25000"/>
                  </a:schemeClr>
                </a:solidFill>
                <a:latin typeface="+mj-lt"/>
                <a:ea typeface="微软雅黑" panose="020B0503020204020204" pitchFamily="34" charset="-122"/>
              </a:rPr>
              <a:t>2019.2.1</a:t>
            </a:r>
            <a:endParaRPr lang="zh-CN" altLang="en-US" b="1" dirty="0">
              <a:solidFill>
                <a:schemeClr val="tx1">
                  <a:lumMod val="75000"/>
                  <a:lumOff val="25000"/>
                </a:schemeClr>
              </a:solidFill>
              <a:latin typeface="+mj-lt"/>
              <a:ea typeface="微软雅黑" panose="020B0503020204020204" pitchFamily="34" charset="-122"/>
            </a:endParaRPr>
          </a:p>
        </p:txBody>
      </p:sp>
      <p:sp>
        <p:nvSpPr>
          <p:cNvPr id="30" name="矩形 29">
            <a:extLst>
              <a:ext uri="{FF2B5EF4-FFF2-40B4-BE49-F238E27FC236}">
                <a16:creationId xmlns="" xmlns:a16="http://schemas.microsoft.com/office/drawing/2014/main" id="{9B7B7A0B-2FE4-49BD-85BD-F6B83564CA60}"/>
              </a:ext>
            </a:extLst>
          </p:cNvPr>
          <p:cNvSpPr/>
          <p:nvPr/>
        </p:nvSpPr>
        <p:spPr>
          <a:xfrm>
            <a:off x="4985267" y="2904250"/>
            <a:ext cx="2193392" cy="679801"/>
          </a:xfrm>
          <a:prstGeom prst="rect">
            <a:avLst/>
          </a:prstGeom>
        </p:spPr>
        <p:txBody>
          <a:bodyPr wrap="square" lIns="0" rIns="0">
            <a:spAutoFit/>
          </a:bodyPr>
          <a:lstStyle/>
          <a:p>
            <a:pPr>
              <a:lnSpc>
                <a:spcPct val="125000"/>
              </a:lnSpc>
            </a:pPr>
            <a:r>
              <a:rPr lang="zh-CN" altLang="en-US" sz="1600" dirty="0">
                <a:solidFill>
                  <a:schemeClr val="tx1">
                    <a:lumMod val="75000"/>
                    <a:lumOff val="25000"/>
                  </a:schemeClr>
                </a:solidFill>
                <a:latin typeface="+mn-ea"/>
              </a:rPr>
              <a:t>请输入文本请输入文本请输入文本请输入文本</a:t>
            </a:r>
            <a:endParaRPr lang="en-US" altLang="zh-CN" sz="1600" dirty="0">
              <a:solidFill>
                <a:schemeClr val="tx1">
                  <a:lumMod val="75000"/>
                  <a:lumOff val="25000"/>
                </a:schemeClr>
              </a:solidFill>
              <a:latin typeface="+mn-ea"/>
            </a:endParaRPr>
          </a:p>
        </p:txBody>
      </p:sp>
      <p:sp>
        <p:nvSpPr>
          <p:cNvPr id="31" name="文本框 30">
            <a:extLst>
              <a:ext uri="{FF2B5EF4-FFF2-40B4-BE49-F238E27FC236}">
                <a16:creationId xmlns="" xmlns:a16="http://schemas.microsoft.com/office/drawing/2014/main" id="{27776543-554E-4B63-B7F7-A342AD90EF21}"/>
              </a:ext>
            </a:extLst>
          </p:cNvPr>
          <p:cNvSpPr txBox="1"/>
          <p:nvPr/>
        </p:nvSpPr>
        <p:spPr>
          <a:xfrm>
            <a:off x="1704650" y="4353639"/>
            <a:ext cx="897682" cy="369332"/>
          </a:xfrm>
          <a:prstGeom prst="rect">
            <a:avLst/>
          </a:prstGeom>
          <a:noFill/>
        </p:spPr>
        <p:txBody>
          <a:bodyPr wrap="none" lIns="0" rIns="0" rtlCol="0">
            <a:spAutoFit/>
          </a:bodyPr>
          <a:lstStyle/>
          <a:p>
            <a:pPr algn="r"/>
            <a:r>
              <a:rPr lang="en-US" altLang="zh-CN" b="1" dirty="0">
                <a:solidFill>
                  <a:schemeClr val="tx1">
                    <a:lumMod val="75000"/>
                    <a:lumOff val="25000"/>
                  </a:schemeClr>
                </a:solidFill>
                <a:latin typeface="+mj-lt"/>
                <a:ea typeface="微软雅黑" panose="020B0503020204020204" pitchFamily="34" charset="-122"/>
              </a:rPr>
              <a:t>2019.3.1</a:t>
            </a:r>
            <a:endParaRPr lang="zh-CN" altLang="en-US" b="1" dirty="0">
              <a:solidFill>
                <a:schemeClr val="tx1">
                  <a:lumMod val="75000"/>
                  <a:lumOff val="25000"/>
                </a:schemeClr>
              </a:solidFill>
              <a:latin typeface="+mj-lt"/>
              <a:ea typeface="微软雅黑" panose="020B0503020204020204" pitchFamily="34" charset="-122"/>
            </a:endParaRPr>
          </a:p>
        </p:txBody>
      </p:sp>
      <p:sp>
        <p:nvSpPr>
          <p:cNvPr id="33" name="矩形 32">
            <a:extLst>
              <a:ext uri="{FF2B5EF4-FFF2-40B4-BE49-F238E27FC236}">
                <a16:creationId xmlns="" xmlns:a16="http://schemas.microsoft.com/office/drawing/2014/main" id="{22617203-3372-4B2B-B458-AAEA95E3333C}"/>
              </a:ext>
            </a:extLst>
          </p:cNvPr>
          <p:cNvSpPr/>
          <p:nvPr/>
        </p:nvSpPr>
        <p:spPr>
          <a:xfrm>
            <a:off x="408940" y="4769348"/>
            <a:ext cx="2193392" cy="679801"/>
          </a:xfrm>
          <a:prstGeom prst="rect">
            <a:avLst/>
          </a:prstGeom>
        </p:spPr>
        <p:txBody>
          <a:bodyPr wrap="square" lIns="0" rIns="0">
            <a:spAutoFit/>
          </a:bodyPr>
          <a:lstStyle/>
          <a:p>
            <a:pPr algn="r">
              <a:lnSpc>
                <a:spcPct val="125000"/>
              </a:lnSpc>
            </a:pPr>
            <a:r>
              <a:rPr lang="zh-CN" altLang="en-US" sz="1600" dirty="0">
                <a:solidFill>
                  <a:schemeClr val="tx1">
                    <a:lumMod val="75000"/>
                    <a:lumOff val="25000"/>
                  </a:schemeClr>
                </a:solidFill>
                <a:latin typeface="+mn-ea"/>
              </a:rPr>
              <a:t>请输入文本请输入文本请输入文本请输入文本</a:t>
            </a:r>
            <a:endParaRPr lang="en-US" altLang="zh-CN" sz="1600" dirty="0">
              <a:solidFill>
                <a:schemeClr val="tx1">
                  <a:lumMod val="75000"/>
                  <a:lumOff val="25000"/>
                </a:schemeClr>
              </a:solidFill>
              <a:latin typeface="+mn-ea"/>
            </a:endParaRPr>
          </a:p>
        </p:txBody>
      </p:sp>
      <p:sp>
        <p:nvSpPr>
          <p:cNvPr id="34" name="文本框 33">
            <a:extLst>
              <a:ext uri="{FF2B5EF4-FFF2-40B4-BE49-F238E27FC236}">
                <a16:creationId xmlns="" xmlns:a16="http://schemas.microsoft.com/office/drawing/2014/main" id="{7527FD79-A32C-4132-A399-212A07CEE0E9}"/>
              </a:ext>
            </a:extLst>
          </p:cNvPr>
          <p:cNvSpPr txBox="1"/>
          <p:nvPr/>
        </p:nvSpPr>
        <p:spPr>
          <a:xfrm>
            <a:off x="6584434" y="4552747"/>
            <a:ext cx="897682" cy="369332"/>
          </a:xfrm>
          <a:prstGeom prst="rect">
            <a:avLst/>
          </a:prstGeom>
          <a:noFill/>
        </p:spPr>
        <p:txBody>
          <a:bodyPr wrap="none" lIns="0" rIns="0" rtlCol="0">
            <a:spAutoFit/>
          </a:bodyPr>
          <a:lstStyle/>
          <a:p>
            <a:r>
              <a:rPr lang="en-US" altLang="zh-CN" b="1" dirty="0">
                <a:solidFill>
                  <a:schemeClr val="tx1">
                    <a:lumMod val="75000"/>
                    <a:lumOff val="25000"/>
                  </a:schemeClr>
                </a:solidFill>
                <a:latin typeface="+mj-lt"/>
                <a:ea typeface="微软雅黑" panose="020B0503020204020204" pitchFamily="34" charset="-122"/>
              </a:rPr>
              <a:t>2019.4.1</a:t>
            </a:r>
            <a:endParaRPr lang="zh-CN" altLang="en-US" b="1" dirty="0">
              <a:solidFill>
                <a:schemeClr val="tx1">
                  <a:lumMod val="75000"/>
                  <a:lumOff val="25000"/>
                </a:schemeClr>
              </a:solidFill>
              <a:latin typeface="+mj-lt"/>
              <a:ea typeface="微软雅黑" panose="020B0503020204020204" pitchFamily="34" charset="-122"/>
            </a:endParaRPr>
          </a:p>
        </p:txBody>
      </p:sp>
      <p:sp>
        <p:nvSpPr>
          <p:cNvPr id="35" name="矩形 34">
            <a:extLst>
              <a:ext uri="{FF2B5EF4-FFF2-40B4-BE49-F238E27FC236}">
                <a16:creationId xmlns="" xmlns:a16="http://schemas.microsoft.com/office/drawing/2014/main" id="{2F4688A3-D3BC-4C49-8440-46CFC56F5B97}"/>
              </a:ext>
            </a:extLst>
          </p:cNvPr>
          <p:cNvSpPr/>
          <p:nvPr/>
        </p:nvSpPr>
        <p:spPr>
          <a:xfrm>
            <a:off x="6584434" y="4968456"/>
            <a:ext cx="2193392" cy="679801"/>
          </a:xfrm>
          <a:prstGeom prst="rect">
            <a:avLst/>
          </a:prstGeom>
        </p:spPr>
        <p:txBody>
          <a:bodyPr wrap="square" lIns="0" rIns="0">
            <a:spAutoFit/>
          </a:bodyPr>
          <a:lstStyle/>
          <a:p>
            <a:pPr>
              <a:lnSpc>
                <a:spcPct val="125000"/>
              </a:lnSpc>
            </a:pPr>
            <a:r>
              <a:rPr lang="zh-CN" altLang="en-US" sz="1600" dirty="0">
                <a:solidFill>
                  <a:schemeClr val="tx1">
                    <a:lumMod val="75000"/>
                    <a:lumOff val="25000"/>
                  </a:schemeClr>
                </a:solidFill>
                <a:latin typeface="+mn-ea"/>
              </a:rPr>
              <a:t>请输入文本请输入文本请输入文本请输入文本</a:t>
            </a:r>
            <a:endParaRPr lang="en-US" altLang="zh-CN" sz="1600" dirty="0">
              <a:solidFill>
                <a:schemeClr val="tx1">
                  <a:lumMod val="75000"/>
                  <a:lumOff val="25000"/>
                </a:schemeClr>
              </a:solidFill>
              <a:latin typeface="+mn-ea"/>
            </a:endParaRPr>
          </a:p>
        </p:txBody>
      </p:sp>
      <p:sp>
        <p:nvSpPr>
          <p:cNvPr id="37" name="flag_98143">
            <a:extLst>
              <a:ext uri="{FF2B5EF4-FFF2-40B4-BE49-F238E27FC236}">
                <a16:creationId xmlns="" xmlns:a16="http://schemas.microsoft.com/office/drawing/2014/main" id="{64AE8C00-4F75-479C-9548-2B1BD09B379F}"/>
              </a:ext>
            </a:extLst>
          </p:cNvPr>
          <p:cNvSpPr>
            <a:spLocks noChangeAspect="1"/>
          </p:cNvSpPr>
          <p:nvPr/>
        </p:nvSpPr>
        <p:spPr bwMode="auto">
          <a:xfrm>
            <a:off x="712512" y="1576105"/>
            <a:ext cx="1032223" cy="1328145"/>
          </a:xfrm>
          <a:custGeom>
            <a:avLst/>
            <a:gdLst>
              <a:gd name="connsiteX0" fmla="*/ 159898 w 468907"/>
              <a:gd name="connsiteY0" fmla="*/ 449854 h 603334"/>
              <a:gd name="connsiteX1" fmla="*/ 159898 w 468907"/>
              <a:gd name="connsiteY1" fmla="*/ 506002 h 603334"/>
              <a:gd name="connsiteX2" fmla="*/ 204396 w 468907"/>
              <a:gd name="connsiteY2" fmla="*/ 550446 h 603334"/>
              <a:gd name="connsiteX3" fmla="*/ 248895 w 468907"/>
              <a:gd name="connsiteY3" fmla="*/ 506002 h 603334"/>
              <a:gd name="connsiteX4" fmla="*/ 248895 w 468907"/>
              <a:gd name="connsiteY4" fmla="*/ 449854 h 603334"/>
              <a:gd name="connsiteX5" fmla="*/ 408644 w 468907"/>
              <a:gd name="connsiteY5" fmla="*/ 525705 h 603334"/>
              <a:gd name="connsiteX6" fmla="*/ 204396 w 468907"/>
              <a:gd name="connsiteY6" fmla="*/ 603334 h 603334"/>
              <a:gd name="connsiteX7" fmla="*/ 0 w 468907"/>
              <a:gd name="connsiteY7" fmla="*/ 525705 h 603334"/>
              <a:gd name="connsiteX8" fmla="*/ 159898 w 468907"/>
              <a:gd name="connsiteY8" fmla="*/ 449854 h 603334"/>
              <a:gd name="connsiteX9" fmla="*/ 204406 w 468907"/>
              <a:gd name="connsiteY9" fmla="*/ 0 h 603334"/>
              <a:gd name="connsiteX10" fmla="*/ 224136 w 468907"/>
              <a:gd name="connsiteY10" fmla="*/ 19701 h 603334"/>
              <a:gd name="connsiteX11" fmla="*/ 224136 w 468907"/>
              <a:gd name="connsiteY11" fmla="*/ 41772 h 603334"/>
              <a:gd name="connsiteX12" fmla="*/ 247278 w 468907"/>
              <a:gd name="connsiteY12" fmla="*/ 53326 h 603334"/>
              <a:gd name="connsiteX13" fmla="*/ 248910 w 468907"/>
              <a:gd name="connsiteY13" fmla="*/ 54067 h 603334"/>
              <a:gd name="connsiteX14" fmla="*/ 339698 w 468907"/>
              <a:gd name="connsiteY14" fmla="*/ 53326 h 603334"/>
              <a:gd name="connsiteX15" fmla="*/ 406157 w 468907"/>
              <a:gd name="connsiteY15" fmla="*/ 44438 h 603334"/>
              <a:gd name="connsiteX16" fmla="*/ 451847 w 468907"/>
              <a:gd name="connsiteY16" fmla="*/ 53622 h 603334"/>
              <a:gd name="connsiteX17" fmla="*/ 468907 w 468907"/>
              <a:gd name="connsiteY17" fmla="*/ 74360 h 603334"/>
              <a:gd name="connsiteX18" fmla="*/ 468907 w 468907"/>
              <a:gd name="connsiteY18" fmla="*/ 225746 h 603334"/>
              <a:gd name="connsiteX19" fmla="*/ 461045 w 468907"/>
              <a:gd name="connsiteY19" fmla="*/ 242040 h 603334"/>
              <a:gd name="connsiteX20" fmla="*/ 443540 w 468907"/>
              <a:gd name="connsiteY20" fmla="*/ 246484 h 603334"/>
              <a:gd name="connsiteX21" fmla="*/ 406157 w 468907"/>
              <a:gd name="connsiteY21" fmla="*/ 238930 h 603334"/>
              <a:gd name="connsiteX22" fmla="*/ 339698 w 468907"/>
              <a:gd name="connsiteY22" fmla="*/ 247817 h 603334"/>
              <a:gd name="connsiteX23" fmla="*/ 248910 w 468907"/>
              <a:gd name="connsiteY23" fmla="*/ 248558 h 603334"/>
              <a:gd name="connsiteX24" fmla="*/ 247278 w 468907"/>
              <a:gd name="connsiteY24" fmla="*/ 247817 h 603334"/>
              <a:gd name="connsiteX25" fmla="*/ 224136 w 468907"/>
              <a:gd name="connsiteY25" fmla="*/ 236264 h 603334"/>
              <a:gd name="connsiteX26" fmla="*/ 224136 w 468907"/>
              <a:gd name="connsiteY26" fmla="*/ 506004 h 603334"/>
              <a:gd name="connsiteX27" fmla="*/ 204406 w 468907"/>
              <a:gd name="connsiteY27" fmla="*/ 525853 h 603334"/>
              <a:gd name="connsiteX28" fmla="*/ 184528 w 468907"/>
              <a:gd name="connsiteY28" fmla="*/ 506004 h 603334"/>
              <a:gd name="connsiteX29" fmla="*/ 184528 w 468907"/>
              <a:gd name="connsiteY29" fmla="*/ 19701 h 603334"/>
              <a:gd name="connsiteX30" fmla="*/ 204406 w 468907"/>
              <a:gd name="connsiteY30" fmla="*/ 0 h 603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68907" h="603334">
                <a:moveTo>
                  <a:pt x="159898" y="449854"/>
                </a:moveTo>
                <a:lnTo>
                  <a:pt x="159898" y="506002"/>
                </a:lnTo>
                <a:cubicBezTo>
                  <a:pt x="159898" y="530594"/>
                  <a:pt x="179774" y="550446"/>
                  <a:pt x="204396" y="550446"/>
                </a:cubicBezTo>
                <a:cubicBezTo>
                  <a:pt x="228870" y="550446"/>
                  <a:pt x="248895" y="530594"/>
                  <a:pt x="248895" y="506002"/>
                </a:cubicBezTo>
                <a:lnTo>
                  <a:pt x="248895" y="449854"/>
                </a:lnTo>
                <a:cubicBezTo>
                  <a:pt x="340265" y="457558"/>
                  <a:pt x="408644" y="488520"/>
                  <a:pt x="408644" y="525705"/>
                </a:cubicBezTo>
                <a:cubicBezTo>
                  <a:pt x="408644" y="568520"/>
                  <a:pt x="317126" y="603334"/>
                  <a:pt x="204396" y="603334"/>
                </a:cubicBezTo>
                <a:cubicBezTo>
                  <a:pt x="91518" y="603334"/>
                  <a:pt x="0" y="568520"/>
                  <a:pt x="0" y="525705"/>
                </a:cubicBezTo>
                <a:cubicBezTo>
                  <a:pt x="0" y="488520"/>
                  <a:pt x="68379" y="457558"/>
                  <a:pt x="159898" y="449854"/>
                </a:cubicBezTo>
                <a:close/>
                <a:moveTo>
                  <a:pt x="204406" y="0"/>
                </a:moveTo>
                <a:cubicBezTo>
                  <a:pt x="215236" y="0"/>
                  <a:pt x="224136" y="8888"/>
                  <a:pt x="224136" y="19701"/>
                </a:cubicBezTo>
                <a:lnTo>
                  <a:pt x="224136" y="41772"/>
                </a:lnTo>
                <a:lnTo>
                  <a:pt x="247278" y="53326"/>
                </a:lnTo>
                <a:cubicBezTo>
                  <a:pt x="247872" y="53622"/>
                  <a:pt x="248317" y="53770"/>
                  <a:pt x="248910" y="54067"/>
                </a:cubicBezTo>
                <a:cubicBezTo>
                  <a:pt x="277541" y="67842"/>
                  <a:pt x="311215" y="67694"/>
                  <a:pt x="339698" y="53326"/>
                </a:cubicBezTo>
                <a:cubicBezTo>
                  <a:pt x="360318" y="43105"/>
                  <a:pt x="383756" y="39994"/>
                  <a:pt x="406157" y="44438"/>
                </a:cubicBezTo>
                <a:lnTo>
                  <a:pt x="451847" y="53622"/>
                </a:lnTo>
                <a:cubicBezTo>
                  <a:pt x="461786" y="55548"/>
                  <a:pt x="468907" y="64287"/>
                  <a:pt x="468907" y="74360"/>
                </a:cubicBezTo>
                <a:lnTo>
                  <a:pt x="468907" y="225746"/>
                </a:lnTo>
                <a:cubicBezTo>
                  <a:pt x="468907" y="231968"/>
                  <a:pt x="466088" y="238041"/>
                  <a:pt x="461045" y="242040"/>
                </a:cubicBezTo>
                <a:cubicBezTo>
                  <a:pt x="456149" y="246040"/>
                  <a:pt x="449770" y="247669"/>
                  <a:pt x="443540" y="246484"/>
                </a:cubicBezTo>
                <a:lnTo>
                  <a:pt x="406157" y="238930"/>
                </a:lnTo>
                <a:cubicBezTo>
                  <a:pt x="383756" y="234486"/>
                  <a:pt x="360318" y="237597"/>
                  <a:pt x="339698" y="247817"/>
                </a:cubicBezTo>
                <a:cubicBezTo>
                  <a:pt x="311215" y="262186"/>
                  <a:pt x="277541" y="262334"/>
                  <a:pt x="248910" y="248558"/>
                </a:cubicBezTo>
                <a:cubicBezTo>
                  <a:pt x="248317" y="248410"/>
                  <a:pt x="247872" y="248114"/>
                  <a:pt x="247278" y="247817"/>
                </a:cubicBezTo>
                <a:lnTo>
                  <a:pt x="224136" y="236264"/>
                </a:lnTo>
                <a:lnTo>
                  <a:pt x="224136" y="506004"/>
                </a:lnTo>
                <a:cubicBezTo>
                  <a:pt x="224136" y="516965"/>
                  <a:pt x="215236" y="525853"/>
                  <a:pt x="204406" y="525853"/>
                </a:cubicBezTo>
                <a:cubicBezTo>
                  <a:pt x="193429" y="525853"/>
                  <a:pt x="184528" y="516965"/>
                  <a:pt x="184528" y="506004"/>
                </a:cubicBezTo>
                <a:lnTo>
                  <a:pt x="184528" y="19701"/>
                </a:lnTo>
                <a:cubicBezTo>
                  <a:pt x="184528" y="8888"/>
                  <a:pt x="193429" y="0"/>
                  <a:pt x="204406" y="0"/>
                </a:cubicBezTo>
                <a:close/>
              </a:path>
            </a:pathLst>
          </a:cu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lt1"/>
              </a:solidFill>
            </a:endParaRPr>
          </a:p>
        </p:txBody>
      </p:sp>
      <p:sp>
        <p:nvSpPr>
          <p:cNvPr id="38" name="flag_98143">
            <a:extLst>
              <a:ext uri="{FF2B5EF4-FFF2-40B4-BE49-F238E27FC236}">
                <a16:creationId xmlns="" xmlns:a16="http://schemas.microsoft.com/office/drawing/2014/main" id="{E6133FAF-659E-495F-895F-95EA743A01B0}"/>
              </a:ext>
            </a:extLst>
          </p:cNvPr>
          <p:cNvSpPr>
            <a:spLocks noChangeAspect="1"/>
          </p:cNvSpPr>
          <p:nvPr/>
        </p:nvSpPr>
        <p:spPr bwMode="auto">
          <a:xfrm>
            <a:off x="3720413" y="2473998"/>
            <a:ext cx="1032223" cy="1328145"/>
          </a:xfrm>
          <a:custGeom>
            <a:avLst/>
            <a:gdLst>
              <a:gd name="connsiteX0" fmla="*/ 159898 w 468907"/>
              <a:gd name="connsiteY0" fmla="*/ 449854 h 603334"/>
              <a:gd name="connsiteX1" fmla="*/ 159898 w 468907"/>
              <a:gd name="connsiteY1" fmla="*/ 506002 h 603334"/>
              <a:gd name="connsiteX2" fmla="*/ 204396 w 468907"/>
              <a:gd name="connsiteY2" fmla="*/ 550446 h 603334"/>
              <a:gd name="connsiteX3" fmla="*/ 248895 w 468907"/>
              <a:gd name="connsiteY3" fmla="*/ 506002 h 603334"/>
              <a:gd name="connsiteX4" fmla="*/ 248895 w 468907"/>
              <a:gd name="connsiteY4" fmla="*/ 449854 h 603334"/>
              <a:gd name="connsiteX5" fmla="*/ 408644 w 468907"/>
              <a:gd name="connsiteY5" fmla="*/ 525705 h 603334"/>
              <a:gd name="connsiteX6" fmla="*/ 204396 w 468907"/>
              <a:gd name="connsiteY6" fmla="*/ 603334 h 603334"/>
              <a:gd name="connsiteX7" fmla="*/ 0 w 468907"/>
              <a:gd name="connsiteY7" fmla="*/ 525705 h 603334"/>
              <a:gd name="connsiteX8" fmla="*/ 159898 w 468907"/>
              <a:gd name="connsiteY8" fmla="*/ 449854 h 603334"/>
              <a:gd name="connsiteX9" fmla="*/ 204406 w 468907"/>
              <a:gd name="connsiteY9" fmla="*/ 0 h 603334"/>
              <a:gd name="connsiteX10" fmla="*/ 224136 w 468907"/>
              <a:gd name="connsiteY10" fmla="*/ 19701 h 603334"/>
              <a:gd name="connsiteX11" fmla="*/ 224136 w 468907"/>
              <a:gd name="connsiteY11" fmla="*/ 41772 h 603334"/>
              <a:gd name="connsiteX12" fmla="*/ 247278 w 468907"/>
              <a:gd name="connsiteY12" fmla="*/ 53326 h 603334"/>
              <a:gd name="connsiteX13" fmla="*/ 248910 w 468907"/>
              <a:gd name="connsiteY13" fmla="*/ 54067 h 603334"/>
              <a:gd name="connsiteX14" fmla="*/ 339698 w 468907"/>
              <a:gd name="connsiteY14" fmla="*/ 53326 h 603334"/>
              <a:gd name="connsiteX15" fmla="*/ 406157 w 468907"/>
              <a:gd name="connsiteY15" fmla="*/ 44438 h 603334"/>
              <a:gd name="connsiteX16" fmla="*/ 451847 w 468907"/>
              <a:gd name="connsiteY16" fmla="*/ 53622 h 603334"/>
              <a:gd name="connsiteX17" fmla="*/ 468907 w 468907"/>
              <a:gd name="connsiteY17" fmla="*/ 74360 h 603334"/>
              <a:gd name="connsiteX18" fmla="*/ 468907 w 468907"/>
              <a:gd name="connsiteY18" fmla="*/ 225746 h 603334"/>
              <a:gd name="connsiteX19" fmla="*/ 461045 w 468907"/>
              <a:gd name="connsiteY19" fmla="*/ 242040 h 603334"/>
              <a:gd name="connsiteX20" fmla="*/ 443540 w 468907"/>
              <a:gd name="connsiteY20" fmla="*/ 246484 h 603334"/>
              <a:gd name="connsiteX21" fmla="*/ 406157 w 468907"/>
              <a:gd name="connsiteY21" fmla="*/ 238930 h 603334"/>
              <a:gd name="connsiteX22" fmla="*/ 339698 w 468907"/>
              <a:gd name="connsiteY22" fmla="*/ 247817 h 603334"/>
              <a:gd name="connsiteX23" fmla="*/ 248910 w 468907"/>
              <a:gd name="connsiteY23" fmla="*/ 248558 h 603334"/>
              <a:gd name="connsiteX24" fmla="*/ 247278 w 468907"/>
              <a:gd name="connsiteY24" fmla="*/ 247817 h 603334"/>
              <a:gd name="connsiteX25" fmla="*/ 224136 w 468907"/>
              <a:gd name="connsiteY25" fmla="*/ 236264 h 603334"/>
              <a:gd name="connsiteX26" fmla="*/ 224136 w 468907"/>
              <a:gd name="connsiteY26" fmla="*/ 506004 h 603334"/>
              <a:gd name="connsiteX27" fmla="*/ 204406 w 468907"/>
              <a:gd name="connsiteY27" fmla="*/ 525853 h 603334"/>
              <a:gd name="connsiteX28" fmla="*/ 184528 w 468907"/>
              <a:gd name="connsiteY28" fmla="*/ 506004 h 603334"/>
              <a:gd name="connsiteX29" fmla="*/ 184528 w 468907"/>
              <a:gd name="connsiteY29" fmla="*/ 19701 h 603334"/>
              <a:gd name="connsiteX30" fmla="*/ 204406 w 468907"/>
              <a:gd name="connsiteY30" fmla="*/ 0 h 603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68907" h="603334">
                <a:moveTo>
                  <a:pt x="159898" y="449854"/>
                </a:moveTo>
                <a:lnTo>
                  <a:pt x="159898" y="506002"/>
                </a:lnTo>
                <a:cubicBezTo>
                  <a:pt x="159898" y="530594"/>
                  <a:pt x="179774" y="550446"/>
                  <a:pt x="204396" y="550446"/>
                </a:cubicBezTo>
                <a:cubicBezTo>
                  <a:pt x="228870" y="550446"/>
                  <a:pt x="248895" y="530594"/>
                  <a:pt x="248895" y="506002"/>
                </a:cubicBezTo>
                <a:lnTo>
                  <a:pt x="248895" y="449854"/>
                </a:lnTo>
                <a:cubicBezTo>
                  <a:pt x="340265" y="457558"/>
                  <a:pt x="408644" y="488520"/>
                  <a:pt x="408644" y="525705"/>
                </a:cubicBezTo>
                <a:cubicBezTo>
                  <a:pt x="408644" y="568520"/>
                  <a:pt x="317126" y="603334"/>
                  <a:pt x="204396" y="603334"/>
                </a:cubicBezTo>
                <a:cubicBezTo>
                  <a:pt x="91518" y="603334"/>
                  <a:pt x="0" y="568520"/>
                  <a:pt x="0" y="525705"/>
                </a:cubicBezTo>
                <a:cubicBezTo>
                  <a:pt x="0" y="488520"/>
                  <a:pt x="68379" y="457558"/>
                  <a:pt x="159898" y="449854"/>
                </a:cubicBezTo>
                <a:close/>
                <a:moveTo>
                  <a:pt x="204406" y="0"/>
                </a:moveTo>
                <a:cubicBezTo>
                  <a:pt x="215236" y="0"/>
                  <a:pt x="224136" y="8888"/>
                  <a:pt x="224136" y="19701"/>
                </a:cubicBezTo>
                <a:lnTo>
                  <a:pt x="224136" y="41772"/>
                </a:lnTo>
                <a:lnTo>
                  <a:pt x="247278" y="53326"/>
                </a:lnTo>
                <a:cubicBezTo>
                  <a:pt x="247872" y="53622"/>
                  <a:pt x="248317" y="53770"/>
                  <a:pt x="248910" y="54067"/>
                </a:cubicBezTo>
                <a:cubicBezTo>
                  <a:pt x="277541" y="67842"/>
                  <a:pt x="311215" y="67694"/>
                  <a:pt x="339698" y="53326"/>
                </a:cubicBezTo>
                <a:cubicBezTo>
                  <a:pt x="360318" y="43105"/>
                  <a:pt x="383756" y="39994"/>
                  <a:pt x="406157" y="44438"/>
                </a:cubicBezTo>
                <a:lnTo>
                  <a:pt x="451847" y="53622"/>
                </a:lnTo>
                <a:cubicBezTo>
                  <a:pt x="461786" y="55548"/>
                  <a:pt x="468907" y="64287"/>
                  <a:pt x="468907" y="74360"/>
                </a:cubicBezTo>
                <a:lnTo>
                  <a:pt x="468907" y="225746"/>
                </a:lnTo>
                <a:cubicBezTo>
                  <a:pt x="468907" y="231968"/>
                  <a:pt x="466088" y="238041"/>
                  <a:pt x="461045" y="242040"/>
                </a:cubicBezTo>
                <a:cubicBezTo>
                  <a:pt x="456149" y="246040"/>
                  <a:pt x="449770" y="247669"/>
                  <a:pt x="443540" y="246484"/>
                </a:cubicBezTo>
                <a:lnTo>
                  <a:pt x="406157" y="238930"/>
                </a:lnTo>
                <a:cubicBezTo>
                  <a:pt x="383756" y="234486"/>
                  <a:pt x="360318" y="237597"/>
                  <a:pt x="339698" y="247817"/>
                </a:cubicBezTo>
                <a:cubicBezTo>
                  <a:pt x="311215" y="262186"/>
                  <a:pt x="277541" y="262334"/>
                  <a:pt x="248910" y="248558"/>
                </a:cubicBezTo>
                <a:cubicBezTo>
                  <a:pt x="248317" y="248410"/>
                  <a:pt x="247872" y="248114"/>
                  <a:pt x="247278" y="247817"/>
                </a:cubicBezTo>
                <a:lnTo>
                  <a:pt x="224136" y="236264"/>
                </a:lnTo>
                <a:lnTo>
                  <a:pt x="224136" y="506004"/>
                </a:lnTo>
                <a:cubicBezTo>
                  <a:pt x="224136" y="516965"/>
                  <a:pt x="215236" y="525853"/>
                  <a:pt x="204406" y="525853"/>
                </a:cubicBezTo>
                <a:cubicBezTo>
                  <a:pt x="193429" y="525853"/>
                  <a:pt x="184528" y="516965"/>
                  <a:pt x="184528" y="506004"/>
                </a:cubicBezTo>
                <a:lnTo>
                  <a:pt x="184528" y="19701"/>
                </a:lnTo>
                <a:cubicBezTo>
                  <a:pt x="184528" y="8888"/>
                  <a:pt x="193429" y="0"/>
                  <a:pt x="204406" y="0"/>
                </a:cubicBezTo>
                <a:close/>
              </a:path>
            </a:pathLst>
          </a:cu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sp>
      <p:sp>
        <p:nvSpPr>
          <p:cNvPr id="39" name="flag_98143">
            <a:extLst>
              <a:ext uri="{FF2B5EF4-FFF2-40B4-BE49-F238E27FC236}">
                <a16:creationId xmlns="" xmlns:a16="http://schemas.microsoft.com/office/drawing/2014/main" id="{40D137DF-A7F9-4824-A903-ADD5B98625CD}"/>
              </a:ext>
            </a:extLst>
          </p:cNvPr>
          <p:cNvSpPr>
            <a:spLocks noChangeAspect="1"/>
          </p:cNvSpPr>
          <p:nvPr/>
        </p:nvSpPr>
        <p:spPr bwMode="auto">
          <a:xfrm>
            <a:off x="2959708" y="4167540"/>
            <a:ext cx="1032223" cy="1328145"/>
          </a:xfrm>
          <a:custGeom>
            <a:avLst/>
            <a:gdLst>
              <a:gd name="connsiteX0" fmla="*/ 159898 w 468907"/>
              <a:gd name="connsiteY0" fmla="*/ 449854 h 603334"/>
              <a:gd name="connsiteX1" fmla="*/ 159898 w 468907"/>
              <a:gd name="connsiteY1" fmla="*/ 506002 h 603334"/>
              <a:gd name="connsiteX2" fmla="*/ 204396 w 468907"/>
              <a:gd name="connsiteY2" fmla="*/ 550446 h 603334"/>
              <a:gd name="connsiteX3" fmla="*/ 248895 w 468907"/>
              <a:gd name="connsiteY3" fmla="*/ 506002 h 603334"/>
              <a:gd name="connsiteX4" fmla="*/ 248895 w 468907"/>
              <a:gd name="connsiteY4" fmla="*/ 449854 h 603334"/>
              <a:gd name="connsiteX5" fmla="*/ 408644 w 468907"/>
              <a:gd name="connsiteY5" fmla="*/ 525705 h 603334"/>
              <a:gd name="connsiteX6" fmla="*/ 204396 w 468907"/>
              <a:gd name="connsiteY6" fmla="*/ 603334 h 603334"/>
              <a:gd name="connsiteX7" fmla="*/ 0 w 468907"/>
              <a:gd name="connsiteY7" fmla="*/ 525705 h 603334"/>
              <a:gd name="connsiteX8" fmla="*/ 159898 w 468907"/>
              <a:gd name="connsiteY8" fmla="*/ 449854 h 603334"/>
              <a:gd name="connsiteX9" fmla="*/ 204406 w 468907"/>
              <a:gd name="connsiteY9" fmla="*/ 0 h 603334"/>
              <a:gd name="connsiteX10" fmla="*/ 224136 w 468907"/>
              <a:gd name="connsiteY10" fmla="*/ 19701 h 603334"/>
              <a:gd name="connsiteX11" fmla="*/ 224136 w 468907"/>
              <a:gd name="connsiteY11" fmla="*/ 41772 h 603334"/>
              <a:gd name="connsiteX12" fmla="*/ 247278 w 468907"/>
              <a:gd name="connsiteY12" fmla="*/ 53326 h 603334"/>
              <a:gd name="connsiteX13" fmla="*/ 248910 w 468907"/>
              <a:gd name="connsiteY13" fmla="*/ 54067 h 603334"/>
              <a:gd name="connsiteX14" fmla="*/ 339698 w 468907"/>
              <a:gd name="connsiteY14" fmla="*/ 53326 h 603334"/>
              <a:gd name="connsiteX15" fmla="*/ 406157 w 468907"/>
              <a:gd name="connsiteY15" fmla="*/ 44438 h 603334"/>
              <a:gd name="connsiteX16" fmla="*/ 451847 w 468907"/>
              <a:gd name="connsiteY16" fmla="*/ 53622 h 603334"/>
              <a:gd name="connsiteX17" fmla="*/ 468907 w 468907"/>
              <a:gd name="connsiteY17" fmla="*/ 74360 h 603334"/>
              <a:gd name="connsiteX18" fmla="*/ 468907 w 468907"/>
              <a:gd name="connsiteY18" fmla="*/ 225746 h 603334"/>
              <a:gd name="connsiteX19" fmla="*/ 461045 w 468907"/>
              <a:gd name="connsiteY19" fmla="*/ 242040 h 603334"/>
              <a:gd name="connsiteX20" fmla="*/ 443540 w 468907"/>
              <a:gd name="connsiteY20" fmla="*/ 246484 h 603334"/>
              <a:gd name="connsiteX21" fmla="*/ 406157 w 468907"/>
              <a:gd name="connsiteY21" fmla="*/ 238930 h 603334"/>
              <a:gd name="connsiteX22" fmla="*/ 339698 w 468907"/>
              <a:gd name="connsiteY22" fmla="*/ 247817 h 603334"/>
              <a:gd name="connsiteX23" fmla="*/ 248910 w 468907"/>
              <a:gd name="connsiteY23" fmla="*/ 248558 h 603334"/>
              <a:gd name="connsiteX24" fmla="*/ 247278 w 468907"/>
              <a:gd name="connsiteY24" fmla="*/ 247817 h 603334"/>
              <a:gd name="connsiteX25" fmla="*/ 224136 w 468907"/>
              <a:gd name="connsiteY25" fmla="*/ 236264 h 603334"/>
              <a:gd name="connsiteX26" fmla="*/ 224136 w 468907"/>
              <a:gd name="connsiteY26" fmla="*/ 506004 h 603334"/>
              <a:gd name="connsiteX27" fmla="*/ 204406 w 468907"/>
              <a:gd name="connsiteY27" fmla="*/ 525853 h 603334"/>
              <a:gd name="connsiteX28" fmla="*/ 184528 w 468907"/>
              <a:gd name="connsiteY28" fmla="*/ 506004 h 603334"/>
              <a:gd name="connsiteX29" fmla="*/ 184528 w 468907"/>
              <a:gd name="connsiteY29" fmla="*/ 19701 h 603334"/>
              <a:gd name="connsiteX30" fmla="*/ 204406 w 468907"/>
              <a:gd name="connsiteY30" fmla="*/ 0 h 603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68907" h="603334">
                <a:moveTo>
                  <a:pt x="159898" y="449854"/>
                </a:moveTo>
                <a:lnTo>
                  <a:pt x="159898" y="506002"/>
                </a:lnTo>
                <a:cubicBezTo>
                  <a:pt x="159898" y="530594"/>
                  <a:pt x="179774" y="550446"/>
                  <a:pt x="204396" y="550446"/>
                </a:cubicBezTo>
                <a:cubicBezTo>
                  <a:pt x="228870" y="550446"/>
                  <a:pt x="248895" y="530594"/>
                  <a:pt x="248895" y="506002"/>
                </a:cubicBezTo>
                <a:lnTo>
                  <a:pt x="248895" y="449854"/>
                </a:lnTo>
                <a:cubicBezTo>
                  <a:pt x="340265" y="457558"/>
                  <a:pt x="408644" y="488520"/>
                  <a:pt x="408644" y="525705"/>
                </a:cubicBezTo>
                <a:cubicBezTo>
                  <a:pt x="408644" y="568520"/>
                  <a:pt x="317126" y="603334"/>
                  <a:pt x="204396" y="603334"/>
                </a:cubicBezTo>
                <a:cubicBezTo>
                  <a:pt x="91518" y="603334"/>
                  <a:pt x="0" y="568520"/>
                  <a:pt x="0" y="525705"/>
                </a:cubicBezTo>
                <a:cubicBezTo>
                  <a:pt x="0" y="488520"/>
                  <a:pt x="68379" y="457558"/>
                  <a:pt x="159898" y="449854"/>
                </a:cubicBezTo>
                <a:close/>
                <a:moveTo>
                  <a:pt x="204406" y="0"/>
                </a:moveTo>
                <a:cubicBezTo>
                  <a:pt x="215236" y="0"/>
                  <a:pt x="224136" y="8888"/>
                  <a:pt x="224136" y="19701"/>
                </a:cubicBezTo>
                <a:lnTo>
                  <a:pt x="224136" y="41772"/>
                </a:lnTo>
                <a:lnTo>
                  <a:pt x="247278" y="53326"/>
                </a:lnTo>
                <a:cubicBezTo>
                  <a:pt x="247872" y="53622"/>
                  <a:pt x="248317" y="53770"/>
                  <a:pt x="248910" y="54067"/>
                </a:cubicBezTo>
                <a:cubicBezTo>
                  <a:pt x="277541" y="67842"/>
                  <a:pt x="311215" y="67694"/>
                  <a:pt x="339698" y="53326"/>
                </a:cubicBezTo>
                <a:cubicBezTo>
                  <a:pt x="360318" y="43105"/>
                  <a:pt x="383756" y="39994"/>
                  <a:pt x="406157" y="44438"/>
                </a:cubicBezTo>
                <a:lnTo>
                  <a:pt x="451847" y="53622"/>
                </a:lnTo>
                <a:cubicBezTo>
                  <a:pt x="461786" y="55548"/>
                  <a:pt x="468907" y="64287"/>
                  <a:pt x="468907" y="74360"/>
                </a:cubicBezTo>
                <a:lnTo>
                  <a:pt x="468907" y="225746"/>
                </a:lnTo>
                <a:cubicBezTo>
                  <a:pt x="468907" y="231968"/>
                  <a:pt x="466088" y="238041"/>
                  <a:pt x="461045" y="242040"/>
                </a:cubicBezTo>
                <a:cubicBezTo>
                  <a:pt x="456149" y="246040"/>
                  <a:pt x="449770" y="247669"/>
                  <a:pt x="443540" y="246484"/>
                </a:cubicBezTo>
                <a:lnTo>
                  <a:pt x="406157" y="238930"/>
                </a:lnTo>
                <a:cubicBezTo>
                  <a:pt x="383756" y="234486"/>
                  <a:pt x="360318" y="237597"/>
                  <a:pt x="339698" y="247817"/>
                </a:cubicBezTo>
                <a:cubicBezTo>
                  <a:pt x="311215" y="262186"/>
                  <a:pt x="277541" y="262334"/>
                  <a:pt x="248910" y="248558"/>
                </a:cubicBezTo>
                <a:cubicBezTo>
                  <a:pt x="248317" y="248410"/>
                  <a:pt x="247872" y="248114"/>
                  <a:pt x="247278" y="247817"/>
                </a:cubicBezTo>
                <a:lnTo>
                  <a:pt x="224136" y="236264"/>
                </a:lnTo>
                <a:lnTo>
                  <a:pt x="224136" y="506004"/>
                </a:lnTo>
                <a:cubicBezTo>
                  <a:pt x="224136" y="516965"/>
                  <a:pt x="215236" y="525853"/>
                  <a:pt x="204406" y="525853"/>
                </a:cubicBezTo>
                <a:cubicBezTo>
                  <a:pt x="193429" y="525853"/>
                  <a:pt x="184528" y="516965"/>
                  <a:pt x="184528" y="506004"/>
                </a:cubicBezTo>
                <a:lnTo>
                  <a:pt x="184528" y="19701"/>
                </a:lnTo>
                <a:cubicBezTo>
                  <a:pt x="184528" y="8888"/>
                  <a:pt x="193429" y="0"/>
                  <a:pt x="204406" y="0"/>
                </a:cubicBezTo>
                <a:close/>
              </a:path>
            </a:pathLst>
          </a:cu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sp>
      <p:sp>
        <p:nvSpPr>
          <p:cNvPr id="40" name="flag_98143">
            <a:extLst>
              <a:ext uri="{FF2B5EF4-FFF2-40B4-BE49-F238E27FC236}">
                <a16:creationId xmlns="" xmlns:a16="http://schemas.microsoft.com/office/drawing/2014/main" id="{84AA99BB-9384-488F-91D1-9684A4C5EABF}"/>
              </a:ext>
            </a:extLst>
          </p:cNvPr>
          <p:cNvSpPr>
            <a:spLocks noChangeAspect="1"/>
          </p:cNvSpPr>
          <p:nvPr/>
        </p:nvSpPr>
        <p:spPr bwMode="auto">
          <a:xfrm>
            <a:off x="5326288" y="4552747"/>
            <a:ext cx="1032223" cy="1328145"/>
          </a:xfrm>
          <a:custGeom>
            <a:avLst/>
            <a:gdLst>
              <a:gd name="connsiteX0" fmla="*/ 159898 w 468907"/>
              <a:gd name="connsiteY0" fmla="*/ 449854 h 603334"/>
              <a:gd name="connsiteX1" fmla="*/ 159898 w 468907"/>
              <a:gd name="connsiteY1" fmla="*/ 506002 h 603334"/>
              <a:gd name="connsiteX2" fmla="*/ 204396 w 468907"/>
              <a:gd name="connsiteY2" fmla="*/ 550446 h 603334"/>
              <a:gd name="connsiteX3" fmla="*/ 248895 w 468907"/>
              <a:gd name="connsiteY3" fmla="*/ 506002 h 603334"/>
              <a:gd name="connsiteX4" fmla="*/ 248895 w 468907"/>
              <a:gd name="connsiteY4" fmla="*/ 449854 h 603334"/>
              <a:gd name="connsiteX5" fmla="*/ 408644 w 468907"/>
              <a:gd name="connsiteY5" fmla="*/ 525705 h 603334"/>
              <a:gd name="connsiteX6" fmla="*/ 204396 w 468907"/>
              <a:gd name="connsiteY6" fmla="*/ 603334 h 603334"/>
              <a:gd name="connsiteX7" fmla="*/ 0 w 468907"/>
              <a:gd name="connsiteY7" fmla="*/ 525705 h 603334"/>
              <a:gd name="connsiteX8" fmla="*/ 159898 w 468907"/>
              <a:gd name="connsiteY8" fmla="*/ 449854 h 603334"/>
              <a:gd name="connsiteX9" fmla="*/ 204406 w 468907"/>
              <a:gd name="connsiteY9" fmla="*/ 0 h 603334"/>
              <a:gd name="connsiteX10" fmla="*/ 224136 w 468907"/>
              <a:gd name="connsiteY10" fmla="*/ 19701 h 603334"/>
              <a:gd name="connsiteX11" fmla="*/ 224136 w 468907"/>
              <a:gd name="connsiteY11" fmla="*/ 41772 h 603334"/>
              <a:gd name="connsiteX12" fmla="*/ 247278 w 468907"/>
              <a:gd name="connsiteY12" fmla="*/ 53326 h 603334"/>
              <a:gd name="connsiteX13" fmla="*/ 248910 w 468907"/>
              <a:gd name="connsiteY13" fmla="*/ 54067 h 603334"/>
              <a:gd name="connsiteX14" fmla="*/ 339698 w 468907"/>
              <a:gd name="connsiteY14" fmla="*/ 53326 h 603334"/>
              <a:gd name="connsiteX15" fmla="*/ 406157 w 468907"/>
              <a:gd name="connsiteY15" fmla="*/ 44438 h 603334"/>
              <a:gd name="connsiteX16" fmla="*/ 451847 w 468907"/>
              <a:gd name="connsiteY16" fmla="*/ 53622 h 603334"/>
              <a:gd name="connsiteX17" fmla="*/ 468907 w 468907"/>
              <a:gd name="connsiteY17" fmla="*/ 74360 h 603334"/>
              <a:gd name="connsiteX18" fmla="*/ 468907 w 468907"/>
              <a:gd name="connsiteY18" fmla="*/ 225746 h 603334"/>
              <a:gd name="connsiteX19" fmla="*/ 461045 w 468907"/>
              <a:gd name="connsiteY19" fmla="*/ 242040 h 603334"/>
              <a:gd name="connsiteX20" fmla="*/ 443540 w 468907"/>
              <a:gd name="connsiteY20" fmla="*/ 246484 h 603334"/>
              <a:gd name="connsiteX21" fmla="*/ 406157 w 468907"/>
              <a:gd name="connsiteY21" fmla="*/ 238930 h 603334"/>
              <a:gd name="connsiteX22" fmla="*/ 339698 w 468907"/>
              <a:gd name="connsiteY22" fmla="*/ 247817 h 603334"/>
              <a:gd name="connsiteX23" fmla="*/ 248910 w 468907"/>
              <a:gd name="connsiteY23" fmla="*/ 248558 h 603334"/>
              <a:gd name="connsiteX24" fmla="*/ 247278 w 468907"/>
              <a:gd name="connsiteY24" fmla="*/ 247817 h 603334"/>
              <a:gd name="connsiteX25" fmla="*/ 224136 w 468907"/>
              <a:gd name="connsiteY25" fmla="*/ 236264 h 603334"/>
              <a:gd name="connsiteX26" fmla="*/ 224136 w 468907"/>
              <a:gd name="connsiteY26" fmla="*/ 506004 h 603334"/>
              <a:gd name="connsiteX27" fmla="*/ 204406 w 468907"/>
              <a:gd name="connsiteY27" fmla="*/ 525853 h 603334"/>
              <a:gd name="connsiteX28" fmla="*/ 184528 w 468907"/>
              <a:gd name="connsiteY28" fmla="*/ 506004 h 603334"/>
              <a:gd name="connsiteX29" fmla="*/ 184528 w 468907"/>
              <a:gd name="connsiteY29" fmla="*/ 19701 h 603334"/>
              <a:gd name="connsiteX30" fmla="*/ 204406 w 468907"/>
              <a:gd name="connsiteY30" fmla="*/ 0 h 603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68907" h="603334">
                <a:moveTo>
                  <a:pt x="159898" y="449854"/>
                </a:moveTo>
                <a:lnTo>
                  <a:pt x="159898" y="506002"/>
                </a:lnTo>
                <a:cubicBezTo>
                  <a:pt x="159898" y="530594"/>
                  <a:pt x="179774" y="550446"/>
                  <a:pt x="204396" y="550446"/>
                </a:cubicBezTo>
                <a:cubicBezTo>
                  <a:pt x="228870" y="550446"/>
                  <a:pt x="248895" y="530594"/>
                  <a:pt x="248895" y="506002"/>
                </a:cubicBezTo>
                <a:lnTo>
                  <a:pt x="248895" y="449854"/>
                </a:lnTo>
                <a:cubicBezTo>
                  <a:pt x="340265" y="457558"/>
                  <a:pt x="408644" y="488520"/>
                  <a:pt x="408644" y="525705"/>
                </a:cubicBezTo>
                <a:cubicBezTo>
                  <a:pt x="408644" y="568520"/>
                  <a:pt x="317126" y="603334"/>
                  <a:pt x="204396" y="603334"/>
                </a:cubicBezTo>
                <a:cubicBezTo>
                  <a:pt x="91518" y="603334"/>
                  <a:pt x="0" y="568520"/>
                  <a:pt x="0" y="525705"/>
                </a:cubicBezTo>
                <a:cubicBezTo>
                  <a:pt x="0" y="488520"/>
                  <a:pt x="68379" y="457558"/>
                  <a:pt x="159898" y="449854"/>
                </a:cubicBezTo>
                <a:close/>
                <a:moveTo>
                  <a:pt x="204406" y="0"/>
                </a:moveTo>
                <a:cubicBezTo>
                  <a:pt x="215236" y="0"/>
                  <a:pt x="224136" y="8888"/>
                  <a:pt x="224136" y="19701"/>
                </a:cubicBezTo>
                <a:lnTo>
                  <a:pt x="224136" y="41772"/>
                </a:lnTo>
                <a:lnTo>
                  <a:pt x="247278" y="53326"/>
                </a:lnTo>
                <a:cubicBezTo>
                  <a:pt x="247872" y="53622"/>
                  <a:pt x="248317" y="53770"/>
                  <a:pt x="248910" y="54067"/>
                </a:cubicBezTo>
                <a:cubicBezTo>
                  <a:pt x="277541" y="67842"/>
                  <a:pt x="311215" y="67694"/>
                  <a:pt x="339698" y="53326"/>
                </a:cubicBezTo>
                <a:cubicBezTo>
                  <a:pt x="360318" y="43105"/>
                  <a:pt x="383756" y="39994"/>
                  <a:pt x="406157" y="44438"/>
                </a:cubicBezTo>
                <a:lnTo>
                  <a:pt x="451847" y="53622"/>
                </a:lnTo>
                <a:cubicBezTo>
                  <a:pt x="461786" y="55548"/>
                  <a:pt x="468907" y="64287"/>
                  <a:pt x="468907" y="74360"/>
                </a:cubicBezTo>
                <a:lnTo>
                  <a:pt x="468907" y="225746"/>
                </a:lnTo>
                <a:cubicBezTo>
                  <a:pt x="468907" y="231968"/>
                  <a:pt x="466088" y="238041"/>
                  <a:pt x="461045" y="242040"/>
                </a:cubicBezTo>
                <a:cubicBezTo>
                  <a:pt x="456149" y="246040"/>
                  <a:pt x="449770" y="247669"/>
                  <a:pt x="443540" y="246484"/>
                </a:cubicBezTo>
                <a:lnTo>
                  <a:pt x="406157" y="238930"/>
                </a:lnTo>
                <a:cubicBezTo>
                  <a:pt x="383756" y="234486"/>
                  <a:pt x="360318" y="237597"/>
                  <a:pt x="339698" y="247817"/>
                </a:cubicBezTo>
                <a:cubicBezTo>
                  <a:pt x="311215" y="262186"/>
                  <a:pt x="277541" y="262334"/>
                  <a:pt x="248910" y="248558"/>
                </a:cubicBezTo>
                <a:cubicBezTo>
                  <a:pt x="248317" y="248410"/>
                  <a:pt x="247872" y="248114"/>
                  <a:pt x="247278" y="247817"/>
                </a:cubicBezTo>
                <a:lnTo>
                  <a:pt x="224136" y="236264"/>
                </a:lnTo>
                <a:lnTo>
                  <a:pt x="224136" y="506004"/>
                </a:lnTo>
                <a:cubicBezTo>
                  <a:pt x="224136" y="516965"/>
                  <a:pt x="215236" y="525853"/>
                  <a:pt x="204406" y="525853"/>
                </a:cubicBezTo>
                <a:cubicBezTo>
                  <a:pt x="193429" y="525853"/>
                  <a:pt x="184528" y="516965"/>
                  <a:pt x="184528" y="506004"/>
                </a:cubicBezTo>
                <a:lnTo>
                  <a:pt x="184528" y="19701"/>
                </a:lnTo>
                <a:cubicBezTo>
                  <a:pt x="184528" y="8888"/>
                  <a:pt x="193429" y="0"/>
                  <a:pt x="204406" y="0"/>
                </a:cubicBezTo>
                <a:close/>
              </a:path>
            </a:pathLst>
          </a:custGeom>
          <a:gradFill>
            <a:gsLst>
              <a:gs pos="77000">
                <a:schemeClr val="accent4">
                  <a:lumMod val="60000"/>
                  <a:lumOff val="40000"/>
                </a:schemeClr>
              </a:gs>
              <a:gs pos="0">
                <a:schemeClr val="accent4">
                  <a:lumMod val="60000"/>
                  <a:lumOff val="40000"/>
                  <a:alpha val="7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2">
            <a:extLst>
              <a:ext uri="{FF2B5EF4-FFF2-40B4-BE49-F238E27FC236}">
                <a16:creationId xmlns="" xmlns:a16="http://schemas.microsoft.com/office/drawing/2014/main" id="{D8817930-E15B-490A-BA64-30656D92CA0E}"/>
              </a:ext>
            </a:extLst>
          </p:cNvPr>
          <p:cNvGraphicFramePr/>
          <p:nvPr>
            <p:extLst>
              <p:ext uri="{D42A27DB-BD31-4B8C-83A1-F6EECF244321}">
                <p14:modId xmlns="" xmlns:p14="http://schemas.microsoft.com/office/powerpoint/2010/main" val="1325602930"/>
              </p:ext>
            </p:extLst>
          </p:nvPr>
        </p:nvGraphicFramePr>
        <p:xfrm>
          <a:off x="500062" y="2947521"/>
          <a:ext cx="8143875" cy="27963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文本占位符 6">
            <a:extLst>
              <a:ext uri="{FF2B5EF4-FFF2-40B4-BE49-F238E27FC236}">
                <a16:creationId xmlns="" xmlns:a16="http://schemas.microsoft.com/office/drawing/2014/main" id="{3258A71F-C96C-47D9-BD49-D75EA82ABA05}"/>
              </a:ext>
            </a:extLst>
          </p:cNvPr>
          <p:cNvSpPr>
            <a:spLocks noGrp="1"/>
          </p:cNvSpPr>
          <p:nvPr>
            <p:ph type="body" sz="quarter" idx="11"/>
          </p:nvPr>
        </p:nvSpPr>
        <p:spPr/>
        <p:txBody>
          <a:bodyPr/>
          <a:lstStyle/>
          <a:p>
            <a:r>
              <a:rPr lang="en-US" altLang="zh-CN" dirty="0"/>
              <a:t>Please add the title</a:t>
            </a:r>
          </a:p>
        </p:txBody>
      </p:sp>
      <p:sp>
        <p:nvSpPr>
          <p:cNvPr id="6" name="文本占位符 5">
            <a:extLst>
              <a:ext uri="{FF2B5EF4-FFF2-40B4-BE49-F238E27FC236}">
                <a16:creationId xmlns="" xmlns:a16="http://schemas.microsoft.com/office/drawing/2014/main" id="{5AF14656-1E0D-4F02-A25E-F6F386105110}"/>
              </a:ext>
            </a:extLst>
          </p:cNvPr>
          <p:cNvSpPr>
            <a:spLocks noGrp="1"/>
          </p:cNvSpPr>
          <p:nvPr>
            <p:ph type="body" sz="quarter" idx="10"/>
          </p:nvPr>
        </p:nvSpPr>
        <p:spPr/>
        <p:txBody>
          <a:bodyPr/>
          <a:lstStyle/>
          <a:p>
            <a:r>
              <a:rPr lang="zh-CN" altLang="en-US" dirty="0"/>
              <a:t>五段流程式</a:t>
            </a:r>
          </a:p>
        </p:txBody>
      </p:sp>
      <p:sp>
        <p:nvSpPr>
          <p:cNvPr id="11" name="矩形: 圆角 10">
            <a:extLst>
              <a:ext uri="{FF2B5EF4-FFF2-40B4-BE49-F238E27FC236}">
                <a16:creationId xmlns="" xmlns:a16="http://schemas.microsoft.com/office/drawing/2014/main" id="{3070A618-5E8C-4568-9874-2B101BB521D9}"/>
              </a:ext>
            </a:extLst>
          </p:cNvPr>
          <p:cNvSpPr/>
          <p:nvPr/>
        </p:nvSpPr>
        <p:spPr>
          <a:xfrm>
            <a:off x="957207" y="1977152"/>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12" name="矩形 11">
            <a:extLst>
              <a:ext uri="{FF2B5EF4-FFF2-40B4-BE49-F238E27FC236}">
                <a16:creationId xmlns="" xmlns:a16="http://schemas.microsoft.com/office/drawing/2014/main" id="{7769671B-0C4B-4D3D-B2A8-9BE45165E48A}"/>
              </a:ext>
            </a:extLst>
          </p:cNvPr>
          <p:cNvSpPr/>
          <p:nvPr/>
        </p:nvSpPr>
        <p:spPr>
          <a:xfrm>
            <a:off x="1337257" y="2074858"/>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13" name="任意多边形: 形状 12">
            <a:extLst>
              <a:ext uri="{FF2B5EF4-FFF2-40B4-BE49-F238E27FC236}">
                <a16:creationId xmlns="" xmlns:a16="http://schemas.microsoft.com/office/drawing/2014/main" id="{71FEFAD5-A92D-4FDB-9786-02655011F7CF}"/>
              </a:ext>
            </a:extLst>
          </p:cNvPr>
          <p:cNvSpPr/>
          <p:nvPr/>
        </p:nvSpPr>
        <p:spPr>
          <a:xfrm>
            <a:off x="6934679" y="1973708"/>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Freeform 5">
            <a:extLst>
              <a:ext uri="{FF2B5EF4-FFF2-40B4-BE49-F238E27FC236}">
                <a16:creationId xmlns="" xmlns:a16="http://schemas.microsoft.com/office/drawing/2014/main" id="{534D21CB-1800-4B3D-9819-065498890CC4}"/>
              </a:ext>
            </a:extLst>
          </p:cNvPr>
          <p:cNvSpPr>
            <a:spLocks noEditPoints="1"/>
          </p:cNvSpPr>
          <p:nvPr/>
        </p:nvSpPr>
        <p:spPr bwMode="auto">
          <a:xfrm>
            <a:off x="7414686" y="2102191"/>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 xmlns:p14="http://schemas.microsoft.com/office/powerpoint/2010/main" val="16862757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 xmlns:a16="http://schemas.microsoft.com/office/drawing/2014/main" id="{57F3874F-DC64-4D1A-A15D-9DBF8E056044}"/>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60D2343B-D897-4D6B-B166-832743B40F89}"/>
              </a:ext>
            </a:extLst>
          </p:cNvPr>
          <p:cNvSpPr>
            <a:spLocks noGrp="1"/>
          </p:cNvSpPr>
          <p:nvPr>
            <p:ph type="body" sz="quarter" idx="10"/>
          </p:nvPr>
        </p:nvSpPr>
        <p:spPr/>
        <p:txBody>
          <a:bodyPr/>
          <a:lstStyle/>
          <a:p>
            <a:r>
              <a:rPr lang="zh-CN" altLang="en-US" dirty="0">
                <a:sym typeface="+mn-lt"/>
              </a:rPr>
              <a:t>五段流程式</a:t>
            </a:r>
            <a:endParaRPr lang="en-US" altLang="zh-CN" dirty="0">
              <a:sym typeface="+mn-lt"/>
            </a:endParaRPr>
          </a:p>
        </p:txBody>
      </p:sp>
      <p:sp>
        <p:nvSpPr>
          <p:cNvPr id="31" name="TextBox 35">
            <a:extLst>
              <a:ext uri="{FF2B5EF4-FFF2-40B4-BE49-F238E27FC236}">
                <a16:creationId xmlns="" xmlns:a16="http://schemas.microsoft.com/office/drawing/2014/main" id="{927E3BE4-1AB3-4ED6-B56D-F386C4F28911}"/>
              </a:ext>
            </a:extLst>
          </p:cNvPr>
          <p:cNvSpPr txBox="1"/>
          <p:nvPr/>
        </p:nvSpPr>
        <p:spPr>
          <a:xfrm>
            <a:off x="4191613" y="2115704"/>
            <a:ext cx="2084400"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35" name="TextBox 36">
            <a:extLst>
              <a:ext uri="{FF2B5EF4-FFF2-40B4-BE49-F238E27FC236}">
                <a16:creationId xmlns="" xmlns:a16="http://schemas.microsoft.com/office/drawing/2014/main" id="{AC719224-3D49-4846-9715-47DCDA0614D7}"/>
              </a:ext>
            </a:extLst>
          </p:cNvPr>
          <p:cNvSpPr txBox="1"/>
          <p:nvPr/>
        </p:nvSpPr>
        <p:spPr>
          <a:xfrm>
            <a:off x="4191613" y="1565354"/>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39" name="TextBox 35">
            <a:extLst>
              <a:ext uri="{FF2B5EF4-FFF2-40B4-BE49-F238E27FC236}">
                <a16:creationId xmlns="" xmlns:a16="http://schemas.microsoft.com/office/drawing/2014/main" id="{EF9E3877-FF75-4AB8-B085-A9D2704C1EBD}"/>
              </a:ext>
            </a:extLst>
          </p:cNvPr>
          <p:cNvSpPr txBox="1"/>
          <p:nvPr/>
        </p:nvSpPr>
        <p:spPr>
          <a:xfrm>
            <a:off x="5451103" y="3598600"/>
            <a:ext cx="2084400"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43" name="TextBox 36">
            <a:extLst>
              <a:ext uri="{FF2B5EF4-FFF2-40B4-BE49-F238E27FC236}">
                <a16:creationId xmlns="" xmlns:a16="http://schemas.microsoft.com/office/drawing/2014/main" id="{2F73C3C9-E907-45B2-81EA-87969949D919}"/>
              </a:ext>
            </a:extLst>
          </p:cNvPr>
          <p:cNvSpPr txBox="1"/>
          <p:nvPr/>
        </p:nvSpPr>
        <p:spPr>
          <a:xfrm>
            <a:off x="5451104" y="3048250"/>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4" name="TextBox 35">
            <a:extLst>
              <a:ext uri="{FF2B5EF4-FFF2-40B4-BE49-F238E27FC236}">
                <a16:creationId xmlns="" xmlns:a16="http://schemas.microsoft.com/office/drawing/2014/main" id="{FBEDAA85-0EE0-452E-8BE6-55A181AA8ADA}"/>
              </a:ext>
            </a:extLst>
          </p:cNvPr>
          <p:cNvSpPr txBox="1"/>
          <p:nvPr/>
        </p:nvSpPr>
        <p:spPr>
          <a:xfrm>
            <a:off x="6622010" y="5175785"/>
            <a:ext cx="2083614"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45" name="TextBox 36">
            <a:extLst>
              <a:ext uri="{FF2B5EF4-FFF2-40B4-BE49-F238E27FC236}">
                <a16:creationId xmlns="" xmlns:a16="http://schemas.microsoft.com/office/drawing/2014/main" id="{F9D4F02B-8181-4B0C-8182-637E49EDCDBC}"/>
              </a:ext>
            </a:extLst>
          </p:cNvPr>
          <p:cNvSpPr txBox="1"/>
          <p:nvPr/>
        </p:nvSpPr>
        <p:spPr>
          <a:xfrm>
            <a:off x="6622010" y="4625435"/>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46" name="直接连接符 45">
            <a:extLst>
              <a:ext uri="{FF2B5EF4-FFF2-40B4-BE49-F238E27FC236}">
                <a16:creationId xmlns="" xmlns:a16="http://schemas.microsoft.com/office/drawing/2014/main" id="{05828837-ABBB-4231-B3B9-20592D07AC81}"/>
              </a:ext>
            </a:extLst>
          </p:cNvPr>
          <p:cNvCxnSpPr/>
          <p:nvPr/>
        </p:nvCxnSpPr>
        <p:spPr>
          <a:xfrm>
            <a:off x="6746091" y="5073501"/>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7" name="TextBox 35">
            <a:extLst>
              <a:ext uri="{FF2B5EF4-FFF2-40B4-BE49-F238E27FC236}">
                <a16:creationId xmlns="" xmlns:a16="http://schemas.microsoft.com/office/drawing/2014/main" id="{9C8EB293-9E2D-4605-AAFE-0F6C7B4F8DFB}"/>
              </a:ext>
            </a:extLst>
          </p:cNvPr>
          <p:cNvSpPr txBox="1"/>
          <p:nvPr/>
        </p:nvSpPr>
        <p:spPr>
          <a:xfrm>
            <a:off x="389375" y="3598600"/>
            <a:ext cx="2084400"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48" name="TextBox 36">
            <a:extLst>
              <a:ext uri="{FF2B5EF4-FFF2-40B4-BE49-F238E27FC236}">
                <a16:creationId xmlns="" xmlns:a16="http://schemas.microsoft.com/office/drawing/2014/main" id="{EF6A95FD-AA50-440C-B277-C92FCBFEF27E}"/>
              </a:ext>
            </a:extLst>
          </p:cNvPr>
          <p:cNvSpPr txBox="1"/>
          <p:nvPr/>
        </p:nvSpPr>
        <p:spPr>
          <a:xfrm>
            <a:off x="587993" y="3048250"/>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49" name="直接连接符 48">
            <a:extLst>
              <a:ext uri="{FF2B5EF4-FFF2-40B4-BE49-F238E27FC236}">
                <a16:creationId xmlns="" xmlns:a16="http://schemas.microsoft.com/office/drawing/2014/main" id="{7FD78EA1-A58C-43D3-939A-39DE7E6CFE06}"/>
              </a:ext>
            </a:extLst>
          </p:cNvPr>
          <p:cNvCxnSpPr/>
          <p:nvPr/>
        </p:nvCxnSpPr>
        <p:spPr>
          <a:xfrm>
            <a:off x="1729011" y="3496316"/>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0" name="TextBox 35">
            <a:extLst>
              <a:ext uri="{FF2B5EF4-FFF2-40B4-BE49-F238E27FC236}">
                <a16:creationId xmlns="" xmlns:a16="http://schemas.microsoft.com/office/drawing/2014/main" id="{3A2299FA-EC5A-42A3-BA6E-AC0B40AC26BD}"/>
              </a:ext>
            </a:extLst>
          </p:cNvPr>
          <p:cNvSpPr txBox="1"/>
          <p:nvPr/>
        </p:nvSpPr>
        <p:spPr>
          <a:xfrm>
            <a:off x="1627724" y="5175785"/>
            <a:ext cx="2084400" cy="679801"/>
          </a:xfrm>
          <a:prstGeom prst="rect">
            <a:avLst/>
          </a:prstGeom>
          <a:noFill/>
        </p:spPr>
        <p:txBody>
          <a:bodyPr wrap="square" rtlCol="0">
            <a:spAutoFit/>
          </a:bodyPr>
          <a:lstStyle>
            <a:defPPr>
              <a:defRPr lang="zh-CN"/>
            </a:defPPr>
            <a:lvl1pPr lvl="0" algn="r">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r>
              <a:rPr lang="zh-CN" altLang="en-US" dirty="0">
                <a:sym typeface="+mn-lt"/>
              </a:rPr>
              <a:t>请输入文本请输入文本请输入文本</a:t>
            </a:r>
            <a:endParaRPr lang="id-ID" altLang="zh-CN" dirty="0">
              <a:sym typeface="+mn-lt"/>
            </a:endParaRPr>
          </a:p>
        </p:txBody>
      </p:sp>
      <p:sp>
        <p:nvSpPr>
          <p:cNvPr id="51" name="TextBox 36">
            <a:extLst>
              <a:ext uri="{FF2B5EF4-FFF2-40B4-BE49-F238E27FC236}">
                <a16:creationId xmlns="" xmlns:a16="http://schemas.microsoft.com/office/drawing/2014/main" id="{4453BB15-1014-4B3D-A36B-817865A4875E}"/>
              </a:ext>
            </a:extLst>
          </p:cNvPr>
          <p:cNvSpPr txBox="1"/>
          <p:nvPr/>
        </p:nvSpPr>
        <p:spPr>
          <a:xfrm>
            <a:off x="1826341" y="4625435"/>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53" name="Block Arc 6">
            <a:extLst>
              <a:ext uri="{FF2B5EF4-FFF2-40B4-BE49-F238E27FC236}">
                <a16:creationId xmlns="" xmlns:a16="http://schemas.microsoft.com/office/drawing/2014/main" id="{36BAC787-8423-432B-A0BF-7E1FBA800940}"/>
              </a:ext>
            </a:extLst>
          </p:cNvPr>
          <p:cNvSpPr/>
          <p:nvPr/>
        </p:nvSpPr>
        <p:spPr>
          <a:xfrm>
            <a:off x="2640198" y="1865503"/>
            <a:ext cx="1424243" cy="1424244"/>
          </a:xfrm>
          <a:prstGeom prst="blockArc">
            <a:avLst>
              <a:gd name="adj1" fmla="val 10800000"/>
              <a:gd name="adj2" fmla="val 5445255"/>
              <a:gd name="adj3" fmla="val 14593"/>
            </a:avLst>
          </a:prstGeom>
          <a:gradFill>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54" name="Block Arc 7">
            <a:extLst>
              <a:ext uri="{FF2B5EF4-FFF2-40B4-BE49-F238E27FC236}">
                <a16:creationId xmlns="" xmlns:a16="http://schemas.microsoft.com/office/drawing/2014/main" id="{FB56C3F9-F4E6-4B9D-B3DB-B6BFE89D7BC0}"/>
              </a:ext>
            </a:extLst>
          </p:cNvPr>
          <p:cNvSpPr/>
          <p:nvPr/>
        </p:nvSpPr>
        <p:spPr>
          <a:xfrm rot="10800000">
            <a:off x="2640199" y="3077255"/>
            <a:ext cx="1424243" cy="1424244"/>
          </a:xfrm>
          <a:prstGeom prst="blockArc">
            <a:avLst>
              <a:gd name="adj1" fmla="val 10800000"/>
              <a:gd name="adj2" fmla="val 5445255"/>
              <a:gd name="adj3" fmla="val 14593"/>
            </a:avLst>
          </a:prstGeom>
          <a:gradFill>
            <a:gsLst>
              <a:gs pos="0">
                <a:schemeClr val="accent2">
                  <a:lumMod val="40000"/>
                  <a:lumOff val="60000"/>
                </a:schemeClr>
              </a:gs>
              <a:gs pos="49000">
                <a:schemeClr val="accent2">
                  <a:lumMod val="60000"/>
                  <a:lumOff val="40000"/>
                </a:schemeClr>
              </a:gs>
            </a:gsLst>
            <a:lin ang="16200000" scaled="1"/>
          </a:gradFill>
          <a:ln>
            <a:noFill/>
          </a:ln>
          <a:effectLst>
            <a:outerShdw blurRad="381000" dist="63500" dir="5400000" algn="ctr" rotWithShape="0">
              <a:schemeClr val="accent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55" name="Block Arc 8">
            <a:extLst>
              <a:ext uri="{FF2B5EF4-FFF2-40B4-BE49-F238E27FC236}">
                <a16:creationId xmlns="" xmlns:a16="http://schemas.microsoft.com/office/drawing/2014/main" id="{BB7AEC58-E15F-47F0-A284-21713DAB1B86}"/>
              </a:ext>
            </a:extLst>
          </p:cNvPr>
          <p:cNvSpPr/>
          <p:nvPr/>
        </p:nvSpPr>
        <p:spPr>
          <a:xfrm>
            <a:off x="3864302" y="3086102"/>
            <a:ext cx="1424243" cy="1424244"/>
          </a:xfrm>
          <a:prstGeom prst="blockArc">
            <a:avLst>
              <a:gd name="adj1" fmla="val 10800000"/>
              <a:gd name="adj2" fmla="val 5445255"/>
              <a:gd name="adj3" fmla="val 14593"/>
            </a:avLst>
          </a:prstGeom>
          <a:gradFill>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56" name="Block Arc 9">
            <a:extLst>
              <a:ext uri="{FF2B5EF4-FFF2-40B4-BE49-F238E27FC236}">
                <a16:creationId xmlns="" xmlns:a16="http://schemas.microsoft.com/office/drawing/2014/main" id="{09E60EFF-3860-4D40-A587-B863439A72C6}"/>
              </a:ext>
            </a:extLst>
          </p:cNvPr>
          <p:cNvSpPr/>
          <p:nvPr/>
        </p:nvSpPr>
        <p:spPr>
          <a:xfrm rot="10800000">
            <a:off x="3864303" y="4307973"/>
            <a:ext cx="1424243" cy="1424244"/>
          </a:xfrm>
          <a:prstGeom prst="blockArc">
            <a:avLst>
              <a:gd name="adj1" fmla="val 10800000"/>
              <a:gd name="adj2" fmla="val 5445255"/>
              <a:gd name="adj3" fmla="val 14593"/>
            </a:avLst>
          </a:prstGeom>
          <a:gradFill>
            <a:gsLst>
              <a:gs pos="0">
                <a:schemeClr val="accent2">
                  <a:lumMod val="40000"/>
                  <a:lumOff val="60000"/>
                </a:schemeClr>
              </a:gs>
              <a:gs pos="49000">
                <a:schemeClr val="accent2">
                  <a:lumMod val="60000"/>
                  <a:lumOff val="40000"/>
                </a:schemeClr>
              </a:gs>
            </a:gsLst>
            <a:lin ang="16200000" scaled="1"/>
          </a:gradFill>
          <a:ln>
            <a:noFill/>
          </a:ln>
          <a:effectLst>
            <a:outerShdw blurRad="381000" dist="63500" dir="5400000" algn="ctr" rotWithShape="0">
              <a:schemeClr val="accent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57" name="Block Arc 10">
            <a:extLst>
              <a:ext uri="{FF2B5EF4-FFF2-40B4-BE49-F238E27FC236}">
                <a16:creationId xmlns="" xmlns:a16="http://schemas.microsoft.com/office/drawing/2014/main" id="{69254A57-8BF6-40D8-AFFA-950D09D4BBF8}"/>
              </a:ext>
            </a:extLst>
          </p:cNvPr>
          <p:cNvSpPr/>
          <p:nvPr/>
        </p:nvSpPr>
        <p:spPr>
          <a:xfrm>
            <a:off x="5079561" y="4316819"/>
            <a:ext cx="1424243" cy="1424244"/>
          </a:xfrm>
          <a:prstGeom prst="blockArc">
            <a:avLst>
              <a:gd name="adj1" fmla="val 10800000"/>
              <a:gd name="adj2" fmla="val 5445255"/>
              <a:gd name="adj3" fmla="val 14593"/>
            </a:avLst>
          </a:prstGeom>
          <a:gradFill>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58" name="Oval 11">
            <a:extLst>
              <a:ext uri="{FF2B5EF4-FFF2-40B4-BE49-F238E27FC236}">
                <a16:creationId xmlns="" xmlns:a16="http://schemas.microsoft.com/office/drawing/2014/main" id="{5E640492-18D8-46BB-A459-F27F93C4FA86}"/>
              </a:ext>
            </a:extLst>
          </p:cNvPr>
          <p:cNvSpPr/>
          <p:nvPr/>
        </p:nvSpPr>
        <p:spPr>
          <a:xfrm>
            <a:off x="3016163" y="2241469"/>
            <a:ext cx="672313" cy="672313"/>
          </a:xfrm>
          <a:prstGeom prst="ellipse">
            <a:avLst/>
          </a:prstGeom>
          <a:gradFill>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rPr>
              <a:t>01</a:t>
            </a:r>
          </a:p>
        </p:txBody>
      </p:sp>
      <p:sp>
        <p:nvSpPr>
          <p:cNvPr id="59" name="Oval 12">
            <a:extLst>
              <a:ext uri="{FF2B5EF4-FFF2-40B4-BE49-F238E27FC236}">
                <a16:creationId xmlns="" xmlns:a16="http://schemas.microsoft.com/office/drawing/2014/main" id="{3E92E5D2-A647-490C-9F9B-5F6477C6EE83}"/>
              </a:ext>
            </a:extLst>
          </p:cNvPr>
          <p:cNvSpPr/>
          <p:nvPr/>
        </p:nvSpPr>
        <p:spPr>
          <a:xfrm>
            <a:off x="3020585" y="3453221"/>
            <a:ext cx="672313" cy="672313"/>
          </a:xfrm>
          <a:prstGeom prst="ellipse">
            <a:avLst/>
          </a:prstGeom>
          <a:gradFill>
            <a:gsLst>
              <a:gs pos="0">
                <a:schemeClr val="accent2">
                  <a:lumMod val="40000"/>
                  <a:lumOff val="60000"/>
                </a:schemeClr>
              </a:gs>
              <a:gs pos="49000">
                <a:schemeClr val="accent2">
                  <a:lumMod val="60000"/>
                  <a:lumOff val="40000"/>
                </a:schemeClr>
              </a:gs>
            </a:gsLst>
            <a:lin ang="16200000" scaled="1"/>
          </a:gradFill>
          <a:ln>
            <a:noFill/>
          </a:ln>
          <a:effectLst>
            <a:outerShdw blurRad="381000" dist="63500" dir="5400000" algn="ctr" rotWithShape="0">
              <a:schemeClr val="accent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rPr>
              <a:t>02</a:t>
            </a:r>
          </a:p>
        </p:txBody>
      </p:sp>
      <p:sp>
        <p:nvSpPr>
          <p:cNvPr id="60" name="Oval 13">
            <a:extLst>
              <a:ext uri="{FF2B5EF4-FFF2-40B4-BE49-F238E27FC236}">
                <a16:creationId xmlns="" xmlns:a16="http://schemas.microsoft.com/office/drawing/2014/main" id="{B7BD5D8D-B7D7-453A-AD6F-60486172707C}"/>
              </a:ext>
            </a:extLst>
          </p:cNvPr>
          <p:cNvSpPr/>
          <p:nvPr/>
        </p:nvSpPr>
        <p:spPr>
          <a:xfrm>
            <a:off x="4244689" y="3462067"/>
            <a:ext cx="672313" cy="672313"/>
          </a:xfrm>
          <a:prstGeom prst="ellipse">
            <a:avLst/>
          </a:prstGeom>
          <a:gradFill>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rPr>
              <a:t>03</a:t>
            </a:r>
          </a:p>
        </p:txBody>
      </p:sp>
      <p:sp>
        <p:nvSpPr>
          <p:cNvPr id="61" name="Oval 14">
            <a:extLst>
              <a:ext uri="{FF2B5EF4-FFF2-40B4-BE49-F238E27FC236}">
                <a16:creationId xmlns="" xmlns:a16="http://schemas.microsoft.com/office/drawing/2014/main" id="{92EFAD1A-BF45-49A6-BBF4-33E861DA43B8}"/>
              </a:ext>
            </a:extLst>
          </p:cNvPr>
          <p:cNvSpPr/>
          <p:nvPr/>
        </p:nvSpPr>
        <p:spPr>
          <a:xfrm>
            <a:off x="4244689" y="4692785"/>
            <a:ext cx="672313" cy="672313"/>
          </a:xfrm>
          <a:prstGeom prst="ellipse">
            <a:avLst/>
          </a:prstGeom>
          <a:gradFill>
            <a:gsLst>
              <a:gs pos="0">
                <a:schemeClr val="accent2">
                  <a:lumMod val="40000"/>
                  <a:lumOff val="60000"/>
                </a:schemeClr>
              </a:gs>
              <a:gs pos="49000">
                <a:schemeClr val="accent2">
                  <a:lumMod val="60000"/>
                  <a:lumOff val="40000"/>
                </a:schemeClr>
              </a:gs>
            </a:gsLst>
            <a:lin ang="16200000" scaled="1"/>
          </a:gradFill>
          <a:ln>
            <a:noFill/>
          </a:ln>
          <a:effectLst>
            <a:outerShdw blurRad="381000" dist="63500" dir="5400000" algn="ctr" rotWithShape="0">
              <a:schemeClr val="accent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rPr>
              <a:t>04</a:t>
            </a:r>
          </a:p>
        </p:txBody>
      </p:sp>
      <p:sp>
        <p:nvSpPr>
          <p:cNvPr id="62" name="Oval 15">
            <a:extLst>
              <a:ext uri="{FF2B5EF4-FFF2-40B4-BE49-F238E27FC236}">
                <a16:creationId xmlns="" xmlns:a16="http://schemas.microsoft.com/office/drawing/2014/main" id="{56461643-C521-4094-AB9A-84ECC8D170FC}"/>
              </a:ext>
            </a:extLst>
          </p:cNvPr>
          <p:cNvSpPr/>
          <p:nvPr/>
        </p:nvSpPr>
        <p:spPr>
          <a:xfrm>
            <a:off x="5451105" y="4683938"/>
            <a:ext cx="672313" cy="672313"/>
          </a:xfrm>
          <a:prstGeom prst="ellipse">
            <a:avLst/>
          </a:prstGeom>
          <a:gradFill>
            <a:gsLst>
              <a:gs pos="0">
                <a:schemeClr val="accent1">
                  <a:lumMod val="40000"/>
                  <a:lumOff val="60000"/>
                </a:schemeClr>
              </a:gs>
              <a:gs pos="49000">
                <a:schemeClr val="accent1">
                  <a:lumMod val="60000"/>
                  <a:lumOff val="40000"/>
                </a:schemeClr>
              </a:gs>
            </a:gsLst>
            <a:lin ang="16200000" scaled="1"/>
          </a:gradFill>
          <a:ln>
            <a:noFill/>
          </a:ln>
          <a:effectLst>
            <a:outerShdw blurRad="381000" dist="63500" dir="5400000" algn="ctr" rotWithShape="0">
              <a:schemeClr val="accent1">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rPr>
              <a:t>05</a:t>
            </a:r>
          </a:p>
        </p:txBody>
      </p:sp>
      <p:cxnSp>
        <p:nvCxnSpPr>
          <p:cNvPr id="63" name="直接连接符 62">
            <a:extLst>
              <a:ext uri="{FF2B5EF4-FFF2-40B4-BE49-F238E27FC236}">
                <a16:creationId xmlns="" xmlns:a16="http://schemas.microsoft.com/office/drawing/2014/main" id="{3B52CB45-3766-4EF0-B4E9-7EE55BDEAA0D}"/>
              </a:ext>
            </a:extLst>
          </p:cNvPr>
          <p:cNvCxnSpPr/>
          <p:nvPr/>
        </p:nvCxnSpPr>
        <p:spPr>
          <a:xfrm>
            <a:off x="4315694" y="2013420"/>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 xmlns:a16="http://schemas.microsoft.com/office/drawing/2014/main" id="{03E1A0CE-F37F-41F4-B192-61730C2B5C0F}"/>
              </a:ext>
            </a:extLst>
          </p:cNvPr>
          <p:cNvCxnSpPr/>
          <p:nvPr/>
        </p:nvCxnSpPr>
        <p:spPr>
          <a:xfrm>
            <a:off x="5575185" y="3496316"/>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 xmlns:a16="http://schemas.microsoft.com/office/drawing/2014/main" id="{E144E075-015A-4C7F-B569-5F62CA9030A4}"/>
              </a:ext>
            </a:extLst>
          </p:cNvPr>
          <p:cNvCxnSpPr/>
          <p:nvPr/>
        </p:nvCxnSpPr>
        <p:spPr>
          <a:xfrm>
            <a:off x="2967359" y="5073501"/>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 xmlns:a16="http://schemas.microsoft.com/office/drawing/2014/main" id="{1A0F8538-86D5-46E6-B102-71E09C6248A6}"/>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1BF0BAAC-3AD1-4E12-BD13-A295DDD69FC6}"/>
              </a:ext>
            </a:extLst>
          </p:cNvPr>
          <p:cNvSpPr>
            <a:spLocks noGrp="1"/>
          </p:cNvSpPr>
          <p:nvPr>
            <p:ph type="body" sz="quarter" idx="10"/>
          </p:nvPr>
        </p:nvSpPr>
        <p:spPr/>
        <p:txBody>
          <a:bodyPr/>
          <a:lstStyle/>
          <a:p>
            <a:r>
              <a:rPr lang="zh-CN" altLang="en-US" dirty="0"/>
              <a:t>六段流程式</a:t>
            </a:r>
          </a:p>
        </p:txBody>
      </p:sp>
      <p:sp>
        <p:nvSpPr>
          <p:cNvPr id="45" name="任意多边形: 形状 44">
            <a:extLst>
              <a:ext uri="{FF2B5EF4-FFF2-40B4-BE49-F238E27FC236}">
                <a16:creationId xmlns="" xmlns:a16="http://schemas.microsoft.com/office/drawing/2014/main" id="{70BDF538-57EF-4B3E-8097-48A079E27C8A}"/>
              </a:ext>
            </a:extLst>
          </p:cNvPr>
          <p:cNvSpPr/>
          <p:nvPr/>
        </p:nvSpPr>
        <p:spPr>
          <a:xfrm rot="5400000">
            <a:off x="3583429" y="-196983"/>
            <a:ext cx="1824052" cy="8334572"/>
          </a:xfrm>
          <a:custGeom>
            <a:avLst/>
            <a:gdLst>
              <a:gd name="connsiteX0" fmla="*/ 0 w 2796403"/>
              <a:gd name="connsiteY0" fmla="*/ 2552372 h 11561492"/>
              <a:gd name="connsiteX1" fmla="*/ 1398202 w 2796403"/>
              <a:gd name="connsiteY1" fmla="*/ 0 h 11561492"/>
              <a:gd name="connsiteX2" fmla="*/ 2796403 w 2796403"/>
              <a:gd name="connsiteY2" fmla="*/ 2552372 h 11561492"/>
              <a:gd name="connsiteX3" fmla="*/ 2272313 w 2796403"/>
              <a:gd name="connsiteY3" fmla="*/ 2552372 h 11561492"/>
              <a:gd name="connsiteX4" fmla="*/ 2272312 w 2796403"/>
              <a:gd name="connsiteY4" fmla="*/ 11561492 h 11561492"/>
              <a:gd name="connsiteX5" fmla="*/ 528109 w 2796403"/>
              <a:gd name="connsiteY5" fmla="*/ 11561492 h 11561492"/>
              <a:gd name="connsiteX6" fmla="*/ 528109 w 2796403"/>
              <a:gd name="connsiteY6" fmla="*/ 2552372 h 11561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6403" h="11561492">
                <a:moveTo>
                  <a:pt x="0" y="2552372"/>
                </a:moveTo>
                <a:lnTo>
                  <a:pt x="1398202" y="0"/>
                </a:lnTo>
                <a:lnTo>
                  <a:pt x="2796403" y="2552372"/>
                </a:lnTo>
                <a:lnTo>
                  <a:pt x="2272313" y="2552372"/>
                </a:lnTo>
                <a:lnTo>
                  <a:pt x="2272312" y="11561492"/>
                </a:lnTo>
                <a:lnTo>
                  <a:pt x="528109" y="11561492"/>
                </a:lnTo>
                <a:lnTo>
                  <a:pt x="528109" y="255237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46" name="直接连接符 45">
            <a:extLst>
              <a:ext uri="{FF2B5EF4-FFF2-40B4-BE49-F238E27FC236}">
                <a16:creationId xmlns="" xmlns:a16="http://schemas.microsoft.com/office/drawing/2014/main" id="{CA8AC2C6-4002-4A4D-AC85-F3EA7B4F888E}"/>
              </a:ext>
            </a:extLst>
          </p:cNvPr>
          <p:cNvCxnSpPr>
            <a:cxnSpLocks/>
          </p:cNvCxnSpPr>
          <p:nvPr/>
        </p:nvCxnSpPr>
        <p:spPr>
          <a:xfrm flipV="1">
            <a:off x="1244403" y="2184487"/>
            <a:ext cx="0" cy="1684474"/>
          </a:xfrm>
          <a:prstGeom prst="line">
            <a:avLst/>
          </a:prstGeom>
          <a:ln>
            <a:solidFill>
              <a:schemeClr val="bg1">
                <a:lumMod val="65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 xmlns:a16="http://schemas.microsoft.com/office/drawing/2014/main" id="{10688C73-0C06-4C7E-AC7C-856F43A033C7}"/>
              </a:ext>
            </a:extLst>
          </p:cNvPr>
          <p:cNvCxnSpPr>
            <a:cxnSpLocks/>
          </p:cNvCxnSpPr>
          <p:nvPr/>
        </p:nvCxnSpPr>
        <p:spPr>
          <a:xfrm flipV="1">
            <a:off x="3413306" y="2184487"/>
            <a:ext cx="0" cy="1684474"/>
          </a:xfrm>
          <a:prstGeom prst="line">
            <a:avLst/>
          </a:prstGeom>
          <a:ln>
            <a:solidFill>
              <a:schemeClr val="bg1">
                <a:lumMod val="65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 xmlns:a16="http://schemas.microsoft.com/office/drawing/2014/main" id="{6929B913-E64D-43A3-91A2-AE8ACD4926C5}"/>
              </a:ext>
            </a:extLst>
          </p:cNvPr>
          <p:cNvCxnSpPr>
            <a:cxnSpLocks/>
          </p:cNvCxnSpPr>
          <p:nvPr/>
        </p:nvCxnSpPr>
        <p:spPr>
          <a:xfrm flipV="1">
            <a:off x="5581517" y="2184487"/>
            <a:ext cx="0" cy="1684474"/>
          </a:xfrm>
          <a:prstGeom prst="line">
            <a:avLst/>
          </a:prstGeom>
          <a:ln>
            <a:solidFill>
              <a:schemeClr val="bg1">
                <a:lumMod val="65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 xmlns:a16="http://schemas.microsoft.com/office/drawing/2014/main" id="{6C58C733-1AF3-4FB1-9453-DF7C7F3B5EA6}"/>
              </a:ext>
            </a:extLst>
          </p:cNvPr>
          <p:cNvCxnSpPr>
            <a:cxnSpLocks/>
          </p:cNvCxnSpPr>
          <p:nvPr/>
        </p:nvCxnSpPr>
        <p:spPr>
          <a:xfrm>
            <a:off x="2321912" y="4014755"/>
            <a:ext cx="0" cy="1684475"/>
          </a:xfrm>
          <a:prstGeom prst="line">
            <a:avLst/>
          </a:prstGeom>
          <a:ln>
            <a:solidFill>
              <a:schemeClr val="bg1">
                <a:lumMod val="65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 xmlns:a16="http://schemas.microsoft.com/office/drawing/2014/main" id="{7693EA6F-29EA-4BED-8CCB-256EA99E1BB6}"/>
              </a:ext>
            </a:extLst>
          </p:cNvPr>
          <p:cNvCxnSpPr>
            <a:cxnSpLocks/>
          </p:cNvCxnSpPr>
          <p:nvPr/>
        </p:nvCxnSpPr>
        <p:spPr>
          <a:xfrm>
            <a:off x="4524342" y="4014755"/>
            <a:ext cx="0" cy="1684475"/>
          </a:xfrm>
          <a:prstGeom prst="line">
            <a:avLst/>
          </a:prstGeom>
          <a:ln>
            <a:solidFill>
              <a:schemeClr val="bg1">
                <a:lumMod val="65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 xmlns:a16="http://schemas.microsoft.com/office/drawing/2014/main" id="{C5193F65-D9AE-4C79-B6FA-48D639533E55}"/>
              </a:ext>
            </a:extLst>
          </p:cNvPr>
          <p:cNvCxnSpPr>
            <a:cxnSpLocks/>
          </p:cNvCxnSpPr>
          <p:nvPr/>
        </p:nvCxnSpPr>
        <p:spPr>
          <a:xfrm>
            <a:off x="6671467" y="4014755"/>
            <a:ext cx="0" cy="1684475"/>
          </a:xfrm>
          <a:prstGeom prst="line">
            <a:avLst/>
          </a:prstGeom>
          <a:ln>
            <a:solidFill>
              <a:schemeClr val="bg1">
                <a:lumMod val="65000"/>
              </a:schemeClr>
            </a:solidFill>
            <a:tailEnd type="oval" w="lg" len="lg"/>
          </a:ln>
        </p:spPr>
        <p:style>
          <a:lnRef idx="1">
            <a:schemeClr val="accent1"/>
          </a:lnRef>
          <a:fillRef idx="0">
            <a:schemeClr val="accent1"/>
          </a:fillRef>
          <a:effectRef idx="0">
            <a:schemeClr val="accent1"/>
          </a:effectRef>
          <a:fontRef idx="minor">
            <a:schemeClr val="tx1"/>
          </a:fontRef>
        </p:style>
      </p:cxnSp>
      <p:graphicFrame>
        <p:nvGraphicFramePr>
          <p:cNvPr id="52" name="图示 51">
            <a:extLst>
              <a:ext uri="{FF2B5EF4-FFF2-40B4-BE49-F238E27FC236}">
                <a16:creationId xmlns="" xmlns:a16="http://schemas.microsoft.com/office/drawing/2014/main" id="{9D458F34-B30D-47B7-B75E-70EA42AD70A5}"/>
              </a:ext>
            </a:extLst>
          </p:cNvPr>
          <p:cNvGraphicFramePr/>
          <p:nvPr>
            <p:extLst>
              <p:ext uri="{D42A27DB-BD31-4B8C-83A1-F6EECF244321}">
                <p14:modId xmlns="" xmlns:p14="http://schemas.microsoft.com/office/powerpoint/2010/main" val="2026613413"/>
              </p:ext>
            </p:extLst>
          </p:nvPr>
        </p:nvGraphicFramePr>
        <p:xfrm>
          <a:off x="600588" y="3765190"/>
          <a:ext cx="7173433" cy="3952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3" name="TextBox 35">
            <a:extLst>
              <a:ext uri="{FF2B5EF4-FFF2-40B4-BE49-F238E27FC236}">
                <a16:creationId xmlns="" xmlns:a16="http://schemas.microsoft.com/office/drawing/2014/main" id="{367A7508-3213-497C-A363-BA1537EDFBE8}"/>
              </a:ext>
            </a:extLst>
          </p:cNvPr>
          <p:cNvSpPr txBox="1"/>
          <p:nvPr/>
        </p:nvSpPr>
        <p:spPr>
          <a:xfrm>
            <a:off x="1359842" y="2279670"/>
            <a:ext cx="2083614" cy="987578"/>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54" name="TextBox 36">
            <a:extLst>
              <a:ext uri="{FF2B5EF4-FFF2-40B4-BE49-F238E27FC236}">
                <a16:creationId xmlns="" xmlns:a16="http://schemas.microsoft.com/office/drawing/2014/main" id="{AAD3E68D-ABDF-4377-B786-896AAE0455E4}"/>
              </a:ext>
            </a:extLst>
          </p:cNvPr>
          <p:cNvSpPr txBox="1"/>
          <p:nvPr/>
        </p:nvSpPr>
        <p:spPr>
          <a:xfrm>
            <a:off x="1359841" y="1724421"/>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55" name="直接连接符 54">
            <a:extLst>
              <a:ext uri="{FF2B5EF4-FFF2-40B4-BE49-F238E27FC236}">
                <a16:creationId xmlns="" xmlns:a16="http://schemas.microsoft.com/office/drawing/2014/main" id="{8393C8AD-0F5D-44AE-8C3C-9AFB1BF2325F}"/>
              </a:ext>
            </a:extLst>
          </p:cNvPr>
          <p:cNvCxnSpPr/>
          <p:nvPr/>
        </p:nvCxnSpPr>
        <p:spPr>
          <a:xfrm>
            <a:off x="1469408" y="2184487"/>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6" name="TextBox 35">
            <a:extLst>
              <a:ext uri="{FF2B5EF4-FFF2-40B4-BE49-F238E27FC236}">
                <a16:creationId xmlns="" xmlns:a16="http://schemas.microsoft.com/office/drawing/2014/main" id="{D0EA4101-8AD3-4B2A-8232-177C7B930503}"/>
              </a:ext>
            </a:extLst>
          </p:cNvPr>
          <p:cNvSpPr txBox="1"/>
          <p:nvPr/>
        </p:nvSpPr>
        <p:spPr>
          <a:xfrm>
            <a:off x="3497903" y="2279670"/>
            <a:ext cx="2083614" cy="987578"/>
          </a:xfrm>
          <a:prstGeom prst="rect">
            <a:avLst/>
          </a:prstGeom>
          <a:noFill/>
        </p:spPr>
        <p:txBody>
          <a:bodyPr wrap="square"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57" name="TextBox 36">
            <a:extLst>
              <a:ext uri="{FF2B5EF4-FFF2-40B4-BE49-F238E27FC236}">
                <a16:creationId xmlns="" xmlns:a16="http://schemas.microsoft.com/office/drawing/2014/main" id="{76424285-A3AE-4F8D-A6D7-D06F8E6B3499}"/>
              </a:ext>
            </a:extLst>
          </p:cNvPr>
          <p:cNvSpPr txBox="1"/>
          <p:nvPr/>
        </p:nvSpPr>
        <p:spPr>
          <a:xfrm>
            <a:off x="3497902" y="1724421"/>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58" name="直接连接符 57">
            <a:extLst>
              <a:ext uri="{FF2B5EF4-FFF2-40B4-BE49-F238E27FC236}">
                <a16:creationId xmlns="" xmlns:a16="http://schemas.microsoft.com/office/drawing/2014/main" id="{832C9A7F-2783-47F7-8C0F-2B0C03435D3E}"/>
              </a:ext>
            </a:extLst>
          </p:cNvPr>
          <p:cNvCxnSpPr/>
          <p:nvPr/>
        </p:nvCxnSpPr>
        <p:spPr>
          <a:xfrm>
            <a:off x="3607469" y="2184487"/>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9" name="TextBox 35">
            <a:extLst>
              <a:ext uri="{FF2B5EF4-FFF2-40B4-BE49-F238E27FC236}">
                <a16:creationId xmlns="" xmlns:a16="http://schemas.microsoft.com/office/drawing/2014/main" id="{D9C098C9-65EE-4851-B449-7E37F453AA18}"/>
              </a:ext>
            </a:extLst>
          </p:cNvPr>
          <p:cNvSpPr txBox="1"/>
          <p:nvPr/>
        </p:nvSpPr>
        <p:spPr>
          <a:xfrm>
            <a:off x="5690408" y="2279670"/>
            <a:ext cx="2083614" cy="987578"/>
          </a:xfrm>
          <a:prstGeom prst="rect">
            <a:avLst/>
          </a:prstGeom>
          <a:noFill/>
        </p:spPr>
        <p:txBody>
          <a:bodyPr wrap="square"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60" name="TextBox 36">
            <a:extLst>
              <a:ext uri="{FF2B5EF4-FFF2-40B4-BE49-F238E27FC236}">
                <a16:creationId xmlns="" xmlns:a16="http://schemas.microsoft.com/office/drawing/2014/main" id="{30EBD36B-E4BC-44B2-9DF9-2B6A3D66BC3D}"/>
              </a:ext>
            </a:extLst>
          </p:cNvPr>
          <p:cNvSpPr txBox="1"/>
          <p:nvPr/>
        </p:nvSpPr>
        <p:spPr>
          <a:xfrm>
            <a:off x="5690407" y="1724421"/>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61" name="直接连接符 60">
            <a:extLst>
              <a:ext uri="{FF2B5EF4-FFF2-40B4-BE49-F238E27FC236}">
                <a16:creationId xmlns="" xmlns:a16="http://schemas.microsoft.com/office/drawing/2014/main" id="{27695B10-7270-415F-BDCD-4DB18175D65A}"/>
              </a:ext>
            </a:extLst>
          </p:cNvPr>
          <p:cNvCxnSpPr/>
          <p:nvPr/>
        </p:nvCxnSpPr>
        <p:spPr>
          <a:xfrm>
            <a:off x="5799974" y="2184487"/>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2" name="TextBox 35">
            <a:extLst>
              <a:ext uri="{FF2B5EF4-FFF2-40B4-BE49-F238E27FC236}">
                <a16:creationId xmlns="" xmlns:a16="http://schemas.microsoft.com/office/drawing/2014/main" id="{817DDC7B-E7C5-4689-A397-6B2B67390509}"/>
              </a:ext>
            </a:extLst>
          </p:cNvPr>
          <p:cNvSpPr txBox="1"/>
          <p:nvPr/>
        </p:nvSpPr>
        <p:spPr>
          <a:xfrm>
            <a:off x="2364112" y="4932712"/>
            <a:ext cx="2083614" cy="987578"/>
          </a:xfrm>
          <a:prstGeom prst="rect">
            <a:avLst/>
          </a:prstGeom>
          <a:noFill/>
        </p:spPr>
        <p:txBody>
          <a:bodyPr wrap="square"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63" name="TextBox 36">
            <a:extLst>
              <a:ext uri="{FF2B5EF4-FFF2-40B4-BE49-F238E27FC236}">
                <a16:creationId xmlns="" xmlns:a16="http://schemas.microsoft.com/office/drawing/2014/main" id="{AF720653-C02D-4670-BD49-011CF42EC969}"/>
              </a:ext>
            </a:extLst>
          </p:cNvPr>
          <p:cNvSpPr txBox="1"/>
          <p:nvPr/>
        </p:nvSpPr>
        <p:spPr>
          <a:xfrm>
            <a:off x="2364111" y="4377463"/>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64" name="直接连接符 63">
            <a:extLst>
              <a:ext uri="{FF2B5EF4-FFF2-40B4-BE49-F238E27FC236}">
                <a16:creationId xmlns="" xmlns:a16="http://schemas.microsoft.com/office/drawing/2014/main" id="{31374641-9BA1-43DB-8BCD-49D812464B56}"/>
              </a:ext>
            </a:extLst>
          </p:cNvPr>
          <p:cNvCxnSpPr/>
          <p:nvPr/>
        </p:nvCxnSpPr>
        <p:spPr>
          <a:xfrm>
            <a:off x="2473678" y="4837529"/>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5" name="TextBox 35">
            <a:extLst>
              <a:ext uri="{FF2B5EF4-FFF2-40B4-BE49-F238E27FC236}">
                <a16:creationId xmlns="" xmlns:a16="http://schemas.microsoft.com/office/drawing/2014/main" id="{19F158E1-D86D-4926-A486-E09CB53CF60E}"/>
              </a:ext>
            </a:extLst>
          </p:cNvPr>
          <p:cNvSpPr txBox="1"/>
          <p:nvPr/>
        </p:nvSpPr>
        <p:spPr>
          <a:xfrm>
            <a:off x="4571708" y="4932712"/>
            <a:ext cx="2083614" cy="987578"/>
          </a:xfrm>
          <a:prstGeom prst="rect">
            <a:avLst/>
          </a:prstGeom>
          <a:noFill/>
        </p:spPr>
        <p:txBody>
          <a:bodyPr wrap="square"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66" name="TextBox 36">
            <a:extLst>
              <a:ext uri="{FF2B5EF4-FFF2-40B4-BE49-F238E27FC236}">
                <a16:creationId xmlns="" xmlns:a16="http://schemas.microsoft.com/office/drawing/2014/main" id="{57725E7D-8D6E-43AE-84F6-C5303BA7A68E}"/>
              </a:ext>
            </a:extLst>
          </p:cNvPr>
          <p:cNvSpPr txBox="1"/>
          <p:nvPr/>
        </p:nvSpPr>
        <p:spPr>
          <a:xfrm>
            <a:off x="4571707" y="4377463"/>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67" name="直接连接符 66">
            <a:extLst>
              <a:ext uri="{FF2B5EF4-FFF2-40B4-BE49-F238E27FC236}">
                <a16:creationId xmlns="" xmlns:a16="http://schemas.microsoft.com/office/drawing/2014/main" id="{1BC01343-0C8C-4F14-8F77-9DA5D12EE247}"/>
              </a:ext>
            </a:extLst>
          </p:cNvPr>
          <p:cNvCxnSpPr/>
          <p:nvPr/>
        </p:nvCxnSpPr>
        <p:spPr>
          <a:xfrm>
            <a:off x="4681274" y="4837529"/>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8" name="TextBox 35">
            <a:extLst>
              <a:ext uri="{FF2B5EF4-FFF2-40B4-BE49-F238E27FC236}">
                <a16:creationId xmlns="" xmlns:a16="http://schemas.microsoft.com/office/drawing/2014/main" id="{F56C07F4-090C-4FF3-BA2F-162E5CB44E23}"/>
              </a:ext>
            </a:extLst>
          </p:cNvPr>
          <p:cNvSpPr txBox="1"/>
          <p:nvPr/>
        </p:nvSpPr>
        <p:spPr>
          <a:xfrm>
            <a:off x="6732216" y="4932712"/>
            <a:ext cx="2083614" cy="987578"/>
          </a:xfrm>
          <a:prstGeom prst="rect">
            <a:avLst/>
          </a:prstGeom>
          <a:noFill/>
        </p:spPr>
        <p:txBody>
          <a:bodyPr wrap="square"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69" name="TextBox 36">
            <a:extLst>
              <a:ext uri="{FF2B5EF4-FFF2-40B4-BE49-F238E27FC236}">
                <a16:creationId xmlns="" xmlns:a16="http://schemas.microsoft.com/office/drawing/2014/main" id="{A5648A30-1DA6-4944-AD33-993FC24EE16A}"/>
              </a:ext>
            </a:extLst>
          </p:cNvPr>
          <p:cNvSpPr txBox="1"/>
          <p:nvPr/>
        </p:nvSpPr>
        <p:spPr>
          <a:xfrm>
            <a:off x="6732215" y="4377463"/>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70" name="直接连接符 69">
            <a:extLst>
              <a:ext uri="{FF2B5EF4-FFF2-40B4-BE49-F238E27FC236}">
                <a16:creationId xmlns="" xmlns:a16="http://schemas.microsoft.com/office/drawing/2014/main" id="{E12A9031-E533-4918-9F60-8DCFFA0C075B}"/>
              </a:ext>
            </a:extLst>
          </p:cNvPr>
          <p:cNvCxnSpPr/>
          <p:nvPr/>
        </p:nvCxnSpPr>
        <p:spPr>
          <a:xfrm>
            <a:off x="6841782" y="4837529"/>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810548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a:extLst>
              <a:ext uri="{FF2B5EF4-FFF2-40B4-BE49-F238E27FC236}">
                <a16:creationId xmlns="" xmlns:a16="http://schemas.microsoft.com/office/drawing/2014/main" id="{309BC5AE-BB4B-4D76-8EDE-63E17C0018F1}"/>
              </a:ext>
            </a:extLst>
          </p:cNvPr>
          <p:cNvPicPr>
            <a:picLocks noGrp="1" noChangeAspect="1"/>
          </p:cNvPicPr>
          <p:nvPr>
            <p:ph type="pic" sz="quarter" idx="10"/>
          </p:nvPr>
        </p:nvPicPr>
        <p:blipFill rotWithShape="1">
          <a:blip r:embed="rId3" cstate="print">
            <a:extLst>
              <a:ext uri="{28A0092B-C50C-407E-A947-70E740481C1C}">
                <a14:useLocalDpi xmlns="" xmlns:a14="http://schemas.microsoft.com/office/drawing/2010/main" val="0"/>
              </a:ext>
            </a:extLst>
          </a:blip>
          <a:srcRect t="16818" b="16818"/>
          <a:stretch/>
        </p:blipFill>
        <p:spPr/>
      </p:pic>
      <p:sp>
        <p:nvSpPr>
          <p:cNvPr id="53" name="任意多边形: 形状 52">
            <a:extLst>
              <a:ext uri="{FF2B5EF4-FFF2-40B4-BE49-F238E27FC236}">
                <a16:creationId xmlns="" xmlns:a16="http://schemas.microsoft.com/office/drawing/2014/main" id="{4360AC5C-60FE-4802-B4A2-70F68AE96CAA}"/>
              </a:ext>
            </a:extLst>
          </p:cNvPr>
          <p:cNvSpPr/>
          <p:nvPr/>
        </p:nvSpPr>
        <p:spPr>
          <a:xfrm>
            <a:off x="0" y="1"/>
            <a:ext cx="9144000" cy="3429000"/>
          </a:xfrm>
          <a:custGeom>
            <a:avLst/>
            <a:gdLst>
              <a:gd name="connsiteX0" fmla="*/ 0 w 12192000"/>
              <a:gd name="connsiteY0" fmla="*/ 0 h 3429000"/>
              <a:gd name="connsiteX1" fmla="*/ 12192000 w 12192000"/>
              <a:gd name="connsiteY1" fmla="*/ 0 h 3429000"/>
              <a:gd name="connsiteX2" fmla="*/ 12192000 w 12192000"/>
              <a:gd name="connsiteY2" fmla="*/ 1554119 h 3429000"/>
              <a:gd name="connsiteX3" fmla="*/ 12126276 w 12192000"/>
              <a:gd name="connsiteY3" fmla="*/ 1618839 h 3429000"/>
              <a:gd name="connsiteX4" fmla="*/ 6096000 w 12192000"/>
              <a:gd name="connsiteY4" fmla="*/ 3429000 h 3429000"/>
              <a:gd name="connsiteX5" fmla="*/ 65724 w 12192000"/>
              <a:gd name="connsiteY5" fmla="*/ 1618839 h 3429000"/>
              <a:gd name="connsiteX6" fmla="*/ 0 w 12192000"/>
              <a:gd name="connsiteY6" fmla="*/ 1554119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429000">
                <a:moveTo>
                  <a:pt x="0" y="0"/>
                </a:moveTo>
                <a:lnTo>
                  <a:pt x="12192000" y="0"/>
                </a:lnTo>
                <a:lnTo>
                  <a:pt x="12192000" y="1554119"/>
                </a:lnTo>
                <a:lnTo>
                  <a:pt x="12126276" y="1618839"/>
                </a:lnTo>
                <a:cubicBezTo>
                  <a:pt x="10964948" y="2697053"/>
                  <a:pt x="8699954" y="3429000"/>
                  <a:pt x="6096000" y="3429000"/>
                </a:cubicBezTo>
                <a:cubicBezTo>
                  <a:pt x="3492047" y="3429000"/>
                  <a:pt x="1227053" y="2697053"/>
                  <a:pt x="65724" y="1618839"/>
                </a:cubicBezTo>
                <a:lnTo>
                  <a:pt x="0" y="1554119"/>
                </a:lnTo>
                <a:close/>
              </a:path>
            </a:pathLst>
          </a:custGeom>
          <a:solidFill>
            <a:srgbClr val="F7FAFC">
              <a:alpha val="9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350"/>
          </a:p>
        </p:txBody>
      </p:sp>
      <p:sp>
        <p:nvSpPr>
          <p:cNvPr id="65" name="直角三角形 64">
            <a:extLst>
              <a:ext uri="{FF2B5EF4-FFF2-40B4-BE49-F238E27FC236}">
                <a16:creationId xmlns="" xmlns:a16="http://schemas.microsoft.com/office/drawing/2014/main" id="{77A8EADF-9E08-4E91-B695-9E1A78F85FE5}"/>
              </a:ext>
            </a:extLst>
          </p:cNvPr>
          <p:cNvSpPr/>
          <p:nvPr/>
        </p:nvSpPr>
        <p:spPr>
          <a:xfrm rot="18900000" flipH="1">
            <a:off x="-448838" y="3292312"/>
            <a:ext cx="894603" cy="894603"/>
          </a:xfrm>
          <a:prstGeom prst="rtTriangl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6" name="直角三角形 65">
            <a:extLst>
              <a:ext uri="{FF2B5EF4-FFF2-40B4-BE49-F238E27FC236}">
                <a16:creationId xmlns="" xmlns:a16="http://schemas.microsoft.com/office/drawing/2014/main" id="{670A39D5-9A88-4A28-9C14-A2D1B5937EB9}"/>
              </a:ext>
            </a:extLst>
          </p:cNvPr>
          <p:cNvSpPr/>
          <p:nvPr/>
        </p:nvSpPr>
        <p:spPr>
          <a:xfrm rot="2700000">
            <a:off x="8696699" y="3292312"/>
            <a:ext cx="894603" cy="894603"/>
          </a:xfrm>
          <a:prstGeom prst="rtTriangl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文本框 7">
            <a:extLst>
              <a:ext uri="{FF2B5EF4-FFF2-40B4-BE49-F238E27FC236}">
                <a16:creationId xmlns="" xmlns:a16="http://schemas.microsoft.com/office/drawing/2014/main" id="{6E320BFB-D655-4D80-B7CE-D018B81DADDC}"/>
              </a:ext>
            </a:extLst>
          </p:cNvPr>
          <p:cNvSpPr txBox="1"/>
          <p:nvPr/>
        </p:nvSpPr>
        <p:spPr>
          <a:xfrm>
            <a:off x="1772912" y="3369040"/>
            <a:ext cx="936477"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01</a:t>
            </a:r>
            <a:endParaRPr lang="zh-CN" altLang="en-US" sz="4800" b="1" dirty="0">
              <a:solidFill>
                <a:schemeClr val="bg1">
                  <a:lumMod val="85000"/>
                </a:schemeClr>
              </a:solidFill>
              <a:latin typeface="+mj-lt"/>
              <a:ea typeface="HOT-Ninja Std R" panose="02020400000000000000" pitchFamily="18" charset="-128"/>
            </a:endParaRPr>
          </a:p>
        </p:txBody>
      </p:sp>
      <p:sp>
        <p:nvSpPr>
          <p:cNvPr id="10" name="文本框 9">
            <a:extLst>
              <a:ext uri="{FF2B5EF4-FFF2-40B4-BE49-F238E27FC236}">
                <a16:creationId xmlns="" xmlns:a16="http://schemas.microsoft.com/office/drawing/2014/main" id="{6CBE0E64-8D7F-46D8-9607-1E6BC9CE15A0}"/>
              </a:ext>
            </a:extLst>
          </p:cNvPr>
          <p:cNvSpPr txBox="1"/>
          <p:nvPr/>
        </p:nvSpPr>
        <p:spPr>
          <a:xfrm>
            <a:off x="1403796" y="4072323"/>
            <a:ext cx="1674708" cy="400110"/>
          </a:xfrm>
          <a:prstGeom prst="rect">
            <a:avLst/>
          </a:prstGeom>
          <a:noFill/>
        </p:spPr>
        <p:txBody>
          <a:bodyPr wrap="square" lIns="0" rtlCol="0">
            <a:spAutoFit/>
          </a:bodyPr>
          <a:lstStyle/>
          <a:p>
            <a:pPr algn="ctr"/>
            <a:r>
              <a:rPr lang="zh-CN" altLang="en-US" sz="2000" dirty="0">
                <a:solidFill>
                  <a:schemeClr val="tx1">
                    <a:lumMod val="85000"/>
                    <a:lumOff val="15000"/>
                  </a:schemeClr>
                </a:solidFill>
                <a:latin typeface="+mj-ea"/>
                <a:ea typeface="+mj-ea"/>
              </a:rPr>
              <a:t>请输入标题</a:t>
            </a:r>
          </a:p>
        </p:txBody>
      </p:sp>
      <p:sp>
        <p:nvSpPr>
          <p:cNvPr id="11" name="矩形 10">
            <a:extLst>
              <a:ext uri="{FF2B5EF4-FFF2-40B4-BE49-F238E27FC236}">
                <a16:creationId xmlns="" xmlns:a16="http://schemas.microsoft.com/office/drawing/2014/main" id="{75BBE032-8BD8-46B9-AD70-102A8D3F7590}"/>
              </a:ext>
            </a:extLst>
          </p:cNvPr>
          <p:cNvSpPr/>
          <p:nvPr/>
        </p:nvSpPr>
        <p:spPr>
          <a:xfrm>
            <a:off x="1552175" y="4365492"/>
            <a:ext cx="1377950"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endParaRPr lang="zh-CN" altLang="en-US" sz="1000" dirty="0"/>
          </a:p>
        </p:txBody>
      </p:sp>
      <p:sp>
        <p:nvSpPr>
          <p:cNvPr id="46" name="文本框 45">
            <a:extLst>
              <a:ext uri="{FF2B5EF4-FFF2-40B4-BE49-F238E27FC236}">
                <a16:creationId xmlns="" xmlns:a16="http://schemas.microsoft.com/office/drawing/2014/main" id="{B70BD2EB-E4D8-4402-BC9B-497E12A25F6C}"/>
              </a:ext>
            </a:extLst>
          </p:cNvPr>
          <p:cNvSpPr txBox="1"/>
          <p:nvPr/>
        </p:nvSpPr>
        <p:spPr>
          <a:xfrm>
            <a:off x="4103762" y="3369040"/>
            <a:ext cx="936477"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02</a:t>
            </a:r>
            <a:endParaRPr lang="zh-CN" altLang="en-US" sz="4800" b="1" dirty="0">
              <a:solidFill>
                <a:schemeClr val="bg1">
                  <a:lumMod val="85000"/>
                </a:schemeClr>
              </a:solidFill>
              <a:latin typeface="+mj-lt"/>
              <a:ea typeface="HOT-Ninja Std R" panose="02020400000000000000" pitchFamily="18" charset="-128"/>
            </a:endParaRPr>
          </a:p>
        </p:txBody>
      </p:sp>
      <p:sp>
        <p:nvSpPr>
          <p:cNvPr id="51" name="文本框 50">
            <a:extLst>
              <a:ext uri="{FF2B5EF4-FFF2-40B4-BE49-F238E27FC236}">
                <a16:creationId xmlns="" xmlns:a16="http://schemas.microsoft.com/office/drawing/2014/main" id="{98A0008F-DC57-422A-93FC-995AA463B0F8}"/>
              </a:ext>
            </a:extLst>
          </p:cNvPr>
          <p:cNvSpPr txBox="1"/>
          <p:nvPr/>
        </p:nvSpPr>
        <p:spPr>
          <a:xfrm>
            <a:off x="3734646" y="4072323"/>
            <a:ext cx="1674708" cy="400110"/>
          </a:xfrm>
          <a:prstGeom prst="rect">
            <a:avLst/>
          </a:prstGeom>
          <a:noFill/>
        </p:spPr>
        <p:txBody>
          <a:bodyPr wrap="square" lIns="0" rtlCol="0">
            <a:spAutoFit/>
          </a:bodyPr>
          <a:lstStyle/>
          <a:p>
            <a:pPr algn="ctr"/>
            <a:r>
              <a:rPr lang="zh-CN" altLang="en-US" sz="2000" dirty="0">
                <a:solidFill>
                  <a:schemeClr val="tx1">
                    <a:lumMod val="85000"/>
                    <a:lumOff val="15000"/>
                  </a:schemeClr>
                </a:solidFill>
                <a:latin typeface="+mj-ea"/>
                <a:ea typeface="+mj-ea"/>
              </a:rPr>
              <a:t>请输入标题</a:t>
            </a:r>
          </a:p>
        </p:txBody>
      </p:sp>
      <p:sp>
        <p:nvSpPr>
          <p:cNvPr id="52" name="矩形 51">
            <a:extLst>
              <a:ext uri="{FF2B5EF4-FFF2-40B4-BE49-F238E27FC236}">
                <a16:creationId xmlns="" xmlns:a16="http://schemas.microsoft.com/office/drawing/2014/main" id="{6A96DAA6-DDF9-42B1-A9A3-8340FCAD2B68}"/>
              </a:ext>
            </a:extLst>
          </p:cNvPr>
          <p:cNvSpPr/>
          <p:nvPr/>
        </p:nvSpPr>
        <p:spPr>
          <a:xfrm>
            <a:off x="3883025" y="4365492"/>
            <a:ext cx="1377950"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endParaRPr lang="zh-CN" altLang="en-US" sz="1000" dirty="0"/>
          </a:p>
        </p:txBody>
      </p:sp>
      <p:sp>
        <p:nvSpPr>
          <p:cNvPr id="55" name="文本框 54">
            <a:extLst>
              <a:ext uri="{FF2B5EF4-FFF2-40B4-BE49-F238E27FC236}">
                <a16:creationId xmlns="" xmlns:a16="http://schemas.microsoft.com/office/drawing/2014/main" id="{C7809802-0FE8-49AD-9251-B6928B7B8156}"/>
              </a:ext>
            </a:extLst>
          </p:cNvPr>
          <p:cNvSpPr txBox="1"/>
          <p:nvPr/>
        </p:nvSpPr>
        <p:spPr>
          <a:xfrm>
            <a:off x="6434612" y="3369040"/>
            <a:ext cx="936477"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03</a:t>
            </a:r>
            <a:endParaRPr lang="zh-CN" altLang="en-US" sz="4800" b="1" dirty="0">
              <a:solidFill>
                <a:schemeClr val="bg1">
                  <a:lumMod val="85000"/>
                </a:schemeClr>
              </a:solidFill>
              <a:latin typeface="+mj-lt"/>
              <a:ea typeface="HOT-Ninja Std R" panose="02020400000000000000" pitchFamily="18" charset="-128"/>
            </a:endParaRPr>
          </a:p>
        </p:txBody>
      </p:sp>
      <p:sp>
        <p:nvSpPr>
          <p:cNvPr id="56" name="文本框 55">
            <a:extLst>
              <a:ext uri="{FF2B5EF4-FFF2-40B4-BE49-F238E27FC236}">
                <a16:creationId xmlns="" xmlns:a16="http://schemas.microsoft.com/office/drawing/2014/main" id="{07139E11-4B53-412A-B845-F06047AEC683}"/>
              </a:ext>
            </a:extLst>
          </p:cNvPr>
          <p:cNvSpPr txBox="1"/>
          <p:nvPr/>
        </p:nvSpPr>
        <p:spPr>
          <a:xfrm>
            <a:off x="6065496" y="4072323"/>
            <a:ext cx="1674708" cy="400110"/>
          </a:xfrm>
          <a:prstGeom prst="rect">
            <a:avLst/>
          </a:prstGeom>
          <a:noFill/>
        </p:spPr>
        <p:txBody>
          <a:bodyPr wrap="square" lIns="0" rtlCol="0">
            <a:spAutoFit/>
          </a:bodyPr>
          <a:lstStyle/>
          <a:p>
            <a:pPr algn="ctr"/>
            <a:r>
              <a:rPr lang="zh-CN" altLang="en-US" sz="2000" dirty="0">
                <a:solidFill>
                  <a:schemeClr val="tx1">
                    <a:lumMod val="85000"/>
                    <a:lumOff val="15000"/>
                  </a:schemeClr>
                </a:solidFill>
                <a:latin typeface="+mj-ea"/>
                <a:ea typeface="+mj-ea"/>
              </a:rPr>
              <a:t>请输入标题</a:t>
            </a:r>
          </a:p>
        </p:txBody>
      </p:sp>
      <p:sp>
        <p:nvSpPr>
          <p:cNvPr id="57" name="矩形 56">
            <a:extLst>
              <a:ext uri="{FF2B5EF4-FFF2-40B4-BE49-F238E27FC236}">
                <a16:creationId xmlns="" xmlns:a16="http://schemas.microsoft.com/office/drawing/2014/main" id="{90BA9A91-DF46-4F16-BD31-468452C85314}"/>
              </a:ext>
            </a:extLst>
          </p:cNvPr>
          <p:cNvSpPr/>
          <p:nvPr/>
        </p:nvSpPr>
        <p:spPr>
          <a:xfrm>
            <a:off x="6213875" y="4365492"/>
            <a:ext cx="1377950"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endParaRPr lang="zh-CN" altLang="en-US" sz="1000" dirty="0"/>
          </a:p>
        </p:txBody>
      </p:sp>
      <p:sp>
        <p:nvSpPr>
          <p:cNvPr id="72" name="文本框 71">
            <a:extLst>
              <a:ext uri="{FF2B5EF4-FFF2-40B4-BE49-F238E27FC236}">
                <a16:creationId xmlns="" xmlns:a16="http://schemas.microsoft.com/office/drawing/2014/main" id="{55085E93-010C-4534-BD0B-A13495DEB00F}"/>
              </a:ext>
            </a:extLst>
          </p:cNvPr>
          <p:cNvSpPr txBox="1"/>
          <p:nvPr/>
        </p:nvSpPr>
        <p:spPr>
          <a:xfrm>
            <a:off x="1772912" y="4765602"/>
            <a:ext cx="936477"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04</a:t>
            </a:r>
            <a:endParaRPr lang="zh-CN" altLang="en-US" sz="4800" b="1" dirty="0">
              <a:solidFill>
                <a:schemeClr val="bg1">
                  <a:lumMod val="85000"/>
                </a:schemeClr>
              </a:solidFill>
              <a:latin typeface="+mj-lt"/>
              <a:ea typeface="HOT-Ninja Std R" panose="02020400000000000000" pitchFamily="18" charset="-128"/>
            </a:endParaRPr>
          </a:p>
        </p:txBody>
      </p:sp>
      <p:sp>
        <p:nvSpPr>
          <p:cNvPr id="79" name="文本框 78">
            <a:extLst>
              <a:ext uri="{FF2B5EF4-FFF2-40B4-BE49-F238E27FC236}">
                <a16:creationId xmlns="" xmlns:a16="http://schemas.microsoft.com/office/drawing/2014/main" id="{E7B1671F-1600-4BD5-918C-18DB81C16F38}"/>
              </a:ext>
            </a:extLst>
          </p:cNvPr>
          <p:cNvSpPr txBox="1"/>
          <p:nvPr/>
        </p:nvSpPr>
        <p:spPr>
          <a:xfrm>
            <a:off x="1403796" y="5468885"/>
            <a:ext cx="1674708" cy="400110"/>
          </a:xfrm>
          <a:prstGeom prst="rect">
            <a:avLst/>
          </a:prstGeom>
          <a:noFill/>
        </p:spPr>
        <p:txBody>
          <a:bodyPr wrap="square" lIns="0" rtlCol="0">
            <a:spAutoFit/>
          </a:bodyPr>
          <a:lstStyle/>
          <a:p>
            <a:pPr algn="ctr"/>
            <a:r>
              <a:rPr lang="zh-CN" altLang="en-US" sz="2000" dirty="0">
                <a:solidFill>
                  <a:schemeClr val="tx1">
                    <a:lumMod val="85000"/>
                    <a:lumOff val="15000"/>
                  </a:schemeClr>
                </a:solidFill>
                <a:latin typeface="+mj-ea"/>
                <a:ea typeface="+mj-ea"/>
              </a:rPr>
              <a:t>请输入标题</a:t>
            </a:r>
          </a:p>
        </p:txBody>
      </p:sp>
      <p:sp>
        <p:nvSpPr>
          <p:cNvPr id="86" name="矩形 85">
            <a:extLst>
              <a:ext uri="{FF2B5EF4-FFF2-40B4-BE49-F238E27FC236}">
                <a16:creationId xmlns="" xmlns:a16="http://schemas.microsoft.com/office/drawing/2014/main" id="{11CA4A4A-9D5C-4F1F-A8DB-6BB27968B7D2}"/>
              </a:ext>
            </a:extLst>
          </p:cNvPr>
          <p:cNvSpPr/>
          <p:nvPr/>
        </p:nvSpPr>
        <p:spPr>
          <a:xfrm>
            <a:off x="1552175" y="5762054"/>
            <a:ext cx="1377950"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endParaRPr lang="zh-CN" altLang="en-US" sz="1000" dirty="0"/>
          </a:p>
        </p:txBody>
      </p:sp>
      <p:sp>
        <p:nvSpPr>
          <p:cNvPr id="68" name="文本框 67">
            <a:extLst>
              <a:ext uri="{FF2B5EF4-FFF2-40B4-BE49-F238E27FC236}">
                <a16:creationId xmlns="" xmlns:a16="http://schemas.microsoft.com/office/drawing/2014/main" id="{F05F93F0-B96A-4D14-8B20-43F29D001810}"/>
              </a:ext>
            </a:extLst>
          </p:cNvPr>
          <p:cNvSpPr txBox="1"/>
          <p:nvPr/>
        </p:nvSpPr>
        <p:spPr>
          <a:xfrm>
            <a:off x="4103762" y="4765602"/>
            <a:ext cx="936477"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05</a:t>
            </a:r>
            <a:endParaRPr lang="zh-CN" altLang="en-US" sz="4800" b="1" dirty="0">
              <a:solidFill>
                <a:schemeClr val="bg1">
                  <a:lumMod val="85000"/>
                </a:schemeClr>
              </a:solidFill>
              <a:latin typeface="+mj-lt"/>
              <a:ea typeface="HOT-Ninja Std R" panose="02020400000000000000" pitchFamily="18" charset="-128"/>
            </a:endParaRPr>
          </a:p>
        </p:txBody>
      </p:sp>
      <p:sp>
        <p:nvSpPr>
          <p:cNvPr id="69" name="文本框 68">
            <a:extLst>
              <a:ext uri="{FF2B5EF4-FFF2-40B4-BE49-F238E27FC236}">
                <a16:creationId xmlns="" xmlns:a16="http://schemas.microsoft.com/office/drawing/2014/main" id="{78C42437-BEFE-4382-8169-BE45EFF580C5}"/>
              </a:ext>
            </a:extLst>
          </p:cNvPr>
          <p:cNvSpPr txBox="1"/>
          <p:nvPr/>
        </p:nvSpPr>
        <p:spPr>
          <a:xfrm>
            <a:off x="3734646" y="5468885"/>
            <a:ext cx="1674708" cy="400110"/>
          </a:xfrm>
          <a:prstGeom prst="rect">
            <a:avLst/>
          </a:prstGeom>
          <a:noFill/>
        </p:spPr>
        <p:txBody>
          <a:bodyPr wrap="square" lIns="0" rtlCol="0">
            <a:spAutoFit/>
          </a:bodyPr>
          <a:lstStyle/>
          <a:p>
            <a:pPr algn="ctr"/>
            <a:r>
              <a:rPr lang="zh-CN" altLang="en-US" sz="2000" dirty="0">
                <a:solidFill>
                  <a:schemeClr val="tx1">
                    <a:lumMod val="85000"/>
                    <a:lumOff val="15000"/>
                  </a:schemeClr>
                </a:solidFill>
                <a:latin typeface="+mj-ea"/>
                <a:ea typeface="+mj-ea"/>
              </a:rPr>
              <a:t>请输入标题</a:t>
            </a:r>
          </a:p>
        </p:txBody>
      </p:sp>
      <p:sp>
        <p:nvSpPr>
          <p:cNvPr id="70" name="矩形 69">
            <a:extLst>
              <a:ext uri="{FF2B5EF4-FFF2-40B4-BE49-F238E27FC236}">
                <a16:creationId xmlns="" xmlns:a16="http://schemas.microsoft.com/office/drawing/2014/main" id="{CC9FD41E-EB6B-4DC4-BD24-1E2239EBBCF9}"/>
              </a:ext>
            </a:extLst>
          </p:cNvPr>
          <p:cNvSpPr/>
          <p:nvPr/>
        </p:nvSpPr>
        <p:spPr>
          <a:xfrm>
            <a:off x="3883025" y="5762054"/>
            <a:ext cx="1377950"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endParaRPr lang="zh-CN" altLang="en-US" sz="1000" dirty="0"/>
          </a:p>
        </p:txBody>
      </p:sp>
      <p:sp>
        <p:nvSpPr>
          <p:cNvPr id="62" name="文本框 61">
            <a:extLst>
              <a:ext uri="{FF2B5EF4-FFF2-40B4-BE49-F238E27FC236}">
                <a16:creationId xmlns="" xmlns:a16="http://schemas.microsoft.com/office/drawing/2014/main" id="{370A2098-B6F7-47B7-8CBA-910A7CFA0656}"/>
              </a:ext>
            </a:extLst>
          </p:cNvPr>
          <p:cNvSpPr txBox="1"/>
          <p:nvPr/>
        </p:nvSpPr>
        <p:spPr>
          <a:xfrm>
            <a:off x="6434612" y="4765602"/>
            <a:ext cx="936477" cy="830997"/>
          </a:xfrm>
          <a:prstGeom prst="rect">
            <a:avLst/>
          </a:prstGeom>
          <a:noFill/>
        </p:spPr>
        <p:txBody>
          <a:bodyPr wrap="square" rtlCol="0">
            <a:spAutoFit/>
          </a:bodyPr>
          <a:lstStyle/>
          <a:p>
            <a:pPr algn="ctr"/>
            <a:r>
              <a:rPr lang="en-US" altLang="zh-CN" sz="4800" b="1" dirty="0">
                <a:solidFill>
                  <a:schemeClr val="bg1">
                    <a:lumMod val="85000"/>
                  </a:schemeClr>
                </a:solidFill>
                <a:latin typeface="+mj-lt"/>
                <a:ea typeface="HOT-Ninja Std R" panose="02020400000000000000" pitchFamily="18" charset="-128"/>
              </a:rPr>
              <a:t>06</a:t>
            </a:r>
            <a:endParaRPr lang="zh-CN" altLang="en-US" sz="4800" b="1" dirty="0">
              <a:solidFill>
                <a:schemeClr val="bg1">
                  <a:lumMod val="85000"/>
                </a:schemeClr>
              </a:solidFill>
              <a:latin typeface="+mj-lt"/>
              <a:ea typeface="HOT-Ninja Std R" panose="02020400000000000000" pitchFamily="18" charset="-128"/>
            </a:endParaRPr>
          </a:p>
        </p:txBody>
      </p:sp>
      <p:sp>
        <p:nvSpPr>
          <p:cNvPr id="64" name="文本框 63">
            <a:extLst>
              <a:ext uri="{FF2B5EF4-FFF2-40B4-BE49-F238E27FC236}">
                <a16:creationId xmlns="" xmlns:a16="http://schemas.microsoft.com/office/drawing/2014/main" id="{634565E6-A62F-4DD8-A58B-0D833555D456}"/>
              </a:ext>
            </a:extLst>
          </p:cNvPr>
          <p:cNvSpPr txBox="1"/>
          <p:nvPr/>
        </p:nvSpPr>
        <p:spPr>
          <a:xfrm>
            <a:off x="6065496" y="5468885"/>
            <a:ext cx="1674708" cy="400110"/>
          </a:xfrm>
          <a:prstGeom prst="rect">
            <a:avLst/>
          </a:prstGeom>
          <a:noFill/>
        </p:spPr>
        <p:txBody>
          <a:bodyPr wrap="square" lIns="0" rtlCol="0">
            <a:spAutoFit/>
          </a:bodyPr>
          <a:lstStyle/>
          <a:p>
            <a:pPr algn="ctr"/>
            <a:r>
              <a:rPr lang="zh-CN" altLang="en-US" sz="2000" dirty="0">
                <a:solidFill>
                  <a:schemeClr val="tx1">
                    <a:lumMod val="85000"/>
                    <a:lumOff val="15000"/>
                  </a:schemeClr>
                </a:solidFill>
                <a:latin typeface="+mj-ea"/>
                <a:ea typeface="+mj-ea"/>
              </a:rPr>
              <a:t>请输入标题</a:t>
            </a:r>
          </a:p>
        </p:txBody>
      </p:sp>
      <p:sp>
        <p:nvSpPr>
          <p:cNvPr id="67" name="矩形 66">
            <a:extLst>
              <a:ext uri="{FF2B5EF4-FFF2-40B4-BE49-F238E27FC236}">
                <a16:creationId xmlns="" xmlns:a16="http://schemas.microsoft.com/office/drawing/2014/main" id="{2C1B3E1E-42DD-4D4D-B2B8-91F382B7B083}"/>
              </a:ext>
            </a:extLst>
          </p:cNvPr>
          <p:cNvSpPr/>
          <p:nvPr/>
        </p:nvSpPr>
        <p:spPr>
          <a:xfrm>
            <a:off x="6213875" y="5762054"/>
            <a:ext cx="1377950" cy="246221"/>
          </a:xfrm>
          <a:prstGeom prst="rect">
            <a:avLst/>
          </a:prstGeom>
        </p:spPr>
        <p:txBody>
          <a:bodyPr wrap="square" lIns="0">
            <a:spAutoFit/>
          </a:bodyPr>
          <a:lstStyle/>
          <a:p>
            <a:pPr algn="dist"/>
            <a:r>
              <a:rPr lang="en-US" altLang="zh-CN" sz="1000" dirty="0">
                <a:solidFill>
                  <a:schemeClr val="bg1">
                    <a:lumMod val="65000"/>
                  </a:schemeClr>
                </a:solidFill>
              </a:rPr>
              <a:t>Please add the title</a:t>
            </a:r>
            <a:endParaRPr lang="zh-CN" altLang="en-US" sz="1000" dirty="0"/>
          </a:p>
        </p:txBody>
      </p:sp>
      <p:sp>
        <p:nvSpPr>
          <p:cNvPr id="47" name="文本框 46">
            <a:extLst>
              <a:ext uri="{FF2B5EF4-FFF2-40B4-BE49-F238E27FC236}">
                <a16:creationId xmlns="" xmlns:a16="http://schemas.microsoft.com/office/drawing/2014/main" id="{B339B515-0CC3-4F1B-919D-8FEB2CD23D7D}"/>
              </a:ext>
            </a:extLst>
          </p:cNvPr>
          <p:cNvSpPr txBox="1"/>
          <p:nvPr/>
        </p:nvSpPr>
        <p:spPr>
          <a:xfrm>
            <a:off x="2527247" y="1580837"/>
            <a:ext cx="3580327" cy="1446550"/>
          </a:xfrm>
          <a:prstGeom prst="rect">
            <a:avLst/>
          </a:prstGeom>
          <a:noFill/>
        </p:spPr>
        <p:txBody>
          <a:bodyPr wrap="square" lIns="0" rIns="0" rtlCol="0">
            <a:spAutoFit/>
          </a:bodyPr>
          <a:lstStyle/>
          <a:p>
            <a:pPr algn="ctr"/>
            <a:r>
              <a:rPr lang="en-US" altLang="zh-CN" sz="8800" dirty="0">
                <a:latin typeface="Imagination Station" panose="02000500000000000000" pitchFamily="2" charset="0"/>
                <a:ea typeface="HOT-Ninja Std R" panose="02020400000000000000" pitchFamily="18" charset="-128"/>
              </a:rPr>
              <a:t>Content</a:t>
            </a:r>
            <a:endParaRPr lang="zh-CN" altLang="en-US" sz="8800" dirty="0">
              <a:latin typeface="Imagination Station" panose="02000500000000000000" pitchFamily="2" charset="0"/>
              <a:ea typeface="HOT-Ninja Std R" panose="02020400000000000000" pitchFamily="18" charset="-128"/>
            </a:endParaRPr>
          </a:p>
        </p:txBody>
      </p:sp>
      <p:sp>
        <p:nvSpPr>
          <p:cNvPr id="48" name="任意多边形: 形状 47">
            <a:extLst>
              <a:ext uri="{FF2B5EF4-FFF2-40B4-BE49-F238E27FC236}">
                <a16:creationId xmlns="" xmlns:a16="http://schemas.microsoft.com/office/drawing/2014/main" id="{A72BA117-112B-42EC-84FA-7E93699B8266}"/>
              </a:ext>
            </a:extLst>
          </p:cNvPr>
          <p:cNvSpPr/>
          <p:nvPr/>
        </p:nvSpPr>
        <p:spPr>
          <a:xfrm>
            <a:off x="4405945" y="0"/>
            <a:ext cx="332111" cy="926506"/>
          </a:xfrm>
          <a:custGeom>
            <a:avLst/>
            <a:gdLst>
              <a:gd name="connsiteX0" fmla="*/ 287215 w 578034"/>
              <a:gd name="connsiteY0" fmla="*/ 0 h 1612571"/>
              <a:gd name="connsiteX1" fmla="*/ 290815 w 578034"/>
              <a:gd name="connsiteY1" fmla="*/ 0 h 1612571"/>
              <a:gd name="connsiteX2" fmla="*/ 290815 w 578034"/>
              <a:gd name="connsiteY2" fmla="*/ 1036335 h 1612571"/>
              <a:gd name="connsiteX3" fmla="*/ 578034 w 578034"/>
              <a:gd name="connsiteY3" fmla="*/ 1323554 h 1612571"/>
              <a:gd name="connsiteX4" fmla="*/ 289017 w 578034"/>
              <a:gd name="connsiteY4" fmla="*/ 1612571 h 1612571"/>
              <a:gd name="connsiteX5" fmla="*/ 0 w 578034"/>
              <a:gd name="connsiteY5" fmla="*/ 1323554 h 1612571"/>
              <a:gd name="connsiteX6" fmla="*/ 287215 w 578034"/>
              <a:gd name="connsiteY6" fmla="*/ 1036339 h 1612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8034" h="1612571">
                <a:moveTo>
                  <a:pt x="287215" y="0"/>
                </a:moveTo>
                <a:lnTo>
                  <a:pt x="290815" y="0"/>
                </a:lnTo>
                <a:lnTo>
                  <a:pt x="290815" y="1036335"/>
                </a:lnTo>
                <a:lnTo>
                  <a:pt x="578034" y="1323554"/>
                </a:lnTo>
                <a:lnTo>
                  <a:pt x="289017" y="1612571"/>
                </a:lnTo>
                <a:lnTo>
                  <a:pt x="0" y="1323554"/>
                </a:lnTo>
                <a:lnTo>
                  <a:pt x="287215" y="1036339"/>
                </a:lnTo>
                <a:close/>
              </a:path>
            </a:pathLst>
          </a:cu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nvGrpSpPr>
          <p:cNvPr id="49" name="组合 48">
            <a:extLst>
              <a:ext uri="{FF2B5EF4-FFF2-40B4-BE49-F238E27FC236}">
                <a16:creationId xmlns="" xmlns:a16="http://schemas.microsoft.com/office/drawing/2014/main" id="{3C96DD3D-83D8-4DBD-8850-C73C6A93D8B3}"/>
              </a:ext>
            </a:extLst>
          </p:cNvPr>
          <p:cNvGrpSpPr/>
          <p:nvPr/>
        </p:nvGrpSpPr>
        <p:grpSpPr>
          <a:xfrm flipV="1">
            <a:off x="631812" y="6308351"/>
            <a:ext cx="7880377" cy="227330"/>
            <a:chOff x="841391" y="466116"/>
            <a:chExt cx="10507169" cy="303107"/>
          </a:xfrm>
        </p:grpSpPr>
        <p:grpSp>
          <p:nvGrpSpPr>
            <p:cNvPr id="50" name="组合 49">
              <a:extLst>
                <a:ext uri="{FF2B5EF4-FFF2-40B4-BE49-F238E27FC236}">
                  <a16:creationId xmlns="" xmlns:a16="http://schemas.microsoft.com/office/drawing/2014/main" id="{2236E301-7786-4721-8412-99E35BC8C0DF}"/>
                </a:ext>
              </a:extLst>
            </p:cNvPr>
            <p:cNvGrpSpPr/>
            <p:nvPr/>
          </p:nvGrpSpPr>
          <p:grpSpPr>
            <a:xfrm rot="16200000" flipH="1" flipV="1">
              <a:off x="841391" y="466116"/>
              <a:ext cx="303107" cy="303107"/>
              <a:chOff x="962675" y="5112327"/>
              <a:chExt cx="672161" cy="672161"/>
            </a:xfrm>
          </p:grpSpPr>
          <p:cxnSp>
            <p:nvCxnSpPr>
              <p:cNvPr id="90" name="直接连接符 89">
                <a:extLst>
                  <a:ext uri="{FF2B5EF4-FFF2-40B4-BE49-F238E27FC236}">
                    <a16:creationId xmlns="" xmlns:a16="http://schemas.microsoft.com/office/drawing/2014/main" id="{0456A7D5-DC29-457A-9602-CA43EC6CEA77}"/>
                  </a:ext>
                </a:extLst>
              </p:cNvPr>
              <p:cNvCxnSpPr/>
              <p:nvPr/>
            </p:nvCxnSpPr>
            <p:spPr>
              <a:xfrm flipH="1">
                <a:off x="962675" y="5784488"/>
                <a:ext cx="672161" cy="0"/>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 xmlns:a16="http://schemas.microsoft.com/office/drawing/2014/main" id="{3428E326-DEFF-4B1F-85B2-654A07A4A190}"/>
                  </a:ext>
                </a:extLst>
              </p:cNvPr>
              <p:cNvCxnSpPr/>
              <p:nvPr/>
            </p:nvCxnSpPr>
            <p:spPr>
              <a:xfrm flipV="1">
                <a:off x="962675" y="5112327"/>
                <a:ext cx="0" cy="672161"/>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87" name="组合 86">
              <a:extLst>
                <a:ext uri="{FF2B5EF4-FFF2-40B4-BE49-F238E27FC236}">
                  <a16:creationId xmlns="" xmlns:a16="http://schemas.microsoft.com/office/drawing/2014/main" id="{858CE80A-7146-4A98-9D3A-D59B96F11450}"/>
                </a:ext>
              </a:extLst>
            </p:cNvPr>
            <p:cNvGrpSpPr/>
            <p:nvPr/>
          </p:nvGrpSpPr>
          <p:grpSpPr>
            <a:xfrm rot="16200000" flipH="1">
              <a:off x="11045453" y="466116"/>
              <a:ext cx="303107" cy="303107"/>
              <a:chOff x="962675" y="5112327"/>
              <a:chExt cx="672161" cy="672161"/>
            </a:xfrm>
          </p:grpSpPr>
          <p:cxnSp>
            <p:nvCxnSpPr>
              <p:cNvPr id="88" name="直接连接符 87">
                <a:extLst>
                  <a:ext uri="{FF2B5EF4-FFF2-40B4-BE49-F238E27FC236}">
                    <a16:creationId xmlns="" xmlns:a16="http://schemas.microsoft.com/office/drawing/2014/main" id="{4AFC13FD-C73D-4353-917C-8768F27D491A}"/>
                  </a:ext>
                </a:extLst>
              </p:cNvPr>
              <p:cNvCxnSpPr/>
              <p:nvPr/>
            </p:nvCxnSpPr>
            <p:spPr>
              <a:xfrm flipH="1">
                <a:off x="962675" y="5784488"/>
                <a:ext cx="672161" cy="0"/>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a:extLst>
                  <a:ext uri="{FF2B5EF4-FFF2-40B4-BE49-F238E27FC236}">
                    <a16:creationId xmlns="" xmlns:a16="http://schemas.microsoft.com/office/drawing/2014/main" id="{26508870-9390-4DE0-B967-C9B2C8D1BDAA}"/>
                  </a:ext>
                </a:extLst>
              </p:cNvPr>
              <p:cNvCxnSpPr/>
              <p:nvPr/>
            </p:nvCxnSpPr>
            <p:spPr>
              <a:xfrm flipV="1">
                <a:off x="962675" y="5112327"/>
                <a:ext cx="0" cy="672161"/>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92" name="文本框 91">
            <a:extLst>
              <a:ext uri="{FF2B5EF4-FFF2-40B4-BE49-F238E27FC236}">
                <a16:creationId xmlns="" xmlns:a16="http://schemas.microsoft.com/office/drawing/2014/main" id="{9D0A2A64-2FAC-4A99-814F-DB29C136B0D1}"/>
              </a:ext>
            </a:extLst>
          </p:cNvPr>
          <p:cNvSpPr txBox="1"/>
          <p:nvPr/>
        </p:nvSpPr>
        <p:spPr>
          <a:xfrm>
            <a:off x="3945338" y="6397620"/>
            <a:ext cx="1253326" cy="230832"/>
          </a:xfrm>
          <a:prstGeom prst="rect">
            <a:avLst/>
          </a:prstGeom>
          <a:noFill/>
        </p:spPr>
        <p:txBody>
          <a:bodyPr vert="horz" wrap="square" lIns="0" rIns="0" rtlCol="0">
            <a:spAutoFit/>
          </a:bodyPr>
          <a:lstStyle/>
          <a:p>
            <a:pPr algn="dist" defTabSz="685800">
              <a:defRPr/>
            </a:pPr>
            <a:r>
              <a:rPr lang="en-US" altLang="zh-CN" sz="900" dirty="0">
                <a:solidFill>
                  <a:schemeClr val="tx1">
                    <a:lumMod val="65000"/>
                    <a:lumOff val="35000"/>
                  </a:schemeClr>
                </a:solidFill>
                <a:ea typeface="Microsoft YaHei"/>
                <a:cs typeface="+mn-ea"/>
                <a:sym typeface="+mn-lt"/>
              </a:rPr>
              <a:t>2019 / 01 / 30</a:t>
            </a:r>
            <a:endParaRPr lang="zh-CN" altLang="en-US" sz="900" dirty="0">
              <a:solidFill>
                <a:schemeClr val="tx1">
                  <a:lumMod val="65000"/>
                  <a:lumOff val="35000"/>
                </a:schemeClr>
              </a:solidFill>
              <a:ea typeface="Microsoft YaHei"/>
              <a:cs typeface="+mn-ea"/>
              <a:sym typeface="+mn-lt"/>
            </a:endParaRPr>
          </a:p>
        </p:txBody>
      </p:sp>
      <p:grpSp>
        <p:nvGrpSpPr>
          <p:cNvPr id="93" name="组合 92">
            <a:extLst>
              <a:ext uri="{FF2B5EF4-FFF2-40B4-BE49-F238E27FC236}">
                <a16:creationId xmlns="" xmlns:a16="http://schemas.microsoft.com/office/drawing/2014/main" id="{C0090639-11B0-4CD0-A921-02464B0880F7}"/>
              </a:ext>
            </a:extLst>
          </p:cNvPr>
          <p:cNvGrpSpPr/>
          <p:nvPr/>
        </p:nvGrpSpPr>
        <p:grpSpPr>
          <a:xfrm>
            <a:off x="631812" y="319702"/>
            <a:ext cx="7880377" cy="227330"/>
            <a:chOff x="841391" y="466116"/>
            <a:chExt cx="10507169" cy="303107"/>
          </a:xfrm>
        </p:grpSpPr>
        <p:grpSp>
          <p:nvGrpSpPr>
            <p:cNvPr id="94" name="组合 93">
              <a:extLst>
                <a:ext uri="{FF2B5EF4-FFF2-40B4-BE49-F238E27FC236}">
                  <a16:creationId xmlns="" xmlns:a16="http://schemas.microsoft.com/office/drawing/2014/main" id="{73F4665A-7B7C-42C6-8963-0252BD7508F5}"/>
                </a:ext>
              </a:extLst>
            </p:cNvPr>
            <p:cNvGrpSpPr/>
            <p:nvPr/>
          </p:nvGrpSpPr>
          <p:grpSpPr>
            <a:xfrm rot="16200000" flipH="1" flipV="1">
              <a:off x="841391" y="466116"/>
              <a:ext cx="303107" cy="303107"/>
              <a:chOff x="962675" y="5112327"/>
              <a:chExt cx="672161" cy="672161"/>
            </a:xfrm>
          </p:grpSpPr>
          <p:cxnSp>
            <p:nvCxnSpPr>
              <p:cNvPr id="98" name="直接连接符 97">
                <a:extLst>
                  <a:ext uri="{FF2B5EF4-FFF2-40B4-BE49-F238E27FC236}">
                    <a16:creationId xmlns="" xmlns:a16="http://schemas.microsoft.com/office/drawing/2014/main" id="{5BB09AB0-32B6-44DC-89D0-A14DE6FB03E5}"/>
                  </a:ext>
                </a:extLst>
              </p:cNvPr>
              <p:cNvCxnSpPr/>
              <p:nvPr/>
            </p:nvCxnSpPr>
            <p:spPr>
              <a:xfrm flipH="1">
                <a:off x="962675" y="5784488"/>
                <a:ext cx="672161" cy="0"/>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9" name="直接连接符 98">
                <a:extLst>
                  <a:ext uri="{FF2B5EF4-FFF2-40B4-BE49-F238E27FC236}">
                    <a16:creationId xmlns="" xmlns:a16="http://schemas.microsoft.com/office/drawing/2014/main" id="{A9751EEC-83DC-4D6C-B57F-E2ABD449FF98}"/>
                  </a:ext>
                </a:extLst>
              </p:cNvPr>
              <p:cNvCxnSpPr/>
              <p:nvPr/>
            </p:nvCxnSpPr>
            <p:spPr>
              <a:xfrm flipV="1">
                <a:off x="962675" y="5112327"/>
                <a:ext cx="0" cy="672161"/>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95" name="组合 94">
              <a:extLst>
                <a:ext uri="{FF2B5EF4-FFF2-40B4-BE49-F238E27FC236}">
                  <a16:creationId xmlns="" xmlns:a16="http://schemas.microsoft.com/office/drawing/2014/main" id="{358F4BB0-30A6-4360-A006-4820B406B54B}"/>
                </a:ext>
              </a:extLst>
            </p:cNvPr>
            <p:cNvGrpSpPr/>
            <p:nvPr/>
          </p:nvGrpSpPr>
          <p:grpSpPr>
            <a:xfrm rot="16200000" flipH="1">
              <a:off x="11045453" y="466116"/>
              <a:ext cx="303107" cy="303107"/>
              <a:chOff x="962675" y="5112327"/>
              <a:chExt cx="672161" cy="672161"/>
            </a:xfrm>
          </p:grpSpPr>
          <p:cxnSp>
            <p:nvCxnSpPr>
              <p:cNvPr id="96" name="直接连接符 95">
                <a:extLst>
                  <a:ext uri="{FF2B5EF4-FFF2-40B4-BE49-F238E27FC236}">
                    <a16:creationId xmlns="" xmlns:a16="http://schemas.microsoft.com/office/drawing/2014/main" id="{23BF8518-B107-4EB2-A76A-58C15ED243A0}"/>
                  </a:ext>
                </a:extLst>
              </p:cNvPr>
              <p:cNvCxnSpPr/>
              <p:nvPr/>
            </p:nvCxnSpPr>
            <p:spPr>
              <a:xfrm flipH="1">
                <a:off x="962675" y="5784488"/>
                <a:ext cx="672161" cy="0"/>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7" name="直接连接符 96">
                <a:extLst>
                  <a:ext uri="{FF2B5EF4-FFF2-40B4-BE49-F238E27FC236}">
                    <a16:creationId xmlns="" xmlns:a16="http://schemas.microsoft.com/office/drawing/2014/main" id="{DEC7A8BC-9FE5-42FA-A91E-46C7E91FA895}"/>
                  </a:ext>
                </a:extLst>
              </p:cNvPr>
              <p:cNvCxnSpPr/>
              <p:nvPr/>
            </p:nvCxnSpPr>
            <p:spPr>
              <a:xfrm flipV="1">
                <a:off x="962675" y="5112327"/>
                <a:ext cx="0" cy="672161"/>
              </a:xfrm>
              <a:prstGeom prst="line">
                <a:avLst/>
              </a:prstGeom>
              <a:noFill/>
              <a:ln>
                <a:solidFill>
                  <a:schemeClr val="accent1">
                    <a:lumMod val="60000"/>
                    <a:lumOff val="40000"/>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Tree>
    <p:extLst>
      <p:ext uri="{BB962C8B-B14F-4D97-AF65-F5344CB8AC3E}">
        <p14:creationId xmlns="" xmlns:p14="http://schemas.microsoft.com/office/powerpoint/2010/main" val="34553207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椭圆 38">
            <a:extLst>
              <a:ext uri="{FF2B5EF4-FFF2-40B4-BE49-F238E27FC236}">
                <a16:creationId xmlns="" xmlns:a16="http://schemas.microsoft.com/office/drawing/2014/main" id="{69A2C5F9-1C33-477A-B225-C0563C7BB7A0}"/>
              </a:ext>
            </a:extLst>
          </p:cNvPr>
          <p:cNvSpPr/>
          <p:nvPr/>
        </p:nvSpPr>
        <p:spPr>
          <a:xfrm>
            <a:off x="2430048" y="1397486"/>
            <a:ext cx="4283904" cy="4283904"/>
          </a:xfrm>
          <a:prstGeom prst="ellipse">
            <a:avLst/>
          </a:prstGeom>
          <a:gradFill flip="none" rotWithShape="1">
            <a:gsLst>
              <a:gs pos="100000">
                <a:schemeClr val="accent1">
                  <a:lumMod val="20000"/>
                  <a:lumOff val="80000"/>
                  <a:alpha val="10000"/>
                </a:schemeClr>
              </a:gs>
              <a:gs pos="0">
                <a:schemeClr val="accent1">
                  <a:lumMod val="60000"/>
                  <a:lumOff val="40000"/>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Freeform: Shape 19">
            <a:extLst>
              <a:ext uri="{FF2B5EF4-FFF2-40B4-BE49-F238E27FC236}">
                <a16:creationId xmlns="" xmlns:a16="http://schemas.microsoft.com/office/drawing/2014/main" id="{B6B6F56A-CDA0-4957-8500-BB67865812A6}"/>
              </a:ext>
            </a:extLst>
          </p:cNvPr>
          <p:cNvSpPr/>
          <p:nvPr/>
        </p:nvSpPr>
        <p:spPr>
          <a:xfrm flipH="1" flipV="1">
            <a:off x="5957791" y="2294854"/>
            <a:ext cx="2008921" cy="2662058"/>
          </a:xfrm>
          <a:custGeom>
            <a:avLst/>
            <a:gdLst>
              <a:gd name="connsiteX0" fmla="*/ 0 w 3275465"/>
              <a:gd name="connsiteY0" fmla="*/ 0 h 4340379"/>
              <a:gd name="connsiteX1" fmla="*/ 3275465 w 3275465"/>
              <a:gd name="connsiteY1" fmla="*/ 0 h 4340379"/>
              <a:gd name="connsiteX2" fmla="*/ 3275465 w 3275465"/>
              <a:gd name="connsiteY2" fmla="*/ 2873103 h 4340379"/>
              <a:gd name="connsiteX3" fmla="*/ 0 w 3275465"/>
              <a:gd name="connsiteY3" fmla="*/ 4340379 h 4340379"/>
              <a:gd name="connsiteX4" fmla="*/ 0 w 3275465"/>
              <a:gd name="connsiteY4" fmla="*/ 0 h 434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5465" h="4340379">
                <a:moveTo>
                  <a:pt x="0" y="0"/>
                </a:moveTo>
                <a:lnTo>
                  <a:pt x="3275465" y="0"/>
                </a:lnTo>
                <a:lnTo>
                  <a:pt x="3275465" y="2873103"/>
                </a:lnTo>
                <a:lnTo>
                  <a:pt x="0" y="4340379"/>
                </a:lnTo>
                <a:lnTo>
                  <a:pt x="0" y="0"/>
                </a:lnTo>
                <a:close/>
              </a:path>
            </a:pathLst>
          </a:custGeom>
          <a:gradFill>
            <a:gsLst>
              <a:gs pos="42000">
                <a:schemeClr val="bg1">
                  <a:alpha val="90000"/>
                </a:schemeClr>
              </a:gs>
              <a:gs pos="100000">
                <a:schemeClr val="bg1">
                  <a:alpha val="0"/>
                </a:schemeClr>
              </a:gs>
            </a:gsLst>
            <a:lin ang="5400000" scaled="1"/>
          </a:gradFill>
          <a:ln>
            <a:gradFill flip="none" rotWithShape="1">
              <a:gsLst>
                <a:gs pos="0">
                  <a:schemeClr val="accent1">
                    <a:lumMod val="60000"/>
                    <a:lumOff val="40000"/>
                  </a:schemeClr>
                </a:gs>
                <a:gs pos="77000">
                  <a:schemeClr val="accent1">
                    <a:lumMod val="60000"/>
                    <a:lumOff val="40000"/>
                    <a:alpha val="0"/>
                  </a:schemeClr>
                </a:gs>
              </a:gsLst>
              <a:lin ang="42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5" name="Straight Connector 4">
            <a:extLst>
              <a:ext uri="{FF2B5EF4-FFF2-40B4-BE49-F238E27FC236}">
                <a16:creationId xmlns="" xmlns:a16="http://schemas.microsoft.com/office/drawing/2014/main" id="{28057C69-2B33-420B-A3FE-8C36A76E1246}"/>
              </a:ext>
            </a:extLst>
          </p:cNvPr>
          <p:cNvCxnSpPr>
            <a:cxnSpLocks/>
          </p:cNvCxnSpPr>
          <p:nvPr/>
        </p:nvCxnSpPr>
        <p:spPr>
          <a:xfrm flipV="1">
            <a:off x="771525" y="1891728"/>
            <a:ext cx="7600950" cy="3376829"/>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7" name="直角三角形 36">
            <a:extLst>
              <a:ext uri="{FF2B5EF4-FFF2-40B4-BE49-F238E27FC236}">
                <a16:creationId xmlns="" xmlns:a16="http://schemas.microsoft.com/office/drawing/2014/main" id="{483F9A8D-1F9A-45BF-BFE9-73AE5D1C9C9B}"/>
              </a:ext>
            </a:extLst>
          </p:cNvPr>
          <p:cNvSpPr/>
          <p:nvPr/>
        </p:nvSpPr>
        <p:spPr>
          <a:xfrm rot="20174935">
            <a:off x="704340" y="4954319"/>
            <a:ext cx="421001" cy="234188"/>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8" name="直角三角形 37">
            <a:extLst>
              <a:ext uri="{FF2B5EF4-FFF2-40B4-BE49-F238E27FC236}">
                <a16:creationId xmlns="" xmlns:a16="http://schemas.microsoft.com/office/drawing/2014/main" id="{BF00F63F-C846-4319-BF90-427B684D187D}"/>
              </a:ext>
            </a:extLst>
          </p:cNvPr>
          <p:cNvSpPr/>
          <p:nvPr/>
        </p:nvSpPr>
        <p:spPr>
          <a:xfrm rot="20151682" flipH="1">
            <a:off x="7918423" y="1744530"/>
            <a:ext cx="421001" cy="234188"/>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文本占位符 1">
            <a:extLst>
              <a:ext uri="{FF2B5EF4-FFF2-40B4-BE49-F238E27FC236}">
                <a16:creationId xmlns="" xmlns:a16="http://schemas.microsoft.com/office/drawing/2014/main" id="{8BC0BF7E-14ED-4988-8D21-360556C3EDDA}"/>
              </a:ext>
            </a:extLst>
          </p:cNvPr>
          <p:cNvSpPr>
            <a:spLocks noGrp="1"/>
          </p:cNvSpPr>
          <p:nvPr>
            <p:ph type="body" sz="quarter" idx="11"/>
          </p:nvPr>
        </p:nvSpPr>
        <p:spPr/>
        <p:txBody>
          <a:bodyPr/>
          <a:lstStyle/>
          <a:p>
            <a:r>
              <a:rPr lang="en-US" altLang="zh-CN" dirty="0"/>
              <a:t>Please add the title</a:t>
            </a:r>
          </a:p>
        </p:txBody>
      </p:sp>
      <p:sp>
        <p:nvSpPr>
          <p:cNvPr id="4" name="文本占位符 3">
            <a:extLst>
              <a:ext uri="{FF2B5EF4-FFF2-40B4-BE49-F238E27FC236}">
                <a16:creationId xmlns="" xmlns:a16="http://schemas.microsoft.com/office/drawing/2014/main" id="{CC57D85C-DABD-494C-9352-36C74F86BC13}"/>
              </a:ext>
            </a:extLst>
          </p:cNvPr>
          <p:cNvSpPr>
            <a:spLocks noGrp="1"/>
          </p:cNvSpPr>
          <p:nvPr>
            <p:ph type="body" sz="quarter" idx="10"/>
          </p:nvPr>
        </p:nvSpPr>
        <p:spPr/>
        <p:txBody>
          <a:bodyPr/>
          <a:lstStyle/>
          <a:p>
            <a:r>
              <a:rPr lang="zh-CN" altLang="en-US" dirty="0"/>
              <a:t>两点相互促进式</a:t>
            </a:r>
          </a:p>
        </p:txBody>
      </p:sp>
      <p:sp>
        <p:nvSpPr>
          <p:cNvPr id="6" name="Freeform: Shape 16">
            <a:extLst>
              <a:ext uri="{FF2B5EF4-FFF2-40B4-BE49-F238E27FC236}">
                <a16:creationId xmlns="" xmlns:a16="http://schemas.microsoft.com/office/drawing/2014/main" id="{02332520-0AC0-4B5C-8180-151F0647BFF8}"/>
              </a:ext>
            </a:extLst>
          </p:cNvPr>
          <p:cNvSpPr/>
          <p:nvPr/>
        </p:nvSpPr>
        <p:spPr>
          <a:xfrm>
            <a:off x="1177290" y="2358287"/>
            <a:ext cx="2008921" cy="2662058"/>
          </a:xfrm>
          <a:custGeom>
            <a:avLst/>
            <a:gdLst>
              <a:gd name="connsiteX0" fmla="*/ 0 w 3275465"/>
              <a:gd name="connsiteY0" fmla="*/ 0 h 4340379"/>
              <a:gd name="connsiteX1" fmla="*/ 3275465 w 3275465"/>
              <a:gd name="connsiteY1" fmla="*/ 0 h 4340379"/>
              <a:gd name="connsiteX2" fmla="*/ 3275465 w 3275465"/>
              <a:gd name="connsiteY2" fmla="*/ 2873103 h 4340379"/>
              <a:gd name="connsiteX3" fmla="*/ 0 w 3275465"/>
              <a:gd name="connsiteY3" fmla="*/ 4340379 h 4340379"/>
              <a:gd name="connsiteX4" fmla="*/ 0 w 3275465"/>
              <a:gd name="connsiteY4" fmla="*/ 0 h 434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5465" h="4340379">
                <a:moveTo>
                  <a:pt x="0" y="0"/>
                </a:moveTo>
                <a:lnTo>
                  <a:pt x="3275465" y="0"/>
                </a:lnTo>
                <a:lnTo>
                  <a:pt x="3275465" y="2873103"/>
                </a:lnTo>
                <a:lnTo>
                  <a:pt x="0" y="4340379"/>
                </a:lnTo>
                <a:lnTo>
                  <a:pt x="0" y="0"/>
                </a:lnTo>
                <a:close/>
              </a:path>
            </a:pathLst>
          </a:custGeom>
          <a:gradFill>
            <a:gsLst>
              <a:gs pos="42000">
                <a:schemeClr val="bg1">
                  <a:alpha val="90000"/>
                </a:schemeClr>
              </a:gs>
              <a:gs pos="100000">
                <a:schemeClr val="bg1">
                  <a:alpha val="0"/>
                </a:schemeClr>
              </a:gs>
            </a:gsLst>
            <a:lin ang="5400000" scaled="1"/>
          </a:gradFill>
          <a:ln>
            <a:gradFill flip="none" rotWithShape="1">
              <a:gsLst>
                <a:gs pos="0">
                  <a:schemeClr val="accent1">
                    <a:lumMod val="60000"/>
                    <a:lumOff val="40000"/>
                  </a:schemeClr>
                </a:gs>
                <a:gs pos="77000">
                  <a:schemeClr val="accent1">
                    <a:lumMod val="60000"/>
                    <a:lumOff val="40000"/>
                    <a:alpha val="0"/>
                  </a:schemeClr>
                </a:gs>
              </a:gsLst>
              <a:lin ang="42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Freeform 33">
            <a:extLst>
              <a:ext uri="{FF2B5EF4-FFF2-40B4-BE49-F238E27FC236}">
                <a16:creationId xmlns="" xmlns:a16="http://schemas.microsoft.com/office/drawing/2014/main" id="{53F89B9C-D3C2-4225-9C97-772339236170}"/>
              </a:ext>
            </a:extLst>
          </p:cNvPr>
          <p:cNvSpPr>
            <a:spLocks noEditPoints="1"/>
          </p:cNvSpPr>
          <p:nvPr/>
        </p:nvSpPr>
        <p:spPr bwMode="auto">
          <a:xfrm>
            <a:off x="2064656" y="2046643"/>
            <a:ext cx="234188" cy="234188"/>
          </a:xfrm>
          <a:custGeom>
            <a:avLst/>
            <a:gdLst>
              <a:gd name="T0" fmla="*/ 302 w 596"/>
              <a:gd name="T1" fmla="*/ 536 h 596"/>
              <a:gd name="T2" fmla="*/ 291 w 596"/>
              <a:gd name="T3" fmla="*/ 534 h 596"/>
              <a:gd name="T4" fmla="*/ 110 w 596"/>
              <a:gd name="T5" fmla="*/ 350 h 596"/>
              <a:gd name="T6" fmla="*/ 112 w 596"/>
              <a:gd name="T7" fmla="*/ 342 h 596"/>
              <a:gd name="T8" fmla="*/ 119 w 596"/>
              <a:gd name="T9" fmla="*/ 338 h 596"/>
              <a:gd name="T10" fmla="*/ 219 w 596"/>
              <a:gd name="T11" fmla="*/ 87 h 596"/>
              <a:gd name="T12" fmla="*/ 228 w 596"/>
              <a:gd name="T13" fmla="*/ 80 h 596"/>
              <a:gd name="T14" fmla="*/ 374 w 596"/>
              <a:gd name="T15" fmla="*/ 83 h 596"/>
              <a:gd name="T16" fmla="*/ 378 w 596"/>
              <a:gd name="T17" fmla="*/ 338 h 596"/>
              <a:gd name="T18" fmla="*/ 482 w 596"/>
              <a:gd name="T19" fmla="*/ 340 h 596"/>
              <a:gd name="T20" fmla="*/ 487 w 596"/>
              <a:gd name="T21" fmla="*/ 347 h 596"/>
              <a:gd name="T22" fmla="*/ 483 w 596"/>
              <a:gd name="T23" fmla="*/ 356 h 596"/>
              <a:gd name="T24" fmla="*/ 268 w 596"/>
              <a:gd name="T25" fmla="*/ 2 h 596"/>
              <a:gd name="T26" fmla="*/ 225 w 596"/>
              <a:gd name="T27" fmla="*/ 10 h 596"/>
              <a:gd name="T28" fmla="*/ 184 w 596"/>
              <a:gd name="T29" fmla="*/ 23 h 596"/>
              <a:gd name="T30" fmla="*/ 145 w 596"/>
              <a:gd name="T31" fmla="*/ 42 h 596"/>
              <a:gd name="T32" fmla="*/ 109 w 596"/>
              <a:gd name="T33" fmla="*/ 68 h 596"/>
              <a:gd name="T34" fmla="*/ 77 w 596"/>
              <a:gd name="T35" fmla="*/ 99 h 596"/>
              <a:gd name="T36" fmla="*/ 49 w 596"/>
              <a:gd name="T37" fmla="*/ 133 h 596"/>
              <a:gd name="T38" fmla="*/ 29 w 596"/>
              <a:gd name="T39" fmla="*/ 171 h 596"/>
              <a:gd name="T40" fmla="*/ 13 w 596"/>
              <a:gd name="T41" fmla="*/ 212 h 596"/>
              <a:gd name="T42" fmla="*/ 3 w 596"/>
              <a:gd name="T43" fmla="*/ 254 h 596"/>
              <a:gd name="T44" fmla="*/ 0 w 596"/>
              <a:gd name="T45" fmla="*/ 298 h 596"/>
              <a:gd name="T46" fmla="*/ 3 w 596"/>
              <a:gd name="T47" fmla="*/ 343 h 596"/>
              <a:gd name="T48" fmla="*/ 13 w 596"/>
              <a:gd name="T49" fmla="*/ 386 h 596"/>
              <a:gd name="T50" fmla="*/ 29 w 596"/>
              <a:gd name="T51" fmla="*/ 426 h 596"/>
              <a:gd name="T52" fmla="*/ 49 w 596"/>
              <a:gd name="T53" fmla="*/ 464 h 596"/>
              <a:gd name="T54" fmla="*/ 77 w 596"/>
              <a:gd name="T55" fmla="*/ 498 h 596"/>
              <a:gd name="T56" fmla="*/ 109 w 596"/>
              <a:gd name="T57" fmla="*/ 529 h 596"/>
              <a:gd name="T58" fmla="*/ 145 w 596"/>
              <a:gd name="T59" fmla="*/ 554 h 596"/>
              <a:gd name="T60" fmla="*/ 184 w 596"/>
              <a:gd name="T61" fmla="*/ 574 h 596"/>
              <a:gd name="T62" fmla="*/ 225 w 596"/>
              <a:gd name="T63" fmla="*/ 588 h 596"/>
              <a:gd name="T64" fmla="*/ 268 w 596"/>
              <a:gd name="T65" fmla="*/ 595 h 596"/>
              <a:gd name="T66" fmla="*/ 313 w 596"/>
              <a:gd name="T67" fmla="*/ 596 h 596"/>
              <a:gd name="T68" fmla="*/ 356 w 596"/>
              <a:gd name="T69" fmla="*/ 591 h 596"/>
              <a:gd name="T70" fmla="*/ 398 w 596"/>
              <a:gd name="T71" fmla="*/ 579 h 596"/>
              <a:gd name="T72" fmla="*/ 438 w 596"/>
              <a:gd name="T73" fmla="*/ 562 h 596"/>
              <a:gd name="T74" fmla="*/ 475 w 596"/>
              <a:gd name="T75" fmla="*/ 538 h 596"/>
              <a:gd name="T76" fmla="*/ 508 w 596"/>
              <a:gd name="T77" fmla="*/ 509 h 596"/>
              <a:gd name="T78" fmla="*/ 537 w 596"/>
              <a:gd name="T79" fmla="*/ 475 h 596"/>
              <a:gd name="T80" fmla="*/ 561 w 596"/>
              <a:gd name="T81" fmla="*/ 439 h 596"/>
              <a:gd name="T82" fmla="*/ 578 w 596"/>
              <a:gd name="T83" fmla="*/ 399 h 596"/>
              <a:gd name="T84" fmla="*/ 590 w 596"/>
              <a:gd name="T85" fmla="*/ 358 h 596"/>
              <a:gd name="T86" fmla="*/ 596 w 596"/>
              <a:gd name="T87" fmla="*/ 313 h 596"/>
              <a:gd name="T88" fmla="*/ 595 w 596"/>
              <a:gd name="T89" fmla="*/ 268 h 596"/>
              <a:gd name="T90" fmla="*/ 586 w 596"/>
              <a:gd name="T91" fmla="*/ 224 h 596"/>
              <a:gd name="T92" fmla="*/ 572 w 596"/>
              <a:gd name="T93" fmla="*/ 183 h 596"/>
              <a:gd name="T94" fmla="*/ 552 w 596"/>
              <a:gd name="T95" fmla="*/ 144 h 596"/>
              <a:gd name="T96" fmla="*/ 528 w 596"/>
              <a:gd name="T97" fmla="*/ 109 h 596"/>
              <a:gd name="T98" fmla="*/ 498 w 596"/>
              <a:gd name="T99" fmla="*/ 78 h 596"/>
              <a:gd name="T100" fmla="*/ 464 w 596"/>
              <a:gd name="T101" fmla="*/ 52 h 596"/>
              <a:gd name="T102" fmla="*/ 427 w 596"/>
              <a:gd name="T103" fmla="*/ 30 h 596"/>
              <a:gd name="T104" fmla="*/ 386 w 596"/>
              <a:gd name="T105" fmla="*/ 14 h 596"/>
              <a:gd name="T106" fmla="*/ 343 w 596"/>
              <a:gd name="T107" fmla="*/ 5 h 596"/>
              <a:gd name="T108" fmla="*/ 298 w 596"/>
              <a:gd name="T109" fmla="*/ 0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6" h="596">
                <a:moveTo>
                  <a:pt x="483" y="356"/>
                </a:moveTo>
                <a:lnTo>
                  <a:pt x="305" y="534"/>
                </a:lnTo>
                <a:lnTo>
                  <a:pt x="302" y="536"/>
                </a:lnTo>
                <a:lnTo>
                  <a:pt x="298" y="537"/>
                </a:lnTo>
                <a:lnTo>
                  <a:pt x="294" y="536"/>
                </a:lnTo>
                <a:lnTo>
                  <a:pt x="291" y="534"/>
                </a:lnTo>
                <a:lnTo>
                  <a:pt x="112" y="356"/>
                </a:lnTo>
                <a:lnTo>
                  <a:pt x="111" y="353"/>
                </a:lnTo>
                <a:lnTo>
                  <a:pt x="110" y="350"/>
                </a:lnTo>
                <a:lnTo>
                  <a:pt x="109" y="347"/>
                </a:lnTo>
                <a:lnTo>
                  <a:pt x="110" y="345"/>
                </a:lnTo>
                <a:lnTo>
                  <a:pt x="112" y="342"/>
                </a:lnTo>
                <a:lnTo>
                  <a:pt x="114" y="340"/>
                </a:lnTo>
                <a:lnTo>
                  <a:pt x="116" y="339"/>
                </a:lnTo>
                <a:lnTo>
                  <a:pt x="119" y="338"/>
                </a:lnTo>
                <a:lnTo>
                  <a:pt x="219" y="338"/>
                </a:lnTo>
                <a:lnTo>
                  <a:pt x="219" y="90"/>
                </a:lnTo>
                <a:lnTo>
                  <a:pt x="219" y="87"/>
                </a:lnTo>
                <a:lnTo>
                  <a:pt x="221" y="83"/>
                </a:lnTo>
                <a:lnTo>
                  <a:pt x="224" y="81"/>
                </a:lnTo>
                <a:lnTo>
                  <a:pt x="228" y="80"/>
                </a:lnTo>
                <a:lnTo>
                  <a:pt x="368" y="80"/>
                </a:lnTo>
                <a:lnTo>
                  <a:pt x="371" y="81"/>
                </a:lnTo>
                <a:lnTo>
                  <a:pt x="374" y="83"/>
                </a:lnTo>
                <a:lnTo>
                  <a:pt x="376" y="87"/>
                </a:lnTo>
                <a:lnTo>
                  <a:pt x="378" y="90"/>
                </a:lnTo>
                <a:lnTo>
                  <a:pt x="378" y="338"/>
                </a:lnTo>
                <a:lnTo>
                  <a:pt x="477" y="338"/>
                </a:lnTo>
                <a:lnTo>
                  <a:pt x="479" y="338"/>
                </a:lnTo>
                <a:lnTo>
                  <a:pt x="482" y="340"/>
                </a:lnTo>
                <a:lnTo>
                  <a:pt x="484" y="342"/>
                </a:lnTo>
                <a:lnTo>
                  <a:pt x="486" y="345"/>
                </a:lnTo>
                <a:lnTo>
                  <a:pt x="487" y="347"/>
                </a:lnTo>
                <a:lnTo>
                  <a:pt x="487" y="350"/>
                </a:lnTo>
                <a:lnTo>
                  <a:pt x="486" y="353"/>
                </a:lnTo>
                <a:lnTo>
                  <a:pt x="483" y="356"/>
                </a:lnTo>
                <a:close/>
                <a:moveTo>
                  <a:pt x="298" y="0"/>
                </a:moveTo>
                <a:lnTo>
                  <a:pt x="282" y="1"/>
                </a:lnTo>
                <a:lnTo>
                  <a:pt x="268" y="2"/>
                </a:lnTo>
                <a:lnTo>
                  <a:pt x="253" y="3"/>
                </a:lnTo>
                <a:lnTo>
                  <a:pt x="239" y="7"/>
                </a:lnTo>
                <a:lnTo>
                  <a:pt x="225" y="10"/>
                </a:lnTo>
                <a:lnTo>
                  <a:pt x="211" y="13"/>
                </a:lnTo>
                <a:lnTo>
                  <a:pt x="197" y="18"/>
                </a:lnTo>
                <a:lnTo>
                  <a:pt x="184" y="23"/>
                </a:lnTo>
                <a:lnTo>
                  <a:pt x="170" y="29"/>
                </a:lnTo>
                <a:lnTo>
                  <a:pt x="157" y="36"/>
                </a:lnTo>
                <a:lnTo>
                  <a:pt x="145" y="42"/>
                </a:lnTo>
                <a:lnTo>
                  <a:pt x="132" y="51"/>
                </a:lnTo>
                <a:lnTo>
                  <a:pt x="121" y="59"/>
                </a:lnTo>
                <a:lnTo>
                  <a:pt x="109" y="68"/>
                </a:lnTo>
                <a:lnTo>
                  <a:pt x="98" y="78"/>
                </a:lnTo>
                <a:lnTo>
                  <a:pt x="87" y="88"/>
                </a:lnTo>
                <a:lnTo>
                  <a:pt x="77" y="99"/>
                </a:lnTo>
                <a:lnTo>
                  <a:pt x="68" y="110"/>
                </a:lnTo>
                <a:lnTo>
                  <a:pt x="58" y="121"/>
                </a:lnTo>
                <a:lnTo>
                  <a:pt x="49" y="133"/>
                </a:lnTo>
                <a:lnTo>
                  <a:pt x="42" y="146"/>
                </a:lnTo>
                <a:lnTo>
                  <a:pt x="35" y="158"/>
                </a:lnTo>
                <a:lnTo>
                  <a:pt x="29" y="171"/>
                </a:lnTo>
                <a:lnTo>
                  <a:pt x="22" y="185"/>
                </a:lnTo>
                <a:lnTo>
                  <a:pt x="17" y="198"/>
                </a:lnTo>
                <a:lnTo>
                  <a:pt x="13" y="212"/>
                </a:lnTo>
                <a:lnTo>
                  <a:pt x="9" y="226"/>
                </a:lnTo>
                <a:lnTo>
                  <a:pt x="6" y="240"/>
                </a:lnTo>
                <a:lnTo>
                  <a:pt x="3" y="254"/>
                </a:lnTo>
                <a:lnTo>
                  <a:pt x="2" y="269"/>
                </a:lnTo>
                <a:lnTo>
                  <a:pt x="1" y="284"/>
                </a:lnTo>
                <a:lnTo>
                  <a:pt x="0" y="298"/>
                </a:lnTo>
                <a:lnTo>
                  <a:pt x="1" y="313"/>
                </a:lnTo>
                <a:lnTo>
                  <a:pt x="2" y="329"/>
                </a:lnTo>
                <a:lnTo>
                  <a:pt x="3" y="343"/>
                </a:lnTo>
                <a:lnTo>
                  <a:pt x="6" y="358"/>
                </a:lnTo>
                <a:lnTo>
                  <a:pt x="9" y="372"/>
                </a:lnTo>
                <a:lnTo>
                  <a:pt x="13" y="386"/>
                </a:lnTo>
                <a:lnTo>
                  <a:pt x="17" y="399"/>
                </a:lnTo>
                <a:lnTo>
                  <a:pt x="22" y="413"/>
                </a:lnTo>
                <a:lnTo>
                  <a:pt x="29" y="426"/>
                </a:lnTo>
                <a:lnTo>
                  <a:pt x="35" y="439"/>
                </a:lnTo>
                <a:lnTo>
                  <a:pt x="42" y="452"/>
                </a:lnTo>
                <a:lnTo>
                  <a:pt x="49" y="464"/>
                </a:lnTo>
                <a:lnTo>
                  <a:pt x="58" y="475"/>
                </a:lnTo>
                <a:lnTo>
                  <a:pt x="68" y="487"/>
                </a:lnTo>
                <a:lnTo>
                  <a:pt x="77" y="498"/>
                </a:lnTo>
                <a:lnTo>
                  <a:pt x="87" y="509"/>
                </a:lnTo>
                <a:lnTo>
                  <a:pt x="98" y="520"/>
                </a:lnTo>
                <a:lnTo>
                  <a:pt x="109" y="529"/>
                </a:lnTo>
                <a:lnTo>
                  <a:pt x="121" y="538"/>
                </a:lnTo>
                <a:lnTo>
                  <a:pt x="132" y="547"/>
                </a:lnTo>
                <a:lnTo>
                  <a:pt x="145" y="554"/>
                </a:lnTo>
                <a:lnTo>
                  <a:pt x="157" y="562"/>
                </a:lnTo>
                <a:lnTo>
                  <a:pt x="170" y="568"/>
                </a:lnTo>
                <a:lnTo>
                  <a:pt x="184" y="574"/>
                </a:lnTo>
                <a:lnTo>
                  <a:pt x="197" y="579"/>
                </a:lnTo>
                <a:lnTo>
                  <a:pt x="211" y="583"/>
                </a:lnTo>
                <a:lnTo>
                  <a:pt x="225" y="588"/>
                </a:lnTo>
                <a:lnTo>
                  <a:pt x="239" y="591"/>
                </a:lnTo>
                <a:lnTo>
                  <a:pt x="253" y="593"/>
                </a:lnTo>
                <a:lnTo>
                  <a:pt x="268" y="595"/>
                </a:lnTo>
                <a:lnTo>
                  <a:pt x="282" y="596"/>
                </a:lnTo>
                <a:lnTo>
                  <a:pt x="298" y="596"/>
                </a:lnTo>
                <a:lnTo>
                  <a:pt x="313" y="596"/>
                </a:lnTo>
                <a:lnTo>
                  <a:pt x="328" y="595"/>
                </a:lnTo>
                <a:lnTo>
                  <a:pt x="342" y="593"/>
                </a:lnTo>
                <a:lnTo>
                  <a:pt x="356" y="591"/>
                </a:lnTo>
                <a:lnTo>
                  <a:pt x="371" y="588"/>
                </a:lnTo>
                <a:lnTo>
                  <a:pt x="385" y="583"/>
                </a:lnTo>
                <a:lnTo>
                  <a:pt x="398" y="579"/>
                </a:lnTo>
                <a:lnTo>
                  <a:pt x="412" y="574"/>
                </a:lnTo>
                <a:lnTo>
                  <a:pt x="425" y="568"/>
                </a:lnTo>
                <a:lnTo>
                  <a:pt x="438" y="562"/>
                </a:lnTo>
                <a:lnTo>
                  <a:pt x="451" y="554"/>
                </a:lnTo>
                <a:lnTo>
                  <a:pt x="463" y="547"/>
                </a:lnTo>
                <a:lnTo>
                  <a:pt x="475" y="538"/>
                </a:lnTo>
                <a:lnTo>
                  <a:pt x="487" y="529"/>
                </a:lnTo>
                <a:lnTo>
                  <a:pt x="497" y="520"/>
                </a:lnTo>
                <a:lnTo>
                  <a:pt x="508" y="509"/>
                </a:lnTo>
                <a:lnTo>
                  <a:pt x="519" y="498"/>
                </a:lnTo>
                <a:lnTo>
                  <a:pt x="529" y="487"/>
                </a:lnTo>
                <a:lnTo>
                  <a:pt x="537" y="475"/>
                </a:lnTo>
                <a:lnTo>
                  <a:pt x="546" y="464"/>
                </a:lnTo>
                <a:lnTo>
                  <a:pt x="554" y="452"/>
                </a:lnTo>
                <a:lnTo>
                  <a:pt x="561" y="439"/>
                </a:lnTo>
                <a:lnTo>
                  <a:pt x="568" y="426"/>
                </a:lnTo>
                <a:lnTo>
                  <a:pt x="573" y="413"/>
                </a:lnTo>
                <a:lnTo>
                  <a:pt x="578" y="399"/>
                </a:lnTo>
                <a:lnTo>
                  <a:pt x="583" y="386"/>
                </a:lnTo>
                <a:lnTo>
                  <a:pt x="587" y="372"/>
                </a:lnTo>
                <a:lnTo>
                  <a:pt x="590" y="358"/>
                </a:lnTo>
                <a:lnTo>
                  <a:pt x="592" y="343"/>
                </a:lnTo>
                <a:lnTo>
                  <a:pt x="595" y="329"/>
                </a:lnTo>
                <a:lnTo>
                  <a:pt x="596" y="313"/>
                </a:lnTo>
                <a:lnTo>
                  <a:pt x="596" y="298"/>
                </a:lnTo>
                <a:lnTo>
                  <a:pt x="596" y="283"/>
                </a:lnTo>
                <a:lnTo>
                  <a:pt x="595" y="268"/>
                </a:lnTo>
                <a:lnTo>
                  <a:pt x="592" y="253"/>
                </a:lnTo>
                <a:lnTo>
                  <a:pt x="589" y="239"/>
                </a:lnTo>
                <a:lnTo>
                  <a:pt x="586" y="224"/>
                </a:lnTo>
                <a:lnTo>
                  <a:pt x="583" y="210"/>
                </a:lnTo>
                <a:lnTo>
                  <a:pt x="577" y="197"/>
                </a:lnTo>
                <a:lnTo>
                  <a:pt x="572" y="183"/>
                </a:lnTo>
                <a:lnTo>
                  <a:pt x="567" y="170"/>
                </a:lnTo>
                <a:lnTo>
                  <a:pt x="560" y="157"/>
                </a:lnTo>
                <a:lnTo>
                  <a:pt x="552" y="144"/>
                </a:lnTo>
                <a:lnTo>
                  <a:pt x="545" y="132"/>
                </a:lnTo>
                <a:lnTo>
                  <a:pt x="536" y="120"/>
                </a:lnTo>
                <a:lnTo>
                  <a:pt x="528" y="109"/>
                </a:lnTo>
                <a:lnTo>
                  <a:pt x="518" y="99"/>
                </a:lnTo>
                <a:lnTo>
                  <a:pt x="508" y="88"/>
                </a:lnTo>
                <a:lnTo>
                  <a:pt x="498" y="78"/>
                </a:lnTo>
                <a:lnTo>
                  <a:pt x="488" y="69"/>
                </a:lnTo>
                <a:lnTo>
                  <a:pt x="476" y="60"/>
                </a:lnTo>
                <a:lnTo>
                  <a:pt x="464" y="52"/>
                </a:lnTo>
                <a:lnTo>
                  <a:pt x="452" y="43"/>
                </a:lnTo>
                <a:lnTo>
                  <a:pt x="440" y="37"/>
                </a:lnTo>
                <a:lnTo>
                  <a:pt x="427" y="30"/>
                </a:lnTo>
                <a:lnTo>
                  <a:pt x="413" y="24"/>
                </a:lnTo>
                <a:lnTo>
                  <a:pt x="400" y="19"/>
                </a:lnTo>
                <a:lnTo>
                  <a:pt x="386" y="14"/>
                </a:lnTo>
                <a:lnTo>
                  <a:pt x="372" y="10"/>
                </a:lnTo>
                <a:lnTo>
                  <a:pt x="358" y="7"/>
                </a:lnTo>
                <a:lnTo>
                  <a:pt x="343" y="5"/>
                </a:lnTo>
                <a:lnTo>
                  <a:pt x="328" y="2"/>
                </a:lnTo>
                <a:lnTo>
                  <a:pt x="313" y="1"/>
                </a:lnTo>
                <a:lnTo>
                  <a:pt x="298" y="0"/>
                </a:lnTo>
                <a:close/>
              </a:path>
            </a:pathLst>
          </a:custGeom>
          <a:solidFill>
            <a:schemeClr val="accent1">
              <a:lumMod val="60000"/>
              <a:lumOff val="40000"/>
            </a:schemeClr>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9" name="Freeform 34">
            <a:extLst>
              <a:ext uri="{FF2B5EF4-FFF2-40B4-BE49-F238E27FC236}">
                <a16:creationId xmlns="" xmlns:a16="http://schemas.microsoft.com/office/drawing/2014/main" id="{D203E3EC-F9A9-47EA-82D9-C5674CE5599C}"/>
              </a:ext>
            </a:extLst>
          </p:cNvPr>
          <p:cNvSpPr>
            <a:spLocks noEditPoints="1"/>
          </p:cNvSpPr>
          <p:nvPr/>
        </p:nvSpPr>
        <p:spPr bwMode="auto">
          <a:xfrm>
            <a:off x="6845157" y="5034369"/>
            <a:ext cx="234188" cy="234188"/>
          </a:xfrm>
          <a:custGeom>
            <a:avLst/>
            <a:gdLst>
              <a:gd name="T0" fmla="*/ 482 w 597"/>
              <a:gd name="T1" fmla="*/ 257 h 596"/>
              <a:gd name="T2" fmla="*/ 377 w 597"/>
              <a:gd name="T3" fmla="*/ 259 h 596"/>
              <a:gd name="T4" fmla="*/ 375 w 597"/>
              <a:gd name="T5" fmla="*/ 514 h 596"/>
              <a:gd name="T6" fmla="*/ 228 w 597"/>
              <a:gd name="T7" fmla="*/ 518 h 596"/>
              <a:gd name="T8" fmla="*/ 220 w 597"/>
              <a:gd name="T9" fmla="*/ 511 h 596"/>
              <a:gd name="T10" fmla="*/ 119 w 597"/>
              <a:gd name="T11" fmla="*/ 259 h 596"/>
              <a:gd name="T12" fmla="*/ 112 w 597"/>
              <a:gd name="T13" fmla="*/ 255 h 596"/>
              <a:gd name="T14" fmla="*/ 109 w 597"/>
              <a:gd name="T15" fmla="*/ 248 h 596"/>
              <a:gd name="T16" fmla="*/ 291 w 597"/>
              <a:gd name="T17" fmla="*/ 63 h 596"/>
              <a:gd name="T18" fmla="*/ 302 w 597"/>
              <a:gd name="T19" fmla="*/ 61 h 596"/>
              <a:gd name="T20" fmla="*/ 485 w 597"/>
              <a:gd name="T21" fmla="*/ 244 h 596"/>
              <a:gd name="T22" fmla="*/ 486 w 597"/>
              <a:gd name="T23" fmla="*/ 253 h 596"/>
              <a:gd name="T24" fmla="*/ 486 w 597"/>
              <a:gd name="T25" fmla="*/ 68 h 596"/>
              <a:gd name="T26" fmla="*/ 451 w 597"/>
              <a:gd name="T27" fmla="*/ 42 h 596"/>
              <a:gd name="T28" fmla="*/ 412 w 597"/>
              <a:gd name="T29" fmla="*/ 23 h 596"/>
              <a:gd name="T30" fmla="*/ 371 w 597"/>
              <a:gd name="T31" fmla="*/ 10 h 596"/>
              <a:gd name="T32" fmla="*/ 328 w 597"/>
              <a:gd name="T33" fmla="*/ 2 h 596"/>
              <a:gd name="T34" fmla="*/ 283 w 597"/>
              <a:gd name="T35" fmla="*/ 1 h 596"/>
              <a:gd name="T36" fmla="*/ 239 w 597"/>
              <a:gd name="T37" fmla="*/ 7 h 596"/>
              <a:gd name="T38" fmla="*/ 198 w 597"/>
              <a:gd name="T39" fmla="*/ 18 h 596"/>
              <a:gd name="T40" fmla="*/ 158 w 597"/>
              <a:gd name="T41" fmla="*/ 36 h 596"/>
              <a:gd name="T42" fmla="*/ 121 w 597"/>
              <a:gd name="T43" fmla="*/ 59 h 596"/>
              <a:gd name="T44" fmla="*/ 88 w 597"/>
              <a:gd name="T45" fmla="*/ 88 h 596"/>
              <a:gd name="T46" fmla="*/ 59 w 597"/>
              <a:gd name="T47" fmla="*/ 121 h 596"/>
              <a:gd name="T48" fmla="*/ 35 w 597"/>
              <a:gd name="T49" fmla="*/ 158 h 596"/>
              <a:gd name="T50" fmla="*/ 18 w 597"/>
              <a:gd name="T51" fmla="*/ 198 h 596"/>
              <a:gd name="T52" fmla="*/ 6 w 597"/>
              <a:gd name="T53" fmla="*/ 240 h 596"/>
              <a:gd name="T54" fmla="*/ 0 w 597"/>
              <a:gd name="T55" fmla="*/ 284 h 596"/>
              <a:gd name="T56" fmla="*/ 1 w 597"/>
              <a:gd name="T57" fmla="*/ 329 h 596"/>
              <a:gd name="T58" fmla="*/ 10 w 597"/>
              <a:gd name="T59" fmla="*/ 373 h 596"/>
              <a:gd name="T60" fmla="*/ 24 w 597"/>
              <a:gd name="T61" fmla="*/ 415 h 596"/>
              <a:gd name="T62" fmla="*/ 44 w 597"/>
              <a:gd name="T63" fmla="*/ 453 h 596"/>
              <a:gd name="T64" fmla="*/ 68 w 597"/>
              <a:gd name="T65" fmla="*/ 488 h 596"/>
              <a:gd name="T66" fmla="*/ 98 w 597"/>
              <a:gd name="T67" fmla="*/ 519 h 596"/>
              <a:gd name="T68" fmla="*/ 132 w 597"/>
              <a:gd name="T69" fmla="*/ 546 h 596"/>
              <a:gd name="T70" fmla="*/ 169 w 597"/>
              <a:gd name="T71" fmla="*/ 567 h 596"/>
              <a:gd name="T72" fmla="*/ 210 w 597"/>
              <a:gd name="T73" fmla="*/ 583 h 596"/>
              <a:gd name="T74" fmla="*/ 253 w 597"/>
              <a:gd name="T75" fmla="*/ 593 h 596"/>
              <a:gd name="T76" fmla="*/ 298 w 597"/>
              <a:gd name="T77" fmla="*/ 596 h 596"/>
              <a:gd name="T78" fmla="*/ 343 w 597"/>
              <a:gd name="T79" fmla="*/ 593 h 596"/>
              <a:gd name="T80" fmla="*/ 385 w 597"/>
              <a:gd name="T81" fmla="*/ 583 h 596"/>
              <a:gd name="T82" fmla="*/ 426 w 597"/>
              <a:gd name="T83" fmla="*/ 568 h 596"/>
              <a:gd name="T84" fmla="*/ 464 w 597"/>
              <a:gd name="T85" fmla="*/ 547 h 596"/>
              <a:gd name="T86" fmla="*/ 498 w 597"/>
              <a:gd name="T87" fmla="*/ 520 h 596"/>
              <a:gd name="T88" fmla="*/ 528 w 597"/>
              <a:gd name="T89" fmla="*/ 487 h 596"/>
              <a:gd name="T90" fmla="*/ 554 w 597"/>
              <a:gd name="T91" fmla="*/ 452 h 596"/>
              <a:gd name="T92" fmla="*/ 574 w 597"/>
              <a:gd name="T93" fmla="*/ 413 h 596"/>
              <a:gd name="T94" fmla="*/ 587 w 597"/>
              <a:gd name="T95" fmla="*/ 372 h 596"/>
              <a:gd name="T96" fmla="*/ 594 w 597"/>
              <a:gd name="T97" fmla="*/ 329 h 596"/>
              <a:gd name="T98" fmla="*/ 595 w 597"/>
              <a:gd name="T99" fmla="*/ 284 h 596"/>
              <a:gd name="T100" fmla="*/ 590 w 597"/>
              <a:gd name="T101" fmla="*/ 240 h 596"/>
              <a:gd name="T102" fmla="*/ 579 w 597"/>
              <a:gd name="T103" fmla="*/ 198 h 596"/>
              <a:gd name="T104" fmla="*/ 561 w 597"/>
              <a:gd name="T105" fmla="*/ 158 h 596"/>
              <a:gd name="T106" fmla="*/ 538 w 597"/>
              <a:gd name="T107" fmla="*/ 121 h 596"/>
              <a:gd name="T108" fmla="*/ 509 w 597"/>
              <a:gd name="T109" fmla="*/ 88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7" h="596">
                <a:moveTo>
                  <a:pt x="486" y="253"/>
                </a:moveTo>
                <a:lnTo>
                  <a:pt x="484" y="255"/>
                </a:lnTo>
                <a:lnTo>
                  <a:pt x="482" y="257"/>
                </a:lnTo>
                <a:lnTo>
                  <a:pt x="480" y="258"/>
                </a:lnTo>
                <a:lnTo>
                  <a:pt x="477" y="259"/>
                </a:lnTo>
                <a:lnTo>
                  <a:pt x="377" y="259"/>
                </a:lnTo>
                <a:lnTo>
                  <a:pt x="377" y="507"/>
                </a:lnTo>
                <a:lnTo>
                  <a:pt x="377" y="511"/>
                </a:lnTo>
                <a:lnTo>
                  <a:pt x="375" y="514"/>
                </a:lnTo>
                <a:lnTo>
                  <a:pt x="372" y="516"/>
                </a:lnTo>
                <a:lnTo>
                  <a:pt x="368" y="518"/>
                </a:lnTo>
                <a:lnTo>
                  <a:pt x="228" y="518"/>
                </a:lnTo>
                <a:lnTo>
                  <a:pt x="225" y="516"/>
                </a:lnTo>
                <a:lnTo>
                  <a:pt x="222" y="514"/>
                </a:lnTo>
                <a:lnTo>
                  <a:pt x="220" y="511"/>
                </a:lnTo>
                <a:lnTo>
                  <a:pt x="219" y="507"/>
                </a:lnTo>
                <a:lnTo>
                  <a:pt x="219" y="259"/>
                </a:lnTo>
                <a:lnTo>
                  <a:pt x="119" y="259"/>
                </a:lnTo>
                <a:lnTo>
                  <a:pt x="117" y="258"/>
                </a:lnTo>
                <a:lnTo>
                  <a:pt x="114" y="257"/>
                </a:lnTo>
                <a:lnTo>
                  <a:pt x="112" y="255"/>
                </a:lnTo>
                <a:lnTo>
                  <a:pt x="111" y="253"/>
                </a:lnTo>
                <a:lnTo>
                  <a:pt x="109" y="250"/>
                </a:lnTo>
                <a:lnTo>
                  <a:pt x="109" y="248"/>
                </a:lnTo>
                <a:lnTo>
                  <a:pt x="111" y="244"/>
                </a:lnTo>
                <a:lnTo>
                  <a:pt x="113" y="242"/>
                </a:lnTo>
                <a:lnTo>
                  <a:pt x="291" y="63"/>
                </a:lnTo>
                <a:lnTo>
                  <a:pt x="294" y="61"/>
                </a:lnTo>
                <a:lnTo>
                  <a:pt x="298" y="61"/>
                </a:lnTo>
                <a:lnTo>
                  <a:pt x="302" y="61"/>
                </a:lnTo>
                <a:lnTo>
                  <a:pt x="305" y="63"/>
                </a:lnTo>
                <a:lnTo>
                  <a:pt x="484" y="242"/>
                </a:lnTo>
                <a:lnTo>
                  <a:pt x="485" y="244"/>
                </a:lnTo>
                <a:lnTo>
                  <a:pt x="486" y="248"/>
                </a:lnTo>
                <a:lnTo>
                  <a:pt x="486" y="250"/>
                </a:lnTo>
                <a:lnTo>
                  <a:pt x="486" y="253"/>
                </a:lnTo>
                <a:close/>
                <a:moveTo>
                  <a:pt x="509" y="88"/>
                </a:moveTo>
                <a:lnTo>
                  <a:pt x="498" y="78"/>
                </a:lnTo>
                <a:lnTo>
                  <a:pt x="486" y="68"/>
                </a:lnTo>
                <a:lnTo>
                  <a:pt x="476" y="59"/>
                </a:lnTo>
                <a:lnTo>
                  <a:pt x="464" y="51"/>
                </a:lnTo>
                <a:lnTo>
                  <a:pt x="451" y="42"/>
                </a:lnTo>
                <a:lnTo>
                  <a:pt x="439" y="36"/>
                </a:lnTo>
                <a:lnTo>
                  <a:pt x="426" y="29"/>
                </a:lnTo>
                <a:lnTo>
                  <a:pt x="412" y="23"/>
                </a:lnTo>
                <a:lnTo>
                  <a:pt x="399" y="18"/>
                </a:lnTo>
                <a:lnTo>
                  <a:pt x="385" y="13"/>
                </a:lnTo>
                <a:lnTo>
                  <a:pt x="371" y="10"/>
                </a:lnTo>
                <a:lnTo>
                  <a:pt x="357" y="7"/>
                </a:lnTo>
                <a:lnTo>
                  <a:pt x="343" y="3"/>
                </a:lnTo>
                <a:lnTo>
                  <a:pt x="328" y="2"/>
                </a:lnTo>
                <a:lnTo>
                  <a:pt x="312" y="1"/>
                </a:lnTo>
                <a:lnTo>
                  <a:pt x="298" y="0"/>
                </a:lnTo>
                <a:lnTo>
                  <a:pt x="283" y="1"/>
                </a:lnTo>
                <a:lnTo>
                  <a:pt x="268" y="2"/>
                </a:lnTo>
                <a:lnTo>
                  <a:pt x="254" y="3"/>
                </a:lnTo>
                <a:lnTo>
                  <a:pt x="239" y="7"/>
                </a:lnTo>
                <a:lnTo>
                  <a:pt x="225" y="10"/>
                </a:lnTo>
                <a:lnTo>
                  <a:pt x="211" y="13"/>
                </a:lnTo>
                <a:lnTo>
                  <a:pt x="198" y="18"/>
                </a:lnTo>
                <a:lnTo>
                  <a:pt x="184" y="23"/>
                </a:lnTo>
                <a:lnTo>
                  <a:pt x="171" y="29"/>
                </a:lnTo>
                <a:lnTo>
                  <a:pt x="158" y="36"/>
                </a:lnTo>
                <a:lnTo>
                  <a:pt x="145" y="42"/>
                </a:lnTo>
                <a:lnTo>
                  <a:pt x="133" y="51"/>
                </a:lnTo>
                <a:lnTo>
                  <a:pt x="121" y="59"/>
                </a:lnTo>
                <a:lnTo>
                  <a:pt x="109" y="68"/>
                </a:lnTo>
                <a:lnTo>
                  <a:pt x="99" y="78"/>
                </a:lnTo>
                <a:lnTo>
                  <a:pt x="88" y="88"/>
                </a:lnTo>
                <a:lnTo>
                  <a:pt x="77" y="99"/>
                </a:lnTo>
                <a:lnTo>
                  <a:pt x="67" y="110"/>
                </a:lnTo>
                <a:lnTo>
                  <a:pt x="59" y="121"/>
                </a:lnTo>
                <a:lnTo>
                  <a:pt x="50" y="133"/>
                </a:lnTo>
                <a:lnTo>
                  <a:pt x="43" y="146"/>
                </a:lnTo>
                <a:lnTo>
                  <a:pt x="35" y="158"/>
                </a:lnTo>
                <a:lnTo>
                  <a:pt x="28" y="171"/>
                </a:lnTo>
                <a:lnTo>
                  <a:pt x="23" y="185"/>
                </a:lnTo>
                <a:lnTo>
                  <a:pt x="18" y="198"/>
                </a:lnTo>
                <a:lnTo>
                  <a:pt x="13" y="212"/>
                </a:lnTo>
                <a:lnTo>
                  <a:pt x="9" y="226"/>
                </a:lnTo>
                <a:lnTo>
                  <a:pt x="6" y="240"/>
                </a:lnTo>
                <a:lnTo>
                  <a:pt x="4" y="254"/>
                </a:lnTo>
                <a:lnTo>
                  <a:pt x="1" y="269"/>
                </a:lnTo>
                <a:lnTo>
                  <a:pt x="0" y="284"/>
                </a:lnTo>
                <a:lnTo>
                  <a:pt x="0" y="298"/>
                </a:lnTo>
                <a:lnTo>
                  <a:pt x="0" y="313"/>
                </a:lnTo>
                <a:lnTo>
                  <a:pt x="1" y="329"/>
                </a:lnTo>
                <a:lnTo>
                  <a:pt x="4" y="344"/>
                </a:lnTo>
                <a:lnTo>
                  <a:pt x="6" y="359"/>
                </a:lnTo>
                <a:lnTo>
                  <a:pt x="10" y="373"/>
                </a:lnTo>
                <a:lnTo>
                  <a:pt x="13" y="387"/>
                </a:lnTo>
                <a:lnTo>
                  <a:pt x="19" y="401"/>
                </a:lnTo>
                <a:lnTo>
                  <a:pt x="24" y="415"/>
                </a:lnTo>
                <a:lnTo>
                  <a:pt x="30" y="428"/>
                </a:lnTo>
                <a:lnTo>
                  <a:pt x="36" y="441"/>
                </a:lnTo>
                <a:lnTo>
                  <a:pt x="44" y="453"/>
                </a:lnTo>
                <a:lnTo>
                  <a:pt x="51" y="465"/>
                </a:lnTo>
                <a:lnTo>
                  <a:pt x="60" y="477"/>
                </a:lnTo>
                <a:lnTo>
                  <a:pt x="68" y="488"/>
                </a:lnTo>
                <a:lnTo>
                  <a:pt x="78" y="499"/>
                </a:lnTo>
                <a:lnTo>
                  <a:pt x="88" y="509"/>
                </a:lnTo>
                <a:lnTo>
                  <a:pt x="98" y="519"/>
                </a:lnTo>
                <a:lnTo>
                  <a:pt x="108" y="528"/>
                </a:lnTo>
                <a:lnTo>
                  <a:pt x="120" y="537"/>
                </a:lnTo>
                <a:lnTo>
                  <a:pt x="132" y="546"/>
                </a:lnTo>
                <a:lnTo>
                  <a:pt x="144" y="553"/>
                </a:lnTo>
                <a:lnTo>
                  <a:pt x="156" y="561"/>
                </a:lnTo>
                <a:lnTo>
                  <a:pt x="169" y="567"/>
                </a:lnTo>
                <a:lnTo>
                  <a:pt x="182" y="573"/>
                </a:lnTo>
                <a:lnTo>
                  <a:pt x="196" y="578"/>
                </a:lnTo>
                <a:lnTo>
                  <a:pt x="210" y="583"/>
                </a:lnTo>
                <a:lnTo>
                  <a:pt x="224" y="587"/>
                </a:lnTo>
                <a:lnTo>
                  <a:pt x="238" y="591"/>
                </a:lnTo>
                <a:lnTo>
                  <a:pt x="253" y="593"/>
                </a:lnTo>
                <a:lnTo>
                  <a:pt x="268" y="595"/>
                </a:lnTo>
                <a:lnTo>
                  <a:pt x="283" y="596"/>
                </a:lnTo>
                <a:lnTo>
                  <a:pt x="298" y="596"/>
                </a:lnTo>
                <a:lnTo>
                  <a:pt x="312" y="596"/>
                </a:lnTo>
                <a:lnTo>
                  <a:pt x="328" y="595"/>
                </a:lnTo>
                <a:lnTo>
                  <a:pt x="343" y="593"/>
                </a:lnTo>
                <a:lnTo>
                  <a:pt x="357" y="591"/>
                </a:lnTo>
                <a:lnTo>
                  <a:pt x="371" y="588"/>
                </a:lnTo>
                <a:lnTo>
                  <a:pt x="385" y="583"/>
                </a:lnTo>
                <a:lnTo>
                  <a:pt x="399" y="579"/>
                </a:lnTo>
                <a:lnTo>
                  <a:pt x="412" y="574"/>
                </a:lnTo>
                <a:lnTo>
                  <a:pt x="426" y="568"/>
                </a:lnTo>
                <a:lnTo>
                  <a:pt x="439" y="562"/>
                </a:lnTo>
                <a:lnTo>
                  <a:pt x="451" y="554"/>
                </a:lnTo>
                <a:lnTo>
                  <a:pt x="464" y="547"/>
                </a:lnTo>
                <a:lnTo>
                  <a:pt x="476" y="538"/>
                </a:lnTo>
                <a:lnTo>
                  <a:pt x="486" y="529"/>
                </a:lnTo>
                <a:lnTo>
                  <a:pt x="498" y="520"/>
                </a:lnTo>
                <a:lnTo>
                  <a:pt x="509" y="509"/>
                </a:lnTo>
                <a:lnTo>
                  <a:pt x="519" y="498"/>
                </a:lnTo>
                <a:lnTo>
                  <a:pt x="528" y="487"/>
                </a:lnTo>
                <a:lnTo>
                  <a:pt x="538" y="475"/>
                </a:lnTo>
                <a:lnTo>
                  <a:pt x="546" y="464"/>
                </a:lnTo>
                <a:lnTo>
                  <a:pt x="554" y="452"/>
                </a:lnTo>
                <a:lnTo>
                  <a:pt x="561" y="439"/>
                </a:lnTo>
                <a:lnTo>
                  <a:pt x="567" y="426"/>
                </a:lnTo>
                <a:lnTo>
                  <a:pt x="574" y="413"/>
                </a:lnTo>
                <a:lnTo>
                  <a:pt x="579" y="399"/>
                </a:lnTo>
                <a:lnTo>
                  <a:pt x="584" y="386"/>
                </a:lnTo>
                <a:lnTo>
                  <a:pt x="587" y="372"/>
                </a:lnTo>
                <a:lnTo>
                  <a:pt x="590" y="358"/>
                </a:lnTo>
                <a:lnTo>
                  <a:pt x="593" y="343"/>
                </a:lnTo>
                <a:lnTo>
                  <a:pt x="594" y="329"/>
                </a:lnTo>
                <a:lnTo>
                  <a:pt x="595" y="313"/>
                </a:lnTo>
                <a:lnTo>
                  <a:pt x="597" y="298"/>
                </a:lnTo>
                <a:lnTo>
                  <a:pt x="595" y="284"/>
                </a:lnTo>
                <a:lnTo>
                  <a:pt x="594" y="269"/>
                </a:lnTo>
                <a:lnTo>
                  <a:pt x="593" y="254"/>
                </a:lnTo>
                <a:lnTo>
                  <a:pt x="590" y="240"/>
                </a:lnTo>
                <a:lnTo>
                  <a:pt x="587" y="226"/>
                </a:lnTo>
                <a:lnTo>
                  <a:pt x="584" y="212"/>
                </a:lnTo>
                <a:lnTo>
                  <a:pt x="579" y="198"/>
                </a:lnTo>
                <a:lnTo>
                  <a:pt x="574" y="185"/>
                </a:lnTo>
                <a:lnTo>
                  <a:pt x="567" y="171"/>
                </a:lnTo>
                <a:lnTo>
                  <a:pt x="561" y="158"/>
                </a:lnTo>
                <a:lnTo>
                  <a:pt x="554" y="146"/>
                </a:lnTo>
                <a:lnTo>
                  <a:pt x="546" y="133"/>
                </a:lnTo>
                <a:lnTo>
                  <a:pt x="538" y="121"/>
                </a:lnTo>
                <a:lnTo>
                  <a:pt x="528" y="110"/>
                </a:lnTo>
                <a:lnTo>
                  <a:pt x="519" y="99"/>
                </a:lnTo>
                <a:lnTo>
                  <a:pt x="509" y="88"/>
                </a:lnTo>
                <a:close/>
              </a:path>
            </a:pathLst>
          </a:custGeom>
          <a:solidFill>
            <a:schemeClr val="accent1">
              <a:lumMod val="60000"/>
              <a:lumOff val="40000"/>
            </a:schemeClr>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9" name="文本框 28">
            <a:extLst>
              <a:ext uri="{FF2B5EF4-FFF2-40B4-BE49-F238E27FC236}">
                <a16:creationId xmlns="" xmlns:a16="http://schemas.microsoft.com/office/drawing/2014/main" id="{E6C7D521-CB9B-4279-886C-47255D29833B}"/>
              </a:ext>
            </a:extLst>
          </p:cNvPr>
          <p:cNvSpPr txBox="1"/>
          <p:nvPr/>
        </p:nvSpPr>
        <p:spPr>
          <a:xfrm>
            <a:off x="1439698" y="2507935"/>
            <a:ext cx="1484104" cy="346228"/>
          </a:xfrm>
          <a:prstGeom prst="rect">
            <a:avLst/>
          </a:prstGeom>
          <a:noFill/>
        </p:spPr>
        <p:txBody>
          <a:bodyPr wrap="square" lIns="68559" tIns="34280" rIns="68559" bIns="34280" rtlCol="0">
            <a:spAutoFit/>
          </a:bodyPr>
          <a:lstStyle/>
          <a:p>
            <a:pPr algn="ctr" defTabSz="914103"/>
            <a:r>
              <a:rPr lang="zh-CN" altLang="en-US" b="1" dirty="0">
                <a:solidFill>
                  <a:schemeClr val="tx1">
                    <a:lumMod val="75000"/>
                    <a:lumOff val="25000"/>
                  </a:schemeClr>
                </a:solidFill>
                <a:latin typeface="+mj-ea"/>
                <a:ea typeface="+mj-ea"/>
                <a:cs typeface="+mn-ea"/>
                <a:sym typeface="+mn-lt"/>
              </a:rPr>
              <a:t>请输入标题</a:t>
            </a:r>
          </a:p>
        </p:txBody>
      </p:sp>
      <p:sp>
        <p:nvSpPr>
          <p:cNvPr id="30" name="文本框 29">
            <a:extLst>
              <a:ext uri="{FF2B5EF4-FFF2-40B4-BE49-F238E27FC236}">
                <a16:creationId xmlns="" xmlns:a16="http://schemas.microsoft.com/office/drawing/2014/main" id="{79AC96D7-5FC7-43D6-862D-2788036D2D52}"/>
              </a:ext>
            </a:extLst>
          </p:cNvPr>
          <p:cNvSpPr txBox="1"/>
          <p:nvPr/>
        </p:nvSpPr>
        <p:spPr>
          <a:xfrm>
            <a:off x="1312275" y="2956621"/>
            <a:ext cx="1738951" cy="1295355"/>
          </a:xfrm>
          <a:prstGeom prst="rect">
            <a:avLst/>
          </a:prstGeom>
        </p:spPr>
        <p:txBody>
          <a:bodyPr wrap="square">
            <a:spAutoFit/>
          </a:bodyPr>
          <a:lstStyle>
            <a:defPPr>
              <a:defRPr lang="zh-CN"/>
            </a:defPPr>
            <a:lvl1pPr algn="ct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nSpc>
                <a:spcPct val="125000"/>
              </a:lnSpc>
              <a:defRPr/>
            </a:pPr>
            <a:r>
              <a:rPr lang="zh-CN" altLang="en-US" dirty="0">
                <a:solidFill>
                  <a:schemeClr val="tx1">
                    <a:lumMod val="75000"/>
                    <a:lumOff val="25000"/>
                  </a:schemeClr>
                </a:solidFill>
                <a:latin typeface="+mn-ea"/>
                <a:ea typeface="+mn-ea"/>
              </a:rPr>
              <a:t>请输入内容请输</a:t>
            </a:r>
          </a:p>
          <a:p>
            <a:pPr>
              <a:lnSpc>
                <a:spcPct val="125000"/>
              </a:lnSpc>
              <a:defRPr/>
            </a:pPr>
            <a:r>
              <a:rPr lang="zh-CN" altLang="en-US" dirty="0">
                <a:solidFill>
                  <a:schemeClr val="tx1">
                    <a:lumMod val="75000"/>
                    <a:lumOff val="25000"/>
                  </a:schemeClr>
                </a:solidFill>
                <a:latin typeface="+mn-ea"/>
                <a:ea typeface="+mn-ea"/>
              </a:rPr>
              <a:t>请输入内容请输</a:t>
            </a:r>
          </a:p>
          <a:p>
            <a:pPr>
              <a:lnSpc>
                <a:spcPct val="125000"/>
              </a:lnSpc>
              <a:defRPr/>
            </a:pPr>
            <a:r>
              <a:rPr lang="zh-CN" altLang="en-US" dirty="0">
                <a:solidFill>
                  <a:schemeClr val="tx1">
                    <a:lumMod val="75000"/>
                    <a:lumOff val="25000"/>
                  </a:schemeClr>
                </a:solidFill>
                <a:latin typeface="+mn-ea"/>
                <a:ea typeface="+mn-ea"/>
              </a:rPr>
              <a:t>请输入内容请输</a:t>
            </a:r>
            <a:endParaRPr lang="en-US" altLang="zh-CN" dirty="0">
              <a:solidFill>
                <a:schemeClr val="tx1">
                  <a:lumMod val="75000"/>
                  <a:lumOff val="25000"/>
                </a:schemeClr>
              </a:solidFill>
              <a:latin typeface="+mn-ea"/>
              <a:ea typeface="+mn-ea"/>
            </a:endParaRPr>
          </a:p>
          <a:p>
            <a:pPr>
              <a:lnSpc>
                <a:spcPct val="125000"/>
              </a:lnSpc>
              <a:defRPr/>
            </a:pPr>
            <a:r>
              <a:rPr lang="zh-CN" altLang="en-US" dirty="0">
                <a:solidFill>
                  <a:schemeClr val="tx1">
                    <a:lumMod val="75000"/>
                    <a:lumOff val="25000"/>
                  </a:schemeClr>
                </a:solidFill>
                <a:latin typeface="+mn-ea"/>
                <a:ea typeface="+mn-ea"/>
              </a:rPr>
              <a:t>请输入内容请输</a:t>
            </a:r>
          </a:p>
        </p:txBody>
      </p:sp>
      <p:cxnSp>
        <p:nvCxnSpPr>
          <p:cNvPr id="31" name="直接连接符 30">
            <a:extLst>
              <a:ext uri="{FF2B5EF4-FFF2-40B4-BE49-F238E27FC236}">
                <a16:creationId xmlns="" xmlns:a16="http://schemas.microsoft.com/office/drawing/2014/main" id="{D88FB0FE-F799-4463-BB22-5F5F90544E17}"/>
              </a:ext>
            </a:extLst>
          </p:cNvPr>
          <p:cNvCxnSpPr>
            <a:cxnSpLocks/>
          </p:cNvCxnSpPr>
          <p:nvPr/>
        </p:nvCxnSpPr>
        <p:spPr>
          <a:xfrm>
            <a:off x="1873564" y="2891994"/>
            <a:ext cx="61637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 xmlns:a16="http://schemas.microsoft.com/office/drawing/2014/main" id="{9177159D-FEED-4D9F-84D1-D94244B4B0CE}"/>
              </a:ext>
            </a:extLst>
          </p:cNvPr>
          <p:cNvSpPr txBox="1"/>
          <p:nvPr/>
        </p:nvSpPr>
        <p:spPr>
          <a:xfrm>
            <a:off x="6220199" y="3135413"/>
            <a:ext cx="1484104" cy="346228"/>
          </a:xfrm>
          <a:prstGeom prst="rect">
            <a:avLst/>
          </a:prstGeom>
          <a:noFill/>
        </p:spPr>
        <p:txBody>
          <a:bodyPr wrap="square" lIns="68559" tIns="34280" rIns="68559" bIns="34280" rtlCol="0">
            <a:spAutoFit/>
          </a:bodyPr>
          <a:lstStyle/>
          <a:p>
            <a:pPr algn="ctr" defTabSz="914103"/>
            <a:r>
              <a:rPr lang="zh-CN" altLang="en-US" b="1" dirty="0">
                <a:solidFill>
                  <a:schemeClr val="tx1">
                    <a:lumMod val="75000"/>
                    <a:lumOff val="25000"/>
                  </a:schemeClr>
                </a:solidFill>
                <a:latin typeface="+mj-ea"/>
                <a:ea typeface="+mj-ea"/>
                <a:cs typeface="+mn-ea"/>
                <a:sym typeface="+mn-lt"/>
              </a:rPr>
              <a:t>请输入标题</a:t>
            </a:r>
          </a:p>
        </p:txBody>
      </p:sp>
      <p:sp>
        <p:nvSpPr>
          <p:cNvPr id="34" name="文本框 33">
            <a:extLst>
              <a:ext uri="{FF2B5EF4-FFF2-40B4-BE49-F238E27FC236}">
                <a16:creationId xmlns="" xmlns:a16="http://schemas.microsoft.com/office/drawing/2014/main" id="{EBB003A5-649F-4DAB-B09A-197F6D9F03D2}"/>
              </a:ext>
            </a:extLst>
          </p:cNvPr>
          <p:cNvSpPr txBox="1"/>
          <p:nvPr/>
        </p:nvSpPr>
        <p:spPr>
          <a:xfrm>
            <a:off x="6092775" y="3584099"/>
            <a:ext cx="1738951" cy="1295355"/>
          </a:xfrm>
          <a:prstGeom prst="rect">
            <a:avLst/>
          </a:prstGeom>
        </p:spPr>
        <p:txBody>
          <a:bodyPr wrap="square">
            <a:spAutoFit/>
          </a:bodyPr>
          <a:lstStyle>
            <a:defPPr>
              <a:defRPr lang="zh-CN"/>
            </a:defPPr>
            <a:lvl1pPr algn="ct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nSpc>
                <a:spcPct val="125000"/>
              </a:lnSpc>
              <a:defRPr/>
            </a:pPr>
            <a:r>
              <a:rPr lang="zh-CN" altLang="en-US" dirty="0">
                <a:solidFill>
                  <a:schemeClr val="tx1">
                    <a:lumMod val="75000"/>
                    <a:lumOff val="25000"/>
                  </a:schemeClr>
                </a:solidFill>
                <a:latin typeface="+mn-ea"/>
                <a:ea typeface="+mn-ea"/>
              </a:rPr>
              <a:t>请输入内容请输</a:t>
            </a:r>
          </a:p>
          <a:p>
            <a:pPr>
              <a:lnSpc>
                <a:spcPct val="125000"/>
              </a:lnSpc>
              <a:defRPr/>
            </a:pPr>
            <a:r>
              <a:rPr lang="zh-CN" altLang="en-US" dirty="0">
                <a:solidFill>
                  <a:schemeClr val="tx1">
                    <a:lumMod val="75000"/>
                    <a:lumOff val="25000"/>
                  </a:schemeClr>
                </a:solidFill>
                <a:latin typeface="+mn-ea"/>
                <a:ea typeface="+mn-ea"/>
              </a:rPr>
              <a:t>请输入内容请输</a:t>
            </a:r>
          </a:p>
          <a:p>
            <a:pPr>
              <a:lnSpc>
                <a:spcPct val="125000"/>
              </a:lnSpc>
              <a:defRPr/>
            </a:pPr>
            <a:r>
              <a:rPr lang="zh-CN" altLang="en-US" dirty="0">
                <a:solidFill>
                  <a:schemeClr val="tx1">
                    <a:lumMod val="75000"/>
                    <a:lumOff val="25000"/>
                  </a:schemeClr>
                </a:solidFill>
                <a:latin typeface="+mn-ea"/>
                <a:ea typeface="+mn-ea"/>
              </a:rPr>
              <a:t>请输入内容请输</a:t>
            </a:r>
            <a:endParaRPr lang="en-US" altLang="zh-CN" dirty="0">
              <a:solidFill>
                <a:schemeClr val="tx1">
                  <a:lumMod val="75000"/>
                  <a:lumOff val="25000"/>
                </a:schemeClr>
              </a:solidFill>
              <a:latin typeface="+mn-ea"/>
              <a:ea typeface="+mn-ea"/>
            </a:endParaRPr>
          </a:p>
          <a:p>
            <a:pPr>
              <a:lnSpc>
                <a:spcPct val="125000"/>
              </a:lnSpc>
              <a:defRPr/>
            </a:pPr>
            <a:r>
              <a:rPr lang="zh-CN" altLang="en-US" dirty="0">
                <a:solidFill>
                  <a:schemeClr val="tx1">
                    <a:lumMod val="75000"/>
                    <a:lumOff val="25000"/>
                  </a:schemeClr>
                </a:solidFill>
                <a:latin typeface="+mn-ea"/>
                <a:ea typeface="+mn-ea"/>
              </a:rPr>
              <a:t>请输入内容请输</a:t>
            </a:r>
          </a:p>
        </p:txBody>
      </p:sp>
      <p:cxnSp>
        <p:nvCxnSpPr>
          <p:cNvPr id="35" name="直接连接符 34">
            <a:extLst>
              <a:ext uri="{FF2B5EF4-FFF2-40B4-BE49-F238E27FC236}">
                <a16:creationId xmlns="" xmlns:a16="http://schemas.microsoft.com/office/drawing/2014/main" id="{13B7AAF3-C9BE-4F3A-A9EB-5488F61F36CC}"/>
              </a:ext>
            </a:extLst>
          </p:cNvPr>
          <p:cNvCxnSpPr>
            <a:cxnSpLocks/>
          </p:cNvCxnSpPr>
          <p:nvPr/>
        </p:nvCxnSpPr>
        <p:spPr>
          <a:xfrm>
            <a:off x="6654065" y="3519473"/>
            <a:ext cx="616372"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椭圆 2">
            <a:extLst>
              <a:ext uri="{FF2B5EF4-FFF2-40B4-BE49-F238E27FC236}">
                <a16:creationId xmlns="" xmlns:a16="http://schemas.microsoft.com/office/drawing/2014/main" id="{5B63989C-7D63-4AA4-B96F-277D4C7DCF48}"/>
              </a:ext>
            </a:extLst>
          </p:cNvPr>
          <p:cNvSpPr/>
          <p:nvPr/>
        </p:nvSpPr>
        <p:spPr>
          <a:xfrm>
            <a:off x="3819438" y="2786875"/>
            <a:ext cx="1505126" cy="1505126"/>
          </a:xfrm>
          <a:prstGeom prst="ellipse">
            <a:avLst/>
          </a:prstGeom>
          <a:solidFill>
            <a:schemeClr val="bg1"/>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Oval 8">
            <a:extLst>
              <a:ext uri="{FF2B5EF4-FFF2-40B4-BE49-F238E27FC236}">
                <a16:creationId xmlns="" xmlns:a16="http://schemas.microsoft.com/office/drawing/2014/main" id="{5CF937DB-E6DA-4BDE-BB5A-8C2012990B47}"/>
              </a:ext>
            </a:extLst>
          </p:cNvPr>
          <p:cNvSpPr/>
          <p:nvPr/>
        </p:nvSpPr>
        <p:spPr>
          <a:xfrm>
            <a:off x="3868423" y="2835860"/>
            <a:ext cx="1407155" cy="1407155"/>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p>
        </p:txBody>
      </p:sp>
      <p:sp>
        <p:nvSpPr>
          <p:cNvPr id="36" name="文本框 35">
            <a:extLst>
              <a:ext uri="{FF2B5EF4-FFF2-40B4-BE49-F238E27FC236}">
                <a16:creationId xmlns="" xmlns:a16="http://schemas.microsoft.com/office/drawing/2014/main" id="{F1D4FC09-B352-4874-84A1-F4E9D9B32DF9}"/>
              </a:ext>
            </a:extLst>
          </p:cNvPr>
          <p:cNvSpPr txBox="1"/>
          <p:nvPr/>
        </p:nvSpPr>
        <p:spPr>
          <a:xfrm>
            <a:off x="3840460" y="3198268"/>
            <a:ext cx="1484104" cy="623227"/>
          </a:xfrm>
          <a:prstGeom prst="rect">
            <a:avLst/>
          </a:prstGeom>
          <a:noFill/>
        </p:spPr>
        <p:txBody>
          <a:bodyPr wrap="square" lIns="68559" tIns="34280" rIns="68559" bIns="34280" rtlCol="0">
            <a:spAutoFit/>
          </a:bodyPr>
          <a:lstStyle/>
          <a:p>
            <a:pPr algn="ctr" defTabSz="914103"/>
            <a:r>
              <a:rPr lang="zh-CN" altLang="en-US" b="1" dirty="0">
                <a:solidFill>
                  <a:schemeClr val="bg1"/>
                </a:solidFill>
                <a:latin typeface="+mj-ea"/>
                <a:ea typeface="+mj-ea"/>
                <a:cs typeface="+mn-ea"/>
                <a:sym typeface="+mn-lt"/>
              </a:rPr>
              <a:t>请输入</a:t>
            </a:r>
            <a:endParaRPr lang="en-US" altLang="zh-CN" b="1">
              <a:solidFill>
                <a:schemeClr val="bg1"/>
              </a:solidFill>
              <a:latin typeface="+mj-ea"/>
              <a:ea typeface="+mj-ea"/>
              <a:cs typeface="+mn-ea"/>
              <a:sym typeface="+mn-lt"/>
            </a:endParaRPr>
          </a:p>
          <a:p>
            <a:pPr algn="ctr" defTabSz="914103"/>
            <a:r>
              <a:rPr lang="zh-CN" altLang="en-US" b="1">
                <a:solidFill>
                  <a:schemeClr val="bg1"/>
                </a:solidFill>
                <a:latin typeface="+mj-ea"/>
                <a:ea typeface="+mj-ea"/>
                <a:cs typeface="+mn-ea"/>
                <a:sym typeface="+mn-lt"/>
              </a:rPr>
              <a:t>主</a:t>
            </a:r>
            <a:r>
              <a:rPr lang="zh-CN" altLang="en-US" b="1" dirty="0">
                <a:solidFill>
                  <a:schemeClr val="bg1"/>
                </a:solidFill>
                <a:latin typeface="+mj-ea"/>
                <a:ea typeface="+mj-ea"/>
                <a:cs typeface="+mn-ea"/>
                <a:sym typeface="+mn-lt"/>
              </a:rPr>
              <a:t>关键词</a:t>
            </a:r>
          </a:p>
        </p:txBody>
      </p:sp>
    </p:spTree>
    <p:extLst>
      <p:ext uri="{BB962C8B-B14F-4D97-AF65-F5344CB8AC3E}">
        <p14:creationId xmlns="" xmlns:p14="http://schemas.microsoft.com/office/powerpoint/2010/main" val="650909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2816FCCD-F9A6-4A8B-A22D-323265919901}"/>
              </a:ext>
            </a:extLst>
          </p:cNvPr>
          <p:cNvSpPr>
            <a:spLocks noGrp="1"/>
          </p:cNvSpPr>
          <p:nvPr>
            <p:ph type="body" sz="quarter" idx="11"/>
          </p:nvPr>
        </p:nvSpPr>
        <p:spPr/>
        <p:txBody>
          <a:bodyPr/>
          <a:lstStyle/>
          <a:p>
            <a:r>
              <a:rPr lang="en-US" altLang="zh-CN" dirty="0"/>
              <a:t>Please add the title</a:t>
            </a:r>
          </a:p>
        </p:txBody>
      </p:sp>
      <p:sp>
        <p:nvSpPr>
          <p:cNvPr id="31" name="文本占位符 30">
            <a:extLst>
              <a:ext uri="{FF2B5EF4-FFF2-40B4-BE49-F238E27FC236}">
                <a16:creationId xmlns="" xmlns:a16="http://schemas.microsoft.com/office/drawing/2014/main" id="{FFA4AE95-C4BC-447F-845E-8EA1FF833ED3}"/>
              </a:ext>
            </a:extLst>
          </p:cNvPr>
          <p:cNvSpPr>
            <a:spLocks noGrp="1"/>
          </p:cNvSpPr>
          <p:nvPr>
            <p:ph type="body" sz="quarter" idx="10"/>
          </p:nvPr>
        </p:nvSpPr>
        <p:spPr/>
        <p:txBody>
          <a:bodyPr/>
          <a:lstStyle/>
          <a:p>
            <a:r>
              <a:rPr lang="zh-CN" altLang="en-US" dirty="0"/>
              <a:t>两点相互联系式</a:t>
            </a:r>
          </a:p>
        </p:txBody>
      </p:sp>
      <p:sp>
        <p:nvSpPr>
          <p:cNvPr id="3" name="椭圆​​ 13">
            <a:extLst>
              <a:ext uri="{FF2B5EF4-FFF2-40B4-BE49-F238E27FC236}">
                <a16:creationId xmlns="" xmlns:a16="http://schemas.microsoft.com/office/drawing/2014/main" id="{7B845C21-8166-4CB7-93ED-AAF2A8E5DD2B}"/>
              </a:ext>
            </a:extLst>
          </p:cNvPr>
          <p:cNvSpPr>
            <a:spLocks noChangeArrowheads="1"/>
          </p:cNvSpPr>
          <p:nvPr/>
        </p:nvSpPr>
        <p:spPr bwMode="auto">
          <a:xfrm>
            <a:off x="2071882" y="4810160"/>
            <a:ext cx="5000237" cy="973020"/>
          </a:xfrm>
          <a:prstGeom prst="ellipse">
            <a:avLst/>
          </a:prstGeom>
          <a:solidFill>
            <a:schemeClr val="accent1">
              <a:lumMod val="20000"/>
              <a:lumOff val="80000"/>
            </a:schemeClr>
          </a:solidFill>
          <a:ln w="3175">
            <a:noFill/>
            <a:miter lim="800000"/>
            <a:headEnd/>
            <a:tailEnd/>
          </a:ln>
        </p:spPr>
        <p:txBody>
          <a:bodyPr anchor="ctr"/>
          <a:lstStyle/>
          <a:p>
            <a:pPr algn="ctr" eaLnBrk="1" hangingPunct="1">
              <a:buFont typeface="Arial" pitchFamily="34" charset="0"/>
              <a:buNone/>
            </a:pPr>
            <a:endParaRPr lang="zh-CN" altLang="en-US" b="1">
              <a:solidFill>
                <a:srgbClr val="FFFFFF"/>
              </a:solidFill>
              <a:latin typeface="Calibri" pitchFamily="34" charset="0"/>
              <a:sym typeface="宋体" pitchFamily="2" charset="-122"/>
            </a:endParaRPr>
          </a:p>
        </p:txBody>
      </p:sp>
      <p:sp>
        <p:nvSpPr>
          <p:cNvPr id="4" name="椭圆​​ 8">
            <a:extLst>
              <a:ext uri="{FF2B5EF4-FFF2-40B4-BE49-F238E27FC236}">
                <a16:creationId xmlns="" xmlns:a16="http://schemas.microsoft.com/office/drawing/2014/main" id="{E2F9C29F-6DD6-45D7-9911-1799727092F1}"/>
              </a:ext>
            </a:extLst>
          </p:cNvPr>
          <p:cNvSpPr>
            <a:spLocks noChangeArrowheads="1"/>
          </p:cNvSpPr>
          <p:nvPr/>
        </p:nvSpPr>
        <p:spPr bwMode="auto">
          <a:xfrm>
            <a:off x="2543129" y="4834200"/>
            <a:ext cx="4292155" cy="827318"/>
          </a:xfrm>
          <a:prstGeom prst="ellipse">
            <a:avLst/>
          </a:prstGeom>
          <a:solidFill>
            <a:schemeClr val="accent1">
              <a:lumMod val="60000"/>
              <a:lumOff val="40000"/>
            </a:schemeClr>
          </a:solidFill>
          <a:ln w="3175">
            <a:solidFill>
              <a:srgbClr val="BFBFBF"/>
            </a:solidFill>
            <a:miter lim="800000"/>
            <a:headEnd/>
            <a:tailEnd/>
          </a:ln>
        </p:spPr>
        <p:txBody>
          <a:bodyPr anchor="ctr"/>
          <a:lstStyle/>
          <a:p>
            <a:pPr algn="ctr" eaLnBrk="1" hangingPunct="1">
              <a:buFont typeface="Arial" pitchFamily="34" charset="0"/>
              <a:buNone/>
            </a:pPr>
            <a:endParaRPr lang="zh-CN" altLang="en-US" b="1">
              <a:solidFill>
                <a:srgbClr val="FFFFFF"/>
              </a:solidFill>
              <a:latin typeface="Calibri" pitchFamily="34" charset="0"/>
              <a:sym typeface="宋体" pitchFamily="2" charset="-122"/>
            </a:endParaRPr>
          </a:p>
        </p:txBody>
      </p:sp>
      <p:sp>
        <p:nvSpPr>
          <p:cNvPr id="5" name="椭圆​​ 9">
            <a:extLst>
              <a:ext uri="{FF2B5EF4-FFF2-40B4-BE49-F238E27FC236}">
                <a16:creationId xmlns="" xmlns:a16="http://schemas.microsoft.com/office/drawing/2014/main" id="{305786A1-FE9F-48E3-8A0A-7B513A5A2218}"/>
              </a:ext>
            </a:extLst>
          </p:cNvPr>
          <p:cNvSpPr>
            <a:spLocks noChangeArrowheads="1"/>
          </p:cNvSpPr>
          <p:nvPr/>
        </p:nvSpPr>
        <p:spPr bwMode="auto">
          <a:xfrm>
            <a:off x="3115495" y="4827333"/>
            <a:ext cx="3539018" cy="681620"/>
          </a:xfrm>
          <a:prstGeom prst="ellipse">
            <a:avLst/>
          </a:prstGeom>
          <a:solidFill>
            <a:srgbClr val="FFFFFF"/>
          </a:solidFill>
          <a:ln w="25400">
            <a:noFill/>
            <a:miter lim="800000"/>
            <a:headEnd/>
            <a:tailEnd/>
          </a:ln>
        </p:spPr>
        <p:txBody>
          <a:bodyPr anchor="ctr"/>
          <a:lstStyle/>
          <a:p>
            <a:pPr algn="ctr" eaLnBrk="1" hangingPunct="1">
              <a:buFont typeface="Arial" pitchFamily="34" charset="0"/>
              <a:buNone/>
            </a:pPr>
            <a:endParaRPr lang="zh-CN" altLang="en-US" b="1">
              <a:solidFill>
                <a:srgbClr val="FFFFFF"/>
              </a:solidFill>
              <a:latin typeface="Calibri" pitchFamily="34" charset="0"/>
              <a:sym typeface="宋体" pitchFamily="2" charset="-122"/>
            </a:endParaRPr>
          </a:p>
        </p:txBody>
      </p:sp>
      <p:grpSp>
        <p:nvGrpSpPr>
          <p:cNvPr id="6" name="Group 11">
            <a:extLst>
              <a:ext uri="{FF2B5EF4-FFF2-40B4-BE49-F238E27FC236}">
                <a16:creationId xmlns="" xmlns:a16="http://schemas.microsoft.com/office/drawing/2014/main" id="{9792B550-68E1-464D-B540-1FFFFF6D8EE3}"/>
              </a:ext>
            </a:extLst>
          </p:cNvPr>
          <p:cNvGrpSpPr>
            <a:grpSpLocks/>
          </p:cNvGrpSpPr>
          <p:nvPr/>
        </p:nvGrpSpPr>
        <p:grpSpPr bwMode="auto">
          <a:xfrm>
            <a:off x="3356202" y="3162021"/>
            <a:ext cx="1475770" cy="2175548"/>
            <a:chOff x="0" y="0"/>
            <a:chExt cx="1788844" cy="2930801"/>
          </a:xfrm>
          <a:gradFill>
            <a:gsLst>
              <a:gs pos="100000">
                <a:schemeClr val="accent1">
                  <a:lumMod val="60000"/>
                  <a:lumOff val="40000"/>
                </a:schemeClr>
              </a:gs>
              <a:gs pos="0">
                <a:schemeClr val="accent1">
                  <a:lumMod val="60000"/>
                  <a:lumOff val="40000"/>
                  <a:alpha val="70000"/>
                </a:schemeClr>
              </a:gs>
            </a:gsLst>
            <a:lin ang="5400000" scaled="1"/>
          </a:gradFill>
          <a:effectLst>
            <a:outerShdw blurRad="381000" dist="63500" dir="5400000" algn="ctr" rotWithShape="0">
              <a:schemeClr val="accent1">
                <a:lumMod val="60000"/>
                <a:lumOff val="40000"/>
                <a:alpha val="40000"/>
              </a:schemeClr>
            </a:outerShdw>
          </a:effectLst>
        </p:grpSpPr>
        <p:sp>
          <p:nvSpPr>
            <p:cNvPr id="7" name="椭圆​​ 11">
              <a:extLst>
                <a:ext uri="{FF2B5EF4-FFF2-40B4-BE49-F238E27FC236}">
                  <a16:creationId xmlns="" xmlns:a16="http://schemas.microsoft.com/office/drawing/2014/main" id="{58218547-7CA2-4C78-9A8D-1885A1C9F6F0}"/>
                </a:ext>
              </a:extLst>
            </p:cNvPr>
            <p:cNvSpPr>
              <a:spLocks noChangeArrowheads="1"/>
            </p:cNvSpPr>
            <p:nvPr/>
          </p:nvSpPr>
          <p:spPr bwMode="auto">
            <a:xfrm>
              <a:off x="567469" y="2837451"/>
              <a:ext cx="1221375" cy="93350"/>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lstStyle/>
            <a:p>
              <a:pPr algn="ctr" eaLnBrk="1" hangingPunct="1">
                <a:buFont typeface="Arial" pitchFamily="34" charset="0"/>
                <a:buNone/>
              </a:pPr>
              <a:endParaRPr lang="zh-CN" altLang="en-US" b="1">
                <a:solidFill>
                  <a:srgbClr val="FFFFFF"/>
                </a:solidFill>
                <a:latin typeface="Calibri" pitchFamily="34" charset="0"/>
                <a:sym typeface="宋体" pitchFamily="2" charset="-122"/>
              </a:endParaRPr>
            </a:p>
          </p:txBody>
        </p:sp>
        <p:grpSp>
          <p:nvGrpSpPr>
            <p:cNvPr id="8" name="Group 13">
              <a:extLst>
                <a:ext uri="{FF2B5EF4-FFF2-40B4-BE49-F238E27FC236}">
                  <a16:creationId xmlns="" xmlns:a16="http://schemas.microsoft.com/office/drawing/2014/main" id="{EFD0071A-35D0-472E-9614-26D5DCC4A0DE}"/>
                </a:ext>
              </a:extLst>
            </p:cNvPr>
            <p:cNvGrpSpPr>
              <a:grpSpLocks/>
            </p:cNvGrpSpPr>
            <p:nvPr/>
          </p:nvGrpSpPr>
          <p:grpSpPr bwMode="auto">
            <a:xfrm>
              <a:off x="0" y="0"/>
              <a:ext cx="1761068" cy="2874428"/>
              <a:chOff x="0" y="0"/>
              <a:chExt cx="1761068" cy="2874428"/>
            </a:xfrm>
            <a:grpFill/>
          </p:grpSpPr>
          <p:sp>
            <p:nvSpPr>
              <p:cNvPr id="9" name="椭圆​​ 2">
                <a:extLst>
                  <a:ext uri="{FF2B5EF4-FFF2-40B4-BE49-F238E27FC236}">
                    <a16:creationId xmlns="" xmlns:a16="http://schemas.microsoft.com/office/drawing/2014/main" id="{53C2DE59-915D-4220-AEA1-ACD2F0641566}"/>
                  </a:ext>
                </a:extLst>
              </p:cNvPr>
              <p:cNvSpPr>
                <a:spLocks noChangeArrowheads="1"/>
              </p:cNvSpPr>
              <p:nvPr/>
            </p:nvSpPr>
            <p:spPr bwMode="auto">
              <a:xfrm rot="3835836">
                <a:off x="-618403" y="618403"/>
                <a:ext cx="2874428" cy="1637622"/>
              </a:xfrm>
              <a:custGeom>
                <a:avLst/>
                <a:gdLst>
                  <a:gd name="T0" fmla="*/ 84171 w 3744416"/>
                  <a:gd name="T1" fmla="*/ 639414 h 2134150"/>
                  <a:gd name="T2" fmla="*/ 714046 w 3744416"/>
                  <a:gd name="T3" fmla="*/ 77920 h 2134150"/>
                  <a:gd name="T4" fmla="*/ 329830 w 3744416"/>
                  <a:gd name="T5" fmla="*/ 704482 h 2134150"/>
                  <a:gd name="T6" fmla="*/ 1843407 w 3744416"/>
                  <a:gd name="T7" fmla="*/ 1647896 h 2134150"/>
                  <a:gd name="T8" fmla="*/ 3356984 w 3744416"/>
                  <a:gd name="T9" fmla="*/ 704483 h 2134150"/>
                  <a:gd name="T10" fmla="*/ 2847667 w 3744416"/>
                  <a:gd name="T11" fmla="*/ 0 h 2134150"/>
                  <a:gd name="T12" fmla="*/ 3744416 w 3744416"/>
                  <a:gd name="T13" fmla="*/ 982022 h 2134150"/>
                  <a:gd name="T14" fmla="*/ 1872208 w 3744416"/>
                  <a:gd name="T15" fmla="*/ 2134150 h 2134150"/>
                  <a:gd name="T16" fmla="*/ 0 w 3744416"/>
                  <a:gd name="T17" fmla="*/ 982022 h 2134150"/>
                  <a:gd name="T18" fmla="*/ 84171 w 3744416"/>
                  <a:gd name="T19" fmla="*/ 639414 h 213415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744416"/>
                  <a:gd name="T31" fmla="*/ 0 h 2134150"/>
                  <a:gd name="T32" fmla="*/ 3744416 w 3744416"/>
                  <a:gd name="T33" fmla="*/ 2134150 h 213415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744416" h="2134150">
                    <a:moveTo>
                      <a:pt x="84171" y="639414"/>
                    </a:moveTo>
                    <a:cubicBezTo>
                      <a:pt x="197779" y="414638"/>
                      <a:pt x="420227" y="219371"/>
                      <a:pt x="714046" y="77920"/>
                    </a:cubicBezTo>
                    <a:cubicBezTo>
                      <a:pt x="474787" y="243624"/>
                      <a:pt x="329830" y="463502"/>
                      <a:pt x="329830" y="704482"/>
                    </a:cubicBezTo>
                    <a:cubicBezTo>
                      <a:pt x="329830" y="1225515"/>
                      <a:pt x="1007482" y="1647896"/>
                      <a:pt x="1843407" y="1647896"/>
                    </a:cubicBezTo>
                    <a:cubicBezTo>
                      <a:pt x="2679332" y="1647897"/>
                      <a:pt x="3356984" y="1225515"/>
                      <a:pt x="3356984" y="704483"/>
                    </a:cubicBezTo>
                    <a:cubicBezTo>
                      <a:pt x="3356984" y="423811"/>
                      <a:pt x="3160343" y="171766"/>
                      <a:pt x="2847667" y="0"/>
                    </a:cubicBezTo>
                    <a:cubicBezTo>
                      <a:pt x="3385726" y="201094"/>
                      <a:pt x="3744416" y="565780"/>
                      <a:pt x="3744416" y="982022"/>
                    </a:cubicBezTo>
                    <a:cubicBezTo>
                      <a:pt x="3744416" y="1618325"/>
                      <a:pt x="2906200" y="2134150"/>
                      <a:pt x="1872208" y="2134150"/>
                    </a:cubicBezTo>
                    <a:cubicBezTo>
                      <a:pt x="838216" y="2134150"/>
                      <a:pt x="0" y="1618325"/>
                      <a:pt x="0" y="982022"/>
                    </a:cubicBezTo>
                    <a:cubicBezTo>
                      <a:pt x="0" y="862715"/>
                      <a:pt x="29468" y="747644"/>
                      <a:pt x="84171" y="639414"/>
                    </a:cubicBezTo>
                    <a:close/>
                  </a:path>
                </a:pathLst>
              </a:cu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endParaRPr lang="zh-CN" altLang="en-US"/>
              </a:p>
            </p:txBody>
          </p:sp>
          <p:sp>
            <p:nvSpPr>
              <p:cNvPr id="10" name="流程图: 摘录 16">
                <a:extLst>
                  <a:ext uri="{FF2B5EF4-FFF2-40B4-BE49-F238E27FC236}">
                    <a16:creationId xmlns="" xmlns:a16="http://schemas.microsoft.com/office/drawing/2014/main" id="{186414E4-EE21-4011-B128-D0631D41DC5F}"/>
                  </a:ext>
                </a:extLst>
              </p:cNvPr>
              <p:cNvSpPr>
                <a:spLocks noChangeArrowheads="1"/>
              </p:cNvSpPr>
              <p:nvPr/>
            </p:nvSpPr>
            <p:spPr bwMode="auto">
              <a:xfrm rot="19330532" flipH="1" flipV="1">
                <a:off x="969332" y="194900"/>
                <a:ext cx="327811" cy="160327"/>
              </a:xfrm>
              <a:prstGeom prst="flowChartExtra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pPr algn="ctr" eaLnBrk="1" hangingPunct="1">
                  <a:buFont typeface="Arial" pitchFamily="34" charset="0"/>
                  <a:buNone/>
                </a:pPr>
                <a:endParaRPr lang="zh-CN" altLang="en-US" sz="1600" b="1">
                  <a:solidFill>
                    <a:srgbClr val="FFFFFF"/>
                  </a:solidFill>
                  <a:latin typeface="微软雅黑" pitchFamily="34" charset="-122"/>
                  <a:ea typeface="微软雅黑" pitchFamily="34" charset="-122"/>
                  <a:sym typeface="微软雅黑" pitchFamily="34" charset="-122"/>
                </a:endParaRPr>
              </a:p>
            </p:txBody>
          </p:sp>
          <p:sp>
            <p:nvSpPr>
              <p:cNvPr id="11" name="新月形 17">
                <a:extLst>
                  <a:ext uri="{FF2B5EF4-FFF2-40B4-BE49-F238E27FC236}">
                    <a16:creationId xmlns="" xmlns:a16="http://schemas.microsoft.com/office/drawing/2014/main" id="{E0664BFA-A016-46FD-8A6C-460A61B2E036}"/>
                  </a:ext>
                </a:extLst>
              </p:cNvPr>
              <p:cNvSpPr>
                <a:spLocks noChangeArrowheads="1"/>
              </p:cNvSpPr>
              <p:nvPr/>
            </p:nvSpPr>
            <p:spPr bwMode="auto">
              <a:xfrm rot="-4110126">
                <a:off x="671069" y="1647379"/>
                <a:ext cx="646005" cy="1533992"/>
              </a:xfrm>
              <a:prstGeom prst="moon">
                <a:avLst>
                  <a:gd name="adj" fmla="val 43278"/>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pPr algn="ctr" eaLnBrk="1" hangingPunct="1">
                  <a:buFont typeface="Arial" pitchFamily="34" charset="0"/>
                  <a:buNone/>
                </a:pPr>
                <a:endParaRPr lang="zh-CN" altLang="en-US" b="1" dirty="0">
                  <a:solidFill>
                    <a:srgbClr val="FFFFFF"/>
                  </a:solidFill>
                  <a:latin typeface="Calibri" pitchFamily="34" charset="0"/>
                  <a:sym typeface="宋体" pitchFamily="2" charset="-122"/>
                </a:endParaRPr>
              </a:p>
            </p:txBody>
          </p:sp>
        </p:grpSp>
      </p:grpSp>
      <p:grpSp>
        <p:nvGrpSpPr>
          <p:cNvPr id="12" name="Group 17">
            <a:extLst>
              <a:ext uri="{FF2B5EF4-FFF2-40B4-BE49-F238E27FC236}">
                <a16:creationId xmlns="" xmlns:a16="http://schemas.microsoft.com/office/drawing/2014/main" id="{E5B40702-6925-4D2B-B9E9-F0D989DEC7CC}"/>
              </a:ext>
            </a:extLst>
          </p:cNvPr>
          <p:cNvGrpSpPr>
            <a:grpSpLocks/>
          </p:cNvGrpSpPr>
          <p:nvPr/>
        </p:nvGrpSpPr>
        <p:grpSpPr bwMode="auto">
          <a:xfrm>
            <a:off x="4417889" y="3313459"/>
            <a:ext cx="1609030" cy="1849751"/>
            <a:chOff x="0" y="0"/>
            <a:chExt cx="1814681" cy="2317917"/>
          </a:xfrm>
          <a:gradFill>
            <a:gsLst>
              <a:gs pos="100000">
                <a:schemeClr val="accent2">
                  <a:lumMod val="60000"/>
                  <a:lumOff val="40000"/>
                </a:schemeClr>
              </a:gs>
              <a:gs pos="0">
                <a:schemeClr val="accent2">
                  <a:lumMod val="60000"/>
                  <a:lumOff val="40000"/>
                  <a:alpha val="70000"/>
                </a:schemeClr>
              </a:gs>
            </a:gsLst>
            <a:lin ang="5400000" scaled="1"/>
          </a:gradFill>
          <a:effectLst>
            <a:outerShdw blurRad="381000" dist="63500" dir="5400000" algn="ctr" rotWithShape="0">
              <a:schemeClr val="accent2">
                <a:lumMod val="60000"/>
                <a:lumOff val="40000"/>
                <a:alpha val="40000"/>
              </a:schemeClr>
            </a:outerShdw>
          </a:effectLst>
        </p:grpSpPr>
        <p:sp>
          <p:nvSpPr>
            <p:cNvPr id="13" name="椭圆​​ 10">
              <a:extLst>
                <a:ext uri="{FF2B5EF4-FFF2-40B4-BE49-F238E27FC236}">
                  <a16:creationId xmlns="" xmlns:a16="http://schemas.microsoft.com/office/drawing/2014/main" id="{3E9DDA2E-6EA9-4A93-AFA7-17A15E2BE954}"/>
                </a:ext>
              </a:extLst>
            </p:cNvPr>
            <p:cNvSpPr>
              <a:spLocks noChangeArrowheads="1"/>
            </p:cNvSpPr>
            <p:nvPr/>
          </p:nvSpPr>
          <p:spPr bwMode="auto">
            <a:xfrm>
              <a:off x="374988" y="2207881"/>
              <a:ext cx="1439693" cy="110036"/>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lstStyle/>
            <a:p>
              <a:pPr algn="ctr" eaLnBrk="1" hangingPunct="1">
                <a:buFont typeface="Arial" pitchFamily="34" charset="0"/>
                <a:buNone/>
              </a:pPr>
              <a:endParaRPr lang="zh-CN" altLang="en-US" b="1">
                <a:solidFill>
                  <a:srgbClr val="FFFFFF"/>
                </a:solidFill>
                <a:latin typeface="Calibri" pitchFamily="34" charset="0"/>
                <a:sym typeface="宋体" pitchFamily="2" charset="-122"/>
              </a:endParaRPr>
            </a:p>
          </p:txBody>
        </p:sp>
        <p:grpSp>
          <p:nvGrpSpPr>
            <p:cNvPr id="14" name="Group 19">
              <a:extLst>
                <a:ext uri="{FF2B5EF4-FFF2-40B4-BE49-F238E27FC236}">
                  <a16:creationId xmlns="" xmlns:a16="http://schemas.microsoft.com/office/drawing/2014/main" id="{92771462-23C0-4EF8-9ADB-AB1C006B94BC}"/>
                </a:ext>
              </a:extLst>
            </p:cNvPr>
            <p:cNvGrpSpPr>
              <a:grpSpLocks/>
            </p:cNvGrpSpPr>
            <p:nvPr/>
          </p:nvGrpSpPr>
          <p:grpSpPr bwMode="auto">
            <a:xfrm>
              <a:off x="0" y="0"/>
              <a:ext cx="1643348" cy="2296107"/>
              <a:chOff x="0" y="0"/>
              <a:chExt cx="1643348" cy="2296107"/>
            </a:xfrm>
            <a:grpFill/>
          </p:grpSpPr>
          <p:sp>
            <p:nvSpPr>
              <p:cNvPr id="15" name="流程图: 摘录 21">
                <a:extLst>
                  <a:ext uri="{FF2B5EF4-FFF2-40B4-BE49-F238E27FC236}">
                    <a16:creationId xmlns="" xmlns:a16="http://schemas.microsoft.com/office/drawing/2014/main" id="{758FAD77-9397-43AE-AB3E-D46B5FEB6FF9}"/>
                  </a:ext>
                </a:extLst>
              </p:cNvPr>
              <p:cNvSpPr>
                <a:spLocks noChangeArrowheads="1"/>
              </p:cNvSpPr>
              <p:nvPr/>
            </p:nvSpPr>
            <p:spPr bwMode="auto">
              <a:xfrm rot="8127063" flipH="1" flipV="1">
                <a:off x="428646" y="2019819"/>
                <a:ext cx="327811" cy="160327"/>
              </a:xfrm>
              <a:prstGeom prst="flowChartExtra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pPr algn="ctr" eaLnBrk="1" hangingPunct="1">
                  <a:buFont typeface="Arial" pitchFamily="34" charset="0"/>
                  <a:buNone/>
                </a:pPr>
                <a:endParaRPr lang="zh-CN" altLang="en-US" sz="1600" b="1">
                  <a:solidFill>
                    <a:srgbClr val="FFFFFF"/>
                  </a:solidFill>
                  <a:latin typeface="微软雅黑" pitchFamily="34" charset="-122"/>
                  <a:ea typeface="微软雅黑" pitchFamily="34" charset="-122"/>
                  <a:sym typeface="微软雅黑" pitchFamily="34" charset="-122"/>
                </a:endParaRPr>
              </a:p>
            </p:txBody>
          </p:sp>
          <p:grpSp>
            <p:nvGrpSpPr>
              <p:cNvPr id="16" name="Group 21">
                <a:extLst>
                  <a:ext uri="{FF2B5EF4-FFF2-40B4-BE49-F238E27FC236}">
                    <a16:creationId xmlns="" xmlns:a16="http://schemas.microsoft.com/office/drawing/2014/main" id="{45478D24-61C9-4E90-AA07-CF460002B425}"/>
                  </a:ext>
                </a:extLst>
              </p:cNvPr>
              <p:cNvGrpSpPr>
                <a:grpSpLocks/>
              </p:cNvGrpSpPr>
              <p:nvPr/>
            </p:nvGrpSpPr>
            <p:grpSpPr bwMode="auto">
              <a:xfrm>
                <a:off x="0" y="0"/>
                <a:ext cx="1643348" cy="2296107"/>
                <a:chOff x="0" y="0"/>
                <a:chExt cx="1822450" cy="2546350"/>
              </a:xfrm>
              <a:grpFill/>
            </p:grpSpPr>
            <p:sp>
              <p:nvSpPr>
                <p:cNvPr id="17" name="椭圆​​ 4">
                  <a:extLst>
                    <a:ext uri="{FF2B5EF4-FFF2-40B4-BE49-F238E27FC236}">
                      <a16:creationId xmlns="" xmlns:a16="http://schemas.microsoft.com/office/drawing/2014/main" id="{6A9BF3D0-A2C6-4B35-91A0-B5A4C9B8E88A}"/>
                    </a:ext>
                  </a:extLst>
                </p:cNvPr>
                <p:cNvSpPr>
                  <a:spLocks noChangeArrowheads="1"/>
                </p:cNvSpPr>
                <p:nvPr/>
              </p:nvSpPr>
              <p:spPr bwMode="auto">
                <a:xfrm rot="-7146315">
                  <a:off x="-361950" y="361950"/>
                  <a:ext cx="2546350" cy="1822450"/>
                </a:xfrm>
                <a:custGeom>
                  <a:avLst/>
                  <a:gdLst>
                    <a:gd name="T0" fmla="*/ 3254639 w 3329483"/>
                    <a:gd name="T1" fmla="*/ 1329098 h 2048912"/>
                    <a:gd name="T2" fmla="*/ 1664742 w 3329483"/>
                    <a:gd name="T3" fmla="*/ 2048912 h 2048912"/>
                    <a:gd name="T4" fmla="*/ 0 w 3329483"/>
                    <a:gd name="T5" fmla="*/ 1024456 h 2048912"/>
                    <a:gd name="T6" fmla="*/ 669301 w 3329483"/>
                    <a:gd name="T7" fmla="*/ 204720 h 2048912"/>
                    <a:gd name="T8" fmla="*/ 198259 w 3329483"/>
                    <a:gd name="T9" fmla="*/ 841427 h 2048912"/>
                    <a:gd name="T10" fmla="*/ 1544110 w 3329483"/>
                    <a:gd name="T11" fmla="*/ 1680297 h 2048912"/>
                    <a:gd name="T12" fmla="*/ 2889961 w 3329483"/>
                    <a:gd name="T13" fmla="*/ 841427 h 2048912"/>
                    <a:gd name="T14" fmla="*/ 1563167 w 3329483"/>
                    <a:gd name="T15" fmla="*/ 3156 h 2048912"/>
                    <a:gd name="T16" fmla="*/ 1664742 w 3329483"/>
                    <a:gd name="T17" fmla="*/ 0 h 2048912"/>
                    <a:gd name="T18" fmla="*/ 3329483 w 3329483"/>
                    <a:gd name="T19" fmla="*/ 1024456 h 2048912"/>
                    <a:gd name="T20" fmla="*/ 3254639 w 3329483"/>
                    <a:gd name="T21" fmla="*/ 1329098 h 20489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329483"/>
                    <a:gd name="T34" fmla="*/ 0 h 2048912"/>
                    <a:gd name="T35" fmla="*/ 3329483 w 3329483"/>
                    <a:gd name="T36" fmla="*/ 2048912 h 20489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329483" h="2048912">
                      <a:moveTo>
                        <a:pt x="3254639" y="1329098"/>
                      </a:moveTo>
                      <a:cubicBezTo>
                        <a:pt x="3043864" y="1746122"/>
                        <a:pt x="2411763" y="2048912"/>
                        <a:pt x="1664742" y="2048912"/>
                      </a:cubicBezTo>
                      <a:cubicBezTo>
                        <a:pt x="745331" y="2048912"/>
                        <a:pt x="0" y="1590247"/>
                        <a:pt x="0" y="1024456"/>
                      </a:cubicBezTo>
                      <a:cubicBezTo>
                        <a:pt x="0" y="688506"/>
                        <a:pt x="262776" y="390325"/>
                        <a:pt x="669301" y="204720"/>
                      </a:cubicBezTo>
                      <a:cubicBezTo>
                        <a:pt x="380839" y="357953"/>
                        <a:pt x="198258" y="586400"/>
                        <a:pt x="198259" y="841427"/>
                      </a:cubicBezTo>
                      <a:cubicBezTo>
                        <a:pt x="198258" y="1304722"/>
                        <a:pt x="800816" y="1680297"/>
                        <a:pt x="1544110" y="1680297"/>
                      </a:cubicBezTo>
                      <a:cubicBezTo>
                        <a:pt x="2287403" y="1680297"/>
                        <a:pt x="2889961" y="1304722"/>
                        <a:pt x="2889961" y="841427"/>
                      </a:cubicBezTo>
                      <a:cubicBezTo>
                        <a:pt x="2889961" y="382098"/>
                        <a:pt x="2297677" y="8995"/>
                        <a:pt x="1563167" y="3156"/>
                      </a:cubicBezTo>
                      <a:cubicBezTo>
                        <a:pt x="1596734" y="632"/>
                        <a:pt x="1630618" y="0"/>
                        <a:pt x="1664742" y="0"/>
                      </a:cubicBezTo>
                      <a:cubicBezTo>
                        <a:pt x="2584153" y="0"/>
                        <a:pt x="3329483" y="458665"/>
                        <a:pt x="3329483" y="1024456"/>
                      </a:cubicBezTo>
                      <a:cubicBezTo>
                        <a:pt x="3329483" y="1130542"/>
                        <a:pt x="3303280" y="1232862"/>
                        <a:pt x="3254639" y="1329098"/>
                      </a:cubicBezTo>
                      <a:close/>
                    </a:path>
                  </a:pathLst>
                </a:cu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endParaRPr lang="zh-CN" altLang="en-US"/>
                </a:p>
              </p:txBody>
            </p:sp>
            <p:sp>
              <p:nvSpPr>
                <p:cNvPr id="18" name="新月形 24">
                  <a:extLst>
                    <a:ext uri="{FF2B5EF4-FFF2-40B4-BE49-F238E27FC236}">
                      <a16:creationId xmlns="" xmlns:a16="http://schemas.microsoft.com/office/drawing/2014/main" id="{E3BC9CA5-29F3-41F8-BCC3-9B2FD6F27012}"/>
                    </a:ext>
                  </a:extLst>
                </p:cNvPr>
                <p:cNvSpPr>
                  <a:spLocks noChangeArrowheads="1"/>
                </p:cNvSpPr>
                <p:nvPr/>
              </p:nvSpPr>
              <p:spPr bwMode="auto">
                <a:xfrm rot="6728137">
                  <a:off x="553810" y="-421574"/>
                  <a:ext cx="716410" cy="1775797"/>
                </a:xfrm>
                <a:prstGeom prst="moon">
                  <a:avLst>
                    <a:gd name="adj" fmla="val 27472"/>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pPr algn="ctr" eaLnBrk="1" hangingPunct="1">
                    <a:buFont typeface="Arial" pitchFamily="34" charset="0"/>
                    <a:buNone/>
                  </a:pPr>
                  <a:endParaRPr lang="zh-CN" altLang="en-US" b="1">
                    <a:solidFill>
                      <a:srgbClr val="FFFFFF"/>
                    </a:solidFill>
                    <a:latin typeface="Calibri" pitchFamily="34" charset="0"/>
                    <a:sym typeface="宋体" pitchFamily="2" charset="-122"/>
                  </a:endParaRPr>
                </a:p>
              </p:txBody>
            </p:sp>
          </p:grpSp>
        </p:grpSp>
      </p:grpSp>
      <p:sp>
        <p:nvSpPr>
          <p:cNvPr id="19" name="文本框 18">
            <a:extLst>
              <a:ext uri="{FF2B5EF4-FFF2-40B4-BE49-F238E27FC236}">
                <a16:creationId xmlns="" xmlns:a16="http://schemas.microsoft.com/office/drawing/2014/main" id="{C49E1DF4-9677-4C8C-8806-D08F5204A86D}"/>
              </a:ext>
            </a:extLst>
          </p:cNvPr>
          <p:cNvSpPr txBox="1"/>
          <p:nvPr/>
        </p:nvSpPr>
        <p:spPr>
          <a:xfrm>
            <a:off x="3829443" y="3673604"/>
            <a:ext cx="461665" cy="883513"/>
          </a:xfrm>
          <a:prstGeom prst="rect">
            <a:avLst/>
          </a:prstGeom>
          <a:noFill/>
        </p:spPr>
        <p:txBody>
          <a:bodyPr vert="eaVert" wrap="square" rtlCol="0">
            <a:spAutoFit/>
          </a:bodyPr>
          <a:lstStyle/>
          <a:p>
            <a:r>
              <a:rPr lang="zh-CN" altLang="en-US" b="1" dirty="0">
                <a:solidFill>
                  <a:schemeClr val="accent1">
                    <a:lumMod val="60000"/>
                    <a:lumOff val="40000"/>
                  </a:schemeClr>
                </a:solidFill>
                <a:latin typeface="+mn-ea"/>
              </a:rPr>
              <a:t>关键词</a:t>
            </a:r>
            <a:endParaRPr lang="en-US" altLang="zh-CN" b="1" dirty="0">
              <a:solidFill>
                <a:schemeClr val="accent1">
                  <a:lumMod val="60000"/>
                  <a:lumOff val="40000"/>
                </a:schemeClr>
              </a:solidFill>
              <a:latin typeface="+mn-ea"/>
            </a:endParaRPr>
          </a:p>
        </p:txBody>
      </p:sp>
      <p:sp>
        <p:nvSpPr>
          <p:cNvPr id="20" name="文本框 19">
            <a:extLst>
              <a:ext uri="{FF2B5EF4-FFF2-40B4-BE49-F238E27FC236}">
                <a16:creationId xmlns="" xmlns:a16="http://schemas.microsoft.com/office/drawing/2014/main" id="{FBAC2FEA-FFAE-4C63-8E33-BC2C3B335089}"/>
              </a:ext>
            </a:extLst>
          </p:cNvPr>
          <p:cNvSpPr txBox="1"/>
          <p:nvPr/>
        </p:nvSpPr>
        <p:spPr>
          <a:xfrm>
            <a:off x="4829053" y="3950688"/>
            <a:ext cx="461665" cy="883512"/>
          </a:xfrm>
          <a:prstGeom prst="rect">
            <a:avLst/>
          </a:prstGeom>
          <a:noFill/>
        </p:spPr>
        <p:txBody>
          <a:bodyPr vert="eaVert" wrap="square" rtlCol="0">
            <a:spAutoFit/>
          </a:bodyPr>
          <a:lstStyle/>
          <a:p>
            <a:r>
              <a:rPr lang="zh-CN" altLang="en-US" b="1" dirty="0">
                <a:solidFill>
                  <a:schemeClr val="accent2"/>
                </a:solidFill>
                <a:latin typeface="+mn-ea"/>
              </a:rPr>
              <a:t>关键词</a:t>
            </a:r>
            <a:endParaRPr lang="en-US" altLang="zh-CN" b="1" dirty="0">
              <a:solidFill>
                <a:schemeClr val="accent2"/>
              </a:solidFill>
              <a:latin typeface="+mn-ea"/>
            </a:endParaRPr>
          </a:p>
        </p:txBody>
      </p:sp>
      <p:sp>
        <p:nvSpPr>
          <p:cNvPr id="34" name="TextBox 35">
            <a:extLst>
              <a:ext uri="{FF2B5EF4-FFF2-40B4-BE49-F238E27FC236}">
                <a16:creationId xmlns="" xmlns:a16="http://schemas.microsoft.com/office/drawing/2014/main" id="{CFD7B878-A643-48E8-BBBC-B24AF07750DA}"/>
              </a:ext>
            </a:extLst>
          </p:cNvPr>
          <p:cNvSpPr txBox="1"/>
          <p:nvPr/>
        </p:nvSpPr>
        <p:spPr>
          <a:xfrm>
            <a:off x="6481945" y="3943274"/>
            <a:ext cx="2367495" cy="987578"/>
          </a:xfrm>
          <a:prstGeom prst="rect">
            <a:avLst/>
          </a:prstGeom>
          <a:noFill/>
        </p:spPr>
        <p:txBody>
          <a:bodyPr wrap="square"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r>
              <a:rPr lang="zh-CN" altLang="en-US" dirty="0">
                <a:sym typeface="+mn-lt"/>
              </a:rPr>
              <a:t>请输入文本请输入文本请输入文本请输入文本请输入文本请输入文本</a:t>
            </a:r>
            <a:endParaRPr lang="id-ID" altLang="zh-CN" dirty="0">
              <a:sym typeface="+mn-lt"/>
            </a:endParaRPr>
          </a:p>
        </p:txBody>
      </p:sp>
      <p:sp>
        <p:nvSpPr>
          <p:cNvPr id="35" name="TextBox 36">
            <a:extLst>
              <a:ext uri="{FF2B5EF4-FFF2-40B4-BE49-F238E27FC236}">
                <a16:creationId xmlns="" xmlns:a16="http://schemas.microsoft.com/office/drawing/2014/main" id="{87AB588D-FA77-46D1-9A53-96F442625DA5}"/>
              </a:ext>
            </a:extLst>
          </p:cNvPr>
          <p:cNvSpPr txBox="1"/>
          <p:nvPr/>
        </p:nvSpPr>
        <p:spPr>
          <a:xfrm>
            <a:off x="6481944" y="3388025"/>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36" name="直接连接符 35">
            <a:extLst>
              <a:ext uri="{FF2B5EF4-FFF2-40B4-BE49-F238E27FC236}">
                <a16:creationId xmlns="" xmlns:a16="http://schemas.microsoft.com/office/drawing/2014/main" id="{25E1F9DC-68E8-4ED7-8AD2-E7FB44288292}"/>
              </a:ext>
            </a:extLst>
          </p:cNvPr>
          <p:cNvCxnSpPr/>
          <p:nvPr/>
        </p:nvCxnSpPr>
        <p:spPr>
          <a:xfrm>
            <a:off x="6591511" y="3848091"/>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9" name="TextBox 35">
            <a:extLst>
              <a:ext uri="{FF2B5EF4-FFF2-40B4-BE49-F238E27FC236}">
                <a16:creationId xmlns="" xmlns:a16="http://schemas.microsoft.com/office/drawing/2014/main" id="{978C7760-792D-42D8-8C8A-8C2B67D6CF6F}"/>
              </a:ext>
            </a:extLst>
          </p:cNvPr>
          <p:cNvSpPr txBox="1"/>
          <p:nvPr/>
        </p:nvSpPr>
        <p:spPr>
          <a:xfrm>
            <a:off x="382775" y="3943274"/>
            <a:ext cx="2287130" cy="987578"/>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请输入文本请输入文本请输入文本请输入文本请输入文本请输入文本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41" name="TextBox 36">
            <a:extLst>
              <a:ext uri="{FF2B5EF4-FFF2-40B4-BE49-F238E27FC236}">
                <a16:creationId xmlns="" xmlns:a16="http://schemas.microsoft.com/office/drawing/2014/main" id="{4D74FA92-B2D7-4F91-AD8D-9CCDBD0C4E7C}"/>
              </a:ext>
            </a:extLst>
          </p:cNvPr>
          <p:cNvSpPr txBox="1"/>
          <p:nvPr/>
        </p:nvSpPr>
        <p:spPr>
          <a:xfrm>
            <a:off x="586290" y="3388025"/>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42" name="直接连接符 41">
            <a:extLst>
              <a:ext uri="{FF2B5EF4-FFF2-40B4-BE49-F238E27FC236}">
                <a16:creationId xmlns="" xmlns:a16="http://schemas.microsoft.com/office/drawing/2014/main" id="{B0811FA7-CDFD-47DB-AE18-566F55B5E5C5}"/>
              </a:ext>
            </a:extLst>
          </p:cNvPr>
          <p:cNvCxnSpPr/>
          <p:nvPr/>
        </p:nvCxnSpPr>
        <p:spPr>
          <a:xfrm>
            <a:off x="1915050" y="3848091"/>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3" name="矩形: 圆角 42">
            <a:extLst>
              <a:ext uri="{FF2B5EF4-FFF2-40B4-BE49-F238E27FC236}">
                <a16:creationId xmlns="" xmlns:a16="http://schemas.microsoft.com/office/drawing/2014/main" id="{98F4B775-BC3E-48E1-9EA4-F66626F60FE2}"/>
              </a:ext>
            </a:extLst>
          </p:cNvPr>
          <p:cNvSpPr/>
          <p:nvPr/>
        </p:nvSpPr>
        <p:spPr>
          <a:xfrm>
            <a:off x="957207" y="1978854"/>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44" name="矩形 43">
            <a:extLst>
              <a:ext uri="{FF2B5EF4-FFF2-40B4-BE49-F238E27FC236}">
                <a16:creationId xmlns="" xmlns:a16="http://schemas.microsoft.com/office/drawing/2014/main" id="{0040E7FB-3BAD-42BE-8F47-6ABB1001B821}"/>
              </a:ext>
            </a:extLst>
          </p:cNvPr>
          <p:cNvSpPr/>
          <p:nvPr/>
        </p:nvSpPr>
        <p:spPr>
          <a:xfrm>
            <a:off x="1337257" y="2076560"/>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45" name="任意多边形: 形状 44">
            <a:extLst>
              <a:ext uri="{FF2B5EF4-FFF2-40B4-BE49-F238E27FC236}">
                <a16:creationId xmlns="" xmlns:a16="http://schemas.microsoft.com/office/drawing/2014/main" id="{DD066DC6-2BE6-41E5-9DAA-B86AB6BC7654}"/>
              </a:ext>
            </a:extLst>
          </p:cNvPr>
          <p:cNvSpPr/>
          <p:nvPr/>
        </p:nvSpPr>
        <p:spPr>
          <a:xfrm>
            <a:off x="6934679" y="1978854"/>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6" name="Freeform 5">
            <a:extLst>
              <a:ext uri="{FF2B5EF4-FFF2-40B4-BE49-F238E27FC236}">
                <a16:creationId xmlns="" xmlns:a16="http://schemas.microsoft.com/office/drawing/2014/main" id="{9D83F757-F550-4C33-9F11-796AB49261C9}"/>
              </a:ext>
            </a:extLst>
          </p:cNvPr>
          <p:cNvSpPr>
            <a:spLocks noEditPoints="1"/>
          </p:cNvSpPr>
          <p:nvPr/>
        </p:nvSpPr>
        <p:spPr bwMode="auto">
          <a:xfrm>
            <a:off x="7414686" y="2103893"/>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 xmlns:p14="http://schemas.microsoft.com/office/powerpoint/2010/main" val="1184315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917409D0-D8A6-452E-8BDC-14EFF53D8D3C}"/>
              </a:ext>
            </a:extLst>
          </p:cNvPr>
          <p:cNvSpPr>
            <a:spLocks noGrp="1"/>
          </p:cNvSpPr>
          <p:nvPr>
            <p:ph type="body" sz="quarter" idx="11"/>
          </p:nvPr>
        </p:nvSpPr>
        <p:spPr/>
        <p:txBody>
          <a:bodyPr/>
          <a:lstStyle/>
          <a:p>
            <a:r>
              <a:rPr lang="en-US" altLang="zh-CN" dirty="0"/>
              <a:t>Please add the title</a:t>
            </a:r>
          </a:p>
        </p:txBody>
      </p:sp>
      <p:sp>
        <p:nvSpPr>
          <p:cNvPr id="5" name="文本占位符 4">
            <a:extLst>
              <a:ext uri="{FF2B5EF4-FFF2-40B4-BE49-F238E27FC236}">
                <a16:creationId xmlns="" xmlns:a16="http://schemas.microsoft.com/office/drawing/2014/main" id="{643D79A6-914D-4CF5-B4F8-DF8AA2F6D62C}"/>
              </a:ext>
            </a:extLst>
          </p:cNvPr>
          <p:cNvSpPr>
            <a:spLocks noGrp="1"/>
          </p:cNvSpPr>
          <p:nvPr>
            <p:ph type="body" sz="quarter" idx="10"/>
          </p:nvPr>
        </p:nvSpPr>
        <p:spPr/>
        <p:txBody>
          <a:bodyPr>
            <a:normAutofit/>
          </a:bodyPr>
          <a:lstStyle/>
          <a:p>
            <a:r>
              <a:rPr lang="zh-CN" altLang="en-US" dirty="0">
                <a:sym typeface="+mn-lt"/>
              </a:rPr>
              <a:t>三点相互联系式</a:t>
            </a:r>
            <a:endParaRPr lang="zh-CN" altLang="en-US" dirty="0"/>
          </a:p>
        </p:txBody>
      </p:sp>
      <p:sp>
        <p:nvSpPr>
          <p:cNvPr id="15" name="TextBox 35">
            <a:extLst>
              <a:ext uri="{FF2B5EF4-FFF2-40B4-BE49-F238E27FC236}">
                <a16:creationId xmlns="" xmlns:a16="http://schemas.microsoft.com/office/drawing/2014/main" id="{AEA0EEBA-AE59-4455-9501-B0CF2700C2C7}"/>
              </a:ext>
            </a:extLst>
          </p:cNvPr>
          <p:cNvSpPr txBox="1"/>
          <p:nvPr/>
        </p:nvSpPr>
        <p:spPr>
          <a:xfrm>
            <a:off x="5413130" y="2177188"/>
            <a:ext cx="3135351"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16" name="TextBox 36">
            <a:extLst>
              <a:ext uri="{FF2B5EF4-FFF2-40B4-BE49-F238E27FC236}">
                <a16:creationId xmlns="" xmlns:a16="http://schemas.microsoft.com/office/drawing/2014/main" id="{C84F9DED-52E7-4CA7-A81F-C1321B34C810}"/>
              </a:ext>
            </a:extLst>
          </p:cNvPr>
          <p:cNvSpPr txBox="1"/>
          <p:nvPr/>
        </p:nvSpPr>
        <p:spPr>
          <a:xfrm>
            <a:off x="6043333" y="1691334"/>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17" name="Rectangle: Rounded Corners 45">
            <a:extLst>
              <a:ext uri="{FF2B5EF4-FFF2-40B4-BE49-F238E27FC236}">
                <a16:creationId xmlns="" xmlns:a16="http://schemas.microsoft.com/office/drawing/2014/main" id="{76138E50-5422-46CA-B6C0-2A21FF925B82}"/>
              </a:ext>
            </a:extLst>
          </p:cNvPr>
          <p:cNvSpPr/>
          <p:nvPr/>
        </p:nvSpPr>
        <p:spPr>
          <a:xfrm>
            <a:off x="5502485" y="1661817"/>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01</a:t>
            </a:r>
          </a:p>
        </p:txBody>
      </p:sp>
      <p:sp>
        <p:nvSpPr>
          <p:cNvPr id="18" name="TextBox 35">
            <a:extLst>
              <a:ext uri="{FF2B5EF4-FFF2-40B4-BE49-F238E27FC236}">
                <a16:creationId xmlns="" xmlns:a16="http://schemas.microsoft.com/office/drawing/2014/main" id="{29EA34F4-58B2-40CC-85E8-5EFE542DA05B}"/>
              </a:ext>
            </a:extLst>
          </p:cNvPr>
          <p:cNvSpPr txBox="1"/>
          <p:nvPr/>
        </p:nvSpPr>
        <p:spPr>
          <a:xfrm>
            <a:off x="5408243" y="5254345"/>
            <a:ext cx="3135351" cy="679801"/>
          </a:xfrm>
          <a:prstGeom prst="rect">
            <a:avLst/>
          </a:prstGeom>
          <a:noFill/>
        </p:spPr>
        <p:txBody>
          <a:bodyPr wrap="square"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19" name="TextBox 36">
            <a:extLst>
              <a:ext uri="{FF2B5EF4-FFF2-40B4-BE49-F238E27FC236}">
                <a16:creationId xmlns="" xmlns:a16="http://schemas.microsoft.com/office/drawing/2014/main" id="{2A38F203-339D-49CF-A3D5-5FE866B76407}"/>
              </a:ext>
            </a:extLst>
          </p:cNvPr>
          <p:cNvSpPr txBox="1"/>
          <p:nvPr/>
        </p:nvSpPr>
        <p:spPr>
          <a:xfrm>
            <a:off x="6038447" y="4768491"/>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20" name="Rectangle: Rounded Corners 45">
            <a:extLst>
              <a:ext uri="{FF2B5EF4-FFF2-40B4-BE49-F238E27FC236}">
                <a16:creationId xmlns="" xmlns:a16="http://schemas.microsoft.com/office/drawing/2014/main" id="{35EBD4B2-005C-483E-8406-DFE4D65FC6E4}"/>
              </a:ext>
            </a:extLst>
          </p:cNvPr>
          <p:cNvSpPr/>
          <p:nvPr/>
        </p:nvSpPr>
        <p:spPr>
          <a:xfrm>
            <a:off x="5497599" y="4738974"/>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03</a:t>
            </a:r>
          </a:p>
        </p:txBody>
      </p:sp>
      <p:sp>
        <p:nvSpPr>
          <p:cNvPr id="21" name="TextBox 35">
            <a:extLst>
              <a:ext uri="{FF2B5EF4-FFF2-40B4-BE49-F238E27FC236}">
                <a16:creationId xmlns="" xmlns:a16="http://schemas.microsoft.com/office/drawing/2014/main" id="{FF8100C0-568B-425B-BF50-A55AE6D36645}"/>
              </a:ext>
            </a:extLst>
          </p:cNvPr>
          <p:cNvSpPr txBox="1"/>
          <p:nvPr/>
        </p:nvSpPr>
        <p:spPr>
          <a:xfrm>
            <a:off x="5408245" y="3709835"/>
            <a:ext cx="3135350" cy="679801"/>
          </a:xfrm>
          <a:prstGeom prst="rect">
            <a:avLst/>
          </a:prstGeom>
          <a:noFill/>
        </p:spPr>
        <p:txBody>
          <a:bodyPr wrap="square"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r>
              <a:rPr lang="zh-CN" altLang="en-US" dirty="0">
                <a:sym typeface="+mn-lt"/>
              </a:rPr>
              <a:t>请输入文本请输入文本请输入文本请输入文本请输入文本</a:t>
            </a:r>
            <a:endParaRPr lang="id-ID" altLang="zh-CN" dirty="0">
              <a:sym typeface="+mn-lt"/>
            </a:endParaRPr>
          </a:p>
        </p:txBody>
      </p:sp>
      <p:sp>
        <p:nvSpPr>
          <p:cNvPr id="22" name="TextBox 36">
            <a:extLst>
              <a:ext uri="{FF2B5EF4-FFF2-40B4-BE49-F238E27FC236}">
                <a16:creationId xmlns="" xmlns:a16="http://schemas.microsoft.com/office/drawing/2014/main" id="{12FFA161-7D88-4916-A50B-D878858F0AB6}"/>
              </a:ext>
            </a:extLst>
          </p:cNvPr>
          <p:cNvSpPr txBox="1"/>
          <p:nvPr/>
        </p:nvSpPr>
        <p:spPr>
          <a:xfrm>
            <a:off x="6038447" y="3223981"/>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23" name="Rectangle: Rounded Corners 45">
            <a:extLst>
              <a:ext uri="{FF2B5EF4-FFF2-40B4-BE49-F238E27FC236}">
                <a16:creationId xmlns="" xmlns:a16="http://schemas.microsoft.com/office/drawing/2014/main" id="{30DDCB71-3CD0-42F3-BFA4-CBCE4593BCC6}"/>
              </a:ext>
            </a:extLst>
          </p:cNvPr>
          <p:cNvSpPr/>
          <p:nvPr/>
        </p:nvSpPr>
        <p:spPr>
          <a:xfrm>
            <a:off x="5497599" y="3194464"/>
            <a:ext cx="432000" cy="432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02</a:t>
            </a:r>
          </a:p>
        </p:txBody>
      </p:sp>
      <p:cxnSp>
        <p:nvCxnSpPr>
          <p:cNvPr id="24" name="直接连接符 23">
            <a:extLst>
              <a:ext uri="{FF2B5EF4-FFF2-40B4-BE49-F238E27FC236}">
                <a16:creationId xmlns="" xmlns:a16="http://schemas.microsoft.com/office/drawing/2014/main" id="{82BAC818-CE7E-4BB2-A76F-7B2216D7E1B7}"/>
              </a:ext>
            </a:extLst>
          </p:cNvPr>
          <p:cNvCxnSpPr>
            <a:cxnSpLocks/>
          </p:cNvCxnSpPr>
          <p:nvPr/>
        </p:nvCxnSpPr>
        <p:spPr>
          <a:xfrm>
            <a:off x="5200618" y="1668967"/>
            <a:ext cx="0" cy="4243635"/>
          </a:xfrm>
          <a:prstGeom prst="line">
            <a:avLst/>
          </a:prstGeom>
          <a:ln>
            <a:solidFill>
              <a:schemeClr val="accent1">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6" name="弧形 25">
            <a:extLst>
              <a:ext uri="{FF2B5EF4-FFF2-40B4-BE49-F238E27FC236}">
                <a16:creationId xmlns="" xmlns:a16="http://schemas.microsoft.com/office/drawing/2014/main" id="{E3B9DF32-D425-4620-BD74-FDF922DFB888}"/>
              </a:ext>
            </a:extLst>
          </p:cNvPr>
          <p:cNvSpPr/>
          <p:nvPr/>
        </p:nvSpPr>
        <p:spPr>
          <a:xfrm>
            <a:off x="1461490" y="2653713"/>
            <a:ext cx="2718386" cy="2718386"/>
          </a:xfrm>
          <a:prstGeom prst="arc">
            <a:avLst>
              <a:gd name="adj1" fmla="val 17519855"/>
              <a:gd name="adj2" fmla="val 21513956"/>
            </a:avLst>
          </a:prstGeom>
          <a:noFill/>
          <a:ln w="57150">
            <a:solidFill>
              <a:schemeClr val="accent1">
                <a:lumMod val="60000"/>
                <a:lumOff val="40000"/>
              </a:schemeClr>
            </a:solidFill>
            <a:headEnd type="none"/>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弧形 26">
            <a:extLst>
              <a:ext uri="{FF2B5EF4-FFF2-40B4-BE49-F238E27FC236}">
                <a16:creationId xmlns="" xmlns:a16="http://schemas.microsoft.com/office/drawing/2014/main" id="{FE0DF40D-64C9-451F-A312-3E0DEE7E310C}"/>
              </a:ext>
            </a:extLst>
          </p:cNvPr>
          <p:cNvSpPr/>
          <p:nvPr/>
        </p:nvSpPr>
        <p:spPr>
          <a:xfrm>
            <a:off x="1476144" y="2653713"/>
            <a:ext cx="2718386" cy="2718386"/>
          </a:xfrm>
          <a:prstGeom prst="arc">
            <a:avLst>
              <a:gd name="adj1" fmla="val 10149874"/>
              <a:gd name="adj2" fmla="val 13494700"/>
            </a:avLst>
          </a:prstGeom>
          <a:noFill/>
          <a:ln w="57150">
            <a:solidFill>
              <a:schemeClr val="accent1">
                <a:lumMod val="60000"/>
                <a:lumOff val="40000"/>
              </a:schemeClr>
            </a:solidFill>
            <a:headEnd type="none"/>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弧形 27">
            <a:extLst>
              <a:ext uri="{FF2B5EF4-FFF2-40B4-BE49-F238E27FC236}">
                <a16:creationId xmlns="" xmlns:a16="http://schemas.microsoft.com/office/drawing/2014/main" id="{581515DF-EB68-450D-8473-14C965813A21}"/>
              </a:ext>
            </a:extLst>
          </p:cNvPr>
          <p:cNvSpPr/>
          <p:nvPr/>
        </p:nvSpPr>
        <p:spPr>
          <a:xfrm>
            <a:off x="1476144" y="2653713"/>
            <a:ext cx="2718386" cy="2718386"/>
          </a:xfrm>
          <a:prstGeom prst="arc">
            <a:avLst>
              <a:gd name="adj1" fmla="val 4292501"/>
              <a:gd name="adj2" fmla="val 6361651"/>
            </a:avLst>
          </a:prstGeom>
          <a:noFill/>
          <a:ln w="57150">
            <a:solidFill>
              <a:schemeClr val="accent1">
                <a:lumMod val="60000"/>
                <a:lumOff val="40000"/>
              </a:schemeClr>
            </a:solidFill>
            <a:headEnd type="none"/>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形状 28">
            <a:extLst>
              <a:ext uri="{FF2B5EF4-FFF2-40B4-BE49-F238E27FC236}">
                <a16:creationId xmlns="" xmlns:a16="http://schemas.microsoft.com/office/drawing/2014/main" id="{3B0EA4A7-8266-4AEB-80AC-62EAE62016C3}"/>
              </a:ext>
            </a:extLst>
          </p:cNvPr>
          <p:cNvSpPr/>
          <p:nvPr/>
        </p:nvSpPr>
        <p:spPr>
          <a:xfrm>
            <a:off x="1858113" y="2060666"/>
            <a:ext cx="1885921" cy="1885920"/>
          </a:xfrm>
          <a:custGeom>
            <a:avLst/>
            <a:gdLst>
              <a:gd name="connsiteX0" fmla="*/ 0 w 3251200"/>
              <a:gd name="connsiteY0" fmla="*/ 1625600 h 3251200"/>
              <a:gd name="connsiteX1" fmla="*/ 1625600 w 3251200"/>
              <a:gd name="connsiteY1" fmla="*/ 0 h 3251200"/>
              <a:gd name="connsiteX2" fmla="*/ 3251200 w 3251200"/>
              <a:gd name="connsiteY2" fmla="*/ 1625600 h 3251200"/>
              <a:gd name="connsiteX3" fmla="*/ 1625600 w 3251200"/>
              <a:gd name="connsiteY3" fmla="*/ 3251200 h 3251200"/>
              <a:gd name="connsiteX4" fmla="*/ 0 w 3251200"/>
              <a:gd name="connsiteY4" fmla="*/ 1625600 h 3251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200" h="3251200">
                <a:moveTo>
                  <a:pt x="0" y="1625600"/>
                </a:moveTo>
                <a:cubicBezTo>
                  <a:pt x="0" y="727806"/>
                  <a:pt x="727806" y="0"/>
                  <a:pt x="1625600" y="0"/>
                </a:cubicBezTo>
                <a:cubicBezTo>
                  <a:pt x="2523394" y="0"/>
                  <a:pt x="3251200" y="727806"/>
                  <a:pt x="3251200" y="1625600"/>
                </a:cubicBezTo>
                <a:cubicBezTo>
                  <a:pt x="3251200" y="2523394"/>
                  <a:pt x="2523394" y="3251200"/>
                  <a:pt x="1625600" y="3251200"/>
                </a:cubicBezTo>
                <a:cubicBezTo>
                  <a:pt x="727806" y="3251200"/>
                  <a:pt x="0" y="2523394"/>
                  <a:pt x="0" y="1625600"/>
                </a:cubicBezTo>
                <a:close/>
              </a:path>
            </a:pathLst>
          </a:cu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solidFill>
                <a:srgbClr val="FFFFFF"/>
              </a:solidFill>
              <a:latin typeface="Calibri"/>
            </a:endParaRPr>
          </a:p>
        </p:txBody>
      </p:sp>
      <p:grpSp>
        <p:nvGrpSpPr>
          <p:cNvPr id="30" name="组合 29">
            <a:extLst>
              <a:ext uri="{FF2B5EF4-FFF2-40B4-BE49-F238E27FC236}">
                <a16:creationId xmlns="" xmlns:a16="http://schemas.microsoft.com/office/drawing/2014/main" id="{7EE2D92B-CE3B-4FEC-9778-107D797A0D7D}"/>
              </a:ext>
            </a:extLst>
          </p:cNvPr>
          <p:cNvGrpSpPr/>
          <p:nvPr/>
        </p:nvGrpSpPr>
        <p:grpSpPr>
          <a:xfrm>
            <a:off x="1987076" y="2944098"/>
            <a:ext cx="1627995" cy="507379"/>
            <a:chOff x="2198616" y="2317032"/>
            <a:chExt cx="1798848" cy="560627"/>
          </a:xfrm>
        </p:grpSpPr>
        <p:sp>
          <p:nvSpPr>
            <p:cNvPr id="55" name="TextBox 36">
              <a:extLst>
                <a:ext uri="{FF2B5EF4-FFF2-40B4-BE49-F238E27FC236}">
                  <a16:creationId xmlns="" xmlns:a16="http://schemas.microsoft.com/office/drawing/2014/main" id="{EED6F7F9-86F9-4C2B-8480-B3E1929F5316}"/>
                </a:ext>
              </a:extLst>
            </p:cNvPr>
            <p:cNvSpPr txBox="1"/>
            <p:nvPr/>
          </p:nvSpPr>
          <p:spPr>
            <a:xfrm>
              <a:off x="2198616" y="2317032"/>
              <a:ext cx="1798848" cy="400110"/>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rPr>
                <a:t>请输入标题</a:t>
              </a:r>
              <a:endParaRPr kumimoji="0" lang="en-US" sz="200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endParaRPr>
            </a:p>
          </p:txBody>
        </p:sp>
        <p:sp>
          <p:nvSpPr>
            <p:cNvPr id="56" name="TextBox 36">
              <a:extLst>
                <a:ext uri="{FF2B5EF4-FFF2-40B4-BE49-F238E27FC236}">
                  <a16:creationId xmlns="" xmlns:a16="http://schemas.microsoft.com/office/drawing/2014/main" id="{66ECA53D-FA71-4E52-9F8C-09D922524479}"/>
                </a:ext>
              </a:extLst>
            </p:cNvPr>
            <p:cNvSpPr txBox="1"/>
            <p:nvPr/>
          </p:nvSpPr>
          <p:spPr>
            <a:xfrm>
              <a:off x="2368065" y="2631438"/>
              <a:ext cx="1459951" cy="246221"/>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a:ln>
                    <a:noFill/>
                  </a:ln>
                  <a:solidFill>
                    <a:prstClr val="black">
                      <a:lumMod val="85000"/>
                      <a:lumOff val="15000"/>
                    </a:prstClr>
                  </a:solidFill>
                  <a:effectLst/>
                  <a:uLnTx/>
                  <a:uFillTx/>
                  <a:latin typeface="+mj-lt"/>
                  <a:ea typeface="+mj-ea"/>
                  <a:cs typeface="+mn-cs"/>
                  <a:sym typeface="+mn-lt"/>
                </a:rPr>
                <a:t>Please add the title</a:t>
              </a:r>
              <a:endParaRPr kumimoji="0" lang="en-US" sz="1000" u="none" strike="noStrike" kern="1200" cap="none" spc="0" normalizeH="0" baseline="0" noProof="0" dirty="0">
                <a:ln>
                  <a:noFill/>
                </a:ln>
                <a:solidFill>
                  <a:prstClr val="black">
                    <a:lumMod val="85000"/>
                    <a:lumOff val="15000"/>
                  </a:prstClr>
                </a:solidFill>
                <a:effectLst/>
                <a:uLnTx/>
                <a:uFillTx/>
                <a:latin typeface="+mj-lt"/>
                <a:ea typeface="+mj-ea"/>
                <a:cs typeface="+mn-cs"/>
                <a:sym typeface="+mn-lt"/>
              </a:endParaRPr>
            </a:p>
          </p:txBody>
        </p:sp>
      </p:grpSp>
      <p:sp>
        <p:nvSpPr>
          <p:cNvPr id="31" name="Freeform 28">
            <a:extLst>
              <a:ext uri="{FF2B5EF4-FFF2-40B4-BE49-F238E27FC236}">
                <a16:creationId xmlns="" xmlns:a16="http://schemas.microsoft.com/office/drawing/2014/main" id="{1E7E7BA0-BBBF-4CCE-B439-58C89EBA33E4}"/>
              </a:ext>
            </a:extLst>
          </p:cNvPr>
          <p:cNvSpPr>
            <a:spLocks noEditPoints="1"/>
          </p:cNvSpPr>
          <p:nvPr/>
        </p:nvSpPr>
        <p:spPr bwMode="auto">
          <a:xfrm>
            <a:off x="2626669" y="2389562"/>
            <a:ext cx="348809" cy="450683"/>
          </a:xfrm>
          <a:custGeom>
            <a:avLst/>
            <a:gdLst>
              <a:gd name="T0" fmla="*/ 41 w 61"/>
              <a:gd name="T1" fmla="*/ 29 h 79"/>
              <a:gd name="T2" fmla="*/ 31 w 61"/>
              <a:gd name="T3" fmla="*/ 33 h 79"/>
              <a:gd name="T4" fmla="*/ 25 w 61"/>
              <a:gd name="T5" fmla="*/ 32 h 79"/>
              <a:gd name="T6" fmla="*/ 21 w 61"/>
              <a:gd name="T7" fmla="*/ 29 h 79"/>
              <a:gd name="T8" fmla="*/ 18 w 61"/>
              <a:gd name="T9" fmla="*/ 29 h 79"/>
              <a:gd name="T10" fmla="*/ 18 w 61"/>
              <a:gd name="T11" fmla="*/ 31 h 79"/>
              <a:gd name="T12" fmla="*/ 24 w 61"/>
              <a:gd name="T13" fmla="*/ 35 h 79"/>
              <a:gd name="T14" fmla="*/ 31 w 61"/>
              <a:gd name="T15" fmla="*/ 37 h 79"/>
              <a:gd name="T16" fmla="*/ 43 w 61"/>
              <a:gd name="T17" fmla="*/ 31 h 79"/>
              <a:gd name="T18" fmla="*/ 43 w 61"/>
              <a:gd name="T19" fmla="*/ 29 h 79"/>
              <a:gd name="T20" fmla="*/ 41 w 61"/>
              <a:gd name="T21" fmla="*/ 29 h 79"/>
              <a:gd name="T22" fmla="*/ 45 w 61"/>
              <a:gd name="T23" fmla="*/ 69 h 79"/>
              <a:gd name="T24" fmla="*/ 45 w 61"/>
              <a:gd name="T25" fmla="*/ 69 h 79"/>
              <a:gd name="T26" fmla="*/ 16 w 61"/>
              <a:gd name="T27" fmla="*/ 69 h 79"/>
              <a:gd name="T28" fmla="*/ 14 w 61"/>
              <a:gd name="T29" fmla="*/ 71 h 79"/>
              <a:gd name="T30" fmla="*/ 16 w 61"/>
              <a:gd name="T31" fmla="*/ 73 h 79"/>
              <a:gd name="T32" fmla="*/ 45 w 61"/>
              <a:gd name="T33" fmla="*/ 73 h 79"/>
              <a:gd name="T34" fmla="*/ 47 w 61"/>
              <a:gd name="T35" fmla="*/ 71 h 79"/>
              <a:gd name="T36" fmla="*/ 45 w 61"/>
              <a:gd name="T37" fmla="*/ 69 h 79"/>
              <a:gd name="T38" fmla="*/ 61 w 61"/>
              <a:gd name="T39" fmla="*/ 30 h 79"/>
              <a:gd name="T40" fmla="*/ 61 w 61"/>
              <a:gd name="T41" fmla="*/ 30 h 79"/>
              <a:gd name="T42" fmla="*/ 52 w 61"/>
              <a:gd name="T43" fmla="*/ 9 h 79"/>
              <a:gd name="T44" fmla="*/ 31 w 61"/>
              <a:gd name="T45" fmla="*/ 0 h 79"/>
              <a:gd name="T46" fmla="*/ 9 w 61"/>
              <a:gd name="T47" fmla="*/ 9 h 79"/>
              <a:gd name="T48" fmla="*/ 0 w 61"/>
              <a:gd name="T49" fmla="*/ 30 h 79"/>
              <a:gd name="T50" fmla="*/ 4 w 61"/>
              <a:gd name="T51" fmla="*/ 46 h 79"/>
              <a:gd name="T52" fmla="*/ 4 w 61"/>
              <a:gd name="T53" fmla="*/ 46 h 79"/>
              <a:gd name="T54" fmla="*/ 13 w 61"/>
              <a:gd name="T55" fmla="*/ 56 h 79"/>
              <a:gd name="T56" fmla="*/ 13 w 61"/>
              <a:gd name="T57" fmla="*/ 64 h 79"/>
              <a:gd name="T58" fmla="*/ 16 w 61"/>
              <a:gd name="T59" fmla="*/ 67 h 79"/>
              <a:gd name="T60" fmla="*/ 45 w 61"/>
              <a:gd name="T61" fmla="*/ 67 h 79"/>
              <a:gd name="T62" fmla="*/ 48 w 61"/>
              <a:gd name="T63" fmla="*/ 64 h 79"/>
              <a:gd name="T64" fmla="*/ 48 w 61"/>
              <a:gd name="T65" fmla="*/ 56 h 79"/>
              <a:gd name="T66" fmla="*/ 57 w 61"/>
              <a:gd name="T67" fmla="*/ 46 h 79"/>
              <a:gd name="T68" fmla="*/ 57 w 61"/>
              <a:gd name="T69" fmla="*/ 46 h 79"/>
              <a:gd name="T70" fmla="*/ 61 w 61"/>
              <a:gd name="T71" fmla="*/ 30 h 79"/>
              <a:gd name="T72" fmla="*/ 52 w 61"/>
              <a:gd name="T73" fmla="*/ 42 h 79"/>
              <a:gd name="T74" fmla="*/ 52 w 61"/>
              <a:gd name="T75" fmla="*/ 42 h 79"/>
              <a:gd name="T76" fmla="*/ 52 w 61"/>
              <a:gd name="T77" fmla="*/ 42 h 79"/>
              <a:gd name="T78" fmla="*/ 52 w 61"/>
              <a:gd name="T79" fmla="*/ 42 h 79"/>
              <a:gd name="T80" fmla="*/ 43 w 61"/>
              <a:gd name="T81" fmla="*/ 51 h 79"/>
              <a:gd name="T82" fmla="*/ 42 w 61"/>
              <a:gd name="T83" fmla="*/ 54 h 79"/>
              <a:gd name="T84" fmla="*/ 42 w 61"/>
              <a:gd name="T85" fmla="*/ 54 h 79"/>
              <a:gd name="T86" fmla="*/ 42 w 61"/>
              <a:gd name="T87" fmla="*/ 61 h 79"/>
              <a:gd name="T88" fmla="*/ 19 w 61"/>
              <a:gd name="T89" fmla="*/ 61 h 79"/>
              <a:gd name="T90" fmla="*/ 19 w 61"/>
              <a:gd name="T91" fmla="*/ 54 h 79"/>
              <a:gd name="T92" fmla="*/ 18 w 61"/>
              <a:gd name="T93" fmla="*/ 51 h 79"/>
              <a:gd name="T94" fmla="*/ 9 w 61"/>
              <a:gd name="T95" fmla="*/ 42 h 79"/>
              <a:gd name="T96" fmla="*/ 9 w 61"/>
              <a:gd name="T97" fmla="*/ 42 h 79"/>
              <a:gd name="T98" fmla="*/ 6 w 61"/>
              <a:gd name="T99" fmla="*/ 30 h 79"/>
              <a:gd name="T100" fmla="*/ 13 w 61"/>
              <a:gd name="T101" fmla="*/ 13 h 79"/>
              <a:gd name="T102" fmla="*/ 31 w 61"/>
              <a:gd name="T103" fmla="*/ 6 h 79"/>
              <a:gd name="T104" fmla="*/ 48 w 61"/>
              <a:gd name="T105" fmla="*/ 13 h 79"/>
              <a:gd name="T106" fmla="*/ 55 w 61"/>
              <a:gd name="T107" fmla="*/ 30 h 79"/>
              <a:gd name="T108" fmla="*/ 52 w 61"/>
              <a:gd name="T109" fmla="*/ 42 h 79"/>
              <a:gd name="T110" fmla="*/ 39 w 61"/>
              <a:gd name="T111" fmla="*/ 76 h 79"/>
              <a:gd name="T112" fmla="*/ 39 w 61"/>
              <a:gd name="T113" fmla="*/ 76 h 79"/>
              <a:gd name="T114" fmla="*/ 22 w 61"/>
              <a:gd name="T115" fmla="*/ 76 h 79"/>
              <a:gd name="T116" fmla="*/ 20 w 61"/>
              <a:gd name="T117" fmla="*/ 78 h 79"/>
              <a:gd name="T118" fmla="*/ 22 w 61"/>
              <a:gd name="T119" fmla="*/ 79 h 79"/>
              <a:gd name="T120" fmla="*/ 39 w 61"/>
              <a:gd name="T121" fmla="*/ 79 h 79"/>
              <a:gd name="T122" fmla="*/ 41 w 61"/>
              <a:gd name="T123" fmla="*/ 78 h 79"/>
              <a:gd name="T124" fmla="*/ 39 w 61"/>
              <a:gd name="T125" fmla="*/ 7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79">
                <a:moveTo>
                  <a:pt x="41" y="29"/>
                </a:moveTo>
                <a:cubicBezTo>
                  <a:pt x="38" y="31"/>
                  <a:pt x="34" y="33"/>
                  <a:pt x="31" y="33"/>
                </a:cubicBezTo>
                <a:cubicBezTo>
                  <a:pt x="29" y="33"/>
                  <a:pt x="27" y="32"/>
                  <a:pt x="25" y="32"/>
                </a:cubicBezTo>
                <a:cubicBezTo>
                  <a:pt x="24" y="31"/>
                  <a:pt x="22" y="30"/>
                  <a:pt x="21" y="29"/>
                </a:cubicBezTo>
                <a:cubicBezTo>
                  <a:pt x="20" y="28"/>
                  <a:pt x="19" y="28"/>
                  <a:pt x="18" y="29"/>
                </a:cubicBezTo>
                <a:cubicBezTo>
                  <a:pt x="17" y="29"/>
                  <a:pt x="17" y="31"/>
                  <a:pt x="18" y="31"/>
                </a:cubicBezTo>
                <a:cubicBezTo>
                  <a:pt x="20" y="33"/>
                  <a:pt x="22" y="34"/>
                  <a:pt x="24" y="35"/>
                </a:cubicBezTo>
                <a:cubicBezTo>
                  <a:pt x="26" y="36"/>
                  <a:pt x="28" y="37"/>
                  <a:pt x="31" y="37"/>
                </a:cubicBezTo>
                <a:cubicBezTo>
                  <a:pt x="36" y="37"/>
                  <a:pt x="40" y="35"/>
                  <a:pt x="43" y="31"/>
                </a:cubicBezTo>
                <a:cubicBezTo>
                  <a:pt x="44" y="31"/>
                  <a:pt x="44" y="29"/>
                  <a:pt x="43" y="29"/>
                </a:cubicBezTo>
                <a:cubicBezTo>
                  <a:pt x="42" y="28"/>
                  <a:pt x="41" y="28"/>
                  <a:pt x="41" y="29"/>
                </a:cubicBezTo>
                <a:close/>
                <a:moveTo>
                  <a:pt x="45" y="69"/>
                </a:moveTo>
                <a:cubicBezTo>
                  <a:pt x="45" y="69"/>
                  <a:pt x="45" y="69"/>
                  <a:pt x="45" y="69"/>
                </a:cubicBezTo>
                <a:cubicBezTo>
                  <a:pt x="16" y="69"/>
                  <a:pt x="16" y="69"/>
                  <a:pt x="16" y="69"/>
                </a:cubicBezTo>
                <a:cubicBezTo>
                  <a:pt x="15" y="69"/>
                  <a:pt x="14" y="70"/>
                  <a:pt x="14" y="71"/>
                </a:cubicBezTo>
                <a:cubicBezTo>
                  <a:pt x="14" y="72"/>
                  <a:pt x="15" y="73"/>
                  <a:pt x="16" y="73"/>
                </a:cubicBezTo>
                <a:cubicBezTo>
                  <a:pt x="45" y="73"/>
                  <a:pt x="45" y="73"/>
                  <a:pt x="45" y="73"/>
                </a:cubicBezTo>
                <a:cubicBezTo>
                  <a:pt x="46" y="73"/>
                  <a:pt x="47" y="72"/>
                  <a:pt x="47" y="71"/>
                </a:cubicBezTo>
                <a:cubicBezTo>
                  <a:pt x="47" y="70"/>
                  <a:pt x="46" y="69"/>
                  <a:pt x="45" y="69"/>
                </a:cubicBezTo>
                <a:close/>
                <a:moveTo>
                  <a:pt x="61" y="30"/>
                </a:moveTo>
                <a:cubicBezTo>
                  <a:pt x="61" y="30"/>
                  <a:pt x="61" y="30"/>
                  <a:pt x="61" y="30"/>
                </a:cubicBezTo>
                <a:cubicBezTo>
                  <a:pt x="61" y="22"/>
                  <a:pt x="58" y="14"/>
                  <a:pt x="52" y="9"/>
                </a:cubicBezTo>
                <a:cubicBezTo>
                  <a:pt x="47" y="3"/>
                  <a:pt x="39" y="0"/>
                  <a:pt x="31" y="0"/>
                </a:cubicBezTo>
                <a:cubicBezTo>
                  <a:pt x="22" y="0"/>
                  <a:pt x="14" y="3"/>
                  <a:pt x="9" y="9"/>
                </a:cubicBezTo>
                <a:cubicBezTo>
                  <a:pt x="3" y="14"/>
                  <a:pt x="0" y="22"/>
                  <a:pt x="0" y="30"/>
                </a:cubicBezTo>
                <a:cubicBezTo>
                  <a:pt x="0" y="36"/>
                  <a:pt x="1" y="41"/>
                  <a:pt x="4" y="46"/>
                </a:cubicBezTo>
                <a:cubicBezTo>
                  <a:pt x="4" y="46"/>
                  <a:pt x="4" y="46"/>
                  <a:pt x="4" y="46"/>
                </a:cubicBezTo>
                <a:cubicBezTo>
                  <a:pt x="6" y="50"/>
                  <a:pt x="9" y="53"/>
                  <a:pt x="13" y="56"/>
                </a:cubicBezTo>
                <a:cubicBezTo>
                  <a:pt x="13" y="64"/>
                  <a:pt x="13" y="64"/>
                  <a:pt x="13" y="64"/>
                </a:cubicBezTo>
                <a:cubicBezTo>
                  <a:pt x="13" y="66"/>
                  <a:pt x="15" y="67"/>
                  <a:pt x="16" y="67"/>
                </a:cubicBezTo>
                <a:cubicBezTo>
                  <a:pt x="45" y="67"/>
                  <a:pt x="45" y="67"/>
                  <a:pt x="45" y="67"/>
                </a:cubicBezTo>
                <a:cubicBezTo>
                  <a:pt x="47" y="67"/>
                  <a:pt x="48" y="66"/>
                  <a:pt x="48" y="64"/>
                </a:cubicBezTo>
                <a:cubicBezTo>
                  <a:pt x="48" y="56"/>
                  <a:pt x="48" y="56"/>
                  <a:pt x="48" y="56"/>
                </a:cubicBezTo>
                <a:cubicBezTo>
                  <a:pt x="52" y="53"/>
                  <a:pt x="55" y="50"/>
                  <a:pt x="57" y="46"/>
                </a:cubicBezTo>
                <a:cubicBezTo>
                  <a:pt x="57" y="46"/>
                  <a:pt x="57" y="46"/>
                  <a:pt x="57" y="46"/>
                </a:cubicBezTo>
                <a:cubicBezTo>
                  <a:pt x="60" y="41"/>
                  <a:pt x="61" y="36"/>
                  <a:pt x="61" y="30"/>
                </a:cubicBezTo>
                <a:close/>
                <a:moveTo>
                  <a:pt x="52" y="42"/>
                </a:moveTo>
                <a:cubicBezTo>
                  <a:pt x="52" y="42"/>
                  <a:pt x="52" y="42"/>
                  <a:pt x="52" y="42"/>
                </a:cubicBezTo>
                <a:cubicBezTo>
                  <a:pt x="52" y="42"/>
                  <a:pt x="52" y="42"/>
                  <a:pt x="52" y="42"/>
                </a:cubicBezTo>
                <a:cubicBezTo>
                  <a:pt x="52" y="42"/>
                  <a:pt x="52" y="42"/>
                  <a:pt x="52" y="42"/>
                </a:cubicBezTo>
                <a:cubicBezTo>
                  <a:pt x="50" y="46"/>
                  <a:pt x="47" y="49"/>
                  <a:pt x="43" y="51"/>
                </a:cubicBezTo>
                <a:cubicBezTo>
                  <a:pt x="42" y="52"/>
                  <a:pt x="42" y="53"/>
                  <a:pt x="42" y="54"/>
                </a:cubicBezTo>
                <a:cubicBezTo>
                  <a:pt x="42" y="54"/>
                  <a:pt x="42" y="54"/>
                  <a:pt x="42" y="54"/>
                </a:cubicBezTo>
                <a:cubicBezTo>
                  <a:pt x="42" y="61"/>
                  <a:pt x="42" y="61"/>
                  <a:pt x="42" y="61"/>
                </a:cubicBezTo>
                <a:cubicBezTo>
                  <a:pt x="19" y="61"/>
                  <a:pt x="19" y="61"/>
                  <a:pt x="19" y="61"/>
                </a:cubicBezTo>
                <a:cubicBezTo>
                  <a:pt x="19" y="54"/>
                  <a:pt x="19" y="54"/>
                  <a:pt x="19" y="54"/>
                </a:cubicBezTo>
                <a:cubicBezTo>
                  <a:pt x="19" y="53"/>
                  <a:pt x="19" y="52"/>
                  <a:pt x="18" y="51"/>
                </a:cubicBezTo>
                <a:cubicBezTo>
                  <a:pt x="14" y="49"/>
                  <a:pt x="11" y="46"/>
                  <a:pt x="9" y="42"/>
                </a:cubicBezTo>
                <a:cubicBezTo>
                  <a:pt x="9" y="42"/>
                  <a:pt x="9" y="42"/>
                  <a:pt x="9" y="42"/>
                </a:cubicBezTo>
                <a:cubicBezTo>
                  <a:pt x="7" y="39"/>
                  <a:pt x="6" y="35"/>
                  <a:pt x="6" y="30"/>
                </a:cubicBezTo>
                <a:cubicBezTo>
                  <a:pt x="6" y="24"/>
                  <a:pt x="9" y="17"/>
                  <a:pt x="13" y="13"/>
                </a:cubicBezTo>
                <a:cubicBezTo>
                  <a:pt x="18" y="9"/>
                  <a:pt x="24" y="6"/>
                  <a:pt x="31" y="6"/>
                </a:cubicBezTo>
                <a:cubicBezTo>
                  <a:pt x="37" y="6"/>
                  <a:pt x="43" y="9"/>
                  <a:pt x="48" y="13"/>
                </a:cubicBezTo>
                <a:cubicBezTo>
                  <a:pt x="52" y="17"/>
                  <a:pt x="55" y="24"/>
                  <a:pt x="55" y="30"/>
                </a:cubicBezTo>
                <a:cubicBezTo>
                  <a:pt x="55" y="35"/>
                  <a:pt x="54" y="39"/>
                  <a:pt x="52" y="42"/>
                </a:cubicBezTo>
                <a:close/>
                <a:moveTo>
                  <a:pt x="39" y="76"/>
                </a:moveTo>
                <a:cubicBezTo>
                  <a:pt x="39" y="76"/>
                  <a:pt x="39" y="76"/>
                  <a:pt x="39" y="76"/>
                </a:cubicBezTo>
                <a:cubicBezTo>
                  <a:pt x="22" y="76"/>
                  <a:pt x="22" y="76"/>
                  <a:pt x="22" y="76"/>
                </a:cubicBezTo>
                <a:cubicBezTo>
                  <a:pt x="21" y="76"/>
                  <a:pt x="20" y="77"/>
                  <a:pt x="20" y="78"/>
                </a:cubicBezTo>
                <a:cubicBezTo>
                  <a:pt x="20" y="79"/>
                  <a:pt x="21" y="79"/>
                  <a:pt x="22" y="79"/>
                </a:cubicBezTo>
                <a:cubicBezTo>
                  <a:pt x="39" y="79"/>
                  <a:pt x="39" y="79"/>
                  <a:pt x="39" y="79"/>
                </a:cubicBezTo>
                <a:cubicBezTo>
                  <a:pt x="40" y="79"/>
                  <a:pt x="41" y="79"/>
                  <a:pt x="41" y="78"/>
                </a:cubicBezTo>
                <a:cubicBezTo>
                  <a:pt x="41" y="77"/>
                  <a:pt x="40" y="76"/>
                  <a:pt x="39" y="76"/>
                </a:cubicBezTo>
                <a:close/>
              </a:path>
            </a:pathLst>
          </a:custGeom>
          <a:solidFill>
            <a:schemeClr val="accent1">
              <a:lumMod val="60000"/>
              <a:lumOff val="40000"/>
            </a:schemeClr>
          </a:solidFill>
          <a:ln>
            <a:noFill/>
          </a:ln>
          <a:extLst/>
        </p:spPr>
        <p:txBody>
          <a:bodyPr/>
          <a:lstStyle/>
          <a:p>
            <a:endParaRPr lang="zh-CN" altLang="en-US" sz="2400">
              <a:solidFill>
                <a:schemeClr val="tx1">
                  <a:lumMod val="50000"/>
                  <a:lumOff val="50000"/>
                </a:schemeClr>
              </a:solidFill>
            </a:endParaRPr>
          </a:p>
        </p:txBody>
      </p:sp>
      <p:sp>
        <p:nvSpPr>
          <p:cNvPr id="32" name="任意多边形: 形状 31">
            <a:extLst>
              <a:ext uri="{FF2B5EF4-FFF2-40B4-BE49-F238E27FC236}">
                <a16:creationId xmlns="" xmlns:a16="http://schemas.microsoft.com/office/drawing/2014/main" id="{7C6E0FCC-AC3E-4E5C-B201-D249EC125B59}"/>
              </a:ext>
            </a:extLst>
          </p:cNvPr>
          <p:cNvSpPr/>
          <p:nvPr/>
        </p:nvSpPr>
        <p:spPr>
          <a:xfrm>
            <a:off x="703516" y="3907117"/>
            <a:ext cx="1885921" cy="1885920"/>
          </a:xfrm>
          <a:custGeom>
            <a:avLst/>
            <a:gdLst>
              <a:gd name="connsiteX0" fmla="*/ 0 w 3251200"/>
              <a:gd name="connsiteY0" fmla="*/ 1625600 h 3251200"/>
              <a:gd name="connsiteX1" fmla="*/ 1625600 w 3251200"/>
              <a:gd name="connsiteY1" fmla="*/ 0 h 3251200"/>
              <a:gd name="connsiteX2" fmla="*/ 3251200 w 3251200"/>
              <a:gd name="connsiteY2" fmla="*/ 1625600 h 3251200"/>
              <a:gd name="connsiteX3" fmla="*/ 1625600 w 3251200"/>
              <a:gd name="connsiteY3" fmla="*/ 3251200 h 3251200"/>
              <a:gd name="connsiteX4" fmla="*/ 0 w 3251200"/>
              <a:gd name="connsiteY4" fmla="*/ 1625600 h 3251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200" h="3251200">
                <a:moveTo>
                  <a:pt x="0" y="1625600"/>
                </a:moveTo>
                <a:cubicBezTo>
                  <a:pt x="0" y="727806"/>
                  <a:pt x="727806" y="0"/>
                  <a:pt x="1625600" y="0"/>
                </a:cubicBezTo>
                <a:cubicBezTo>
                  <a:pt x="2523394" y="0"/>
                  <a:pt x="3251200" y="727806"/>
                  <a:pt x="3251200" y="1625600"/>
                </a:cubicBezTo>
                <a:cubicBezTo>
                  <a:pt x="3251200" y="2523394"/>
                  <a:pt x="2523394" y="3251200"/>
                  <a:pt x="1625600" y="3251200"/>
                </a:cubicBezTo>
                <a:cubicBezTo>
                  <a:pt x="727806" y="3251200"/>
                  <a:pt x="0" y="2523394"/>
                  <a:pt x="0" y="1625600"/>
                </a:cubicBezTo>
                <a:close/>
              </a:path>
            </a:pathLst>
          </a:cu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solidFill>
                <a:srgbClr val="FFFFFF"/>
              </a:solidFill>
              <a:latin typeface="Calibri"/>
            </a:endParaRPr>
          </a:p>
        </p:txBody>
      </p:sp>
      <p:grpSp>
        <p:nvGrpSpPr>
          <p:cNvPr id="33" name="Group 34">
            <a:extLst>
              <a:ext uri="{FF2B5EF4-FFF2-40B4-BE49-F238E27FC236}">
                <a16:creationId xmlns="" xmlns:a16="http://schemas.microsoft.com/office/drawing/2014/main" id="{220D1004-98FC-4B54-A5FE-A82BB5E4A7D5}"/>
              </a:ext>
            </a:extLst>
          </p:cNvPr>
          <p:cNvGrpSpPr/>
          <p:nvPr/>
        </p:nvGrpSpPr>
        <p:grpSpPr>
          <a:xfrm>
            <a:off x="1461302" y="4310184"/>
            <a:ext cx="360788" cy="357432"/>
            <a:chOff x="-736600" y="5256213"/>
            <a:chExt cx="341313" cy="338137"/>
          </a:xfrm>
          <a:solidFill>
            <a:schemeClr val="accent1">
              <a:lumMod val="60000"/>
              <a:lumOff val="40000"/>
            </a:schemeClr>
          </a:solidFill>
        </p:grpSpPr>
        <p:sp>
          <p:nvSpPr>
            <p:cNvPr id="52" name="Freeform 10">
              <a:extLst>
                <a:ext uri="{FF2B5EF4-FFF2-40B4-BE49-F238E27FC236}">
                  <a16:creationId xmlns="" xmlns:a16="http://schemas.microsoft.com/office/drawing/2014/main" id="{19C33FE9-167B-40B2-83D7-C00E8D9D2159}"/>
                </a:ext>
              </a:extLst>
            </p:cNvPr>
            <p:cNvSpPr>
              <a:spLocks/>
            </p:cNvSpPr>
            <p:nvPr/>
          </p:nvSpPr>
          <p:spPr bwMode="auto">
            <a:xfrm>
              <a:off x="-638175" y="5473700"/>
              <a:ext cx="28575" cy="25400"/>
            </a:xfrm>
            <a:custGeom>
              <a:avLst/>
              <a:gdLst>
                <a:gd name="T0" fmla="*/ 0 w 18"/>
                <a:gd name="T1" fmla="*/ 16 h 16"/>
                <a:gd name="T2" fmla="*/ 18 w 18"/>
                <a:gd name="T3" fmla="*/ 11 h 16"/>
                <a:gd name="T4" fmla="*/ 4 w 18"/>
                <a:gd name="T5" fmla="*/ 0 h 16"/>
                <a:gd name="T6" fmla="*/ 0 w 18"/>
                <a:gd name="T7" fmla="*/ 16 h 16"/>
              </a:gdLst>
              <a:ahLst/>
              <a:cxnLst>
                <a:cxn ang="0">
                  <a:pos x="T0" y="T1"/>
                </a:cxn>
                <a:cxn ang="0">
                  <a:pos x="T2" y="T3"/>
                </a:cxn>
                <a:cxn ang="0">
                  <a:pos x="T4" y="T5"/>
                </a:cxn>
                <a:cxn ang="0">
                  <a:pos x="T6" y="T7"/>
                </a:cxn>
              </a:cxnLst>
              <a:rect l="0" t="0" r="r" b="b"/>
              <a:pathLst>
                <a:path w="18" h="16">
                  <a:moveTo>
                    <a:pt x="0" y="16"/>
                  </a:moveTo>
                  <a:lnTo>
                    <a:pt x="18" y="11"/>
                  </a:lnTo>
                  <a:lnTo>
                    <a:pt x="4" y="0"/>
                  </a:lnTo>
                  <a:lnTo>
                    <a:pt x="0"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F3F3F"/>
                </a:solidFill>
                <a:effectLst/>
                <a:uLnTx/>
                <a:uFillTx/>
                <a:latin typeface="微软雅黑" panose="020B0503020204020204" pitchFamily="34" charset="-122"/>
                <a:ea typeface="+mn-ea"/>
                <a:cs typeface="+mn-cs"/>
                <a:sym typeface="+mn-lt"/>
              </a:endParaRPr>
            </a:p>
          </p:txBody>
        </p:sp>
        <p:sp>
          <p:nvSpPr>
            <p:cNvPr id="53" name="Freeform 11">
              <a:extLst>
                <a:ext uri="{FF2B5EF4-FFF2-40B4-BE49-F238E27FC236}">
                  <a16:creationId xmlns="" xmlns:a16="http://schemas.microsoft.com/office/drawing/2014/main" id="{779B7701-3BD4-41BC-8C94-69217B68E5D9}"/>
                </a:ext>
              </a:extLst>
            </p:cNvPr>
            <p:cNvSpPr>
              <a:spLocks noEditPoints="1"/>
            </p:cNvSpPr>
            <p:nvPr/>
          </p:nvSpPr>
          <p:spPr bwMode="auto">
            <a:xfrm>
              <a:off x="-736600" y="5273675"/>
              <a:ext cx="319088" cy="320675"/>
            </a:xfrm>
            <a:custGeom>
              <a:avLst/>
              <a:gdLst>
                <a:gd name="T0" fmla="*/ 176 w 201"/>
                <a:gd name="T1" fmla="*/ 0 h 202"/>
                <a:gd name="T2" fmla="*/ 160 w 201"/>
                <a:gd name="T3" fmla="*/ 17 h 202"/>
                <a:gd name="T4" fmla="*/ 0 w 201"/>
                <a:gd name="T5" fmla="*/ 17 h 202"/>
                <a:gd name="T6" fmla="*/ 0 w 201"/>
                <a:gd name="T7" fmla="*/ 202 h 202"/>
                <a:gd name="T8" fmla="*/ 183 w 201"/>
                <a:gd name="T9" fmla="*/ 202 h 202"/>
                <a:gd name="T10" fmla="*/ 183 w 201"/>
                <a:gd name="T11" fmla="*/ 47 h 202"/>
                <a:gd name="T12" fmla="*/ 201 w 201"/>
                <a:gd name="T13" fmla="*/ 26 h 202"/>
                <a:gd name="T14" fmla="*/ 176 w 201"/>
                <a:gd name="T15" fmla="*/ 0 h 202"/>
                <a:gd name="T16" fmla="*/ 158 w 201"/>
                <a:gd name="T17" fmla="*/ 177 h 202"/>
                <a:gd name="T18" fmla="*/ 25 w 201"/>
                <a:gd name="T19" fmla="*/ 177 h 202"/>
                <a:gd name="T20" fmla="*/ 25 w 201"/>
                <a:gd name="T21" fmla="*/ 42 h 202"/>
                <a:gd name="T22" fmla="*/ 135 w 201"/>
                <a:gd name="T23" fmla="*/ 42 h 202"/>
                <a:gd name="T24" fmla="*/ 73 w 201"/>
                <a:gd name="T25" fmla="*/ 107 h 202"/>
                <a:gd name="T26" fmla="*/ 98 w 201"/>
                <a:gd name="T27" fmla="*/ 132 h 202"/>
                <a:gd name="T28" fmla="*/ 158 w 201"/>
                <a:gd name="T29" fmla="*/ 72 h 202"/>
                <a:gd name="T30" fmla="*/ 158 w 201"/>
                <a:gd name="T31" fmla="*/ 17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02">
                  <a:moveTo>
                    <a:pt x="176" y="0"/>
                  </a:moveTo>
                  <a:lnTo>
                    <a:pt x="160" y="17"/>
                  </a:lnTo>
                  <a:lnTo>
                    <a:pt x="0" y="17"/>
                  </a:lnTo>
                  <a:lnTo>
                    <a:pt x="0" y="202"/>
                  </a:lnTo>
                  <a:lnTo>
                    <a:pt x="183" y="202"/>
                  </a:lnTo>
                  <a:lnTo>
                    <a:pt x="183" y="47"/>
                  </a:lnTo>
                  <a:lnTo>
                    <a:pt x="201" y="26"/>
                  </a:lnTo>
                  <a:lnTo>
                    <a:pt x="176" y="0"/>
                  </a:lnTo>
                  <a:close/>
                  <a:moveTo>
                    <a:pt x="158" y="177"/>
                  </a:moveTo>
                  <a:lnTo>
                    <a:pt x="25" y="177"/>
                  </a:lnTo>
                  <a:lnTo>
                    <a:pt x="25" y="42"/>
                  </a:lnTo>
                  <a:lnTo>
                    <a:pt x="135" y="42"/>
                  </a:lnTo>
                  <a:lnTo>
                    <a:pt x="73" y="107"/>
                  </a:lnTo>
                  <a:lnTo>
                    <a:pt x="98" y="132"/>
                  </a:lnTo>
                  <a:lnTo>
                    <a:pt x="158" y="72"/>
                  </a:lnTo>
                  <a:lnTo>
                    <a:pt x="158" y="17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F3F3F"/>
                </a:solidFill>
                <a:effectLst/>
                <a:uLnTx/>
                <a:uFillTx/>
                <a:latin typeface="微软雅黑" panose="020B0503020204020204" pitchFamily="34" charset="-122"/>
                <a:ea typeface="+mn-ea"/>
                <a:cs typeface="+mn-cs"/>
                <a:sym typeface="+mn-lt"/>
              </a:endParaRPr>
            </a:p>
          </p:txBody>
        </p:sp>
        <p:sp>
          <p:nvSpPr>
            <p:cNvPr id="54" name="Freeform 12">
              <a:extLst>
                <a:ext uri="{FF2B5EF4-FFF2-40B4-BE49-F238E27FC236}">
                  <a16:creationId xmlns="" xmlns:a16="http://schemas.microsoft.com/office/drawing/2014/main" id="{317C1336-794D-49AE-B992-BCE0F77B1B43}"/>
                </a:ext>
              </a:extLst>
            </p:cNvPr>
            <p:cNvSpPr>
              <a:spLocks/>
            </p:cNvSpPr>
            <p:nvPr/>
          </p:nvSpPr>
          <p:spPr bwMode="auto">
            <a:xfrm>
              <a:off x="-446087" y="5256213"/>
              <a:ext cx="50800" cy="50800"/>
            </a:xfrm>
            <a:custGeom>
              <a:avLst/>
              <a:gdLst>
                <a:gd name="T0" fmla="*/ 11 w 14"/>
                <a:gd name="T1" fmla="*/ 3 h 14"/>
                <a:gd name="T2" fmla="*/ 0 w 14"/>
                <a:gd name="T3" fmla="*/ 3 h 14"/>
                <a:gd name="T4" fmla="*/ 10 w 14"/>
                <a:gd name="T5" fmla="*/ 14 h 14"/>
                <a:gd name="T6" fmla="*/ 11 w 14"/>
                <a:gd name="T7" fmla="*/ 3 h 14"/>
              </a:gdLst>
              <a:ahLst/>
              <a:cxnLst>
                <a:cxn ang="0">
                  <a:pos x="T0" y="T1"/>
                </a:cxn>
                <a:cxn ang="0">
                  <a:pos x="T2" y="T3"/>
                </a:cxn>
                <a:cxn ang="0">
                  <a:pos x="T4" y="T5"/>
                </a:cxn>
                <a:cxn ang="0">
                  <a:pos x="T6" y="T7"/>
                </a:cxn>
              </a:cxnLst>
              <a:rect l="0" t="0" r="r" b="b"/>
              <a:pathLst>
                <a:path w="14" h="14">
                  <a:moveTo>
                    <a:pt x="11" y="3"/>
                  </a:moveTo>
                  <a:cubicBezTo>
                    <a:pt x="8" y="0"/>
                    <a:pt x="4" y="0"/>
                    <a:pt x="0" y="3"/>
                  </a:cubicBezTo>
                  <a:cubicBezTo>
                    <a:pt x="10" y="14"/>
                    <a:pt x="10" y="14"/>
                    <a:pt x="10" y="14"/>
                  </a:cubicBezTo>
                  <a:cubicBezTo>
                    <a:pt x="13" y="10"/>
                    <a:pt x="14" y="5"/>
                    <a:pt x="11"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F3F3F"/>
                </a:solidFill>
                <a:effectLst/>
                <a:uLnTx/>
                <a:uFillTx/>
                <a:latin typeface="微软雅黑" panose="020B0503020204020204" pitchFamily="34" charset="-122"/>
                <a:ea typeface="+mn-ea"/>
                <a:cs typeface="+mn-cs"/>
                <a:sym typeface="+mn-lt"/>
              </a:endParaRPr>
            </a:p>
          </p:txBody>
        </p:sp>
      </p:grpSp>
      <p:grpSp>
        <p:nvGrpSpPr>
          <p:cNvPr id="34" name="组合 33">
            <a:extLst>
              <a:ext uri="{FF2B5EF4-FFF2-40B4-BE49-F238E27FC236}">
                <a16:creationId xmlns="" xmlns:a16="http://schemas.microsoft.com/office/drawing/2014/main" id="{5FFB270F-CFF1-41AC-B40D-1458ED56EE0C}"/>
              </a:ext>
            </a:extLst>
          </p:cNvPr>
          <p:cNvGrpSpPr/>
          <p:nvPr/>
        </p:nvGrpSpPr>
        <p:grpSpPr>
          <a:xfrm>
            <a:off x="827698" y="4864720"/>
            <a:ext cx="1627995" cy="507379"/>
            <a:chOff x="2198616" y="2317032"/>
            <a:chExt cx="1798848" cy="560627"/>
          </a:xfrm>
        </p:grpSpPr>
        <p:sp>
          <p:nvSpPr>
            <p:cNvPr id="50" name="TextBox 36">
              <a:extLst>
                <a:ext uri="{FF2B5EF4-FFF2-40B4-BE49-F238E27FC236}">
                  <a16:creationId xmlns="" xmlns:a16="http://schemas.microsoft.com/office/drawing/2014/main" id="{E560CAEF-7E6F-4DDD-8F5F-32831438934A}"/>
                </a:ext>
              </a:extLst>
            </p:cNvPr>
            <p:cNvSpPr txBox="1"/>
            <p:nvPr/>
          </p:nvSpPr>
          <p:spPr>
            <a:xfrm>
              <a:off x="2198616" y="2317032"/>
              <a:ext cx="1798848" cy="400110"/>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rPr>
                <a:t>请输入标题</a:t>
              </a:r>
              <a:endParaRPr kumimoji="0" lang="en-US" sz="200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endParaRPr>
            </a:p>
          </p:txBody>
        </p:sp>
        <p:sp>
          <p:nvSpPr>
            <p:cNvPr id="51" name="TextBox 36">
              <a:extLst>
                <a:ext uri="{FF2B5EF4-FFF2-40B4-BE49-F238E27FC236}">
                  <a16:creationId xmlns="" xmlns:a16="http://schemas.microsoft.com/office/drawing/2014/main" id="{4C5CD25F-53AD-4277-8F2C-148C8CD3400B}"/>
                </a:ext>
              </a:extLst>
            </p:cNvPr>
            <p:cNvSpPr txBox="1"/>
            <p:nvPr/>
          </p:nvSpPr>
          <p:spPr>
            <a:xfrm>
              <a:off x="2368065" y="2631438"/>
              <a:ext cx="1459951" cy="246221"/>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a:ln>
                    <a:noFill/>
                  </a:ln>
                  <a:solidFill>
                    <a:prstClr val="black">
                      <a:lumMod val="85000"/>
                      <a:lumOff val="15000"/>
                    </a:prstClr>
                  </a:solidFill>
                  <a:effectLst/>
                  <a:uLnTx/>
                  <a:uFillTx/>
                  <a:latin typeface="+mj-lt"/>
                  <a:ea typeface="+mj-ea"/>
                  <a:cs typeface="+mn-cs"/>
                  <a:sym typeface="+mn-lt"/>
                </a:rPr>
                <a:t>Please add the title</a:t>
              </a:r>
              <a:endParaRPr kumimoji="0" lang="en-US" sz="1000" u="none" strike="noStrike" kern="1200" cap="none" spc="0" normalizeH="0" baseline="0" noProof="0" dirty="0">
                <a:ln>
                  <a:noFill/>
                </a:ln>
                <a:solidFill>
                  <a:prstClr val="black">
                    <a:lumMod val="85000"/>
                    <a:lumOff val="15000"/>
                  </a:prstClr>
                </a:solidFill>
                <a:effectLst/>
                <a:uLnTx/>
                <a:uFillTx/>
                <a:latin typeface="+mj-lt"/>
                <a:ea typeface="+mj-ea"/>
                <a:cs typeface="+mn-cs"/>
                <a:sym typeface="+mn-lt"/>
              </a:endParaRPr>
            </a:p>
          </p:txBody>
        </p:sp>
      </p:grpSp>
      <p:sp>
        <p:nvSpPr>
          <p:cNvPr id="36" name="任意多边形: 形状 35">
            <a:extLst>
              <a:ext uri="{FF2B5EF4-FFF2-40B4-BE49-F238E27FC236}">
                <a16:creationId xmlns="" xmlns:a16="http://schemas.microsoft.com/office/drawing/2014/main" id="{5967DDB0-D0C8-4BF7-9875-5D81D0BA88C3}"/>
              </a:ext>
            </a:extLst>
          </p:cNvPr>
          <p:cNvSpPr/>
          <p:nvPr/>
        </p:nvSpPr>
        <p:spPr>
          <a:xfrm>
            <a:off x="3012710" y="3907117"/>
            <a:ext cx="1885921" cy="1885920"/>
          </a:xfrm>
          <a:custGeom>
            <a:avLst/>
            <a:gdLst>
              <a:gd name="connsiteX0" fmla="*/ 0 w 3251200"/>
              <a:gd name="connsiteY0" fmla="*/ 1625600 h 3251200"/>
              <a:gd name="connsiteX1" fmla="*/ 1625600 w 3251200"/>
              <a:gd name="connsiteY1" fmla="*/ 0 h 3251200"/>
              <a:gd name="connsiteX2" fmla="*/ 3251200 w 3251200"/>
              <a:gd name="connsiteY2" fmla="*/ 1625600 h 3251200"/>
              <a:gd name="connsiteX3" fmla="*/ 1625600 w 3251200"/>
              <a:gd name="connsiteY3" fmla="*/ 3251200 h 3251200"/>
              <a:gd name="connsiteX4" fmla="*/ 0 w 3251200"/>
              <a:gd name="connsiteY4" fmla="*/ 1625600 h 3251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200" h="3251200">
                <a:moveTo>
                  <a:pt x="0" y="1625600"/>
                </a:moveTo>
                <a:cubicBezTo>
                  <a:pt x="0" y="727806"/>
                  <a:pt x="727806" y="0"/>
                  <a:pt x="1625600" y="0"/>
                </a:cubicBezTo>
                <a:cubicBezTo>
                  <a:pt x="2523394" y="0"/>
                  <a:pt x="3251200" y="727806"/>
                  <a:pt x="3251200" y="1625600"/>
                </a:cubicBezTo>
                <a:cubicBezTo>
                  <a:pt x="3251200" y="2523394"/>
                  <a:pt x="2523394" y="3251200"/>
                  <a:pt x="1625600" y="3251200"/>
                </a:cubicBezTo>
                <a:cubicBezTo>
                  <a:pt x="727806" y="3251200"/>
                  <a:pt x="0" y="2523394"/>
                  <a:pt x="0" y="1625600"/>
                </a:cubicBezTo>
                <a:close/>
              </a:path>
            </a:pathLst>
          </a:cu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solidFill>
                <a:srgbClr val="FFFFFF"/>
              </a:solidFill>
              <a:latin typeface="Calibri"/>
            </a:endParaRPr>
          </a:p>
        </p:txBody>
      </p:sp>
      <p:sp>
        <p:nvSpPr>
          <p:cNvPr id="37" name="Freeform 5">
            <a:extLst>
              <a:ext uri="{FF2B5EF4-FFF2-40B4-BE49-F238E27FC236}">
                <a16:creationId xmlns="" xmlns:a16="http://schemas.microsoft.com/office/drawing/2014/main" id="{9F1F789E-6340-4BE0-8D58-D092A8CC8E40}"/>
              </a:ext>
            </a:extLst>
          </p:cNvPr>
          <p:cNvSpPr>
            <a:spLocks noEditPoints="1"/>
          </p:cNvSpPr>
          <p:nvPr/>
        </p:nvSpPr>
        <p:spPr bwMode="auto">
          <a:xfrm>
            <a:off x="3779858" y="4276423"/>
            <a:ext cx="390963" cy="390963"/>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微软雅黑" panose="020B0503020204020204" pitchFamily="34" charset="-122"/>
              <a:ea typeface="+mn-ea"/>
              <a:cs typeface="+mn-cs"/>
              <a:sym typeface="+mn-lt"/>
            </a:endParaRPr>
          </a:p>
        </p:txBody>
      </p:sp>
      <p:grpSp>
        <p:nvGrpSpPr>
          <p:cNvPr id="38" name="组合 37">
            <a:extLst>
              <a:ext uri="{FF2B5EF4-FFF2-40B4-BE49-F238E27FC236}">
                <a16:creationId xmlns="" xmlns:a16="http://schemas.microsoft.com/office/drawing/2014/main" id="{5C1FFC1B-CD45-4768-912A-93B9039AC8C1}"/>
              </a:ext>
            </a:extLst>
          </p:cNvPr>
          <p:cNvGrpSpPr/>
          <p:nvPr/>
        </p:nvGrpSpPr>
        <p:grpSpPr>
          <a:xfrm>
            <a:off x="3161342" y="4830959"/>
            <a:ext cx="1627995" cy="507379"/>
            <a:chOff x="2198616" y="2317032"/>
            <a:chExt cx="1798848" cy="560627"/>
          </a:xfrm>
        </p:grpSpPr>
        <p:sp>
          <p:nvSpPr>
            <p:cNvPr id="39" name="TextBox 36">
              <a:extLst>
                <a:ext uri="{FF2B5EF4-FFF2-40B4-BE49-F238E27FC236}">
                  <a16:creationId xmlns="" xmlns:a16="http://schemas.microsoft.com/office/drawing/2014/main" id="{C86505BC-E5AD-4E2B-863B-2149E2645A2E}"/>
                </a:ext>
              </a:extLst>
            </p:cNvPr>
            <p:cNvSpPr txBox="1"/>
            <p:nvPr/>
          </p:nvSpPr>
          <p:spPr>
            <a:xfrm>
              <a:off x="2198616" y="2317032"/>
              <a:ext cx="1798848" cy="400110"/>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rPr>
                <a:t>请输入标题</a:t>
              </a:r>
              <a:endParaRPr kumimoji="0" lang="en-US" sz="200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endParaRPr>
            </a:p>
          </p:txBody>
        </p:sp>
        <p:sp>
          <p:nvSpPr>
            <p:cNvPr id="49" name="TextBox 36">
              <a:extLst>
                <a:ext uri="{FF2B5EF4-FFF2-40B4-BE49-F238E27FC236}">
                  <a16:creationId xmlns="" xmlns:a16="http://schemas.microsoft.com/office/drawing/2014/main" id="{6B4421FF-6F3F-4900-9A84-0FA6971E547E}"/>
                </a:ext>
              </a:extLst>
            </p:cNvPr>
            <p:cNvSpPr txBox="1"/>
            <p:nvPr/>
          </p:nvSpPr>
          <p:spPr>
            <a:xfrm>
              <a:off x="2368065" y="2631438"/>
              <a:ext cx="1459951" cy="246221"/>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a:ln>
                    <a:noFill/>
                  </a:ln>
                  <a:solidFill>
                    <a:prstClr val="black">
                      <a:lumMod val="85000"/>
                      <a:lumOff val="15000"/>
                    </a:prstClr>
                  </a:solidFill>
                  <a:effectLst/>
                  <a:uLnTx/>
                  <a:uFillTx/>
                  <a:latin typeface="+mj-lt"/>
                  <a:ea typeface="+mj-ea"/>
                  <a:cs typeface="+mn-cs"/>
                  <a:sym typeface="+mn-lt"/>
                </a:rPr>
                <a:t>Please add the title</a:t>
              </a:r>
              <a:endParaRPr kumimoji="0" lang="en-US" sz="1000" u="none" strike="noStrike" kern="1200" cap="none" spc="0" normalizeH="0" baseline="0" noProof="0" dirty="0">
                <a:ln>
                  <a:noFill/>
                </a:ln>
                <a:solidFill>
                  <a:prstClr val="black">
                    <a:lumMod val="85000"/>
                    <a:lumOff val="15000"/>
                  </a:prstClr>
                </a:solidFill>
                <a:effectLst/>
                <a:uLnTx/>
                <a:uFillTx/>
                <a:latin typeface="+mj-lt"/>
                <a:ea typeface="+mj-ea"/>
                <a:cs typeface="+mn-cs"/>
                <a:sym typeface="+mn-lt"/>
              </a:endParaRPr>
            </a:p>
          </p:txBody>
        </p:sp>
      </p:grpSp>
    </p:spTree>
    <p:extLst>
      <p:ext uri="{BB962C8B-B14F-4D97-AF65-F5344CB8AC3E}">
        <p14:creationId xmlns="" xmlns:p14="http://schemas.microsoft.com/office/powerpoint/2010/main" val="8219450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6E97C2C1-10B6-4BE3-AC7D-3C6F04134DC3}"/>
              </a:ext>
            </a:extLst>
          </p:cNvPr>
          <p:cNvSpPr>
            <a:spLocks noGrp="1"/>
          </p:cNvSpPr>
          <p:nvPr>
            <p:ph type="body" sz="quarter" idx="11"/>
          </p:nvPr>
        </p:nvSpPr>
        <p:spPr>
          <a:xfrm>
            <a:off x="3475820" y="934127"/>
            <a:ext cx="2192361" cy="216978"/>
          </a:xfrm>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3949AEE1-5131-40DD-876D-0D2F8D49F70D}"/>
              </a:ext>
            </a:extLst>
          </p:cNvPr>
          <p:cNvSpPr>
            <a:spLocks noGrp="1"/>
          </p:cNvSpPr>
          <p:nvPr>
            <p:ph type="body" sz="quarter" idx="10"/>
          </p:nvPr>
        </p:nvSpPr>
        <p:spPr>
          <a:xfrm>
            <a:off x="3032378" y="481905"/>
            <a:ext cx="3079245" cy="556533"/>
          </a:xfrm>
        </p:spPr>
        <p:txBody>
          <a:bodyPr>
            <a:normAutofit/>
          </a:bodyPr>
          <a:lstStyle/>
          <a:p>
            <a:r>
              <a:rPr lang="zh-CN" altLang="en-US" dirty="0">
                <a:sym typeface="+mn-lt"/>
              </a:rPr>
              <a:t>中心发散四点式</a:t>
            </a:r>
            <a:endParaRPr lang="zh-CN" altLang="en-US" dirty="0"/>
          </a:p>
        </p:txBody>
      </p:sp>
      <p:sp>
        <p:nvSpPr>
          <p:cNvPr id="67" name="椭圆 66">
            <a:extLst>
              <a:ext uri="{FF2B5EF4-FFF2-40B4-BE49-F238E27FC236}">
                <a16:creationId xmlns="" xmlns:a16="http://schemas.microsoft.com/office/drawing/2014/main" id="{EDE7F3C6-3A4D-4AFD-93F4-2F41CF251958}"/>
              </a:ext>
            </a:extLst>
          </p:cNvPr>
          <p:cNvSpPr/>
          <p:nvPr/>
        </p:nvSpPr>
        <p:spPr>
          <a:xfrm>
            <a:off x="3418211" y="2207305"/>
            <a:ext cx="2307580" cy="2307580"/>
          </a:xfrm>
          <a:prstGeom prst="ellipse">
            <a:avLst/>
          </a:prstGeom>
          <a:noFill/>
          <a:ln w="15875">
            <a:solidFill>
              <a:schemeClr val="accent1">
                <a:alpha val="1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8" name="椭圆 67">
            <a:extLst>
              <a:ext uri="{FF2B5EF4-FFF2-40B4-BE49-F238E27FC236}">
                <a16:creationId xmlns="" xmlns:a16="http://schemas.microsoft.com/office/drawing/2014/main" id="{4ADC03AE-73A4-4AB0-94B5-6249F7324765}"/>
              </a:ext>
            </a:extLst>
          </p:cNvPr>
          <p:cNvSpPr/>
          <p:nvPr/>
        </p:nvSpPr>
        <p:spPr>
          <a:xfrm>
            <a:off x="3575545" y="2364640"/>
            <a:ext cx="1992911" cy="1992911"/>
          </a:xfrm>
          <a:prstGeom prst="ellipse">
            <a:avLst/>
          </a:prstGeom>
          <a:noFill/>
          <a:ln w="22225">
            <a:solidFill>
              <a:schemeClr val="accent1">
                <a:alpha val="3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9" name="椭圆 68">
            <a:extLst>
              <a:ext uri="{FF2B5EF4-FFF2-40B4-BE49-F238E27FC236}">
                <a16:creationId xmlns="" xmlns:a16="http://schemas.microsoft.com/office/drawing/2014/main" id="{3B538B00-1A98-4501-9C35-D9B4A104F28C}"/>
              </a:ext>
            </a:extLst>
          </p:cNvPr>
          <p:cNvSpPr/>
          <p:nvPr/>
        </p:nvSpPr>
        <p:spPr>
          <a:xfrm>
            <a:off x="3714845" y="2503939"/>
            <a:ext cx="1714310" cy="1714310"/>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0" name="弧形 69">
            <a:extLst>
              <a:ext uri="{FF2B5EF4-FFF2-40B4-BE49-F238E27FC236}">
                <a16:creationId xmlns="" xmlns:a16="http://schemas.microsoft.com/office/drawing/2014/main" id="{12703433-6365-4F28-9894-56DB1E8727D9}"/>
              </a:ext>
            </a:extLst>
          </p:cNvPr>
          <p:cNvSpPr/>
          <p:nvPr/>
        </p:nvSpPr>
        <p:spPr>
          <a:xfrm>
            <a:off x="2810169" y="1599264"/>
            <a:ext cx="3523663" cy="3523663"/>
          </a:xfrm>
          <a:prstGeom prst="arc">
            <a:avLst>
              <a:gd name="adj1" fmla="val 18406249"/>
              <a:gd name="adj2" fmla="val 14031875"/>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 xmlns:a16="http://schemas.microsoft.com/office/drawing/2014/main" id="{7B5D16D1-D06B-4AD6-88F1-6E2EBDD936C9}"/>
              </a:ext>
            </a:extLst>
          </p:cNvPr>
          <p:cNvSpPr/>
          <p:nvPr/>
        </p:nvSpPr>
        <p:spPr>
          <a:xfrm>
            <a:off x="5432679" y="4187934"/>
            <a:ext cx="826009" cy="826009"/>
          </a:xfrm>
          <a:prstGeom prst="ellipse">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solidFill>
                <a:srgbClr val="FFFFFF"/>
              </a:solidFill>
              <a:latin typeface="Calibri"/>
            </a:endParaRPr>
          </a:p>
        </p:txBody>
      </p:sp>
      <p:sp>
        <p:nvSpPr>
          <p:cNvPr id="74" name="椭圆 73">
            <a:extLst>
              <a:ext uri="{FF2B5EF4-FFF2-40B4-BE49-F238E27FC236}">
                <a16:creationId xmlns="" xmlns:a16="http://schemas.microsoft.com/office/drawing/2014/main" id="{FCC086FE-A19A-4D66-8C82-C93E89C9CDC0}"/>
              </a:ext>
            </a:extLst>
          </p:cNvPr>
          <p:cNvSpPr/>
          <p:nvPr/>
        </p:nvSpPr>
        <p:spPr>
          <a:xfrm>
            <a:off x="2885315" y="4187934"/>
            <a:ext cx="826009" cy="826009"/>
          </a:xfrm>
          <a:prstGeom prst="ellipse">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solidFill>
                <a:srgbClr val="FFFFFF"/>
              </a:solidFill>
              <a:latin typeface="Calibri"/>
            </a:endParaRPr>
          </a:p>
        </p:txBody>
      </p:sp>
      <p:sp>
        <p:nvSpPr>
          <p:cNvPr id="76" name="箭头: 右 13">
            <a:extLst>
              <a:ext uri="{FF2B5EF4-FFF2-40B4-BE49-F238E27FC236}">
                <a16:creationId xmlns="" xmlns:a16="http://schemas.microsoft.com/office/drawing/2014/main" id="{520135D7-222B-4F8A-9C86-72F203B907AA}"/>
              </a:ext>
            </a:extLst>
          </p:cNvPr>
          <p:cNvSpPr/>
          <p:nvPr/>
        </p:nvSpPr>
        <p:spPr>
          <a:xfrm rot="16200000">
            <a:off x="4382194" y="1843804"/>
            <a:ext cx="370511" cy="493726"/>
          </a:xfrm>
          <a:custGeom>
            <a:avLst/>
            <a:gdLst>
              <a:gd name="connsiteX0" fmla="*/ 0 w 509180"/>
              <a:gd name="connsiteY0" fmla="*/ 83984 h 335934"/>
              <a:gd name="connsiteX1" fmla="*/ 341213 w 509180"/>
              <a:gd name="connsiteY1" fmla="*/ 83984 h 335934"/>
              <a:gd name="connsiteX2" fmla="*/ 341213 w 509180"/>
              <a:gd name="connsiteY2" fmla="*/ 0 h 335934"/>
              <a:gd name="connsiteX3" fmla="*/ 509180 w 509180"/>
              <a:gd name="connsiteY3" fmla="*/ 167967 h 335934"/>
              <a:gd name="connsiteX4" fmla="*/ 341213 w 509180"/>
              <a:gd name="connsiteY4" fmla="*/ 335934 h 335934"/>
              <a:gd name="connsiteX5" fmla="*/ 341213 w 509180"/>
              <a:gd name="connsiteY5" fmla="*/ 251951 h 335934"/>
              <a:gd name="connsiteX6" fmla="*/ 0 w 509180"/>
              <a:gd name="connsiteY6" fmla="*/ 251951 h 335934"/>
              <a:gd name="connsiteX7" fmla="*/ 0 w 509180"/>
              <a:gd name="connsiteY7" fmla="*/ 83984 h 335934"/>
              <a:gd name="connsiteX0" fmla="*/ 7620 w 516800"/>
              <a:gd name="connsiteY0" fmla="*/ 83984 h 505951"/>
              <a:gd name="connsiteX1" fmla="*/ 348833 w 516800"/>
              <a:gd name="connsiteY1" fmla="*/ 83984 h 505951"/>
              <a:gd name="connsiteX2" fmla="*/ 348833 w 516800"/>
              <a:gd name="connsiteY2" fmla="*/ 0 h 505951"/>
              <a:gd name="connsiteX3" fmla="*/ 516800 w 516800"/>
              <a:gd name="connsiteY3" fmla="*/ 167967 h 505951"/>
              <a:gd name="connsiteX4" fmla="*/ 348833 w 516800"/>
              <a:gd name="connsiteY4" fmla="*/ 335934 h 505951"/>
              <a:gd name="connsiteX5" fmla="*/ 348833 w 516800"/>
              <a:gd name="connsiteY5" fmla="*/ 251951 h 505951"/>
              <a:gd name="connsiteX6" fmla="*/ 0 w 516800"/>
              <a:gd name="connsiteY6" fmla="*/ 505951 h 505951"/>
              <a:gd name="connsiteX7" fmla="*/ 7620 w 516800"/>
              <a:gd name="connsiteY7" fmla="*/ 83984 h 505951"/>
              <a:gd name="connsiteX0" fmla="*/ 5080 w 516800"/>
              <a:gd name="connsiteY0" fmla="*/ 0 h 688665"/>
              <a:gd name="connsiteX1" fmla="*/ 348833 w 516800"/>
              <a:gd name="connsiteY1" fmla="*/ 266698 h 688665"/>
              <a:gd name="connsiteX2" fmla="*/ 348833 w 516800"/>
              <a:gd name="connsiteY2" fmla="*/ 182714 h 688665"/>
              <a:gd name="connsiteX3" fmla="*/ 516800 w 516800"/>
              <a:gd name="connsiteY3" fmla="*/ 350681 h 688665"/>
              <a:gd name="connsiteX4" fmla="*/ 348833 w 516800"/>
              <a:gd name="connsiteY4" fmla="*/ 518648 h 688665"/>
              <a:gd name="connsiteX5" fmla="*/ 348833 w 516800"/>
              <a:gd name="connsiteY5" fmla="*/ 434665 h 688665"/>
              <a:gd name="connsiteX6" fmla="*/ 0 w 516800"/>
              <a:gd name="connsiteY6" fmla="*/ 688665 h 688665"/>
              <a:gd name="connsiteX7" fmla="*/ 5080 w 516800"/>
              <a:gd name="connsiteY7" fmla="*/ 0 h 688665"/>
              <a:gd name="connsiteX0" fmla="*/ 5080 w 516800"/>
              <a:gd name="connsiteY0" fmla="*/ 0 h 688665"/>
              <a:gd name="connsiteX1" fmla="*/ 348833 w 516800"/>
              <a:gd name="connsiteY1" fmla="*/ 266698 h 688665"/>
              <a:gd name="connsiteX2" fmla="*/ 348833 w 516800"/>
              <a:gd name="connsiteY2" fmla="*/ 182714 h 688665"/>
              <a:gd name="connsiteX3" fmla="*/ 516800 w 516800"/>
              <a:gd name="connsiteY3" fmla="*/ 350681 h 688665"/>
              <a:gd name="connsiteX4" fmla="*/ 348833 w 516800"/>
              <a:gd name="connsiteY4" fmla="*/ 518648 h 688665"/>
              <a:gd name="connsiteX5" fmla="*/ 348833 w 516800"/>
              <a:gd name="connsiteY5" fmla="*/ 434665 h 688665"/>
              <a:gd name="connsiteX6" fmla="*/ 0 w 516800"/>
              <a:gd name="connsiteY6" fmla="*/ 688665 h 688665"/>
              <a:gd name="connsiteX7" fmla="*/ 5080 w 516800"/>
              <a:gd name="connsiteY7" fmla="*/ 0 h 688665"/>
              <a:gd name="connsiteX0" fmla="*/ 5080 w 516800"/>
              <a:gd name="connsiteY0" fmla="*/ 0 h 688665"/>
              <a:gd name="connsiteX1" fmla="*/ 348833 w 516800"/>
              <a:gd name="connsiteY1" fmla="*/ 266698 h 688665"/>
              <a:gd name="connsiteX2" fmla="*/ 348833 w 516800"/>
              <a:gd name="connsiteY2" fmla="*/ 182714 h 688665"/>
              <a:gd name="connsiteX3" fmla="*/ 516800 w 516800"/>
              <a:gd name="connsiteY3" fmla="*/ 350681 h 688665"/>
              <a:gd name="connsiteX4" fmla="*/ 348833 w 516800"/>
              <a:gd name="connsiteY4" fmla="*/ 518648 h 688665"/>
              <a:gd name="connsiteX5" fmla="*/ 348833 w 516800"/>
              <a:gd name="connsiteY5" fmla="*/ 434665 h 688665"/>
              <a:gd name="connsiteX6" fmla="*/ 0 w 516800"/>
              <a:gd name="connsiteY6" fmla="*/ 688665 h 688665"/>
              <a:gd name="connsiteX7" fmla="*/ 5080 w 516800"/>
              <a:gd name="connsiteY7" fmla="*/ 0 h 688665"/>
              <a:gd name="connsiteX0" fmla="*/ 5080 w 516800"/>
              <a:gd name="connsiteY0" fmla="*/ 0 h 688665"/>
              <a:gd name="connsiteX1" fmla="*/ 348833 w 516800"/>
              <a:gd name="connsiteY1" fmla="*/ 266698 h 688665"/>
              <a:gd name="connsiteX2" fmla="*/ 348833 w 516800"/>
              <a:gd name="connsiteY2" fmla="*/ 182714 h 688665"/>
              <a:gd name="connsiteX3" fmla="*/ 516800 w 516800"/>
              <a:gd name="connsiteY3" fmla="*/ 350681 h 688665"/>
              <a:gd name="connsiteX4" fmla="*/ 348833 w 516800"/>
              <a:gd name="connsiteY4" fmla="*/ 518648 h 688665"/>
              <a:gd name="connsiteX5" fmla="*/ 348833 w 516800"/>
              <a:gd name="connsiteY5" fmla="*/ 434665 h 688665"/>
              <a:gd name="connsiteX6" fmla="*/ 0 w 516800"/>
              <a:gd name="connsiteY6" fmla="*/ 688665 h 688665"/>
              <a:gd name="connsiteX7" fmla="*/ 5080 w 516800"/>
              <a:gd name="connsiteY7" fmla="*/ 0 h 688665"/>
              <a:gd name="connsiteX0" fmla="*/ 5080 w 516800"/>
              <a:gd name="connsiteY0" fmla="*/ 0 h 688665"/>
              <a:gd name="connsiteX1" fmla="*/ 348833 w 516800"/>
              <a:gd name="connsiteY1" fmla="*/ 266698 h 688665"/>
              <a:gd name="connsiteX2" fmla="*/ 348833 w 516800"/>
              <a:gd name="connsiteY2" fmla="*/ 182714 h 688665"/>
              <a:gd name="connsiteX3" fmla="*/ 516800 w 516800"/>
              <a:gd name="connsiteY3" fmla="*/ 350681 h 688665"/>
              <a:gd name="connsiteX4" fmla="*/ 348833 w 516800"/>
              <a:gd name="connsiteY4" fmla="*/ 518648 h 688665"/>
              <a:gd name="connsiteX5" fmla="*/ 348833 w 516800"/>
              <a:gd name="connsiteY5" fmla="*/ 434665 h 688665"/>
              <a:gd name="connsiteX6" fmla="*/ 0 w 516800"/>
              <a:gd name="connsiteY6" fmla="*/ 688665 h 688665"/>
              <a:gd name="connsiteX7" fmla="*/ 5080 w 516800"/>
              <a:gd name="connsiteY7" fmla="*/ 0 h 688665"/>
              <a:gd name="connsiteX0" fmla="*/ 5080 w 516800"/>
              <a:gd name="connsiteY0" fmla="*/ 0 h 688665"/>
              <a:gd name="connsiteX1" fmla="*/ 348833 w 516800"/>
              <a:gd name="connsiteY1" fmla="*/ 266698 h 688665"/>
              <a:gd name="connsiteX2" fmla="*/ 348833 w 516800"/>
              <a:gd name="connsiteY2" fmla="*/ 182714 h 688665"/>
              <a:gd name="connsiteX3" fmla="*/ 516800 w 516800"/>
              <a:gd name="connsiteY3" fmla="*/ 350681 h 688665"/>
              <a:gd name="connsiteX4" fmla="*/ 348833 w 516800"/>
              <a:gd name="connsiteY4" fmla="*/ 518648 h 688665"/>
              <a:gd name="connsiteX5" fmla="*/ 348833 w 516800"/>
              <a:gd name="connsiteY5" fmla="*/ 434665 h 688665"/>
              <a:gd name="connsiteX6" fmla="*/ 0 w 516800"/>
              <a:gd name="connsiteY6" fmla="*/ 688665 h 688665"/>
              <a:gd name="connsiteX7" fmla="*/ 5080 w 516800"/>
              <a:gd name="connsiteY7" fmla="*/ 0 h 688665"/>
              <a:gd name="connsiteX0" fmla="*/ 5080 w 516800"/>
              <a:gd name="connsiteY0" fmla="*/ 0 h 688665"/>
              <a:gd name="connsiteX1" fmla="*/ 348833 w 516800"/>
              <a:gd name="connsiteY1" fmla="*/ 266698 h 688665"/>
              <a:gd name="connsiteX2" fmla="*/ 348833 w 516800"/>
              <a:gd name="connsiteY2" fmla="*/ 182714 h 688665"/>
              <a:gd name="connsiteX3" fmla="*/ 516800 w 516800"/>
              <a:gd name="connsiteY3" fmla="*/ 350681 h 688665"/>
              <a:gd name="connsiteX4" fmla="*/ 348833 w 516800"/>
              <a:gd name="connsiteY4" fmla="*/ 518648 h 688665"/>
              <a:gd name="connsiteX5" fmla="*/ 348833 w 516800"/>
              <a:gd name="connsiteY5" fmla="*/ 434665 h 688665"/>
              <a:gd name="connsiteX6" fmla="*/ 0 w 516800"/>
              <a:gd name="connsiteY6" fmla="*/ 688665 h 688665"/>
              <a:gd name="connsiteX7" fmla="*/ 5080 w 516800"/>
              <a:gd name="connsiteY7" fmla="*/ 0 h 688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800" h="688665">
                <a:moveTo>
                  <a:pt x="5080" y="0"/>
                </a:moveTo>
                <a:cubicBezTo>
                  <a:pt x="117124" y="139708"/>
                  <a:pt x="221549" y="213362"/>
                  <a:pt x="348833" y="266698"/>
                </a:cubicBezTo>
                <a:lnTo>
                  <a:pt x="348833" y="182714"/>
                </a:lnTo>
                <a:lnTo>
                  <a:pt x="516800" y="350681"/>
                </a:lnTo>
                <a:lnTo>
                  <a:pt x="348833" y="518648"/>
                </a:lnTo>
                <a:lnTo>
                  <a:pt x="348833" y="434665"/>
                </a:lnTo>
                <a:cubicBezTo>
                  <a:pt x="255415" y="460915"/>
                  <a:pt x="134058" y="530341"/>
                  <a:pt x="0" y="688665"/>
                </a:cubicBezTo>
                <a:cubicBezTo>
                  <a:pt x="1693" y="459110"/>
                  <a:pt x="3387" y="229555"/>
                  <a:pt x="5080" y="0"/>
                </a:cubicBezTo>
                <a:close/>
              </a:path>
            </a:pathLst>
          </a:custGeom>
          <a:gradFill flip="none" rotWithShape="1">
            <a:gsLst>
              <a:gs pos="0">
                <a:schemeClr val="accent1">
                  <a:lumMod val="60000"/>
                  <a:lumOff val="40000"/>
                  <a:alpha val="86000"/>
                </a:schemeClr>
              </a:gs>
              <a:gs pos="91000">
                <a:schemeClr val="accent1">
                  <a:lumMod val="60000"/>
                  <a:lumOff val="40000"/>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 xmlns:a16="http://schemas.microsoft.com/office/drawing/2014/main" id="{B2ABA14B-6C0B-4C8B-BFBB-025C5336966A}"/>
              </a:ext>
            </a:extLst>
          </p:cNvPr>
          <p:cNvSpPr/>
          <p:nvPr/>
        </p:nvSpPr>
        <p:spPr>
          <a:xfrm>
            <a:off x="5820804" y="2585379"/>
            <a:ext cx="826009" cy="826009"/>
          </a:xfrm>
          <a:prstGeom prst="ellipse">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solidFill>
                <a:srgbClr val="FFFFFF"/>
              </a:solidFill>
              <a:latin typeface="Calibri"/>
            </a:endParaRPr>
          </a:p>
        </p:txBody>
      </p:sp>
      <p:sp>
        <p:nvSpPr>
          <p:cNvPr id="72" name="椭圆 71">
            <a:extLst>
              <a:ext uri="{FF2B5EF4-FFF2-40B4-BE49-F238E27FC236}">
                <a16:creationId xmlns="" xmlns:a16="http://schemas.microsoft.com/office/drawing/2014/main" id="{E1A7A024-25F5-4ED2-BDAF-9E512DB215A1}"/>
              </a:ext>
            </a:extLst>
          </p:cNvPr>
          <p:cNvSpPr/>
          <p:nvPr/>
        </p:nvSpPr>
        <p:spPr>
          <a:xfrm>
            <a:off x="2502291" y="2585379"/>
            <a:ext cx="826009" cy="826009"/>
          </a:xfrm>
          <a:prstGeom prst="ellipse">
            <a:avLst/>
          </a:pr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solidFill>
                <a:srgbClr val="FFFFFF"/>
              </a:solidFill>
              <a:latin typeface="Calibri"/>
            </a:endParaRPr>
          </a:p>
        </p:txBody>
      </p:sp>
      <p:sp>
        <p:nvSpPr>
          <p:cNvPr id="96" name="文本框 95">
            <a:extLst>
              <a:ext uri="{FF2B5EF4-FFF2-40B4-BE49-F238E27FC236}">
                <a16:creationId xmlns="" xmlns:a16="http://schemas.microsoft.com/office/drawing/2014/main" id="{81CCDCF1-0D36-4143-AA2E-3307D08FE143}"/>
              </a:ext>
            </a:extLst>
          </p:cNvPr>
          <p:cNvSpPr txBox="1">
            <a:spLocks noChangeArrowheads="1"/>
          </p:cNvSpPr>
          <p:nvPr/>
        </p:nvSpPr>
        <p:spPr bwMode="auto">
          <a:xfrm>
            <a:off x="4061515" y="3085943"/>
            <a:ext cx="1012232" cy="622234"/>
          </a:xfrm>
          <a:prstGeom prst="rect">
            <a:avLst/>
          </a:prstGeom>
          <a:noFill/>
          <a:ln w="9525">
            <a:noFill/>
            <a:miter lim="800000"/>
            <a:headEnd/>
            <a:tailEnd/>
          </a:ln>
        </p:spPr>
        <p:txBody>
          <a:bodyPr wrap="square" lIns="67575" tIns="33788" rIns="67575" bIns="33788">
            <a:spAutoFit/>
          </a:bodyPr>
          <a:lstStyle/>
          <a:p>
            <a:pPr algn="ctr" defTabSz="675414">
              <a:defRPr/>
            </a:pPr>
            <a:r>
              <a:rPr lang="zh-CN" altLang="en-US" dirty="0">
                <a:solidFill>
                  <a:schemeClr val="bg1"/>
                </a:solidFill>
                <a:latin typeface="+mn-ea"/>
              </a:rPr>
              <a:t>可换成</a:t>
            </a:r>
            <a:endParaRPr lang="en-US" altLang="zh-CN" dirty="0">
              <a:solidFill>
                <a:schemeClr val="bg1"/>
              </a:solidFill>
              <a:latin typeface="+mn-ea"/>
            </a:endParaRPr>
          </a:p>
          <a:p>
            <a:pPr algn="ctr" defTabSz="675414">
              <a:defRPr/>
            </a:pPr>
            <a:r>
              <a:rPr lang="zh-CN" altLang="en-US" dirty="0">
                <a:solidFill>
                  <a:schemeClr val="bg1"/>
                </a:solidFill>
                <a:latin typeface="+mn-ea"/>
              </a:rPr>
              <a:t>图标</a:t>
            </a:r>
          </a:p>
        </p:txBody>
      </p:sp>
      <p:sp>
        <p:nvSpPr>
          <p:cNvPr id="97" name="TextBox 35">
            <a:extLst>
              <a:ext uri="{FF2B5EF4-FFF2-40B4-BE49-F238E27FC236}">
                <a16:creationId xmlns="" xmlns:a16="http://schemas.microsoft.com/office/drawing/2014/main" id="{CAC5A7BE-DD17-4FD4-A2B7-870CFBBEFD5E}"/>
              </a:ext>
            </a:extLst>
          </p:cNvPr>
          <p:cNvSpPr txBox="1"/>
          <p:nvPr/>
        </p:nvSpPr>
        <p:spPr>
          <a:xfrm>
            <a:off x="508469" y="2955199"/>
            <a:ext cx="1848026"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98" name="TextBox 36">
            <a:extLst>
              <a:ext uri="{FF2B5EF4-FFF2-40B4-BE49-F238E27FC236}">
                <a16:creationId xmlns="" xmlns:a16="http://schemas.microsoft.com/office/drawing/2014/main" id="{81FFA364-33F7-4DA0-8E7F-96CDA1EFEED6}"/>
              </a:ext>
            </a:extLst>
          </p:cNvPr>
          <p:cNvSpPr txBox="1"/>
          <p:nvPr/>
        </p:nvSpPr>
        <p:spPr>
          <a:xfrm>
            <a:off x="939261" y="2455353"/>
            <a:ext cx="141723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99" name="直接连接符 98">
            <a:extLst>
              <a:ext uri="{FF2B5EF4-FFF2-40B4-BE49-F238E27FC236}">
                <a16:creationId xmlns="" xmlns:a16="http://schemas.microsoft.com/office/drawing/2014/main" id="{8FEAFED2-53CB-4B42-800D-1C518B5A99C1}"/>
              </a:ext>
            </a:extLst>
          </p:cNvPr>
          <p:cNvCxnSpPr/>
          <p:nvPr/>
        </p:nvCxnSpPr>
        <p:spPr>
          <a:xfrm>
            <a:off x="1795025" y="2878487"/>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1" name="TextBox 35">
            <a:extLst>
              <a:ext uri="{FF2B5EF4-FFF2-40B4-BE49-F238E27FC236}">
                <a16:creationId xmlns="" xmlns:a16="http://schemas.microsoft.com/office/drawing/2014/main" id="{6555F63F-E524-4E9B-97E1-B611BBA01559}"/>
              </a:ext>
            </a:extLst>
          </p:cNvPr>
          <p:cNvSpPr txBox="1"/>
          <p:nvPr/>
        </p:nvSpPr>
        <p:spPr>
          <a:xfrm>
            <a:off x="843204" y="4600696"/>
            <a:ext cx="1848026"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102" name="TextBox 36">
            <a:extLst>
              <a:ext uri="{FF2B5EF4-FFF2-40B4-BE49-F238E27FC236}">
                <a16:creationId xmlns="" xmlns:a16="http://schemas.microsoft.com/office/drawing/2014/main" id="{12026AF9-5FBC-4C35-8666-ECB460F4F176}"/>
              </a:ext>
            </a:extLst>
          </p:cNvPr>
          <p:cNvSpPr txBox="1"/>
          <p:nvPr/>
        </p:nvSpPr>
        <p:spPr>
          <a:xfrm>
            <a:off x="1273996" y="4100849"/>
            <a:ext cx="141723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103" name="直接连接符 102">
            <a:extLst>
              <a:ext uri="{FF2B5EF4-FFF2-40B4-BE49-F238E27FC236}">
                <a16:creationId xmlns="" xmlns:a16="http://schemas.microsoft.com/office/drawing/2014/main" id="{C8764AF3-2107-4785-B21A-1BF82FCB724F}"/>
              </a:ext>
            </a:extLst>
          </p:cNvPr>
          <p:cNvCxnSpPr/>
          <p:nvPr/>
        </p:nvCxnSpPr>
        <p:spPr>
          <a:xfrm>
            <a:off x="2129760" y="4523983"/>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10" name="TextBox 35">
            <a:extLst>
              <a:ext uri="{FF2B5EF4-FFF2-40B4-BE49-F238E27FC236}">
                <a16:creationId xmlns="" xmlns:a16="http://schemas.microsoft.com/office/drawing/2014/main" id="{F0DACEC9-D3DF-4599-9E53-9F86C7AF8D5C}"/>
              </a:ext>
            </a:extLst>
          </p:cNvPr>
          <p:cNvSpPr txBox="1"/>
          <p:nvPr/>
        </p:nvSpPr>
        <p:spPr>
          <a:xfrm flipH="1">
            <a:off x="6787505" y="2955199"/>
            <a:ext cx="1848026"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111" name="TextBox 36">
            <a:extLst>
              <a:ext uri="{FF2B5EF4-FFF2-40B4-BE49-F238E27FC236}">
                <a16:creationId xmlns="" xmlns:a16="http://schemas.microsoft.com/office/drawing/2014/main" id="{01D305B7-822A-4844-8810-D8DC68EB47B7}"/>
              </a:ext>
            </a:extLst>
          </p:cNvPr>
          <p:cNvSpPr txBox="1"/>
          <p:nvPr/>
        </p:nvSpPr>
        <p:spPr>
          <a:xfrm flipH="1">
            <a:off x="6787506" y="2455353"/>
            <a:ext cx="141723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112" name="直接连接符 111">
            <a:extLst>
              <a:ext uri="{FF2B5EF4-FFF2-40B4-BE49-F238E27FC236}">
                <a16:creationId xmlns="" xmlns:a16="http://schemas.microsoft.com/office/drawing/2014/main" id="{CD87FBEC-C717-44D1-8CEA-656D535D23D7}"/>
              </a:ext>
            </a:extLst>
          </p:cNvPr>
          <p:cNvCxnSpPr/>
          <p:nvPr/>
        </p:nvCxnSpPr>
        <p:spPr>
          <a:xfrm flipH="1">
            <a:off x="6868783" y="2878487"/>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7" name="TextBox 35">
            <a:extLst>
              <a:ext uri="{FF2B5EF4-FFF2-40B4-BE49-F238E27FC236}">
                <a16:creationId xmlns="" xmlns:a16="http://schemas.microsoft.com/office/drawing/2014/main" id="{8731A311-09E0-4BFA-BF44-502FBDD1BD74}"/>
              </a:ext>
            </a:extLst>
          </p:cNvPr>
          <p:cNvSpPr txBox="1"/>
          <p:nvPr/>
        </p:nvSpPr>
        <p:spPr>
          <a:xfrm flipH="1">
            <a:off x="6452770" y="4600696"/>
            <a:ext cx="1848026"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108" name="TextBox 36">
            <a:extLst>
              <a:ext uri="{FF2B5EF4-FFF2-40B4-BE49-F238E27FC236}">
                <a16:creationId xmlns="" xmlns:a16="http://schemas.microsoft.com/office/drawing/2014/main" id="{C3C93B4C-5BEE-42A6-A188-BCC1210F2426}"/>
              </a:ext>
            </a:extLst>
          </p:cNvPr>
          <p:cNvSpPr txBox="1"/>
          <p:nvPr/>
        </p:nvSpPr>
        <p:spPr>
          <a:xfrm flipH="1">
            <a:off x="6452771" y="4100849"/>
            <a:ext cx="141723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109" name="直接连接符 108">
            <a:extLst>
              <a:ext uri="{FF2B5EF4-FFF2-40B4-BE49-F238E27FC236}">
                <a16:creationId xmlns="" xmlns:a16="http://schemas.microsoft.com/office/drawing/2014/main" id="{0D8A47C3-4B9D-44BA-BB9B-9F4B70B2744D}"/>
              </a:ext>
            </a:extLst>
          </p:cNvPr>
          <p:cNvCxnSpPr/>
          <p:nvPr/>
        </p:nvCxnSpPr>
        <p:spPr>
          <a:xfrm flipH="1">
            <a:off x="6534048" y="4523983"/>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13" name="Freeform 27">
            <a:extLst>
              <a:ext uri="{FF2B5EF4-FFF2-40B4-BE49-F238E27FC236}">
                <a16:creationId xmlns="" xmlns:a16="http://schemas.microsoft.com/office/drawing/2014/main" id="{B2A99984-2C43-4D3B-B4E2-0457596FBAFD}"/>
              </a:ext>
            </a:extLst>
          </p:cNvPr>
          <p:cNvSpPr>
            <a:spLocks noEditPoints="1"/>
          </p:cNvSpPr>
          <p:nvPr/>
        </p:nvSpPr>
        <p:spPr bwMode="auto">
          <a:xfrm>
            <a:off x="2728891" y="2814710"/>
            <a:ext cx="367123" cy="366531"/>
          </a:xfrm>
          <a:custGeom>
            <a:avLst/>
            <a:gdLst>
              <a:gd name="connsiteX0" fmla="*/ 536383 w 609459"/>
              <a:gd name="connsiteY0" fmla="*/ 348091 h 608477"/>
              <a:gd name="connsiteX1" fmla="*/ 570534 w 609459"/>
              <a:gd name="connsiteY1" fmla="*/ 382183 h 608477"/>
              <a:gd name="connsiteX2" fmla="*/ 570534 w 609459"/>
              <a:gd name="connsiteY2" fmla="*/ 569688 h 608477"/>
              <a:gd name="connsiteX3" fmla="*/ 476686 w 609459"/>
              <a:gd name="connsiteY3" fmla="*/ 608477 h 608477"/>
              <a:gd name="connsiteX4" fmla="*/ 382703 w 609459"/>
              <a:gd name="connsiteY4" fmla="*/ 569688 h 608477"/>
              <a:gd name="connsiteX5" fmla="*/ 231712 w 609459"/>
              <a:gd name="connsiteY5" fmla="*/ 418959 h 608477"/>
              <a:gd name="connsiteX6" fmla="*/ 294233 w 609459"/>
              <a:gd name="connsiteY6" fmla="*/ 356413 h 608477"/>
              <a:gd name="connsiteX7" fmla="*/ 445358 w 609459"/>
              <a:gd name="connsiteY7" fmla="*/ 507276 h 608477"/>
              <a:gd name="connsiteX8" fmla="*/ 508013 w 609459"/>
              <a:gd name="connsiteY8" fmla="*/ 507276 h 608477"/>
              <a:gd name="connsiteX9" fmla="*/ 508013 w 609459"/>
              <a:gd name="connsiteY9" fmla="*/ 444729 h 608477"/>
              <a:gd name="connsiteX10" fmla="*/ 473728 w 609459"/>
              <a:gd name="connsiteY10" fmla="*/ 410638 h 608477"/>
              <a:gd name="connsiteX11" fmla="*/ 189939 w 609459"/>
              <a:gd name="connsiteY11" fmla="*/ 231446 h 608477"/>
              <a:gd name="connsiteX12" fmla="*/ 252456 w 609459"/>
              <a:gd name="connsiteY12" fmla="*/ 293860 h 608477"/>
              <a:gd name="connsiteX13" fmla="*/ 101475 w 609459"/>
              <a:gd name="connsiteY13" fmla="*/ 444726 h 608477"/>
              <a:gd name="connsiteX14" fmla="*/ 101475 w 609459"/>
              <a:gd name="connsiteY14" fmla="*/ 507273 h 608477"/>
              <a:gd name="connsiteX15" fmla="*/ 163991 w 609459"/>
              <a:gd name="connsiteY15" fmla="*/ 507273 h 608477"/>
              <a:gd name="connsiteX16" fmla="*/ 198275 w 609459"/>
              <a:gd name="connsiteY16" fmla="*/ 473047 h 608477"/>
              <a:gd name="connsiteX17" fmla="*/ 260926 w 609459"/>
              <a:gd name="connsiteY17" fmla="*/ 535594 h 608477"/>
              <a:gd name="connsiteX18" fmla="*/ 226643 w 609459"/>
              <a:gd name="connsiteY18" fmla="*/ 569687 h 608477"/>
              <a:gd name="connsiteX19" fmla="*/ 132666 w 609459"/>
              <a:gd name="connsiteY19" fmla="*/ 608477 h 608477"/>
              <a:gd name="connsiteX20" fmla="*/ 38823 w 609459"/>
              <a:gd name="connsiteY20" fmla="*/ 569687 h 608477"/>
              <a:gd name="connsiteX21" fmla="*/ 38823 w 609459"/>
              <a:gd name="connsiteY21" fmla="*/ 382178 h 608477"/>
              <a:gd name="connsiteX22" fmla="*/ 132716 w 609459"/>
              <a:gd name="connsiteY22" fmla="*/ 1 h 608477"/>
              <a:gd name="connsiteX23" fmla="*/ 226614 w 609459"/>
              <a:gd name="connsiteY23" fmla="*/ 38771 h 608477"/>
              <a:gd name="connsiteX24" fmla="*/ 377712 w 609459"/>
              <a:gd name="connsiteY24" fmla="*/ 189688 h 608477"/>
              <a:gd name="connsiteX25" fmla="*/ 315068 w 609459"/>
              <a:gd name="connsiteY25" fmla="*/ 252124 h 608477"/>
              <a:gd name="connsiteX26" fmla="*/ 163970 w 609459"/>
              <a:gd name="connsiteY26" fmla="*/ 101340 h 608477"/>
              <a:gd name="connsiteX27" fmla="*/ 101461 w 609459"/>
              <a:gd name="connsiteY27" fmla="*/ 101340 h 608477"/>
              <a:gd name="connsiteX28" fmla="*/ 101461 w 609459"/>
              <a:gd name="connsiteY28" fmla="*/ 163775 h 608477"/>
              <a:gd name="connsiteX29" fmla="*/ 135606 w 609459"/>
              <a:gd name="connsiteY29" fmla="*/ 198013 h 608477"/>
              <a:gd name="connsiteX30" fmla="*/ 72962 w 609459"/>
              <a:gd name="connsiteY30" fmla="*/ 260448 h 608477"/>
              <a:gd name="connsiteX31" fmla="*/ 38817 w 609459"/>
              <a:gd name="connsiteY31" fmla="*/ 226344 h 608477"/>
              <a:gd name="connsiteX32" fmla="*/ 38817 w 609459"/>
              <a:gd name="connsiteY32" fmla="*/ 38771 h 608477"/>
              <a:gd name="connsiteX33" fmla="*/ 132716 w 609459"/>
              <a:gd name="connsiteY33" fmla="*/ 1 h 608477"/>
              <a:gd name="connsiteX34" fmla="*/ 476678 w 609459"/>
              <a:gd name="connsiteY34" fmla="*/ 0 h 608477"/>
              <a:gd name="connsiteX35" fmla="*/ 570537 w 609459"/>
              <a:gd name="connsiteY35" fmla="*/ 38767 h 608477"/>
              <a:gd name="connsiteX36" fmla="*/ 570537 w 609459"/>
              <a:gd name="connsiteY36" fmla="*/ 226327 h 608477"/>
              <a:gd name="connsiteX37" fmla="*/ 419556 w 609459"/>
              <a:gd name="connsiteY37" fmla="*/ 377234 h 608477"/>
              <a:gd name="connsiteX38" fmla="*/ 356905 w 609459"/>
              <a:gd name="connsiteY38" fmla="*/ 314670 h 608477"/>
              <a:gd name="connsiteX39" fmla="*/ 508021 w 609459"/>
              <a:gd name="connsiteY39" fmla="*/ 163762 h 608477"/>
              <a:gd name="connsiteX40" fmla="*/ 508021 w 609459"/>
              <a:gd name="connsiteY40" fmla="*/ 101332 h 608477"/>
              <a:gd name="connsiteX41" fmla="*/ 445369 w 609459"/>
              <a:gd name="connsiteY41" fmla="*/ 101332 h 608477"/>
              <a:gd name="connsiteX42" fmla="*/ 411220 w 609459"/>
              <a:gd name="connsiteY42" fmla="*/ 135434 h 608477"/>
              <a:gd name="connsiteX43" fmla="*/ 348569 w 609459"/>
              <a:gd name="connsiteY43" fmla="*/ 72869 h 608477"/>
              <a:gd name="connsiteX44" fmla="*/ 382718 w 609459"/>
              <a:gd name="connsiteY44" fmla="*/ 38767 h 608477"/>
              <a:gd name="connsiteX45" fmla="*/ 476678 w 609459"/>
              <a:gd name="connsiteY45" fmla="*/ 0 h 60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9459" h="608477">
                <a:moveTo>
                  <a:pt x="536383" y="348091"/>
                </a:moveTo>
                <a:lnTo>
                  <a:pt x="570534" y="382183"/>
                </a:lnTo>
                <a:cubicBezTo>
                  <a:pt x="622433" y="433992"/>
                  <a:pt x="622433" y="518013"/>
                  <a:pt x="570534" y="569688"/>
                </a:cubicBezTo>
                <a:cubicBezTo>
                  <a:pt x="544719" y="595592"/>
                  <a:pt x="510702" y="608477"/>
                  <a:pt x="476686" y="608477"/>
                </a:cubicBezTo>
                <a:cubicBezTo>
                  <a:pt x="442669" y="608477"/>
                  <a:pt x="408652" y="595592"/>
                  <a:pt x="382703" y="569688"/>
                </a:cubicBezTo>
                <a:lnTo>
                  <a:pt x="231712" y="418959"/>
                </a:lnTo>
                <a:lnTo>
                  <a:pt x="294233" y="356413"/>
                </a:lnTo>
                <a:lnTo>
                  <a:pt x="445358" y="507276"/>
                </a:lnTo>
                <a:cubicBezTo>
                  <a:pt x="462568" y="524456"/>
                  <a:pt x="490669" y="524456"/>
                  <a:pt x="508013" y="507276"/>
                </a:cubicBezTo>
                <a:cubicBezTo>
                  <a:pt x="525223" y="489961"/>
                  <a:pt x="525223" y="462044"/>
                  <a:pt x="508013" y="444729"/>
                </a:cubicBezTo>
                <a:lnTo>
                  <a:pt x="473728" y="410638"/>
                </a:lnTo>
                <a:close/>
                <a:moveTo>
                  <a:pt x="189939" y="231446"/>
                </a:moveTo>
                <a:lnTo>
                  <a:pt x="252456" y="293860"/>
                </a:lnTo>
                <a:lnTo>
                  <a:pt x="101475" y="444726"/>
                </a:lnTo>
                <a:cubicBezTo>
                  <a:pt x="84131" y="461906"/>
                  <a:pt x="84131" y="489959"/>
                  <a:pt x="101475" y="507273"/>
                </a:cubicBezTo>
                <a:cubicBezTo>
                  <a:pt x="118683" y="524454"/>
                  <a:pt x="146782" y="524454"/>
                  <a:pt x="163991" y="507273"/>
                </a:cubicBezTo>
                <a:lnTo>
                  <a:pt x="198275" y="473047"/>
                </a:lnTo>
                <a:lnTo>
                  <a:pt x="260926" y="535594"/>
                </a:lnTo>
                <a:lnTo>
                  <a:pt x="226643" y="569687"/>
                </a:lnTo>
                <a:cubicBezTo>
                  <a:pt x="200695" y="595592"/>
                  <a:pt x="166680" y="608477"/>
                  <a:pt x="132666" y="608477"/>
                </a:cubicBezTo>
                <a:cubicBezTo>
                  <a:pt x="98651" y="608477"/>
                  <a:pt x="64637" y="595592"/>
                  <a:pt x="38823" y="569687"/>
                </a:cubicBezTo>
                <a:cubicBezTo>
                  <a:pt x="-12938" y="518011"/>
                  <a:pt x="-12938" y="433988"/>
                  <a:pt x="38823" y="382178"/>
                </a:cubicBezTo>
                <a:close/>
                <a:moveTo>
                  <a:pt x="132716" y="1"/>
                </a:moveTo>
                <a:cubicBezTo>
                  <a:pt x="166726" y="1"/>
                  <a:pt x="200737" y="12924"/>
                  <a:pt x="226614" y="38771"/>
                </a:cubicBezTo>
                <a:lnTo>
                  <a:pt x="377712" y="189688"/>
                </a:lnTo>
                <a:lnTo>
                  <a:pt x="315068" y="252124"/>
                </a:lnTo>
                <a:lnTo>
                  <a:pt x="163970" y="101340"/>
                </a:lnTo>
                <a:cubicBezTo>
                  <a:pt x="146763" y="84019"/>
                  <a:pt x="118668" y="84019"/>
                  <a:pt x="101461" y="101340"/>
                </a:cubicBezTo>
                <a:cubicBezTo>
                  <a:pt x="84120" y="118526"/>
                  <a:pt x="84120" y="146588"/>
                  <a:pt x="101461" y="163775"/>
                </a:cubicBezTo>
                <a:lnTo>
                  <a:pt x="135606" y="198013"/>
                </a:lnTo>
                <a:lnTo>
                  <a:pt x="72962" y="260448"/>
                </a:lnTo>
                <a:lnTo>
                  <a:pt x="38817" y="226344"/>
                </a:lnTo>
                <a:cubicBezTo>
                  <a:pt x="-12938" y="174650"/>
                  <a:pt x="-12938" y="90464"/>
                  <a:pt x="38817" y="38771"/>
                </a:cubicBezTo>
                <a:cubicBezTo>
                  <a:pt x="64695" y="12924"/>
                  <a:pt x="98705" y="1"/>
                  <a:pt x="132716" y="1"/>
                </a:cubicBezTo>
                <a:close/>
                <a:moveTo>
                  <a:pt x="476678" y="0"/>
                </a:moveTo>
                <a:cubicBezTo>
                  <a:pt x="510676" y="0"/>
                  <a:pt x="544657" y="12923"/>
                  <a:pt x="570537" y="38767"/>
                </a:cubicBezTo>
                <a:cubicBezTo>
                  <a:pt x="622433" y="90457"/>
                  <a:pt x="622433" y="174637"/>
                  <a:pt x="570537" y="226327"/>
                </a:cubicBezTo>
                <a:lnTo>
                  <a:pt x="419556" y="377234"/>
                </a:lnTo>
                <a:lnTo>
                  <a:pt x="356905" y="314670"/>
                </a:lnTo>
                <a:lnTo>
                  <a:pt x="508021" y="163762"/>
                </a:lnTo>
                <a:cubicBezTo>
                  <a:pt x="525229" y="146577"/>
                  <a:pt x="525229" y="118517"/>
                  <a:pt x="508021" y="101332"/>
                </a:cubicBezTo>
                <a:cubicBezTo>
                  <a:pt x="490677" y="84013"/>
                  <a:pt x="462578" y="84013"/>
                  <a:pt x="445369" y="101332"/>
                </a:cubicBezTo>
                <a:lnTo>
                  <a:pt x="411220" y="135434"/>
                </a:lnTo>
                <a:lnTo>
                  <a:pt x="348569" y="72869"/>
                </a:lnTo>
                <a:lnTo>
                  <a:pt x="382718" y="38767"/>
                </a:lnTo>
                <a:cubicBezTo>
                  <a:pt x="408666" y="12923"/>
                  <a:pt x="442681" y="0"/>
                  <a:pt x="476678" y="0"/>
                </a:cubicBezTo>
                <a:close/>
              </a:path>
            </a:pathLst>
          </a:custGeom>
          <a:solidFill>
            <a:schemeClr val="accent1">
              <a:lumMod val="60000"/>
              <a:lumOff val="40000"/>
            </a:schemeClr>
          </a:solidFill>
          <a:ln>
            <a:noFill/>
          </a:ln>
          <a:extLst/>
        </p:spPr>
        <p:txBody>
          <a:bodyPr vert="horz" wrap="square" lIns="68580" tIns="34290" rIns="68580" bIns="3429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1350"/>
          </a:p>
        </p:txBody>
      </p:sp>
      <p:sp>
        <p:nvSpPr>
          <p:cNvPr id="114" name="Freeform 27">
            <a:extLst>
              <a:ext uri="{FF2B5EF4-FFF2-40B4-BE49-F238E27FC236}">
                <a16:creationId xmlns="" xmlns:a16="http://schemas.microsoft.com/office/drawing/2014/main" id="{8FA63F8D-9DB1-453D-8356-33DE6709C414}"/>
              </a:ext>
            </a:extLst>
          </p:cNvPr>
          <p:cNvSpPr>
            <a:spLocks noEditPoints="1"/>
          </p:cNvSpPr>
          <p:nvPr/>
        </p:nvSpPr>
        <p:spPr bwMode="auto">
          <a:xfrm>
            <a:off x="6072460" y="2814684"/>
            <a:ext cx="367123" cy="366583"/>
          </a:xfrm>
          <a:custGeom>
            <a:avLst/>
            <a:gdLst>
              <a:gd name="T0" fmla="*/ 218 w 436"/>
              <a:gd name="T1" fmla="*/ 0 h 436"/>
              <a:gd name="T2" fmla="*/ 0 w 436"/>
              <a:gd name="T3" fmla="*/ 218 h 436"/>
              <a:gd name="T4" fmla="*/ 218 w 436"/>
              <a:gd name="T5" fmla="*/ 436 h 436"/>
              <a:gd name="T6" fmla="*/ 231 w 436"/>
              <a:gd name="T7" fmla="*/ 422 h 436"/>
              <a:gd name="T8" fmla="*/ 218 w 436"/>
              <a:gd name="T9" fmla="*/ 409 h 436"/>
              <a:gd name="T10" fmla="*/ 27 w 436"/>
              <a:gd name="T11" fmla="*/ 218 h 436"/>
              <a:gd name="T12" fmla="*/ 218 w 436"/>
              <a:gd name="T13" fmla="*/ 27 h 436"/>
              <a:gd name="T14" fmla="*/ 409 w 436"/>
              <a:gd name="T15" fmla="*/ 218 h 436"/>
              <a:gd name="T16" fmla="*/ 352 w 436"/>
              <a:gd name="T17" fmla="*/ 324 h 436"/>
              <a:gd name="T18" fmla="*/ 312 w 436"/>
              <a:gd name="T19" fmla="*/ 334 h 436"/>
              <a:gd name="T20" fmla="*/ 334 w 436"/>
              <a:gd name="T21" fmla="*/ 314 h 436"/>
              <a:gd name="T22" fmla="*/ 337 w 436"/>
              <a:gd name="T23" fmla="*/ 309 h 436"/>
              <a:gd name="T24" fmla="*/ 344 w 436"/>
              <a:gd name="T25" fmla="*/ 275 h 436"/>
              <a:gd name="T26" fmla="*/ 276 w 436"/>
              <a:gd name="T27" fmla="*/ 251 h 436"/>
              <a:gd name="T28" fmla="*/ 267 w 436"/>
              <a:gd name="T29" fmla="*/ 284 h 436"/>
              <a:gd name="T30" fmla="*/ 249 w 436"/>
              <a:gd name="T31" fmla="*/ 282 h 436"/>
              <a:gd name="T32" fmla="*/ 203 w 436"/>
              <a:gd name="T33" fmla="*/ 236 h 436"/>
              <a:gd name="T34" fmla="*/ 203 w 436"/>
              <a:gd name="T35" fmla="*/ 235 h 436"/>
              <a:gd name="T36" fmla="*/ 201 w 436"/>
              <a:gd name="T37" fmla="*/ 234 h 436"/>
              <a:gd name="T38" fmla="*/ 200 w 436"/>
              <a:gd name="T39" fmla="*/ 233 h 436"/>
              <a:gd name="T40" fmla="*/ 200 w 436"/>
              <a:gd name="T41" fmla="*/ 233 h 436"/>
              <a:gd name="T42" fmla="*/ 154 w 436"/>
              <a:gd name="T43" fmla="*/ 187 h 436"/>
              <a:gd name="T44" fmla="*/ 152 w 436"/>
              <a:gd name="T45" fmla="*/ 169 h 436"/>
              <a:gd name="T46" fmla="*/ 185 w 436"/>
              <a:gd name="T47" fmla="*/ 159 h 436"/>
              <a:gd name="T48" fmla="*/ 160 w 436"/>
              <a:gd name="T49" fmla="*/ 92 h 436"/>
              <a:gd name="T50" fmla="*/ 127 w 436"/>
              <a:gd name="T51" fmla="*/ 99 h 436"/>
              <a:gd name="T52" fmla="*/ 122 w 436"/>
              <a:gd name="T53" fmla="*/ 102 h 436"/>
              <a:gd name="T54" fmla="*/ 116 w 436"/>
              <a:gd name="T55" fmla="*/ 226 h 436"/>
              <a:gd name="T56" fmla="*/ 160 w 436"/>
              <a:gd name="T57" fmla="*/ 274 h 436"/>
              <a:gd name="T58" fmla="*/ 159 w 436"/>
              <a:gd name="T59" fmla="*/ 274 h 436"/>
              <a:gd name="T60" fmla="*/ 161 w 436"/>
              <a:gd name="T61" fmla="*/ 275 h 436"/>
              <a:gd name="T62" fmla="*/ 162 w 436"/>
              <a:gd name="T63" fmla="*/ 276 h 436"/>
              <a:gd name="T64" fmla="*/ 162 w 436"/>
              <a:gd name="T65" fmla="*/ 276 h 436"/>
              <a:gd name="T66" fmla="*/ 226 w 436"/>
              <a:gd name="T67" fmla="*/ 333 h 436"/>
              <a:gd name="T68" fmla="*/ 365 w 436"/>
              <a:gd name="T69" fmla="*/ 347 h 436"/>
              <a:gd name="T70" fmla="*/ 436 w 436"/>
              <a:gd name="T71" fmla="*/ 218 h 436"/>
              <a:gd name="T72" fmla="*/ 218 w 436"/>
              <a:gd name="T73" fmla="*/ 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36" h="436">
                <a:moveTo>
                  <a:pt x="218" y="0"/>
                </a:moveTo>
                <a:cubicBezTo>
                  <a:pt x="98" y="0"/>
                  <a:pt x="0" y="98"/>
                  <a:pt x="0" y="218"/>
                </a:cubicBezTo>
                <a:cubicBezTo>
                  <a:pt x="0" y="338"/>
                  <a:pt x="98" y="436"/>
                  <a:pt x="218" y="436"/>
                </a:cubicBezTo>
                <a:cubicBezTo>
                  <a:pt x="225" y="436"/>
                  <a:pt x="231" y="430"/>
                  <a:pt x="231" y="422"/>
                </a:cubicBezTo>
                <a:cubicBezTo>
                  <a:pt x="231" y="415"/>
                  <a:pt x="225" y="409"/>
                  <a:pt x="218" y="409"/>
                </a:cubicBezTo>
                <a:cubicBezTo>
                  <a:pt x="112" y="409"/>
                  <a:pt x="27" y="323"/>
                  <a:pt x="27" y="218"/>
                </a:cubicBezTo>
                <a:cubicBezTo>
                  <a:pt x="27" y="113"/>
                  <a:pt x="112" y="27"/>
                  <a:pt x="218" y="27"/>
                </a:cubicBezTo>
                <a:cubicBezTo>
                  <a:pt x="323" y="27"/>
                  <a:pt x="409" y="113"/>
                  <a:pt x="409" y="218"/>
                </a:cubicBezTo>
                <a:cubicBezTo>
                  <a:pt x="409" y="262"/>
                  <a:pt x="385" y="305"/>
                  <a:pt x="352" y="324"/>
                </a:cubicBezTo>
                <a:cubicBezTo>
                  <a:pt x="340" y="331"/>
                  <a:pt x="326" y="334"/>
                  <a:pt x="312" y="334"/>
                </a:cubicBezTo>
                <a:cubicBezTo>
                  <a:pt x="321" y="329"/>
                  <a:pt x="328" y="322"/>
                  <a:pt x="334" y="314"/>
                </a:cubicBezTo>
                <a:cubicBezTo>
                  <a:pt x="335" y="312"/>
                  <a:pt x="336" y="311"/>
                  <a:pt x="337" y="309"/>
                </a:cubicBezTo>
                <a:cubicBezTo>
                  <a:pt x="341" y="298"/>
                  <a:pt x="341" y="286"/>
                  <a:pt x="344" y="275"/>
                </a:cubicBezTo>
                <a:cubicBezTo>
                  <a:pt x="347" y="261"/>
                  <a:pt x="282" y="233"/>
                  <a:pt x="276" y="251"/>
                </a:cubicBezTo>
                <a:cubicBezTo>
                  <a:pt x="274" y="258"/>
                  <a:pt x="271" y="278"/>
                  <a:pt x="267" y="284"/>
                </a:cubicBezTo>
                <a:cubicBezTo>
                  <a:pt x="263" y="289"/>
                  <a:pt x="254" y="286"/>
                  <a:pt x="249" y="282"/>
                </a:cubicBezTo>
                <a:cubicBezTo>
                  <a:pt x="234" y="269"/>
                  <a:pt x="217" y="250"/>
                  <a:pt x="203" y="236"/>
                </a:cubicBezTo>
                <a:lnTo>
                  <a:pt x="203" y="235"/>
                </a:lnTo>
                <a:cubicBezTo>
                  <a:pt x="202" y="235"/>
                  <a:pt x="202" y="235"/>
                  <a:pt x="201" y="234"/>
                </a:cubicBezTo>
                <a:cubicBezTo>
                  <a:pt x="201" y="234"/>
                  <a:pt x="200" y="233"/>
                  <a:pt x="200" y="233"/>
                </a:cubicBezTo>
                <a:lnTo>
                  <a:pt x="200" y="233"/>
                </a:lnTo>
                <a:cubicBezTo>
                  <a:pt x="185" y="218"/>
                  <a:pt x="167" y="202"/>
                  <a:pt x="154" y="187"/>
                </a:cubicBezTo>
                <a:cubicBezTo>
                  <a:pt x="149" y="181"/>
                  <a:pt x="147" y="172"/>
                  <a:pt x="152" y="169"/>
                </a:cubicBezTo>
                <a:cubicBezTo>
                  <a:pt x="157" y="164"/>
                  <a:pt x="178" y="161"/>
                  <a:pt x="185" y="159"/>
                </a:cubicBezTo>
                <a:cubicBezTo>
                  <a:pt x="202" y="154"/>
                  <a:pt x="175" y="88"/>
                  <a:pt x="160" y="92"/>
                </a:cubicBezTo>
                <a:cubicBezTo>
                  <a:pt x="149" y="94"/>
                  <a:pt x="137" y="95"/>
                  <a:pt x="127" y="99"/>
                </a:cubicBezTo>
                <a:cubicBezTo>
                  <a:pt x="125" y="100"/>
                  <a:pt x="124" y="101"/>
                  <a:pt x="122" y="102"/>
                </a:cubicBezTo>
                <a:cubicBezTo>
                  <a:pt x="85" y="126"/>
                  <a:pt x="80" y="183"/>
                  <a:pt x="116" y="226"/>
                </a:cubicBezTo>
                <a:cubicBezTo>
                  <a:pt x="130" y="242"/>
                  <a:pt x="145" y="258"/>
                  <a:pt x="160" y="274"/>
                </a:cubicBezTo>
                <a:lnTo>
                  <a:pt x="159" y="274"/>
                </a:lnTo>
                <a:cubicBezTo>
                  <a:pt x="160" y="274"/>
                  <a:pt x="160" y="274"/>
                  <a:pt x="161" y="275"/>
                </a:cubicBezTo>
                <a:cubicBezTo>
                  <a:pt x="161" y="275"/>
                  <a:pt x="161" y="276"/>
                  <a:pt x="162" y="276"/>
                </a:cubicBezTo>
                <a:lnTo>
                  <a:pt x="162" y="276"/>
                </a:lnTo>
                <a:cubicBezTo>
                  <a:pt x="177" y="291"/>
                  <a:pt x="196" y="313"/>
                  <a:pt x="226" y="333"/>
                </a:cubicBezTo>
                <a:cubicBezTo>
                  <a:pt x="288" y="375"/>
                  <a:pt x="336" y="363"/>
                  <a:pt x="365" y="347"/>
                </a:cubicBezTo>
                <a:cubicBezTo>
                  <a:pt x="414" y="321"/>
                  <a:pt x="436" y="263"/>
                  <a:pt x="436" y="218"/>
                </a:cubicBezTo>
                <a:cubicBezTo>
                  <a:pt x="436" y="98"/>
                  <a:pt x="338" y="0"/>
                  <a:pt x="218" y="0"/>
                </a:cubicBezTo>
                <a:close/>
              </a:path>
            </a:pathLst>
          </a:custGeom>
          <a:solidFill>
            <a:schemeClr val="accent1">
              <a:lumMod val="60000"/>
              <a:lumOff val="40000"/>
            </a:schemeClr>
          </a:solidFill>
          <a:ln>
            <a:noFill/>
          </a:ln>
          <a:extLst/>
        </p:spPr>
        <p:txBody>
          <a:bodyPr vert="horz" wrap="square" lIns="68580" tIns="34290" rIns="68580" bIns="3429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1350"/>
          </a:p>
        </p:txBody>
      </p:sp>
      <p:sp>
        <p:nvSpPr>
          <p:cNvPr id="115" name="Freeform 27">
            <a:extLst>
              <a:ext uri="{FF2B5EF4-FFF2-40B4-BE49-F238E27FC236}">
                <a16:creationId xmlns="" xmlns:a16="http://schemas.microsoft.com/office/drawing/2014/main" id="{CBD58B6B-2D57-4E12-BF58-5E3877533569}"/>
              </a:ext>
            </a:extLst>
          </p:cNvPr>
          <p:cNvSpPr>
            <a:spLocks noEditPoints="1"/>
          </p:cNvSpPr>
          <p:nvPr/>
        </p:nvSpPr>
        <p:spPr bwMode="auto">
          <a:xfrm>
            <a:off x="3114758" y="4417642"/>
            <a:ext cx="367123" cy="366592"/>
          </a:xfrm>
          <a:custGeom>
            <a:avLst/>
            <a:gdLst>
              <a:gd name="connsiteX0" fmla="*/ 284011 w 607883"/>
              <a:gd name="connsiteY0" fmla="*/ 173732 h 607004"/>
              <a:gd name="connsiteX1" fmla="*/ 323619 w 607883"/>
              <a:gd name="connsiteY1" fmla="*/ 179065 h 607004"/>
              <a:gd name="connsiteX2" fmla="*/ 231607 w 607883"/>
              <a:gd name="connsiteY2" fmla="*/ 270946 h 607004"/>
              <a:gd name="connsiteX3" fmla="*/ 231607 w 607883"/>
              <a:gd name="connsiteY3" fmla="*/ 375716 h 607004"/>
              <a:gd name="connsiteX4" fmla="*/ 284011 w 607883"/>
              <a:gd name="connsiteY4" fmla="*/ 397381 h 607004"/>
              <a:gd name="connsiteX5" fmla="*/ 336525 w 607883"/>
              <a:gd name="connsiteY5" fmla="*/ 375716 h 607004"/>
              <a:gd name="connsiteX6" fmla="*/ 428536 w 607883"/>
              <a:gd name="connsiteY6" fmla="*/ 283834 h 607004"/>
              <a:gd name="connsiteX7" fmla="*/ 433765 w 607883"/>
              <a:gd name="connsiteY7" fmla="*/ 323275 h 607004"/>
              <a:gd name="connsiteX8" fmla="*/ 284011 w 607883"/>
              <a:gd name="connsiteY8" fmla="*/ 472930 h 607004"/>
              <a:gd name="connsiteX9" fmla="*/ 134145 w 607883"/>
              <a:gd name="connsiteY9" fmla="*/ 323275 h 607004"/>
              <a:gd name="connsiteX10" fmla="*/ 284011 w 607883"/>
              <a:gd name="connsiteY10" fmla="*/ 173732 h 607004"/>
              <a:gd name="connsiteX11" fmla="*/ 284035 w 607883"/>
              <a:gd name="connsiteY11" fmla="*/ 39658 h 607004"/>
              <a:gd name="connsiteX12" fmla="*/ 402633 w 607883"/>
              <a:gd name="connsiteY12" fmla="*/ 65431 h 607004"/>
              <a:gd name="connsiteX13" fmla="*/ 408307 w 607883"/>
              <a:gd name="connsiteY13" fmla="*/ 94426 h 607004"/>
              <a:gd name="connsiteX14" fmla="*/ 369924 w 607883"/>
              <a:gd name="connsiteY14" fmla="*/ 132864 h 607004"/>
              <a:gd name="connsiteX15" fmla="*/ 284035 w 607883"/>
              <a:gd name="connsiteY15" fmla="*/ 114423 h 607004"/>
              <a:gd name="connsiteX16" fmla="*/ 74875 w 607883"/>
              <a:gd name="connsiteY16" fmla="*/ 323275 h 607004"/>
              <a:gd name="connsiteX17" fmla="*/ 284035 w 607883"/>
              <a:gd name="connsiteY17" fmla="*/ 532128 h 607004"/>
              <a:gd name="connsiteX18" fmla="*/ 493195 w 607883"/>
              <a:gd name="connsiteY18" fmla="*/ 323275 h 607004"/>
              <a:gd name="connsiteX19" fmla="*/ 474726 w 607883"/>
              <a:gd name="connsiteY19" fmla="*/ 237624 h 607004"/>
              <a:gd name="connsiteX20" fmla="*/ 513221 w 607883"/>
              <a:gd name="connsiteY20" fmla="*/ 199186 h 607004"/>
              <a:gd name="connsiteX21" fmla="*/ 542258 w 607883"/>
              <a:gd name="connsiteY21" fmla="*/ 204852 h 607004"/>
              <a:gd name="connsiteX22" fmla="*/ 484962 w 607883"/>
              <a:gd name="connsiteY22" fmla="*/ 523907 h 607004"/>
              <a:gd name="connsiteX23" fmla="*/ 284035 w 607883"/>
              <a:gd name="connsiteY23" fmla="*/ 607004 h 607004"/>
              <a:gd name="connsiteX24" fmla="*/ 0 w 607883"/>
              <a:gd name="connsiteY24" fmla="*/ 323275 h 607004"/>
              <a:gd name="connsiteX25" fmla="*/ 284035 w 607883"/>
              <a:gd name="connsiteY25" fmla="*/ 39658 h 607004"/>
              <a:gd name="connsiteX26" fmla="*/ 506905 w 607883"/>
              <a:gd name="connsiteY26" fmla="*/ 0 h 607004"/>
              <a:gd name="connsiteX27" fmla="*/ 509798 w 607883"/>
              <a:gd name="connsiteY27" fmla="*/ 444 h 607004"/>
              <a:gd name="connsiteX28" fmla="*/ 516919 w 607883"/>
              <a:gd name="connsiteY28" fmla="*/ 8222 h 607004"/>
              <a:gd name="connsiteX29" fmla="*/ 531160 w 607883"/>
              <a:gd name="connsiteY29" fmla="*/ 76661 h 607004"/>
              <a:gd name="connsiteX30" fmla="*/ 599696 w 607883"/>
              <a:gd name="connsiteY30" fmla="*/ 90771 h 607004"/>
              <a:gd name="connsiteX31" fmla="*/ 607484 w 607883"/>
              <a:gd name="connsiteY31" fmla="*/ 97881 h 607004"/>
              <a:gd name="connsiteX32" fmla="*/ 604925 w 607883"/>
              <a:gd name="connsiteY32" fmla="*/ 108103 h 607004"/>
              <a:gd name="connsiteX33" fmla="*/ 555192 w 607883"/>
              <a:gd name="connsiteY33" fmla="*/ 157766 h 607004"/>
              <a:gd name="connsiteX34" fmla="*/ 547849 w 607883"/>
              <a:gd name="connsiteY34" fmla="*/ 160766 h 607004"/>
              <a:gd name="connsiteX35" fmla="*/ 545846 w 607883"/>
              <a:gd name="connsiteY35" fmla="*/ 160543 h 607004"/>
              <a:gd name="connsiteX36" fmla="*/ 498784 w 607883"/>
              <a:gd name="connsiteY36" fmla="*/ 150877 h 607004"/>
              <a:gd name="connsiteX37" fmla="*/ 305081 w 607883"/>
              <a:gd name="connsiteY37" fmla="*/ 344307 h 607004"/>
              <a:gd name="connsiteX38" fmla="*/ 263136 w 607883"/>
              <a:gd name="connsiteY38" fmla="*/ 344307 h 607004"/>
              <a:gd name="connsiteX39" fmla="*/ 263136 w 607883"/>
              <a:gd name="connsiteY39" fmla="*/ 302422 h 607004"/>
              <a:gd name="connsiteX40" fmla="*/ 456839 w 607883"/>
              <a:gd name="connsiteY40" fmla="*/ 108992 h 607004"/>
              <a:gd name="connsiteX41" fmla="*/ 447048 w 607883"/>
              <a:gd name="connsiteY41" fmla="*/ 61995 h 607004"/>
              <a:gd name="connsiteX42" fmla="*/ 449941 w 607883"/>
              <a:gd name="connsiteY42" fmla="*/ 52663 h 607004"/>
              <a:gd name="connsiteX43" fmla="*/ 499674 w 607883"/>
              <a:gd name="connsiteY43" fmla="*/ 3000 h 607004"/>
              <a:gd name="connsiteX44" fmla="*/ 506905 w 607883"/>
              <a:gd name="connsiteY44" fmla="*/ 0 h 60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07883" h="607004">
                <a:moveTo>
                  <a:pt x="284011" y="173732"/>
                </a:moveTo>
                <a:cubicBezTo>
                  <a:pt x="297696" y="173732"/>
                  <a:pt x="311047" y="175510"/>
                  <a:pt x="323619" y="179065"/>
                </a:cubicBezTo>
                <a:lnTo>
                  <a:pt x="231607" y="270946"/>
                </a:lnTo>
                <a:cubicBezTo>
                  <a:pt x="202680" y="299833"/>
                  <a:pt x="202680" y="346829"/>
                  <a:pt x="231607" y="375716"/>
                </a:cubicBezTo>
                <a:cubicBezTo>
                  <a:pt x="245626" y="389715"/>
                  <a:pt x="264207" y="397381"/>
                  <a:pt x="284011" y="397381"/>
                </a:cubicBezTo>
                <a:cubicBezTo>
                  <a:pt x="303815" y="397381"/>
                  <a:pt x="322506" y="389715"/>
                  <a:pt x="336525" y="375716"/>
                </a:cubicBezTo>
                <a:lnTo>
                  <a:pt x="428536" y="283834"/>
                </a:lnTo>
                <a:cubicBezTo>
                  <a:pt x="431985" y="296389"/>
                  <a:pt x="433765" y="309610"/>
                  <a:pt x="433765" y="323275"/>
                </a:cubicBezTo>
                <a:cubicBezTo>
                  <a:pt x="433765" y="405824"/>
                  <a:pt x="366565" y="472930"/>
                  <a:pt x="284011" y="472930"/>
                </a:cubicBezTo>
                <a:cubicBezTo>
                  <a:pt x="201345" y="472930"/>
                  <a:pt x="134145" y="405824"/>
                  <a:pt x="134145" y="323275"/>
                </a:cubicBezTo>
                <a:cubicBezTo>
                  <a:pt x="134145" y="240838"/>
                  <a:pt x="201345" y="173732"/>
                  <a:pt x="284011" y="173732"/>
                </a:cubicBezTo>
                <a:close/>
                <a:moveTo>
                  <a:pt x="284035" y="39658"/>
                </a:moveTo>
                <a:cubicBezTo>
                  <a:pt x="325644" y="39658"/>
                  <a:pt x="365919" y="48545"/>
                  <a:pt x="402633" y="65431"/>
                </a:cubicBezTo>
                <a:cubicBezTo>
                  <a:pt x="403078" y="69431"/>
                  <a:pt x="402967" y="68653"/>
                  <a:pt x="408307" y="94426"/>
                </a:cubicBezTo>
                <a:lnTo>
                  <a:pt x="369924" y="132864"/>
                </a:lnTo>
                <a:cubicBezTo>
                  <a:pt x="343668" y="121088"/>
                  <a:pt x="314630" y="114423"/>
                  <a:pt x="284035" y="114423"/>
                </a:cubicBezTo>
                <a:cubicBezTo>
                  <a:pt x="168663" y="114423"/>
                  <a:pt x="74875" y="208184"/>
                  <a:pt x="74875" y="323275"/>
                </a:cubicBezTo>
                <a:cubicBezTo>
                  <a:pt x="74875" y="438478"/>
                  <a:pt x="168663" y="532128"/>
                  <a:pt x="284035" y="532128"/>
                </a:cubicBezTo>
                <a:cubicBezTo>
                  <a:pt x="399295" y="532128"/>
                  <a:pt x="493195" y="438478"/>
                  <a:pt x="493195" y="323275"/>
                </a:cubicBezTo>
                <a:cubicBezTo>
                  <a:pt x="493195" y="292836"/>
                  <a:pt x="486631" y="263841"/>
                  <a:pt x="474726" y="237624"/>
                </a:cubicBezTo>
                <a:lnTo>
                  <a:pt x="513221" y="199186"/>
                </a:lnTo>
                <a:cubicBezTo>
                  <a:pt x="538921" y="204518"/>
                  <a:pt x="538587" y="204518"/>
                  <a:pt x="542258" y="204852"/>
                </a:cubicBezTo>
                <a:cubicBezTo>
                  <a:pt x="590209" y="309611"/>
                  <a:pt x="571185" y="437811"/>
                  <a:pt x="484962" y="523907"/>
                </a:cubicBezTo>
                <a:cubicBezTo>
                  <a:pt x="431337" y="577454"/>
                  <a:pt x="359911" y="607004"/>
                  <a:pt x="284035" y="607004"/>
                </a:cubicBezTo>
                <a:cubicBezTo>
                  <a:pt x="127053" y="607004"/>
                  <a:pt x="0" y="480026"/>
                  <a:pt x="0" y="323275"/>
                </a:cubicBezTo>
                <a:cubicBezTo>
                  <a:pt x="0" y="166525"/>
                  <a:pt x="127053" y="39658"/>
                  <a:pt x="284035" y="39658"/>
                </a:cubicBezTo>
                <a:close/>
                <a:moveTo>
                  <a:pt x="506905" y="0"/>
                </a:moveTo>
                <a:cubicBezTo>
                  <a:pt x="507907" y="0"/>
                  <a:pt x="508908" y="111"/>
                  <a:pt x="509798" y="444"/>
                </a:cubicBezTo>
                <a:cubicBezTo>
                  <a:pt x="513470" y="1555"/>
                  <a:pt x="516251" y="4444"/>
                  <a:pt x="516919" y="8222"/>
                </a:cubicBezTo>
                <a:lnTo>
                  <a:pt x="531160" y="76661"/>
                </a:lnTo>
                <a:lnTo>
                  <a:pt x="599696" y="90771"/>
                </a:lnTo>
                <a:cubicBezTo>
                  <a:pt x="603367" y="91549"/>
                  <a:pt x="606371" y="94326"/>
                  <a:pt x="607484" y="97881"/>
                </a:cubicBezTo>
                <a:cubicBezTo>
                  <a:pt x="608485" y="101548"/>
                  <a:pt x="607595" y="105436"/>
                  <a:pt x="604925" y="108103"/>
                </a:cubicBezTo>
                <a:lnTo>
                  <a:pt x="555192" y="157766"/>
                </a:lnTo>
                <a:cubicBezTo>
                  <a:pt x="553189" y="159655"/>
                  <a:pt x="550630" y="160766"/>
                  <a:pt x="547849" y="160766"/>
                </a:cubicBezTo>
                <a:cubicBezTo>
                  <a:pt x="547181" y="160766"/>
                  <a:pt x="546514" y="160655"/>
                  <a:pt x="545846" y="160543"/>
                </a:cubicBezTo>
                <a:lnTo>
                  <a:pt x="498784" y="150877"/>
                </a:lnTo>
                <a:lnTo>
                  <a:pt x="305081" y="344307"/>
                </a:lnTo>
                <a:cubicBezTo>
                  <a:pt x="293510" y="355862"/>
                  <a:pt x="274707" y="355862"/>
                  <a:pt x="263136" y="344307"/>
                </a:cubicBezTo>
                <a:cubicBezTo>
                  <a:pt x="251565" y="332753"/>
                  <a:pt x="251565" y="313976"/>
                  <a:pt x="263136" y="302422"/>
                </a:cubicBezTo>
                <a:lnTo>
                  <a:pt x="456839" y="108992"/>
                </a:lnTo>
                <a:lnTo>
                  <a:pt x="447048" y="61995"/>
                </a:lnTo>
                <a:cubicBezTo>
                  <a:pt x="446380" y="58662"/>
                  <a:pt x="447493" y="55107"/>
                  <a:pt x="449941" y="52663"/>
                </a:cubicBezTo>
                <a:lnTo>
                  <a:pt x="499674" y="3000"/>
                </a:lnTo>
                <a:cubicBezTo>
                  <a:pt x="501565" y="1000"/>
                  <a:pt x="504235" y="0"/>
                  <a:pt x="506905" y="0"/>
                </a:cubicBezTo>
                <a:close/>
              </a:path>
            </a:pathLst>
          </a:custGeom>
          <a:solidFill>
            <a:schemeClr val="accent1">
              <a:lumMod val="60000"/>
              <a:lumOff val="40000"/>
            </a:schemeClr>
          </a:solidFill>
          <a:ln>
            <a:noFill/>
          </a:ln>
          <a:extLst/>
        </p:spPr>
        <p:txBody>
          <a:bodyPr vert="horz" wrap="square" lIns="68580" tIns="34290" rIns="68580" bIns="3429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1350"/>
          </a:p>
        </p:txBody>
      </p:sp>
      <p:sp>
        <p:nvSpPr>
          <p:cNvPr id="116" name="Freeform 27">
            <a:extLst>
              <a:ext uri="{FF2B5EF4-FFF2-40B4-BE49-F238E27FC236}">
                <a16:creationId xmlns="" xmlns:a16="http://schemas.microsoft.com/office/drawing/2014/main" id="{4AF4B641-9EEF-4A85-9348-8CF0E085204D}"/>
              </a:ext>
            </a:extLst>
          </p:cNvPr>
          <p:cNvSpPr>
            <a:spLocks noEditPoints="1"/>
          </p:cNvSpPr>
          <p:nvPr/>
        </p:nvSpPr>
        <p:spPr bwMode="auto">
          <a:xfrm>
            <a:off x="5662122" y="4456507"/>
            <a:ext cx="367123" cy="28886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06086" h="476881">
                <a:moveTo>
                  <a:pt x="251039" y="152062"/>
                </a:moveTo>
                <a:cubicBezTo>
                  <a:pt x="253940" y="151363"/>
                  <a:pt x="256940" y="152961"/>
                  <a:pt x="258141" y="155559"/>
                </a:cubicBezTo>
                <a:lnTo>
                  <a:pt x="313052" y="277327"/>
                </a:lnTo>
                <a:cubicBezTo>
                  <a:pt x="324855" y="279924"/>
                  <a:pt x="334957" y="288515"/>
                  <a:pt x="339158" y="300701"/>
                </a:cubicBezTo>
                <a:cubicBezTo>
                  <a:pt x="345559" y="319381"/>
                  <a:pt x="335657" y="339759"/>
                  <a:pt x="316853" y="346152"/>
                </a:cubicBezTo>
                <a:cubicBezTo>
                  <a:pt x="298149" y="352545"/>
                  <a:pt x="277845" y="342556"/>
                  <a:pt x="271443" y="323876"/>
                </a:cubicBezTo>
                <a:cubicBezTo>
                  <a:pt x="267243" y="311689"/>
                  <a:pt x="270043" y="298703"/>
                  <a:pt x="277745" y="289414"/>
                </a:cubicBezTo>
                <a:lnTo>
                  <a:pt x="246438" y="159554"/>
                </a:lnTo>
                <a:cubicBezTo>
                  <a:pt x="245638" y="156258"/>
                  <a:pt x="247638" y="152862"/>
                  <a:pt x="251039" y="152062"/>
                </a:cubicBezTo>
                <a:close/>
                <a:moveTo>
                  <a:pt x="285535" y="48647"/>
                </a:moveTo>
                <a:cubicBezTo>
                  <a:pt x="236011" y="51744"/>
                  <a:pt x="190390" y="68126"/>
                  <a:pt x="152572" y="93898"/>
                </a:cubicBezTo>
                <a:lnTo>
                  <a:pt x="192091" y="134454"/>
                </a:lnTo>
                <a:cubicBezTo>
                  <a:pt x="195392" y="137850"/>
                  <a:pt x="197093" y="142245"/>
                  <a:pt x="197093" y="146940"/>
                </a:cubicBezTo>
                <a:cubicBezTo>
                  <a:pt x="196993" y="151635"/>
                  <a:pt x="195092" y="155930"/>
                  <a:pt x="191790" y="159227"/>
                </a:cubicBezTo>
                <a:cubicBezTo>
                  <a:pt x="188489" y="162423"/>
                  <a:pt x="184187" y="164122"/>
                  <a:pt x="179585" y="164122"/>
                </a:cubicBezTo>
                <a:cubicBezTo>
                  <a:pt x="174782" y="164122"/>
                  <a:pt x="170380" y="162323"/>
                  <a:pt x="166979" y="158827"/>
                </a:cubicBezTo>
                <a:lnTo>
                  <a:pt x="124959" y="115674"/>
                </a:lnTo>
                <a:cubicBezTo>
                  <a:pt x="94044" y="143743"/>
                  <a:pt x="70733" y="179005"/>
                  <a:pt x="58328" y="218562"/>
                </a:cubicBezTo>
                <a:lnTo>
                  <a:pt x="116455" y="227453"/>
                </a:lnTo>
                <a:cubicBezTo>
                  <a:pt x="126059" y="228851"/>
                  <a:pt x="132663" y="237841"/>
                  <a:pt x="131162" y="247331"/>
                </a:cubicBezTo>
                <a:cubicBezTo>
                  <a:pt x="129861" y="255822"/>
                  <a:pt x="122458" y="262215"/>
                  <a:pt x="113854" y="262215"/>
                </a:cubicBezTo>
                <a:cubicBezTo>
                  <a:pt x="112953" y="262215"/>
                  <a:pt x="112053" y="262115"/>
                  <a:pt x="111253" y="262015"/>
                </a:cubicBezTo>
                <a:lnTo>
                  <a:pt x="50524" y="252825"/>
                </a:lnTo>
                <a:cubicBezTo>
                  <a:pt x="48923" y="263314"/>
                  <a:pt x="48123" y="274102"/>
                  <a:pt x="48123" y="284990"/>
                </a:cubicBezTo>
                <a:cubicBezTo>
                  <a:pt x="48123" y="314658"/>
                  <a:pt x="54326" y="344226"/>
                  <a:pt x="65931" y="371895"/>
                </a:cubicBezTo>
                <a:lnTo>
                  <a:pt x="128861" y="340530"/>
                </a:lnTo>
                <a:cubicBezTo>
                  <a:pt x="131362" y="339331"/>
                  <a:pt x="133963" y="338731"/>
                  <a:pt x="136664" y="338731"/>
                </a:cubicBezTo>
                <a:cubicBezTo>
                  <a:pt x="143368" y="338731"/>
                  <a:pt x="149370" y="342427"/>
                  <a:pt x="152372" y="348421"/>
                </a:cubicBezTo>
                <a:cubicBezTo>
                  <a:pt x="154473" y="352616"/>
                  <a:pt x="154773" y="357311"/>
                  <a:pt x="153272" y="361806"/>
                </a:cubicBezTo>
                <a:cubicBezTo>
                  <a:pt x="151772" y="366202"/>
                  <a:pt x="148670" y="369798"/>
                  <a:pt x="144468" y="371895"/>
                </a:cubicBezTo>
                <a:lnTo>
                  <a:pt x="82039" y="402962"/>
                </a:lnTo>
                <a:cubicBezTo>
                  <a:pt x="86941" y="410953"/>
                  <a:pt x="91643" y="417745"/>
                  <a:pt x="98046" y="425737"/>
                </a:cubicBezTo>
                <a:lnTo>
                  <a:pt x="100447" y="428833"/>
                </a:lnTo>
                <a:lnTo>
                  <a:pt x="505639" y="428833"/>
                </a:lnTo>
                <a:lnTo>
                  <a:pt x="508040" y="425737"/>
                </a:lnTo>
                <a:cubicBezTo>
                  <a:pt x="513842" y="418445"/>
                  <a:pt x="519245" y="410853"/>
                  <a:pt x="524047" y="402962"/>
                </a:cubicBezTo>
                <a:lnTo>
                  <a:pt x="461618" y="371895"/>
                </a:lnTo>
                <a:cubicBezTo>
                  <a:pt x="457416" y="369798"/>
                  <a:pt x="454314" y="366202"/>
                  <a:pt x="452814" y="361806"/>
                </a:cubicBezTo>
                <a:cubicBezTo>
                  <a:pt x="451313" y="357311"/>
                  <a:pt x="451613" y="352616"/>
                  <a:pt x="453714" y="348421"/>
                </a:cubicBezTo>
                <a:cubicBezTo>
                  <a:pt x="456716" y="342427"/>
                  <a:pt x="462718" y="338731"/>
                  <a:pt x="469422" y="338731"/>
                </a:cubicBezTo>
                <a:cubicBezTo>
                  <a:pt x="472123" y="338731"/>
                  <a:pt x="474724" y="339331"/>
                  <a:pt x="477225" y="340530"/>
                </a:cubicBezTo>
                <a:lnTo>
                  <a:pt x="540055" y="371895"/>
                </a:lnTo>
                <a:cubicBezTo>
                  <a:pt x="551760" y="344325"/>
                  <a:pt x="557963" y="314658"/>
                  <a:pt x="557963" y="284990"/>
                </a:cubicBezTo>
                <a:cubicBezTo>
                  <a:pt x="557963" y="274102"/>
                  <a:pt x="557163" y="263314"/>
                  <a:pt x="555562" y="252825"/>
                </a:cubicBezTo>
                <a:lnTo>
                  <a:pt x="494834" y="262015"/>
                </a:lnTo>
                <a:cubicBezTo>
                  <a:pt x="494033" y="262115"/>
                  <a:pt x="493133" y="262215"/>
                  <a:pt x="492232" y="262215"/>
                </a:cubicBezTo>
                <a:cubicBezTo>
                  <a:pt x="483628" y="262215"/>
                  <a:pt x="476225" y="255822"/>
                  <a:pt x="474924" y="247331"/>
                </a:cubicBezTo>
                <a:cubicBezTo>
                  <a:pt x="473423" y="237841"/>
                  <a:pt x="480027" y="228851"/>
                  <a:pt x="489631" y="227453"/>
                </a:cubicBezTo>
                <a:lnTo>
                  <a:pt x="547759" y="218562"/>
                </a:lnTo>
                <a:cubicBezTo>
                  <a:pt x="535353" y="179005"/>
                  <a:pt x="512042" y="143743"/>
                  <a:pt x="481127" y="115674"/>
                </a:cubicBezTo>
                <a:lnTo>
                  <a:pt x="439107" y="158827"/>
                </a:lnTo>
                <a:cubicBezTo>
                  <a:pt x="435806" y="162323"/>
                  <a:pt x="431304" y="164122"/>
                  <a:pt x="426501" y="164122"/>
                </a:cubicBezTo>
                <a:cubicBezTo>
                  <a:pt x="421899" y="164122"/>
                  <a:pt x="417597" y="162423"/>
                  <a:pt x="414296" y="159227"/>
                </a:cubicBezTo>
                <a:cubicBezTo>
                  <a:pt x="410994" y="155930"/>
                  <a:pt x="409093" y="151635"/>
                  <a:pt x="408993" y="146940"/>
                </a:cubicBezTo>
                <a:cubicBezTo>
                  <a:pt x="408993" y="142245"/>
                  <a:pt x="410694" y="137850"/>
                  <a:pt x="413995" y="134454"/>
                </a:cubicBezTo>
                <a:lnTo>
                  <a:pt x="453514" y="93898"/>
                </a:lnTo>
                <a:cubicBezTo>
                  <a:pt x="415696" y="68126"/>
                  <a:pt x="370075" y="51744"/>
                  <a:pt x="320551" y="48647"/>
                </a:cubicBezTo>
                <a:lnTo>
                  <a:pt x="320551" y="107982"/>
                </a:lnTo>
                <a:cubicBezTo>
                  <a:pt x="320551" y="117572"/>
                  <a:pt x="312748" y="125463"/>
                  <a:pt x="303043" y="125463"/>
                </a:cubicBezTo>
                <a:cubicBezTo>
                  <a:pt x="293438" y="125463"/>
                  <a:pt x="285535" y="117572"/>
                  <a:pt x="285535" y="107982"/>
                </a:cubicBezTo>
                <a:close/>
                <a:moveTo>
                  <a:pt x="303043" y="0"/>
                </a:moveTo>
                <a:cubicBezTo>
                  <a:pt x="470122" y="0"/>
                  <a:pt x="606086" y="127861"/>
                  <a:pt x="606086" y="284990"/>
                </a:cubicBezTo>
                <a:cubicBezTo>
                  <a:pt x="606086" y="352217"/>
                  <a:pt x="580674" y="417546"/>
                  <a:pt x="534552" y="468890"/>
                </a:cubicBezTo>
                <a:cubicBezTo>
                  <a:pt x="529950" y="473984"/>
                  <a:pt x="523447" y="476881"/>
                  <a:pt x="516644" y="476881"/>
                </a:cubicBezTo>
                <a:lnTo>
                  <a:pt x="89442" y="476881"/>
                </a:lnTo>
                <a:cubicBezTo>
                  <a:pt x="82639" y="476881"/>
                  <a:pt x="76136" y="473984"/>
                  <a:pt x="71534" y="468890"/>
                </a:cubicBezTo>
                <a:cubicBezTo>
                  <a:pt x="25412" y="417546"/>
                  <a:pt x="0" y="352217"/>
                  <a:pt x="0" y="284990"/>
                </a:cubicBezTo>
                <a:cubicBezTo>
                  <a:pt x="0" y="127861"/>
                  <a:pt x="135964" y="0"/>
                  <a:pt x="303043" y="0"/>
                </a:cubicBezTo>
                <a:close/>
              </a:path>
            </a:pathLst>
          </a:custGeom>
          <a:solidFill>
            <a:schemeClr val="accent1">
              <a:lumMod val="60000"/>
              <a:lumOff val="40000"/>
            </a:schemeClr>
          </a:solidFill>
          <a:ln>
            <a:noFill/>
          </a:ln>
          <a:extLst/>
        </p:spPr>
        <p:txBody>
          <a:bodyPr vert="horz" wrap="square" lIns="68580" tIns="34290" rIns="68580" bIns="3429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1350"/>
          </a:p>
        </p:txBody>
      </p:sp>
    </p:spTree>
    <p:extLst>
      <p:ext uri="{BB962C8B-B14F-4D97-AF65-F5344CB8AC3E}">
        <p14:creationId xmlns="" xmlns:p14="http://schemas.microsoft.com/office/powerpoint/2010/main" val="2160075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880D55F8-7B8F-4306-B83B-C2D4B2C0E563}"/>
              </a:ext>
            </a:extLst>
          </p:cNvPr>
          <p:cNvSpPr>
            <a:spLocks noGrp="1"/>
          </p:cNvSpPr>
          <p:nvPr>
            <p:ph type="body" sz="quarter" idx="11"/>
          </p:nvPr>
        </p:nvSpPr>
        <p:spPr>
          <a:xfrm>
            <a:off x="3475820" y="934127"/>
            <a:ext cx="2192361" cy="216978"/>
          </a:xfrm>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3949AEE1-5131-40DD-876D-0D2F8D49F70D}"/>
              </a:ext>
            </a:extLst>
          </p:cNvPr>
          <p:cNvSpPr>
            <a:spLocks noGrp="1"/>
          </p:cNvSpPr>
          <p:nvPr>
            <p:ph type="body" sz="quarter" idx="10"/>
          </p:nvPr>
        </p:nvSpPr>
        <p:spPr/>
        <p:txBody>
          <a:bodyPr/>
          <a:lstStyle/>
          <a:p>
            <a:r>
              <a:rPr lang="zh-CN" altLang="en-US" dirty="0">
                <a:sym typeface="+mn-lt"/>
              </a:rPr>
              <a:t>四点相互联系式</a:t>
            </a:r>
            <a:endParaRPr lang="zh-CN" altLang="en-US" dirty="0"/>
          </a:p>
        </p:txBody>
      </p:sp>
      <p:sp>
        <p:nvSpPr>
          <p:cNvPr id="26" name="Oval 5">
            <a:extLst>
              <a:ext uri="{FF2B5EF4-FFF2-40B4-BE49-F238E27FC236}">
                <a16:creationId xmlns="" xmlns:a16="http://schemas.microsoft.com/office/drawing/2014/main" id="{88B0C4EF-C7F9-40F5-B6CC-7C8A4657A5F3}"/>
              </a:ext>
            </a:extLst>
          </p:cNvPr>
          <p:cNvSpPr>
            <a:spLocks noChangeArrowheads="1"/>
          </p:cNvSpPr>
          <p:nvPr/>
        </p:nvSpPr>
        <p:spPr bwMode="auto">
          <a:xfrm>
            <a:off x="3044188" y="2265255"/>
            <a:ext cx="785813" cy="785813"/>
          </a:xfrm>
          <a:prstGeom prst="ellipse">
            <a:avLst/>
          </a:prstGeom>
          <a:solidFill>
            <a:schemeClr val="accent1">
              <a:lumMod val="20000"/>
              <a:lumOff val="80000"/>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Oval 6">
            <a:extLst>
              <a:ext uri="{FF2B5EF4-FFF2-40B4-BE49-F238E27FC236}">
                <a16:creationId xmlns="" xmlns:a16="http://schemas.microsoft.com/office/drawing/2014/main" id="{B7918933-E0C0-44D5-8895-103583A3E61E}"/>
              </a:ext>
            </a:extLst>
          </p:cNvPr>
          <p:cNvSpPr>
            <a:spLocks noChangeArrowheads="1"/>
          </p:cNvSpPr>
          <p:nvPr/>
        </p:nvSpPr>
        <p:spPr bwMode="auto">
          <a:xfrm>
            <a:off x="3044188" y="3907127"/>
            <a:ext cx="785813" cy="788194"/>
          </a:xfrm>
          <a:prstGeom prst="ellipse">
            <a:avLst/>
          </a:prstGeom>
          <a:solidFill>
            <a:schemeClr val="accent1">
              <a:lumMod val="20000"/>
              <a:lumOff val="80000"/>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Oval 7">
            <a:extLst>
              <a:ext uri="{FF2B5EF4-FFF2-40B4-BE49-F238E27FC236}">
                <a16:creationId xmlns="" xmlns:a16="http://schemas.microsoft.com/office/drawing/2014/main" id="{E0D6CF3A-A1D0-48AF-B803-104A1FE87D0E}"/>
              </a:ext>
            </a:extLst>
          </p:cNvPr>
          <p:cNvSpPr>
            <a:spLocks noChangeArrowheads="1"/>
          </p:cNvSpPr>
          <p:nvPr/>
        </p:nvSpPr>
        <p:spPr bwMode="auto">
          <a:xfrm>
            <a:off x="5346857" y="2265255"/>
            <a:ext cx="788194" cy="785813"/>
          </a:xfrm>
          <a:prstGeom prst="ellipse">
            <a:avLst/>
          </a:prstGeom>
          <a:solidFill>
            <a:schemeClr val="accent1">
              <a:lumMod val="20000"/>
              <a:lumOff val="80000"/>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Oval 8">
            <a:extLst>
              <a:ext uri="{FF2B5EF4-FFF2-40B4-BE49-F238E27FC236}">
                <a16:creationId xmlns="" xmlns:a16="http://schemas.microsoft.com/office/drawing/2014/main" id="{5CA6D97A-F87A-4FC5-A85F-4EF875A75576}"/>
              </a:ext>
            </a:extLst>
          </p:cNvPr>
          <p:cNvSpPr>
            <a:spLocks noChangeArrowheads="1"/>
          </p:cNvSpPr>
          <p:nvPr/>
        </p:nvSpPr>
        <p:spPr bwMode="auto">
          <a:xfrm>
            <a:off x="5346857" y="3907127"/>
            <a:ext cx="788194" cy="788194"/>
          </a:xfrm>
          <a:prstGeom prst="ellipse">
            <a:avLst/>
          </a:prstGeom>
          <a:solidFill>
            <a:schemeClr val="accent1">
              <a:lumMod val="20000"/>
              <a:lumOff val="80000"/>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9">
            <a:extLst>
              <a:ext uri="{FF2B5EF4-FFF2-40B4-BE49-F238E27FC236}">
                <a16:creationId xmlns="" xmlns:a16="http://schemas.microsoft.com/office/drawing/2014/main" id="{BE576037-6AFE-4512-8B06-3C502EBC4C54}"/>
              </a:ext>
            </a:extLst>
          </p:cNvPr>
          <p:cNvSpPr>
            <a:spLocks/>
          </p:cNvSpPr>
          <p:nvPr/>
        </p:nvSpPr>
        <p:spPr bwMode="auto">
          <a:xfrm>
            <a:off x="2517932" y="2570056"/>
            <a:ext cx="4230291" cy="1907381"/>
          </a:xfrm>
          <a:custGeom>
            <a:avLst/>
            <a:gdLst>
              <a:gd name="T0" fmla="*/ 1443 w 1889"/>
              <a:gd name="T1" fmla="*/ 813 h 852"/>
              <a:gd name="T2" fmla="*/ 1156 w 1889"/>
              <a:gd name="T3" fmla="*/ 694 h 852"/>
              <a:gd name="T4" fmla="*/ 897 w 1889"/>
              <a:gd name="T5" fmla="*/ 435 h 852"/>
              <a:gd name="T6" fmla="*/ 637 w 1889"/>
              <a:gd name="T7" fmla="*/ 175 h 852"/>
              <a:gd name="T8" fmla="*/ 406 w 1889"/>
              <a:gd name="T9" fmla="*/ 80 h 852"/>
              <a:gd name="T10" fmla="*/ 175 w 1889"/>
              <a:gd name="T11" fmla="*/ 175 h 852"/>
              <a:gd name="T12" fmla="*/ 80 w 1889"/>
              <a:gd name="T13" fmla="*/ 406 h 852"/>
              <a:gd name="T14" fmla="*/ 175 w 1889"/>
              <a:gd name="T15" fmla="*/ 637 h 852"/>
              <a:gd name="T16" fmla="*/ 637 w 1889"/>
              <a:gd name="T17" fmla="*/ 637 h 852"/>
              <a:gd name="T18" fmla="*/ 830 w 1889"/>
              <a:gd name="T19" fmla="*/ 444 h 852"/>
              <a:gd name="T20" fmla="*/ 887 w 1889"/>
              <a:gd name="T21" fmla="*/ 501 h 852"/>
              <a:gd name="T22" fmla="*/ 694 w 1889"/>
              <a:gd name="T23" fmla="*/ 694 h 852"/>
              <a:gd name="T24" fmla="*/ 119 w 1889"/>
              <a:gd name="T25" fmla="*/ 694 h 852"/>
              <a:gd name="T26" fmla="*/ 0 w 1889"/>
              <a:gd name="T27" fmla="*/ 406 h 852"/>
              <a:gd name="T28" fmla="*/ 119 w 1889"/>
              <a:gd name="T29" fmla="*/ 119 h 852"/>
              <a:gd name="T30" fmla="*/ 406 w 1889"/>
              <a:gd name="T31" fmla="*/ 0 h 852"/>
              <a:gd name="T32" fmla="*/ 694 w 1889"/>
              <a:gd name="T33" fmla="*/ 119 h 852"/>
              <a:gd name="T34" fmla="*/ 953 w 1889"/>
              <a:gd name="T35" fmla="*/ 378 h 852"/>
              <a:gd name="T36" fmla="*/ 1212 w 1889"/>
              <a:gd name="T37" fmla="*/ 637 h 852"/>
              <a:gd name="T38" fmla="*/ 1674 w 1889"/>
              <a:gd name="T39" fmla="*/ 637 h 852"/>
              <a:gd name="T40" fmla="*/ 1674 w 1889"/>
              <a:gd name="T41" fmla="*/ 175 h 852"/>
              <a:gd name="T42" fmla="*/ 1443 w 1889"/>
              <a:gd name="T43" fmla="*/ 80 h 852"/>
              <a:gd name="T44" fmla="*/ 1212 w 1889"/>
              <a:gd name="T45" fmla="*/ 175 h 852"/>
              <a:gd name="T46" fmla="*/ 1018 w 1889"/>
              <a:gd name="T47" fmla="*/ 370 h 852"/>
              <a:gd name="T48" fmla="*/ 961 w 1889"/>
              <a:gd name="T49" fmla="*/ 313 h 852"/>
              <a:gd name="T50" fmla="*/ 1156 w 1889"/>
              <a:gd name="T51" fmla="*/ 119 h 852"/>
              <a:gd name="T52" fmla="*/ 1443 w 1889"/>
              <a:gd name="T53" fmla="*/ 0 h 852"/>
              <a:gd name="T54" fmla="*/ 1731 w 1889"/>
              <a:gd name="T55" fmla="*/ 119 h 852"/>
              <a:gd name="T56" fmla="*/ 1731 w 1889"/>
              <a:gd name="T57" fmla="*/ 694 h 852"/>
              <a:gd name="T58" fmla="*/ 1443 w 1889"/>
              <a:gd name="T59" fmla="*/ 813 h 8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89" h="852">
                <a:moveTo>
                  <a:pt x="1443" y="813"/>
                </a:moveTo>
                <a:cubicBezTo>
                  <a:pt x="1339" y="813"/>
                  <a:pt x="1235" y="773"/>
                  <a:pt x="1156" y="694"/>
                </a:cubicBezTo>
                <a:cubicBezTo>
                  <a:pt x="897" y="435"/>
                  <a:pt x="897" y="435"/>
                  <a:pt x="897" y="435"/>
                </a:cubicBezTo>
                <a:cubicBezTo>
                  <a:pt x="637" y="175"/>
                  <a:pt x="637" y="175"/>
                  <a:pt x="637" y="175"/>
                </a:cubicBezTo>
                <a:cubicBezTo>
                  <a:pt x="576" y="114"/>
                  <a:pt x="494" y="80"/>
                  <a:pt x="406" y="80"/>
                </a:cubicBezTo>
                <a:cubicBezTo>
                  <a:pt x="319" y="80"/>
                  <a:pt x="237" y="114"/>
                  <a:pt x="175" y="175"/>
                </a:cubicBezTo>
                <a:cubicBezTo>
                  <a:pt x="114" y="237"/>
                  <a:pt x="80" y="319"/>
                  <a:pt x="80" y="406"/>
                </a:cubicBezTo>
                <a:cubicBezTo>
                  <a:pt x="80" y="494"/>
                  <a:pt x="114" y="576"/>
                  <a:pt x="175" y="637"/>
                </a:cubicBezTo>
                <a:cubicBezTo>
                  <a:pt x="303" y="765"/>
                  <a:pt x="510" y="765"/>
                  <a:pt x="637" y="637"/>
                </a:cubicBezTo>
                <a:cubicBezTo>
                  <a:pt x="830" y="444"/>
                  <a:pt x="830" y="444"/>
                  <a:pt x="830" y="444"/>
                </a:cubicBezTo>
                <a:cubicBezTo>
                  <a:pt x="887" y="501"/>
                  <a:pt x="887" y="501"/>
                  <a:pt x="887" y="501"/>
                </a:cubicBezTo>
                <a:cubicBezTo>
                  <a:pt x="694" y="694"/>
                  <a:pt x="694" y="694"/>
                  <a:pt x="694" y="694"/>
                </a:cubicBezTo>
                <a:cubicBezTo>
                  <a:pt x="535" y="852"/>
                  <a:pt x="277" y="852"/>
                  <a:pt x="119" y="694"/>
                </a:cubicBezTo>
                <a:cubicBezTo>
                  <a:pt x="42" y="617"/>
                  <a:pt x="0" y="515"/>
                  <a:pt x="0" y="406"/>
                </a:cubicBezTo>
                <a:cubicBezTo>
                  <a:pt x="0" y="298"/>
                  <a:pt x="42" y="196"/>
                  <a:pt x="119" y="119"/>
                </a:cubicBezTo>
                <a:cubicBezTo>
                  <a:pt x="196" y="42"/>
                  <a:pt x="298" y="0"/>
                  <a:pt x="406" y="0"/>
                </a:cubicBezTo>
                <a:cubicBezTo>
                  <a:pt x="515" y="0"/>
                  <a:pt x="617" y="42"/>
                  <a:pt x="694" y="119"/>
                </a:cubicBezTo>
                <a:cubicBezTo>
                  <a:pt x="953" y="378"/>
                  <a:pt x="953" y="378"/>
                  <a:pt x="953" y="378"/>
                </a:cubicBezTo>
                <a:cubicBezTo>
                  <a:pt x="1212" y="637"/>
                  <a:pt x="1212" y="637"/>
                  <a:pt x="1212" y="637"/>
                </a:cubicBezTo>
                <a:cubicBezTo>
                  <a:pt x="1340" y="765"/>
                  <a:pt x="1547" y="765"/>
                  <a:pt x="1674" y="637"/>
                </a:cubicBezTo>
                <a:cubicBezTo>
                  <a:pt x="1802" y="510"/>
                  <a:pt x="1802" y="303"/>
                  <a:pt x="1674" y="175"/>
                </a:cubicBezTo>
                <a:cubicBezTo>
                  <a:pt x="1613" y="114"/>
                  <a:pt x="1531" y="80"/>
                  <a:pt x="1443" y="80"/>
                </a:cubicBezTo>
                <a:cubicBezTo>
                  <a:pt x="1356" y="80"/>
                  <a:pt x="1274" y="114"/>
                  <a:pt x="1212" y="175"/>
                </a:cubicBezTo>
                <a:cubicBezTo>
                  <a:pt x="1018" y="370"/>
                  <a:pt x="1018" y="370"/>
                  <a:pt x="1018" y="370"/>
                </a:cubicBezTo>
                <a:cubicBezTo>
                  <a:pt x="961" y="313"/>
                  <a:pt x="961" y="313"/>
                  <a:pt x="961" y="313"/>
                </a:cubicBezTo>
                <a:cubicBezTo>
                  <a:pt x="1156" y="119"/>
                  <a:pt x="1156" y="119"/>
                  <a:pt x="1156" y="119"/>
                </a:cubicBezTo>
                <a:cubicBezTo>
                  <a:pt x="1233" y="42"/>
                  <a:pt x="1335" y="0"/>
                  <a:pt x="1443" y="0"/>
                </a:cubicBezTo>
                <a:cubicBezTo>
                  <a:pt x="1552" y="0"/>
                  <a:pt x="1654" y="42"/>
                  <a:pt x="1731" y="119"/>
                </a:cubicBezTo>
                <a:cubicBezTo>
                  <a:pt x="1889" y="277"/>
                  <a:pt x="1889" y="535"/>
                  <a:pt x="1731" y="694"/>
                </a:cubicBezTo>
                <a:cubicBezTo>
                  <a:pt x="1652" y="773"/>
                  <a:pt x="1547" y="813"/>
                  <a:pt x="1443" y="813"/>
                </a:cubicBezTo>
                <a:close/>
              </a:path>
            </a:pathLst>
          </a:custGeom>
          <a:solidFill>
            <a:schemeClr val="bg1">
              <a:lumMod val="95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1" name="Freeform 10">
            <a:extLst>
              <a:ext uri="{FF2B5EF4-FFF2-40B4-BE49-F238E27FC236}">
                <a16:creationId xmlns="" xmlns:a16="http://schemas.microsoft.com/office/drawing/2014/main" id="{49230E8E-3222-40CE-AC46-FC4DB00A8178}"/>
              </a:ext>
            </a:extLst>
          </p:cNvPr>
          <p:cNvSpPr>
            <a:spLocks/>
          </p:cNvSpPr>
          <p:nvPr/>
        </p:nvSpPr>
        <p:spPr bwMode="auto">
          <a:xfrm>
            <a:off x="2527457" y="2578389"/>
            <a:ext cx="4124325" cy="1803797"/>
          </a:xfrm>
          <a:custGeom>
            <a:avLst/>
            <a:gdLst>
              <a:gd name="T0" fmla="*/ 986 w 1842"/>
              <a:gd name="T1" fmla="*/ 337 h 805"/>
              <a:gd name="T2" fmla="*/ 1180 w 1842"/>
              <a:gd name="T3" fmla="*/ 143 h 805"/>
              <a:gd name="T4" fmla="*/ 1699 w 1842"/>
              <a:gd name="T5" fmla="*/ 143 h 805"/>
              <a:gd name="T6" fmla="*/ 1699 w 1842"/>
              <a:gd name="T7" fmla="*/ 143 h 805"/>
              <a:gd name="T8" fmla="*/ 1699 w 1842"/>
              <a:gd name="T9" fmla="*/ 662 h 805"/>
              <a:gd name="T10" fmla="*/ 1699 w 1842"/>
              <a:gd name="T11" fmla="*/ 662 h 805"/>
              <a:gd name="T12" fmla="*/ 1180 w 1842"/>
              <a:gd name="T13" fmla="*/ 662 h 805"/>
              <a:gd name="T14" fmla="*/ 921 w 1842"/>
              <a:gd name="T15" fmla="*/ 402 h 805"/>
              <a:gd name="T16" fmla="*/ 662 w 1842"/>
              <a:gd name="T17" fmla="*/ 143 h 805"/>
              <a:gd name="T18" fmla="*/ 143 w 1842"/>
              <a:gd name="T19" fmla="*/ 143 h 805"/>
              <a:gd name="T20" fmla="*/ 143 w 1842"/>
              <a:gd name="T21" fmla="*/ 143 h 805"/>
              <a:gd name="T22" fmla="*/ 143 w 1842"/>
              <a:gd name="T23" fmla="*/ 662 h 805"/>
              <a:gd name="T24" fmla="*/ 143 w 1842"/>
              <a:gd name="T25" fmla="*/ 662 h 805"/>
              <a:gd name="T26" fmla="*/ 662 w 1842"/>
              <a:gd name="T27" fmla="*/ 662 h 805"/>
              <a:gd name="T28" fmla="*/ 855 w 1842"/>
              <a:gd name="T29" fmla="*/ 469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42" h="805">
                <a:moveTo>
                  <a:pt x="986" y="337"/>
                </a:moveTo>
                <a:cubicBezTo>
                  <a:pt x="1180" y="143"/>
                  <a:pt x="1180" y="143"/>
                  <a:pt x="1180" y="143"/>
                </a:cubicBezTo>
                <a:cubicBezTo>
                  <a:pt x="1323" y="0"/>
                  <a:pt x="1555" y="0"/>
                  <a:pt x="1699" y="143"/>
                </a:cubicBezTo>
                <a:cubicBezTo>
                  <a:pt x="1699" y="143"/>
                  <a:pt x="1699" y="143"/>
                  <a:pt x="1699" y="143"/>
                </a:cubicBezTo>
                <a:cubicBezTo>
                  <a:pt x="1842" y="286"/>
                  <a:pt x="1842" y="518"/>
                  <a:pt x="1699" y="662"/>
                </a:cubicBezTo>
                <a:cubicBezTo>
                  <a:pt x="1699" y="662"/>
                  <a:pt x="1699" y="662"/>
                  <a:pt x="1699" y="662"/>
                </a:cubicBezTo>
                <a:cubicBezTo>
                  <a:pt x="1555" y="805"/>
                  <a:pt x="1323" y="805"/>
                  <a:pt x="1180" y="662"/>
                </a:cubicBezTo>
                <a:cubicBezTo>
                  <a:pt x="921" y="402"/>
                  <a:pt x="921" y="402"/>
                  <a:pt x="921" y="402"/>
                </a:cubicBezTo>
                <a:cubicBezTo>
                  <a:pt x="662" y="143"/>
                  <a:pt x="662" y="143"/>
                  <a:pt x="662" y="143"/>
                </a:cubicBezTo>
                <a:cubicBezTo>
                  <a:pt x="519" y="0"/>
                  <a:pt x="286" y="0"/>
                  <a:pt x="143" y="143"/>
                </a:cubicBezTo>
                <a:cubicBezTo>
                  <a:pt x="143" y="143"/>
                  <a:pt x="143" y="143"/>
                  <a:pt x="143" y="143"/>
                </a:cubicBezTo>
                <a:cubicBezTo>
                  <a:pt x="0" y="286"/>
                  <a:pt x="0" y="518"/>
                  <a:pt x="143" y="662"/>
                </a:cubicBezTo>
                <a:cubicBezTo>
                  <a:pt x="143" y="662"/>
                  <a:pt x="143" y="662"/>
                  <a:pt x="143" y="662"/>
                </a:cubicBezTo>
                <a:cubicBezTo>
                  <a:pt x="286" y="805"/>
                  <a:pt x="519" y="805"/>
                  <a:pt x="662" y="662"/>
                </a:cubicBezTo>
                <a:cubicBezTo>
                  <a:pt x="855" y="469"/>
                  <a:pt x="855" y="469"/>
                  <a:pt x="855" y="469"/>
                </a:cubicBezTo>
              </a:path>
            </a:pathLst>
          </a:custGeom>
          <a:noFill/>
          <a:ln w="23813" cap="flat">
            <a:solidFill>
              <a:schemeClr val="accent1">
                <a:lumMod val="60000"/>
                <a:lumOff val="40000"/>
              </a:schemeClr>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sp>
        <p:nvSpPr>
          <p:cNvPr id="32" name="Oval 11">
            <a:extLst>
              <a:ext uri="{FF2B5EF4-FFF2-40B4-BE49-F238E27FC236}">
                <a16:creationId xmlns="" xmlns:a16="http://schemas.microsoft.com/office/drawing/2014/main" id="{C73F34B9-BD7F-447C-A836-E7E66BC01E12}"/>
              </a:ext>
            </a:extLst>
          </p:cNvPr>
          <p:cNvSpPr>
            <a:spLocks noChangeArrowheads="1"/>
          </p:cNvSpPr>
          <p:nvPr/>
        </p:nvSpPr>
        <p:spPr bwMode="auto">
          <a:xfrm>
            <a:off x="3133485" y="2354552"/>
            <a:ext cx="607219" cy="607219"/>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lt1"/>
              </a:solidFill>
            </a:endParaRPr>
          </a:p>
        </p:txBody>
      </p:sp>
      <p:sp>
        <p:nvSpPr>
          <p:cNvPr id="33" name="Oval 12">
            <a:extLst>
              <a:ext uri="{FF2B5EF4-FFF2-40B4-BE49-F238E27FC236}">
                <a16:creationId xmlns="" xmlns:a16="http://schemas.microsoft.com/office/drawing/2014/main" id="{E2A6995C-9661-454C-9565-80D8E0BBC53C}"/>
              </a:ext>
            </a:extLst>
          </p:cNvPr>
          <p:cNvSpPr>
            <a:spLocks noChangeArrowheads="1"/>
          </p:cNvSpPr>
          <p:nvPr/>
        </p:nvSpPr>
        <p:spPr bwMode="auto">
          <a:xfrm>
            <a:off x="3133485" y="3998805"/>
            <a:ext cx="607219" cy="604838"/>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lt1"/>
              </a:solidFill>
            </a:endParaRPr>
          </a:p>
        </p:txBody>
      </p:sp>
      <p:sp>
        <p:nvSpPr>
          <p:cNvPr id="37" name="Oval 13">
            <a:extLst>
              <a:ext uri="{FF2B5EF4-FFF2-40B4-BE49-F238E27FC236}">
                <a16:creationId xmlns="" xmlns:a16="http://schemas.microsoft.com/office/drawing/2014/main" id="{129DF136-3F27-4347-8976-CAD7E468EC3D}"/>
              </a:ext>
            </a:extLst>
          </p:cNvPr>
          <p:cNvSpPr>
            <a:spLocks noChangeArrowheads="1"/>
          </p:cNvSpPr>
          <p:nvPr/>
        </p:nvSpPr>
        <p:spPr bwMode="auto">
          <a:xfrm>
            <a:off x="5438535" y="2354552"/>
            <a:ext cx="604838" cy="607219"/>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lt1"/>
              </a:solidFill>
            </a:endParaRPr>
          </a:p>
        </p:txBody>
      </p:sp>
      <p:sp>
        <p:nvSpPr>
          <p:cNvPr id="40" name="Oval 14">
            <a:extLst>
              <a:ext uri="{FF2B5EF4-FFF2-40B4-BE49-F238E27FC236}">
                <a16:creationId xmlns="" xmlns:a16="http://schemas.microsoft.com/office/drawing/2014/main" id="{E7CFED1A-840F-4D73-B294-92C9A926D4F1}"/>
              </a:ext>
            </a:extLst>
          </p:cNvPr>
          <p:cNvSpPr>
            <a:spLocks noChangeArrowheads="1"/>
          </p:cNvSpPr>
          <p:nvPr/>
        </p:nvSpPr>
        <p:spPr bwMode="auto">
          <a:xfrm>
            <a:off x="5438535" y="3998805"/>
            <a:ext cx="604838" cy="604838"/>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lt1"/>
              </a:solidFill>
            </a:endParaRPr>
          </a:p>
        </p:txBody>
      </p:sp>
      <p:sp>
        <p:nvSpPr>
          <p:cNvPr id="64" name="Freeform 27">
            <a:extLst>
              <a:ext uri="{FF2B5EF4-FFF2-40B4-BE49-F238E27FC236}">
                <a16:creationId xmlns="" xmlns:a16="http://schemas.microsoft.com/office/drawing/2014/main" id="{3E33C420-48B5-4F99-968E-F3E5DECA8907}"/>
              </a:ext>
            </a:extLst>
          </p:cNvPr>
          <p:cNvSpPr>
            <a:spLocks noEditPoints="1"/>
          </p:cNvSpPr>
          <p:nvPr/>
        </p:nvSpPr>
        <p:spPr bwMode="auto">
          <a:xfrm>
            <a:off x="3301661" y="2523025"/>
            <a:ext cx="271182" cy="270745"/>
          </a:xfrm>
          <a:custGeom>
            <a:avLst/>
            <a:gdLst>
              <a:gd name="connsiteX0" fmla="*/ 536383 w 609459"/>
              <a:gd name="connsiteY0" fmla="*/ 348091 h 608477"/>
              <a:gd name="connsiteX1" fmla="*/ 570534 w 609459"/>
              <a:gd name="connsiteY1" fmla="*/ 382183 h 608477"/>
              <a:gd name="connsiteX2" fmla="*/ 570534 w 609459"/>
              <a:gd name="connsiteY2" fmla="*/ 569688 h 608477"/>
              <a:gd name="connsiteX3" fmla="*/ 476686 w 609459"/>
              <a:gd name="connsiteY3" fmla="*/ 608477 h 608477"/>
              <a:gd name="connsiteX4" fmla="*/ 382703 w 609459"/>
              <a:gd name="connsiteY4" fmla="*/ 569688 h 608477"/>
              <a:gd name="connsiteX5" fmla="*/ 231712 w 609459"/>
              <a:gd name="connsiteY5" fmla="*/ 418959 h 608477"/>
              <a:gd name="connsiteX6" fmla="*/ 294233 w 609459"/>
              <a:gd name="connsiteY6" fmla="*/ 356413 h 608477"/>
              <a:gd name="connsiteX7" fmla="*/ 445358 w 609459"/>
              <a:gd name="connsiteY7" fmla="*/ 507276 h 608477"/>
              <a:gd name="connsiteX8" fmla="*/ 508013 w 609459"/>
              <a:gd name="connsiteY8" fmla="*/ 507276 h 608477"/>
              <a:gd name="connsiteX9" fmla="*/ 508013 w 609459"/>
              <a:gd name="connsiteY9" fmla="*/ 444729 h 608477"/>
              <a:gd name="connsiteX10" fmla="*/ 473728 w 609459"/>
              <a:gd name="connsiteY10" fmla="*/ 410638 h 608477"/>
              <a:gd name="connsiteX11" fmla="*/ 189939 w 609459"/>
              <a:gd name="connsiteY11" fmla="*/ 231446 h 608477"/>
              <a:gd name="connsiteX12" fmla="*/ 252456 w 609459"/>
              <a:gd name="connsiteY12" fmla="*/ 293860 h 608477"/>
              <a:gd name="connsiteX13" fmla="*/ 101475 w 609459"/>
              <a:gd name="connsiteY13" fmla="*/ 444726 h 608477"/>
              <a:gd name="connsiteX14" fmla="*/ 101475 w 609459"/>
              <a:gd name="connsiteY14" fmla="*/ 507273 h 608477"/>
              <a:gd name="connsiteX15" fmla="*/ 163991 w 609459"/>
              <a:gd name="connsiteY15" fmla="*/ 507273 h 608477"/>
              <a:gd name="connsiteX16" fmla="*/ 198275 w 609459"/>
              <a:gd name="connsiteY16" fmla="*/ 473047 h 608477"/>
              <a:gd name="connsiteX17" fmla="*/ 260926 w 609459"/>
              <a:gd name="connsiteY17" fmla="*/ 535594 h 608477"/>
              <a:gd name="connsiteX18" fmla="*/ 226643 w 609459"/>
              <a:gd name="connsiteY18" fmla="*/ 569687 h 608477"/>
              <a:gd name="connsiteX19" fmla="*/ 132666 w 609459"/>
              <a:gd name="connsiteY19" fmla="*/ 608477 h 608477"/>
              <a:gd name="connsiteX20" fmla="*/ 38823 w 609459"/>
              <a:gd name="connsiteY20" fmla="*/ 569687 h 608477"/>
              <a:gd name="connsiteX21" fmla="*/ 38823 w 609459"/>
              <a:gd name="connsiteY21" fmla="*/ 382178 h 608477"/>
              <a:gd name="connsiteX22" fmla="*/ 132716 w 609459"/>
              <a:gd name="connsiteY22" fmla="*/ 1 h 608477"/>
              <a:gd name="connsiteX23" fmla="*/ 226614 w 609459"/>
              <a:gd name="connsiteY23" fmla="*/ 38771 h 608477"/>
              <a:gd name="connsiteX24" fmla="*/ 377712 w 609459"/>
              <a:gd name="connsiteY24" fmla="*/ 189688 h 608477"/>
              <a:gd name="connsiteX25" fmla="*/ 315068 w 609459"/>
              <a:gd name="connsiteY25" fmla="*/ 252124 h 608477"/>
              <a:gd name="connsiteX26" fmla="*/ 163970 w 609459"/>
              <a:gd name="connsiteY26" fmla="*/ 101340 h 608477"/>
              <a:gd name="connsiteX27" fmla="*/ 101461 w 609459"/>
              <a:gd name="connsiteY27" fmla="*/ 101340 h 608477"/>
              <a:gd name="connsiteX28" fmla="*/ 101461 w 609459"/>
              <a:gd name="connsiteY28" fmla="*/ 163775 h 608477"/>
              <a:gd name="connsiteX29" fmla="*/ 135606 w 609459"/>
              <a:gd name="connsiteY29" fmla="*/ 198013 h 608477"/>
              <a:gd name="connsiteX30" fmla="*/ 72962 w 609459"/>
              <a:gd name="connsiteY30" fmla="*/ 260448 h 608477"/>
              <a:gd name="connsiteX31" fmla="*/ 38817 w 609459"/>
              <a:gd name="connsiteY31" fmla="*/ 226344 h 608477"/>
              <a:gd name="connsiteX32" fmla="*/ 38817 w 609459"/>
              <a:gd name="connsiteY32" fmla="*/ 38771 h 608477"/>
              <a:gd name="connsiteX33" fmla="*/ 132716 w 609459"/>
              <a:gd name="connsiteY33" fmla="*/ 1 h 608477"/>
              <a:gd name="connsiteX34" fmla="*/ 476678 w 609459"/>
              <a:gd name="connsiteY34" fmla="*/ 0 h 608477"/>
              <a:gd name="connsiteX35" fmla="*/ 570537 w 609459"/>
              <a:gd name="connsiteY35" fmla="*/ 38767 h 608477"/>
              <a:gd name="connsiteX36" fmla="*/ 570537 w 609459"/>
              <a:gd name="connsiteY36" fmla="*/ 226327 h 608477"/>
              <a:gd name="connsiteX37" fmla="*/ 419556 w 609459"/>
              <a:gd name="connsiteY37" fmla="*/ 377234 h 608477"/>
              <a:gd name="connsiteX38" fmla="*/ 356905 w 609459"/>
              <a:gd name="connsiteY38" fmla="*/ 314670 h 608477"/>
              <a:gd name="connsiteX39" fmla="*/ 508021 w 609459"/>
              <a:gd name="connsiteY39" fmla="*/ 163762 h 608477"/>
              <a:gd name="connsiteX40" fmla="*/ 508021 w 609459"/>
              <a:gd name="connsiteY40" fmla="*/ 101332 h 608477"/>
              <a:gd name="connsiteX41" fmla="*/ 445369 w 609459"/>
              <a:gd name="connsiteY41" fmla="*/ 101332 h 608477"/>
              <a:gd name="connsiteX42" fmla="*/ 411220 w 609459"/>
              <a:gd name="connsiteY42" fmla="*/ 135434 h 608477"/>
              <a:gd name="connsiteX43" fmla="*/ 348569 w 609459"/>
              <a:gd name="connsiteY43" fmla="*/ 72869 h 608477"/>
              <a:gd name="connsiteX44" fmla="*/ 382718 w 609459"/>
              <a:gd name="connsiteY44" fmla="*/ 38767 h 608477"/>
              <a:gd name="connsiteX45" fmla="*/ 476678 w 609459"/>
              <a:gd name="connsiteY45" fmla="*/ 0 h 60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9459" h="608477">
                <a:moveTo>
                  <a:pt x="536383" y="348091"/>
                </a:moveTo>
                <a:lnTo>
                  <a:pt x="570534" y="382183"/>
                </a:lnTo>
                <a:cubicBezTo>
                  <a:pt x="622433" y="433992"/>
                  <a:pt x="622433" y="518013"/>
                  <a:pt x="570534" y="569688"/>
                </a:cubicBezTo>
                <a:cubicBezTo>
                  <a:pt x="544719" y="595592"/>
                  <a:pt x="510702" y="608477"/>
                  <a:pt x="476686" y="608477"/>
                </a:cubicBezTo>
                <a:cubicBezTo>
                  <a:pt x="442669" y="608477"/>
                  <a:pt x="408652" y="595592"/>
                  <a:pt x="382703" y="569688"/>
                </a:cubicBezTo>
                <a:lnTo>
                  <a:pt x="231712" y="418959"/>
                </a:lnTo>
                <a:lnTo>
                  <a:pt x="294233" y="356413"/>
                </a:lnTo>
                <a:lnTo>
                  <a:pt x="445358" y="507276"/>
                </a:lnTo>
                <a:cubicBezTo>
                  <a:pt x="462568" y="524456"/>
                  <a:pt x="490669" y="524456"/>
                  <a:pt x="508013" y="507276"/>
                </a:cubicBezTo>
                <a:cubicBezTo>
                  <a:pt x="525223" y="489961"/>
                  <a:pt x="525223" y="462044"/>
                  <a:pt x="508013" y="444729"/>
                </a:cubicBezTo>
                <a:lnTo>
                  <a:pt x="473728" y="410638"/>
                </a:lnTo>
                <a:close/>
                <a:moveTo>
                  <a:pt x="189939" y="231446"/>
                </a:moveTo>
                <a:lnTo>
                  <a:pt x="252456" y="293860"/>
                </a:lnTo>
                <a:lnTo>
                  <a:pt x="101475" y="444726"/>
                </a:lnTo>
                <a:cubicBezTo>
                  <a:pt x="84131" y="461906"/>
                  <a:pt x="84131" y="489959"/>
                  <a:pt x="101475" y="507273"/>
                </a:cubicBezTo>
                <a:cubicBezTo>
                  <a:pt x="118683" y="524454"/>
                  <a:pt x="146782" y="524454"/>
                  <a:pt x="163991" y="507273"/>
                </a:cubicBezTo>
                <a:lnTo>
                  <a:pt x="198275" y="473047"/>
                </a:lnTo>
                <a:lnTo>
                  <a:pt x="260926" y="535594"/>
                </a:lnTo>
                <a:lnTo>
                  <a:pt x="226643" y="569687"/>
                </a:lnTo>
                <a:cubicBezTo>
                  <a:pt x="200695" y="595592"/>
                  <a:pt x="166680" y="608477"/>
                  <a:pt x="132666" y="608477"/>
                </a:cubicBezTo>
                <a:cubicBezTo>
                  <a:pt x="98651" y="608477"/>
                  <a:pt x="64637" y="595592"/>
                  <a:pt x="38823" y="569687"/>
                </a:cubicBezTo>
                <a:cubicBezTo>
                  <a:pt x="-12938" y="518011"/>
                  <a:pt x="-12938" y="433988"/>
                  <a:pt x="38823" y="382178"/>
                </a:cubicBezTo>
                <a:close/>
                <a:moveTo>
                  <a:pt x="132716" y="1"/>
                </a:moveTo>
                <a:cubicBezTo>
                  <a:pt x="166726" y="1"/>
                  <a:pt x="200737" y="12924"/>
                  <a:pt x="226614" y="38771"/>
                </a:cubicBezTo>
                <a:lnTo>
                  <a:pt x="377712" y="189688"/>
                </a:lnTo>
                <a:lnTo>
                  <a:pt x="315068" y="252124"/>
                </a:lnTo>
                <a:lnTo>
                  <a:pt x="163970" y="101340"/>
                </a:lnTo>
                <a:cubicBezTo>
                  <a:pt x="146763" y="84019"/>
                  <a:pt x="118668" y="84019"/>
                  <a:pt x="101461" y="101340"/>
                </a:cubicBezTo>
                <a:cubicBezTo>
                  <a:pt x="84120" y="118526"/>
                  <a:pt x="84120" y="146588"/>
                  <a:pt x="101461" y="163775"/>
                </a:cubicBezTo>
                <a:lnTo>
                  <a:pt x="135606" y="198013"/>
                </a:lnTo>
                <a:lnTo>
                  <a:pt x="72962" y="260448"/>
                </a:lnTo>
                <a:lnTo>
                  <a:pt x="38817" y="226344"/>
                </a:lnTo>
                <a:cubicBezTo>
                  <a:pt x="-12938" y="174650"/>
                  <a:pt x="-12938" y="90464"/>
                  <a:pt x="38817" y="38771"/>
                </a:cubicBezTo>
                <a:cubicBezTo>
                  <a:pt x="64695" y="12924"/>
                  <a:pt x="98705" y="1"/>
                  <a:pt x="132716" y="1"/>
                </a:cubicBezTo>
                <a:close/>
                <a:moveTo>
                  <a:pt x="476678" y="0"/>
                </a:moveTo>
                <a:cubicBezTo>
                  <a:pt x="510676" y="0"/>
                  <a:pt x="544657" y="12923"/>
                  <a:pt x="570537" y="38767"/>
                </a:cubicBezTo>
                <a:cubicBezTo>
                  <a:pt x="622433" y="90457"/>
                  <a:pt x="622433" y="174637"/>
                  <a:pt x="570537" y="226327"/>
                </a:cubicBezTo>
                <a:lnTo>
                  <a:pt x="419556" y="377234"/>
                </a:lnTo>
                <a:lnTo>
                  <a:pt x="356905" y="314670"/>
                </a:lnTo>
                <a:lnTo>
                  <a:pt x="508021" y="163762"/>
                </a:lnTo>
                <a:cubicBezTo>
                  <a:pt x="525229" y="146577"/>
                  <a:pt x="525229" y="118517"/>
                  <a:pt x="508021" y="101332"/>
                </a:cubicBezTo>
                <a:cubicBezTo>
                  <a:pt x="490677" y="84013"/>
                  <a:pt x="462578" y="84013"/>
                  <a:pt x="445369" y="101332"/>
                </a:cubicBezTo>
                <a:lnTo>
                  <a:pt x="411220" y="135434"/>
                </a:lnTo>
                <a:lnTo>
                  <a:pt x="348569" y="72869"/>
                </a:lnTo>
                <a:lnTo>
                  <a:pt x="382718" y="38767"/>
                </a:lnTo>
                <a:cubicBezTo>
                  <a:pt x="408666" y="12923"/>
                  <a:pt x="442681" y="0"/>
                  <a:pt x="476678" y="0"/>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1350"/>
          </a:p>
        </p:txBody>
      </p:sp>
      <p:sp>
        <p:nvSpPr>
          <p:cNvPr id="70" name="Freeform 27">
            <a:extLst>
              <a:ext uri="{FF2B5EF4-FFF2-40B4-BE49-F238E27FC236}">
                <a16:creationId xmlns="" xmlns:a16="http://schemas.microsoft.com/office/drawing/2014/main" id="{95021D71-A445-4658-A534-6A460C057CFF}"/>
              </a:ext>
            </a:extLst>
          </p:cNvPr>
          <p:cNvSpPr>
            <a:spLocks noEditPoints="1"/>
          </p:cNvSpPr>
          <p:nvPr/>
        </p:nvSpPr>
        <p:spPr bwMode="auto">
          <a:xfrm>
            <a:off x="5605362" y="2523006"/>
            <a:ext cx="271182" cy="270783"/>
          </a:xfrm>
          <a:custGeom>
            <a:avLst/>
            <a:gdLst>
              <a:gd name="T0" fmla="*/ 218 w 436"/>
              <a:gd name="T1" fmla="*/ 0 h 436"/>
              <a:gd name="T2" fmla="*/ 0 w 436"/>
              <a:gd name="T3" fmla="*/ 218 h 436"/>
              <a:gd name="T4" fmla="*/ 218 w 436"/>
              <a:gd name="T5" fmla="*/ 436 h 436"/>
              <a:gd name="T6" fmla="*/ 231 w 436"/>
              <a:gd name="T7" fmla="*/ 422 h 436"/>
              <a:gd name="T8" fmla="*/ 218 w 436"/>
              <a:gd name="T9" fmla="*/ 409 h 436"/>
              <a:gd name="T10" fmla="*/ 27 w 436"/>
              <a:gd name="T11" fmla="*/ 218 h 436"/>
              <a:gd name="T12" fmla="*/ 218 w 436"/>
              <a:gd name="T13" fmla="*/ 27 h 436"/>
              <a:gd name="T14" fmla="*/ 409 w 436"/>
              <a:gd name="T15" fmla="*/ 218 h 436"/>
              <a:gd name="T16" fmla="*/ 352 w 436"/>
              <a:gd name="T17" fmla="*/ 324 h 436"/>
              <a:gd name="T18" fmla="*/ 312 w 436"/>
              <a:gd name="T19" fmla="*/ 334 h 436"/>
              <a:gd name="T20" fmla="*/ 334 w 436"/>
              <a:gd name="T21" fmla="*/ 314 h 436"/>
              <a:gd name="T22" fmla="*/ 337 w 436"/>
              <a:gd name="T23" fmla="*/ 309 h 436"/>
              <a:gd name="T24" fmla="*/ 344 w 436"/>
              <a:gd name="T25" fmla="*/ 275 h 436"/>
              <a:gd name="T26" fmla="*/ 276 w 436"/>
              <a:gd name="T27" fmla="*/ 251 h 436"/>
              <a:gd name="T28" fmla="*/ 267 w 436"/>
              <a:gd name="T29" fmla="*/ 284 h 436"/>
              <a:gd name="T30" fmla="*/ 249 w 436"/>
              <a:gd name="T31" fmla="*/ 282 h 436"/>
              <a:gd name="T32" fmla="*/ 203 w 436"/>
              <a:gd name="T33" fmla="*/ 236 h 436"/>
              <a:gd name="T34" fmla="*/ 203 w 436"/>
              <a:gd name="T35" fmla="*/ 235 h 436"/>
              <a:gd name="T36" fmla="*/ 201 w 436"/>
              <a:gd name="T37" fmla="*/ 234 h 436"/>
              <a:gd name="T38" fmla="*/ 200 w 436"/>
              <a:gd name="T39" fmla="*/ 233 h 436"/>
              <a:gd name="T40" fmla="*/ 200 w 436"/>
              <a:gd name="T41" fmla="*/ 233 h 436"/>
              <a:gd name="T42" fmla="*/ 154 w 436"/>
              <a:gd name="T43" fmla="*/ 187 h 436"/>
              <a:gd name="T44" fmla="*/ 152 w 436"/>
              <a:gd name="T45" fmla="*/ 169 h 436"/>
              <a:gd name="T46" fmla="*/ 185 w 436"/>
              <a:gd name="T47" fmla="*/ 159 h 436"/>
              <a:gd name="T48" fmla="*/ 160 w 436"/>
              <a:gd name="T49" fmla="*/ 92 h 436"/>
              <a:gd name="T50" fmla="*/ 127 w 436"/>
              <a:gd name="T51" fmla="*/ 99 h 436"/>
              <a:gd name="T52" fmla="*/ 122 w 436"/>
              <a:gd name="T53" fmla="*/ 102 h 436"/>
              <a:gd name="T54" fmla="*/ 116 w 436"/>
              <a:gd name="T55" fmla="*/ 226 h 436"/>
              <a:gd name="T56" fmla="*/ 160 w 436"/>
              <a:gd name="T57" fmla="*/ 274 h 436"/>
              <a:gd name="T58" fmla="*/ 159 w 436"/>
              <a:gd name="T59" fmla="*/ 274 h 436"/>
              <a:gd name="T60" fmla="*/ 161 w 436"/>
              <a:gd name="T61" fmla="*/ 275 h 436"/>
              <a:gd name="T62" fmla="*/ 162 w 436"/>
              <a:gd name="T63" fmla="*/ 276 h 436"/>
              <a:gd name="T64" fmla="*/ 162 w 436"/>
              <a:gd name="T65" fmla="*/ 276 h 436"/>
              <a:gd name="T66" fmla="*/ 226 w 436"/>
              <a:gd name="T67" fmla="*/ 333 h 436"/>
              <a:gd name="T68" fmla="*/ 365 w 436"/>
              <a:gd name="T69" fmla="*/ 347 h 436"/>
              <a:gd name="T70" fmla="*/ 436 w 436"/>
              <a:gd name="T71" fmla="*/ 218 h 436"/>
              <a:gd name="T72" fmla="*/ 218 w 436"/>
              <a:gd name="T73" fmla="*/ 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36" h="436">
                <a:moveTo>
                  <a:pt x="218" y="0"/>
                </a:moveTo>
                <a:cubicBezTo>
                  <a:pt x="98" y="0"/>
                  <a:pt x="0" y="98"/>
                  <a:pt x="0" y="218"/>
                </a:cubicBezTo>
                <a:cubicBezTo>
                  <a:pt x="0" y="338"/>
                  <a:pt x="98" y="436"/>
                  <a:pt x="218" y="436"/>
                </a:cubicBezTo>
                <a:cubicBezTo>
                  <a:pt x="225" y="436"/>
                  <a:pt x="231" y="430"/>
                  <a:pt x="231" y="422"/>
                </a:cubicBezTo>
                <a:cubicBezTo>
                  <a:pt x="231" y="415"/>
                  <a:pt x="225" y="409"/>
                  <a:pt x="218" y="409"/>
                </a:cubicBezTo>
                <a:cubicBezTo>
                  <a:pt x="112" y="409"/>
                  <a:pt x="27" y="323"/>
                  <a:pt x="27" y="218"/>
                </a:cubicBezTo>
                <a:cubicBezTo>
                  <a:pt x="27" y="113"/>
                  <a:pt x="112" y="27"/>
                  <a:pt x="218" y="27"/>
                </a:cubicBezTo>
                <a:cubicBezTo>
                  <a:pt x="323" y="27"/>
                  <a:pt x="409" y="113"/>
                  <a:pt x="409" y="218"/>
                </a:cubicBezTo>
                <a:cubicBezTo>
                  <a:pt x="409" y="262"/>
                  <a:pt x="385" y="305"/>
                  <a:pt x="352" y="324"/>
                </a:cubicBezTo>
                <a:cubicBezTo>
                  <a:pt x="340" y="331"/>
                  <a:pt x="326" y="334"/>
                  <a:pt x="312" y="334"/>
                </a:cubicBezTo>
                <a:cubicBezTo>
                  <a:pt x="321" y="329"/>
                  <a:pt x="328" y="322"/>
                  <a:pt x="334" y="314"/>
                </a:cubicBezTo>
                <a:cubicBezTo>
                  <a:pt x="335" y="312"/>
                  <a:pt x="336" y="311"/>
                  <a:pt x="337" y="309"/>
                </a:cubicBezTo>
                <a:cubicBezTo>
                  <a:pt x="341" y="298"/>
                  <a:pt x="341" y="286"/>
                  <a:pt x="344" y="275"/>
                </a:cubicBezTo>
                <a:cubicBezTo>
                  <a:pt x="347" y="261"/>
                  <a:pt x="282" y="233"/>
                  <a:pt x="276" y="251"/>
                </a:cubicBezTo>
                <a:cubicBezTo>
                  <a:pt x="274" y="258"/>
                  <a:pt x="271" y="278"/>
                  <a:pt x="267" y="284"/>
                </a:cubicBezTo>
                <a:cubicBezTo>
                  <a:pt x="263" y="289"/>
                  <a:pt x="254" y="286"/>
                  <a:pt x="249" y="282"/>
                </a:cubicBezTo>
                <a:cubicBezTo>
                  <a:pt x="234" y="269"/>
                  <a:pt x="217" y="250"/>
                  <a:pt x="203" y="236"/>
                </a:cubicBezTo>
                <a:lnTo>
                  <a:pt x="203" y="235"/>
                </a:lnTo>
                <a:cubicBezTo>
                  <a:pt x="202" y="235"/>
                  <a:pt x="202" y="235"/>
                  <a:pt x="201" y="234"/>
                </a:cubicBezTo>
                <a:cubicBezTo>
                  <a:pt x="201" y="234"/>
                  <a:pt x="200" y="233"/>
                  <a:pt x="200" y="233"/>
                </a:cubicBezTo>
                <a:lnTo>
                  <a:pt x="200" y="233"/>
                </a:lnTo>
                <a:cubicBezTo>
                  <a:pt x="185" y="218"/>
                  <a:pt x="167" y="202"/>
                  <a:pt x="154" y="187"/>
                </a:cubicBezTo>
                <a:cubicBezTo>
                  <a:pt x="149" y="181"/>
                  <a:pt x="147" y="172"/>
                  <a:pt x="152" y="169"/>
                </a:cubicBezTo>
                <a:cubicBezTo>
                  <a:pt x="157" y="164"/>
                  <a:pt x="178" y="161"/>
                  <a:pt x="185" y="159"/>
                </a:cubicBezTo>
                <a:cubicBezTo>
                  <a:pt x="202" y="154"/>
                  <a:pt x="175" y="88"/>
                  <a:pt x="160" y="92"/>
                </a:cubicBezTo>
                <a:cubicBezTo>
                  <a:pt x="149" y="94"/>
                  <a:pt x="137" y="95"/>
                  <a:pt x="127" y="99"/>
                </a:cubicBezTo>
                <a:cubicBezTo>
                  <a:pt x="125" y="100"/>
                  <a:pt x="124" y="101"/>
                  <a:pt x="122" y="102"/>
                </a:cubicBezTo>
                <a:cubicBezTo>
                  <a:pt x="85" y="126"/>
                  <a:pt x="80" y="183"/>
                  <a:pt x="116" y="226"/>
                </a:cubicBezTo>
                <a:cubicBezTo>
                  <a:pt x="130" y="242"/>
                  <a:pt x="145" y="258"/>
                  <a:pt x="160" y="274"/>
                </a:cubicBezTo>
                <a:lnTo>
                  <a:pt x="159" y="274"/>
                </a:lnTo>
                <a:cubicBezTo>
                  <a:pt x="160" y="274"/>
                  <a:pt x="160" y="274"/>
                  <a:pt x="161" y="275"/>
                </a:cubicBezTo>
                <a:cubicBezTo>
                  <a:pt x="161" y="275"/>
                  <a:pt x="161" y="276"/>
                  <a:pt x="162" y="276"/>
                </a:cubicBezTo>
                <a:lnTo>
                  <a:pt x="162" y="276"/>
                </a:lnTo>
                <a:cubicBezTo>
                  <a:pt x="177" y="291"/>
                  <a:pt x="196" y="313"/>
                  <a:pt x="226" y="333"/>
                </a:cubicBezTo>
                <a:cubicBezTo>
                  <a:pt x="288" y="375"/>
                  <a:pt x="336" y="363"/>
                  <a:pt x="365" y="347"/>
                </a:cubicBezTo>
                <a:cubicBezTo>
                  <a:pt x="414" y="321"/>
                  <a:pt x="436" y="263"/>
                  <a:pt x="436" y="218"/>
                </a:cubicBezTo>
                <a:cubicBezTo>
                  <a:pt x="436" y="98"/>
                  <a:pt x="338" y="0"/>
                  <a:pt x="218" y="0"/>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1350"/>
          </a:p>
        </p:txBody>
      </p:sp>
      <p:sp>
        <p:nvSpPr>
          <p:cNvPr id="71" name="Freeform 27">
            <a:extLst>
              <a:ext uri="{FF2B5EF4-FFF2-40B4-BE49-F238E27FC236}">
                <a16:creationId xmlns="" xmlns:a16="http://schemas.microsoft.com/office/drawing/2014/main" id="{B6EEBE4C-3439-4ABF-882B-B0BB38BCFDCE}"/>
              </a:ext>
            </a:extLst>
          </p:cNvPr>
          <p:cNvSpPr>
            <a:spLocks noEditPoints="1"/>
          </p:cNvSpPr>
          <p:nvPr/>
        </p:nvSpPr>
        <p:spPr bwMode="auto">
          <a:xfrm>
            <a:off x="3301661" y="4174521"/>
            <a:ext cx="271182" cy="270790"/>
          </a:xfrm>
          <a:custGeom>
            <a:avLst/>
            <a:gdLst>
              <a:gd name="connsiteX0" fmla="*/ 284011 w 607883"/>
              <a:gd name="connsiteY0" fmla="*/ 173732 h 607004"/>
              <a:gd name="connsiteX1" fmla="*/ 323619 w 607883"/>
              <a:gd name="connsiteY1" fmla="*/ 179065 h 607004"/>
              <a:gd name="connsiteX2" fmla="*/ 231607 w 607883"/>
              <a:gd name="connsiteY2" fmla="*/ 270946 h 607004"/>
              <a:gd name="connsiteX3" fmla="*/ 231607 w 607883"/>
              <a:gd name="connsiteY3" fmla="*/ 375716 h 607004"/>
              <a:gd name="connsiteX4" fmla="*/ 284011 w 607883"/>
              <a:gd name="connsiteY4" fmla="*/ 397381 h 607004"/>
              <a:gd name="connsiteX5" fmla="*/ 336525 w 607883"/>
              <a:gd name="connsiteY5" fmla="*/ 375716 h 607004"/>
              <a:gd name="connsiteX6" fmla="*/ 428536 w 607883"/>
              <a:gd name="connsiteY6" fmla="*/ 283834 h 607004"/>
              <a:gd name="connsiteX7" fmla="*/ 433765 w 607883"/>
              <a:gd name="connsiteY7" fmla="*/ 323275 h 607004"/>
              <a:gd name="connsiteX8" fmla="*/ 284011 w 607883"/>
              <a:gd name="connsiteY8" fmla="*/ 472930 h 607004"/>
              <a:gd name="connsiteX9" fmla="*/ 134145 w 607883"/>
              <a:gd name="connsiteY9" fmla="*/ 323275 h 607004"/>
              <a:gd name="connsiteX10" fmla="*/ 284011 w 607883"/>
              <a:gd name="connsiteY10" fmla="*/ 173732 h 607004"/>
              <a:gd name="connsiteX11" fmla="*/ 284035 w 607883"/>
              <a:gd name="connsiteY11" fmla="*/ 39658 h 607004"/>
              <a:gd name="connsiteX12" fmla="*/ 402633 w 607883"/>
              <a:gd name="connsiteY12" fmla="*/ 65431 h 607004"/>
              <a:gd name="connsiteX13" fmla="*/ 408307 w 607883"/>
              <a:gd name="connsiteY13" fmla="*/ 94426 h 607004"/>
              <a:gd name="connsiteX14" fmla="*/ 369924 w 607883"/>
              <a:gd name="connsiteY14" fmla="*/ 132864 h 607004"/>
              <a:gd name="connsiteX15" fmla="*/ 284035 w 607883"/>
              <a:gd name="connsiteY15" fmla="*/ 114423 h 607004"/>
              <a:gd name="connsiteX16" fmla="*/ 74875 w 607883"/>
              <a:gd name="connsiteY16" fmla="*/ 323275 h 607004"/>
              <a:gd name="connsiteX17" fmla="*/ 284035 w 607883"/>
              <a:gd name="connsiteY17" fmla="*/ 532128 h 607004"/>
              <a:gd name="connsiteX18" fmla="*/ 493195 w 607883"/>
              <a:gd name="connsiteY18" fmla="*/ 323275 h 607004"/>
              <a:gd name="connsiteX19" fmla="*/ 474726 w 607883"/>
              <a:gd name="connsiteY19" fmla="*/ 237624 h 607004"/>
              <a:gd name="connsiteX20" fmla="*/ 513221 w 607883"/>
              <a:gd name="connsiteY20" fmla="*/ 199186 h 607004"/>
              <a:gd name="connsiteX21" fmla="*/ 542258 w 607883"/>
              <a:gd name="connsiteY21" fmla="*/ 204852 h 607004"/>
              <a:gd name="connsiteX22" fmla="*/ 484962 w 607883"/>
              <a:gd name="connsiteY22" fmla="*/ 523907 h 607004"/>
              <a:gd name="connsiteX23" fmla="*/ 284035 w 607883"/>
              <a:gd name="connsiteY23" fmla="*/ 607004 h 607004"/>
              <a:gd name="connsiteX24" fmla="*/ 0 w 607883"/>
              <a:gd name="connsiteY24" fmla="*/ 323275 h 607004"/>
              <a:gd name="connsiteX25" fmla="*/ 284035 w 607883"/>
              <a:gd name="connsiteY25" fmla="*/ 39658 h 607004"/>
              <a:gd name="connsiteX26" fmla="*/ 506905 w 607883"/>
              <a:gd name="connsiteY26" fmla="*/ 0 h 607004"/>
              <a:gd name="connsiteX27" fmla="*/ 509798 w 607883"/>
              <a:gd name="connsiteY27" fmla="*/ 444 h 607004"/>
              <a:gd name="connsiteX28" fmla="*/ 516919 w 607883"/>
              <a:gd name="connsiteY28" fmla="*/ 8222 h 607004"/>
              <a:gd name="connsiteX29" fmla="*/ 531160 w 607883"/>
              <a:gd name="connsiteY29" fmla="*/ 76661 h 607004"/>
              <a:gd name="connsiteX30" fmla="*/ 599696 w 607883"/>
              <a:gd name="connsiteY30" fmla="*/ 90771 h 607004"/>
              <a:gd name="connsiteX31" fmla="*/ 607484 w 607883"/>
              <a:gd name="connsiteY31" fmla="*/ 97881 h 607004"/>
              <a:gd name="connsiteX32" fmla="*/ 604925 w 607883"/>
              <a:gd name="connsiteY32" fmla="*/ 108103 h 607004"/>
              <a:gd name="connsiteX33" fmla="*/ 555192 w 607883"/>
              <a:gd name="connsiteY33" fmla="*/ 157766 h 607004"/>
              <a:gd name="connsiteX34" fmla="*/ 547849 w 607883"/>
              <a:gd name="connsiteY34" fmla="*/ 160766 h 607004"/>
              <a:gd name="connsiteX35" fmla="*/ 545846 w 607883"/>
              <a:gd name="connsiteY35" fmla="*/ 160543 h 607004"/>
              <a:gd name="connsiteX36" fmla="*/ 498784 w 607883"/>
              <a:gd name="connsiteY36" fmla="*/ 150877 h 607004"/>
              <a:gd name="connsiteX37" fmla="*/ 305081 w 607883"/>
              <a:gd name="connsiteY37" fmla="*/ 344307 h 607004"/>
              <a:gd name="connsiteX38" fmla="*/ 263136 w 607883"/>
              <a:gd name="connsiteY38" fmla="*/ 344307 h 607004"/>
              <a:gd name="connsiteX39" fmla="*/ 263136 w 607883"/>
              <a:gd name="connsiteY39" fmla="*/ 302422 h 607004"/>
              <a:gd name="connsiteX40" fmla="*/ 456839 w 607883"/>
              <a:gd name="connsiteY40" fmla="*/ 108992 h 607004"/>
              <a:gd name="connsiteX41" fmla="*/ 447048 w 607883"/>
              <a:gd name="connsiteY41" fmla="*/ 61995 h 607004"/>
              <a:gd name="connsiteX42" fmla="*/ 449941 w 607883"/>
              <a:gd name="connsiteY42" fmla="*/ 52663 h 607004"/>
              <a:gd name="connsiteX43" fmla="*/ 499674 w 607883"/>
              <a:gd name="connsiteY43" fmla="*/ 3000 h 607004"/>
              <a:gd name="connsiteX44" fmla="*/ 506905 w 607883"/>
              <a:gd name="connsiteY44" fmla="*/ 0 h 60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07883" h="607004">
                <a:moveTo>
                  <a:pt x="284011" y="173732"/>
                </a:moveTo>
                <a:cubicBezTo>
                  <a:pt x="297696" y="173732"/>
                  <a:pt x="311047" y="175510"/>
                  <a:pt x="323619" y="179065"/>
                </a:cubicBezTo>
                <a:lnTo>
                  <a:pt x="231607" y="270946"/>
                </a:lnTo>
                <a:cubicBezTo>
                  <a:pt x="202680" y="299833"/>
                  <a:pt x="202680" y="346829"/>
                  <a:pt x="231607" y="375716"/>
                </a:cubicBezTo>
                <a:cubicBezTo>
                  <a:pt x="245626" y="389715"/>
                  <a:pt x="264207" y="397381"/>
                  <a:pt x="284011" y="397381"/>
                </a:cubicBezTo>
                <a:cubicBezTo>
                  <a:pt x="303815" y="397381"/>
                  <a:pt x="322506" y="389715"/>
                  <a:pt x="336525" y="375716"/>
                </a:cubicBezTo>
                <a:lnTo>
                  <a:pt x="428536" y="283834"/>
                </a:lnTo>
                <a:cubicBezTo>
                  <a:pt x="431985" y="296389"/>
                  <a:pt x="433765" y="309610"/>
                  <a:pt x="433765" y="323275"/>
                </a:cubicBezTo>
                <a:cubicBezTo>
                  <a:pt x="433765" y="405824"/>
                  <a:pt x="366565" y="472930"/>
                  <a:pt x="284011" y="472930"/>
                </a:cubicBezTo>
                <a:cubicBezTo>
                  <a:pt x="201345" y="472930"/>
                  <a:pt x="134145" y="405824"/>
                  <a:pt x="134145" y="323275"/>
                </a:cubicBezTo>
                <a:cubicBezTo>
                  <a:pt x="134145" y="240838"/>
                  <a:pt x="201345" y="173732"/>
                  <a:pt x="284011" y="173732"/>
                </a:cubicBezTo>
                <a:close/>
                <a:moveTo>
                  <a:pt x="284035" y="39658"/>
                </a:moveTo>
                <a:cubicBezTo>
                  <a:pt x="325644" y="39658"/>
                  <a:pt x="365919" y="48545"/>
                  <a:pt x="402633" y="65431"/>
                </a:cubicBezTo>
                <a:cubicBezTo>
                  <a:pt x="403078" y="69431"/>
                  <a:pt x="402967" y="68653"/>
                  <a:pt x="408307" y="94426"/>
                </a:cubicBezTo>
                <a:lnTo>
                  <a:pt x="369924" y="132864"/>
                </a:lnTo>
                <a:cubicBezTo>
                  <a:pt x="343668" y="121088"/>
                  <a:pt x="314630" y="114423"/>
                  <a:pt x="284035" y="114423"/>
                </a:cubicBezTo>
                <a:cubicBezTo>
                  <a:pt x="168663" y="114423"/>
                  <a:pt x="74875" y="208184"/>
                  <a:pt x="74875" y="323275"/>
                </a:cubicBezTo>
                <a:cubicBezTo>
                  <a:pt x="74875" y="438478"/>
                  <a:pt x="168663" y="532128"/>
                  <a:pt x="284035" y="532128"/>
                </a:cubicBezTo>
                <a:cubicBezTo>
                  <a:pt x="399295" y="532128"/>
                  <a:pt x="493195" y="438478"/>
                  <a:pt x="493195" y="323275"/>
                </a:cubicBezTo>
                <a:cubicBezTo>
                  <a:pt x="493195" y="292836"/>
                  <a:pt x="486631" y="263841"/>
                  <a:pt x="474726" y="237624"/>
                </a:cubicBezTo>
                <a:lnTo>
                  <a:pt x="513221" y="199186"/>
                </a:lnTo>
                <a:cubicBezTo>
                  <a:pt x="538921" y="204518"/>
                  <a:pt x="538587" y="204518"/>
                  <a:pt x="542258" y="204852"/>
                </a:cubicBezTo>
                <a:cubicBezTo>
                  <a:pt x="590209" y="309611"/>
                  <a:pt x="571185" y="437811"/>
                  <a:pt x="484962" y="523907"/>
                </a:cubicBezTo>
                <a:cubicBezTo>
                  <a:pt x="431337" y="577454"/>
                  <a:pt x="359911" y="607004"/>
                  <a:pt x="284035" y="607004"/>
                </a:cubicBezTo>
                <a:cubicBezTo>
                  <a:pt x="127053" y="607004"/>
                  <a:pt x="0" y="480026"/>
                  <a:pt x="0" y="323275"/>
                </a:cubicBezTo>
                <a:cubicBezTo>
                  <a:pt x="0" y="166525"/>
                  <a:pt x="127053" y="39658"/>
                  <a:pt x="284035" y="39658"/>
                </a:cubicBezTo>
                <a:close/>
                <a:moveTo>
                  <a:pt x="506905" y="0"/>
                </a:moveTo>
                <a:cubicBezTo>
                  <a:pt x="507907" y="0"/>
                  <a:pt x="508908" y="111"/>
                  <a:pt x="509798" y="444"/>
                </a:cubicBezTo>
                <a:cubicBezTo>
                  <a:pt x="513470" y="1555"/>
                  <a:pt x="516251" y="4444"/>
                  <a:pt x="516919" y="8222"/>
                </a:cubicBezTo>
                <a:lnTo>
                  <a:pt x="531160" y="76661"/>
                </a:lnTo>
                <a:lnTo>
                  <a:pt x="599696" y="90771"/>
                </a:lnTo>
                <a:cubicBezTo>
                  <a:pt x="603367" y="91549"/>
                  <a:pt x="606371" y="94326"/>
                  <a:pt x="607484" y="97881"/>
                </a:cubicBezTo>
                <a:cubicBezTo>
                  <a:pt x="608485" y="101548"/>
                  <a:pt x="607595" y="105436"/>
                  <a:pt x="604925" y="108103"/>
                </a:cubicBezTo>
                <a:lnTo>
                  <a:pt x="555192" y="157766"/>
                </a:lnTo>
                <a:cubicBezTo>
                  <a:pt x="553189" y="159655"/>
                  <a:pt x="550630" y="160766"/>
                  <a:pt x="547849" y="160766"/>
                </a:cubicBezTo>
                <a:cubicBezTo>
                  <a:pt x="547181" y="160766"/>
                  <a:pt x="546514" y="160655"/>
                  <a:pt x="545846" y="160543"/>
                </a:cubicBezTo>
                <a:lnTo>
                  <a:pt x="498784" y="150877"/>
                </a:lnTo>
                <a:lnTo>
                  <a:pt x="305081" y="344307"/>
                </a:lnTo>
                <a:cubicBezTo>
                  <a:pt x="293510" y="355862"/>
                  <a:pt x="274707" y="355862"/>
                  <a:pt x="263136" y="344307"/>
                </a:cubicBezTo>
                <a:cubicBezTo>
                  <a:pt x="251565" y="332753"/>
                  <a:pt x="251565" y="313976"/>
                  <a:pt x="263136" y="302422"/>
                </a:cubicBezTo>
                <a:lnTo>
                  <a:pt x="456839" y="108992"/>
                </a:lnTo>
                <a:lnTo>
                  <a:pt x="447048" y="61995"/>
                </a:lnTo>
                <a:cubicBezTo>
                  <a:pt x="446380" y="58662"/>
                  <a:pt x="447493" y="55107"/>
                  <a:pt x="449941" y="52663"/>
                </a:cubicBezTo>
                <a:lnTo>
                  <a:pt x="499674" y="3000"/>
                </a:lnTo>
                <a:cubicBezTo>
                  <a:pt x="501565" y="1000"/>
                  <a:pt x="504235" y="0"/>
                  <a:pt x="506905" y="0"/>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1350"/>
          </a:p>
        </p:txBody>
      </p:sp>
      <p:sp>
        <p:nvSpPr>
          <p:cNvPr id="72" name="Freeform 27">
            <a:extLst>
              <a:ext uri="{FF2B5EF4-FFF2-40B4-BE49-F238E27FC236}">
                <a16:creationId xmlns="" xmlns:a16="http://schemas.microsoft.com/office/drawing/2014/main" id="{7C80D756-17B4-493E-8F54-1145AB7A2B4D}"/>
              </a:ext>
            </a:extLst>
          </p:cNvPr>
          <p:cNvSpPr>
            <a:spLocks noEditPoints="1"/>
          </p:cNvSpPr>
          <p:nvPr/>
        </p:nvSpPr>
        <p:spPr bwMode="auto">
          <a:xfrm>
            <a:off x="5605362" y="4203231"/>
            <a:ext cx="271182" cy="213371"/>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06086" h="476881">
                <a:moveTo>
                  <a:pt x="251039" y="152062"/>
                </a:moveTo>
                <a:cubicBezTo>
                  <a:pt x="253940" y="151363"/>
                  <a:pt x="256940" y="152961"/>
                  <a:pt x="258141" y="155559"/>
                </a:cubicBezTo>
                <a:lnTo>
                  <a:pt x="313052" y="277327"/>
                </a:lnTo>
                <a:cubicBezTo>
                  <a:pt x="324855" y="279924"/>
                  <a:pt x="334957" y="288515"/>
                  <a:pt x="339158" y="300701"/>
                </a:cubicBezTo>
                <a:cubicBezTo>
                  <a:pt x="345559" y="319381"/>
                  <a:pt x="335657" y="339759"/>
                  <a:pt x="316853" y="346152"/>
                </a:cubicBezTo>
                <a:cubicBezTo>
                  <a:pt x="298149" y="352545"/>
                  <a:pt x="277845" y="342556"/>
                  <a:pt x="271443" y="323876"/>
                </a:cubicBezTo>
                <a:cubicBezTo>
                  <a:pt x="267243" y="311689"/>
                  <a:pt x="270043" y="298703"/>
                  <a:pt x="277745" y="289414"/>
                </a:cubicBezTo>
                <a:lnTo>
                  <a:pt x="246438" y="159554"/>
                </a:lnTo>
                <a:cubicBezTo>
                  <a:pt x="245638" y="156258"/>
                  <a:pt x="247638" y="152862"/>
                  <a:pt x="251039" y="152062"/>
                </a:cubicBezTo>
                <a:close/>
                <a:moveTo>
                  <a:pt x="285535" y="48647"/>
                </a:moveTo>
                <a:cubicBezTo>
                  <a:pt x="236011" y="51744"/>
                  <a:pt x="190390" y="68126"/>
                  <a:pt x="152572" y="93898"/>
                </a:cubicBezTo>
                <a:lnTo>
                  <a:pt x="192091" y="134454"/>
                </a:lnTo>
                <a:cubicBezTo>
                  <a:pt x="195392" y="137850"/>
                  <a:pt x="197093" y="142245"/>
                  <a:pt x="197093" y="146940"/>
                </a:cubicBezTo>
                <a:cubicBezTo>
                  <a:pt x="196993" y="151635"/>
                  <a:pt x="195092" y="155930"/>
                  <a:pt x="191790" y="159227"/>
                </a:cubicBezTo>
                <a:cubicBezTo>
                  <a:pt x="188489" y="162423"/>
                  <a:pt x="184187" y="164122"/>
                  <a:pt x="179585" y="164122"/>
                </a:cubicBezTo>
                <a:cubicBezTo>
                  <a:pt x="174782" y="164122"/>
                  <a:pt x="170380" y="162323"/>
                  <a:pt x="166979" y="158827"/>
                </a:cubicBezTo>
                <a:lnTo>
                  <a:pt x="124959" y="115674"/>
                </a:lnTo>
                <a:cubicBezTo>
                  <a:pt x="94044" y="143743"/>
                  <a:pt x="70733" y="179005"/>
                  <a:pt x="58328" y="218562"/>
                </a:cubicBezTo>
                <a:lnTo>
                  <a:pt x="116455" y="227453"/>
                </a:lnTo>
                <a:cubicBezTo>
                  <a:pt x="126059" y="228851"/>
                  <a:pt x="132663" y="237841"/>
                  <a:pt x="131162" y="247331"/>
                </a:cubicBezTo>
                <a:cubicBezTo>
                  <a:pt x="129861" y="255822"/>
                  <a:pt x="122458" y="262215"/>
                  <a:pt x="113854" y="262215"/>
                </a:cubicBezTo>
                <a:cubicBezTo>
                  <a:pt x="112953" y="262215"/>
                  <a:pt x="112053" y="262115"/>
                  <a:pt x="111253" y="262015"/>
                </a:cubicBezTo>
                <a:lnTo>
                  <a:pt x="50524" y="252825"/>
                </a:lnTo>
                <a:cubicBezTo>
                  <a:pt x="48923" y="263314"/>
                  <a:pt x="48123" y="274102"/>
                  <a:pt x="48123" y="284990"/>
                </a:cubicBezTo>
                <a:cubicBezTo>
                  <a:pt x="48123" y="314658"/>
                  <a:pt x="54326" y="344226"/>
                  <a:pt x="65931" y="371895"/>
                </a:cubicBezTo>
                <a:lnTo>
                  <a:pt x="128861" y="340530"/>
                </a:lnTo>
                <a:cubicBezTo>
                  <a:pt x="131362" y="339331"/>
                  <a:pt x="133963" y="338731"/>
                  <a:pt x="136664" y="338731"/>
                </a:cubicBezTo>
                <a:cubicBezTo>
                  <a:pt x="143368" y="338731"/>
                  <a:pt x="149370" y="342427"/>
                  <a:pt x="152372" y="348421"/>
                </a:cubicBezTo>
                <a:cubicBezTo>
                  <a:pt x="154473" y="352616"/>
                  <a:pt x="154773" y="357311"/>
                  <a:pt x="153272" y="361806"/>
                </a:cubicBezTo>
                <a:cubicBezTo>
                  <a:pt x="151772" y="366202"/>
                  <a:pt x="148670" y="369798"/>
                  <a:pt x="144468" y="371895"/>
                </a:cubicBezTo>
                <a:lnTo>
                  <a:pt x="82039" y="402962"/>
                </a:lnTo>
                <a:cubicBezTo>
                  <a:pt x="86941" y="410953"/>
                  <a:pt x="91643" y="417745"/>
                  <a:pt x="98046" y="425737"/>
                </a:cubicBezTo>
                <a:lnTo>
                  <a:pt x="100447" y="428833"/>
                </a:lnTo>
                <a:lnTo>
                  <a:pt x="505639" y="428833"/>
                </a:lnTo>
                <a:lnTo>
                  <a:pt x="508040" y="425737"/>
                </a:lnTo>
                <a:cubicBezTo>
                  <a:pt x="513842" y="418445"/>
                  <a:pt x="519245" y="410853"/>
                  <a:pt x="524047" y="402962"/>
                </a:cubicBezTo>
                <a:lnTo>
                  <a:pt x="461618" y="371895"/>
                </a:lnTo>
                <a:cubicBezTo>
                  <a:pt x="457416" y="369798"/>
                  <a:pt x="454314" y="366202"/>
                  <a:pt x="452814" y="361806"/>
                </a:cubicBezTo>
                <a:cubicBezTo>
                  <a:pt x="451313" y="357311"/>
                  <a:pt x="451613" y="352616"/>
                  <a:pt x="453714" y="348421"/>
                </a:cubicBezTo>
                <a:cubicBezTo>
                  <a:pt x="456716" y="342427"/>
                  <a:pt x="462718" y="338731"/>
                  <a:pt x="469422" y="338731"/>
                </a:cubicBezTo>
                <a:cubicBezTo>
                  <a:pt x="472123" y="338731"/>
                  <a:pt x="474724" y="339331"/>
                  <a:pt x="477225" y="340530"/>
                </a:cubicBezTo>
                <a:lnTo>
                  <a:pt x="540055" y="371895"/>
                </a:lnTo>
                <a:cubicBezTo>
                  <a:pt x="551760" y="344325"/>
                  <a:pt x="557963" y="314658"/>
                  <a:pt x="557963" y="284990"/>
                </a:cubicBezTo>
                <a:cubicBezTo>
                  <a:pt x="557963" y="274102"/>
                  <a:pt x="557163" y="263314"/>
                  <a:pt x="555562" y="252825"/>
                </a:cubicBezTo>
                <a:lnTo>
                  <a:pt x="494834" y="262015"/>
                </a:lnTo>
                <a:cubicBezTo>
                  <a:pt x="494033" y="262115"/>
                  <a:pt x="493133" y="262215"/>
                  <a:pt x="492232" y="262215"/>
                </a:cubicBezTo>
                <a:cubicBezTo>
                  <a:pt x="483628" y="262215"/>
                  <a:pt x="476225" y="255822"/>
                  <a:pt x="474924" y="247331"/>
                </a:cubicBezTo>
                <a:cubicBezTo>
                  <a:pt x="473423" y="237841"/>
                  <a:pt x="480027" y="228851"/>
                  <a:pt x="489631" y="227453"/>
                </a:cubicBezTo>
                <a:lnTo>
                  <a:pt x="547759" y="218562"/>
                </a:lnTo>
                <a:cubicBezTo>
                  <a:pt x="535353" y="179005"/>
                  <a:pt x="512042" y="143743"/>
                  <a:pt x="481127" y="115674"/>
                </a:cubicBezTo>
                <a:lnTo>
                  <a:pt x="439107" y="158827"/>
                </a:lnTo>
                <a:cubicBezTo>
                  <a:pt x="435806" y="162323"/>
                  <a:pt x="431304" y="164122"/>
                  <a:pt x="426501" y="164122"/>
                </a:cubicBezTo>
                <a:cubicBezTo>
                  <a:pt x="421899" y="164122"/>
                  <a:pt x="417597" y="162423"/>
                  <a:pt x="414296" y="159227"/>
                </a:cubicBezTo>
                <a:cubicBezTo>
                  <a:pt x="410994" y="155930"/>
                  <a:pt x="409093" y="151635"/>
                  <a:pt x="408993" y="146940"/>
                </a:cubicBezTo>
                <a:cubicBezTo>
                  <a:pt x="408993" y="142245"/>
                  <a:pt x="410694" y="137850"/>
                  <a:pt x="413995" y="134454"/>
                </a:cubicBezTo>
                <a:lnTo>
                  <a:pt x="453514" y="93898"/>
                </a:lnTo>
                <a:cubicBezTo>
                  <a:pt x="415696" y="68126"/>
                  <a:pt x="370075" y="51744"/>
                  <a:pt x="320551" y="48647"/>
                </a:cubicBezTo>
                <a:lnTo>
                  <a:pt x="320551" y="107982"/>
                </a:lnTo>
                <a:cubicBezTo>
                  <a:pt x="320551" y="117572"/>
                  <a:pt x="312748" y="125463"/>
                  <a:pt x="303043" y="125463"/>
                </a:cubicBezTo>
                <a:cubicBezTo>
                  <a:pt x="293438" y="125463"/>
                  <a:pt x="285535" y="117572"/>
                  <a:pt x="285535" y="107982"/>
                </a:cubicBezTo>
                <a:close/>
                <a:moveTo>
                  <a:pt x="303043" y="0"/>
                </a:moveTo>
                <a:cubicBezTo>
                  <a:pt x="470122" y="0"/>
                  <a:pt x="606086" y="127861"/>
                  <a:pt x="606086" y="284990"/>
                </a:cubicBezTo>
                <a:cubicBezTo>
                  <a:pt x="606086" y="352217"/>
                  <a:pt x="580674" y="417546"/>
                  <a:pt x="534552" y="468890"/>
                </a:cubicBezTo>
                <a:cubicBezTo>
                  <a:pt x="529950" y="473984"/>
                  <a:pt x="523447" y="476881"/>
                  <a:pt x="516644" y="476881"/>
                </a:cubicBezTo>
                <a:lnTo>
                  <a:pt x="89442" y="476881"/>
                </a:lnTo>
                <a:cubicBezTo>
                  <a:pt x="82639" y="476881"/>
                  <a:pt x="76136" y="473984"/>
                  <a:pt x="71534" y="468890"/>
                </a:cubicBezTo>
                <a:cubicBezTo>
                  <a:pt x="25412" y="417546"/>
                  <a:pt x="0" y="352217"/>
                  <a:pt x="0" y="284990"/>
                </a:cubicBezTo>
                <a:cubicBezTo>
                  <a:pt x="0" y="127861"/>
                  <a:pt x="135964" y="0"/>
                  <a:pt x="303043" y="0"/>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1350"/>
          </a:p>
        </p:txBody>
      </p:sp>
      <p:sp>
        <p:nvSpPr>
          <p:cNvPr id="73" name="TextBox 35">
            <a:extLst>
              <a:ext uri="{FF2B5EF4-FFF2-40B4-BE49-F238E27FC236}">
                <a16:creationId xmlns="" xmlns:a16="http://schemas.microsoft.com/office/drawing/2014/main" id="{EF49C4F6-3C06-4821-9FA3-48296BB1845D}"/>
              </a:ext>
            </a:extLst>
          </p:cNvPr>
          <p:cNvSpPr txBox="1"/>
          <p:nvPr/>
        </p:nvSpPr>
        <p:spPr>
          <a:xfrm>
            <a:off x="515783" y="4615993"/>
            <a:ext cx="2194764" cy="987578"/>
          </a:xfrm>
          <a:prstGeom prst="rect">
            <a:avLst/>
          </a:prstGeom>
          <a:noFill/>
        </p:spPr>
        <p:txBody>
          <a:bodyPr wrap="square" lIns="0" rIns="0"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pPr algn="r"/>
            <a:r>
              <a:rPr lang="zh-CN" altLang="en-US" dirty="0">
                <a:sym typeface="+mn-lt"/>
              </a:rPr>
              <a:t>请输入文本请输入文本请输入文本请输入文本</a:t>
            </a:r>
            <a:endParaRPr lang="id-ID" altLang="zh-CN" dirty="0">
              <a:sym typeface="+mn-lt"/>
            </a:endParaRPr>
          </a:p>
        </p:txBody>
      </p:sp>
      <p:sp>
        <p:nvSpPr>
          <p:cNvPr id="74" name="TextBox 36">
            <a:extLst>
              <a:ext uri="{FF2B5EF4-FFF2-40B4-BE49-F238E27FC236}">
                <a16:creationId xmlns="" xmlns:a16="http://schemas.microsoft.com/office/drawing/2014/main" id="{412F72B2-1FFF-4DCF-94C5-6AD73D075C83}"/>
              </a:ext>
            </a:extLst>
          </p:cNvPr>
          <p:cNvSpPr txBox="1"/>
          <p:nvPr/>
        </p:nvSpPr>
        <p:spPr>
          <a:xfrm>
            <a:off x="1293314" y="4116146"/>
            <a:ext cx="141723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75" name="TextBox 35">
            <a:extLst>
              <a:ext uri="{FF2B5EF4-FFF2-40B4-BE49-F238E27FC236}">
                <a16:creationId xmlns="" xmlns:a16="http://schemas.microsoft.com/office/drawing/2014/main" id="{70ACF82E-5310-43EC-ACCD-AA11A79B638F}"/>
              </a:ext>
            </a:extLst>
          </p:cNvPr>
          <p:cNvSpPr txBox="1"/>
          <p:nvPr/>
        </p:nvSpPr>
        <p:spPr>
          <a:xfrm>
            <a:off x="515782" y="2377466"/>
            <a:ext cx="2194766" cy="679801"/>
          </a:xfrm>
          <a:prstGeom prst="rect">
            <a:avLst/>
          </a:prstGeom>
          <a:noFill/>
        </p:spPr>
        <p:txBody>
          <a:bodyPr wrap="square" lIns="0" rIns="0" rtlCol="0">
            <a:spAutoFit/>
          </a:bodyPr>
          <a:lstStyle>
            <a:defPPr>
              <a:defRPr lang="zh-CN"/>
            </a:defPPr>
            <a:lvl1pPr lvl="0">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pPr algn="r"/>
            <a:r>
              <a:rPr lang="zh-CN" altLang="en-US" dirty="0">
                <a:sym typeface="+mn-lt"/>
              </a:rPr>
              <a:t>请输入文本请输入文本请输入文本请输入文本</a:t>
            </a:r>
            <a:endParaRPr lang="id-ID" altLang="zh-CN" dirty="0">
              <a:sym typeface="+mn-lt"/>
            </a:endParaRPr>
          </a:p>
        </p:txBody>
      </p:sp>
      <p:sp>
        <p:nvSpPr>
          <p:cNvPr id="76" name="TextBox 36">
            <a:extLst>
              <a:ext uri="{FF2B5EF4-FFF2-40B4-BE49-F238E27FC236}">
                <a16:creationId xmlns="" xmlns:a16="http://schemas.microsoft.com/office/drawing/2014/main" id="{598895E3-4BA0-43E8-BF1A-62F725AF9E6D}"/>
              </a:ext>
            </a:extLst>
          </p:cNvPr>
          <p:cNvSpPr txBox="1"/>
          <p:nvPr/>
        </p:nvSpPr>
        <p:spPr>
          <a:xfrm>
            <a:off x="1293314" y="1877620"/>
            <a:ext cx="141723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77" name="直接连接符 76">
            <a:extLst>
              <a:ext uri="{FF2B5EF4-FFF2-40B4-BE49-F238E27FC236}">
                <a16:creationId xmlns="" xmlns:a16="http://schemas.microsoft.com/office/drawing/2014/main" id="{9003A60A-C72C-4179-9557-DF8480B3CCB3}"/>
              </a:ext>
            </a:extLst>
          </p:cNvPr>
          <p:cNvCxnSpPr/>
          <p:nvPr/>
        </p:nvCxnSpPr>
        <p:spPr>
          <a:xfrm>
            <a:off x="2149077" y="2300753"/>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 xmlns:a16="http://schemas.microsoft.com/office/drawing/2014/main" id="{6D9E38B2-A96B-4E91-B6A2-EAC0655BC57B}"/>
              </a:ext>
            </a:extLst>
          </p:cNvPr>
          <p:cNvCxnSpPr/>
          <p:nvPr/>
        </p:nvCxnSpPr>
        <p:spPr>
          <a:xfrm>
            <a:off x="2149077" y="4534313"/>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0" name="TextBox 35">
            <a:extLst>
              <a:ext uri="{FF2B5EF4-FFF2-40B4-BE49-F238E27FC236}">
                <a16:creationId xmlns="" xmlns:a16="http://schemas.microsoft.com/office/drawing/2014/main" id="{4AA3F841-8075-486D-9E8F-5D27C5DB0405}"/>
              </a:ext>
            </a:extLst>
          </p:cNvPr>
          <p:cNvSpPr txBox="1"/>
          <p:nvPr/>
        </p:nvSpPr>
        <p:spPr>
          <a:xfrm flipH="1">
            <a:off x="6512232" y="4615993"/>
            <a:ext cx="2115986" cy="679801"/>
          </a:xfrm>
          <a:prstGeom prst="rect">
            <a:avLst/>
          </a:prstGeom>
          <a:noFill/>
        </p:spPr>
        <p:txBody>
          <a:bodyPr wrap="square" lIns="0" rIns="0" rtlCol="0">
            <a:spAutoFit/>
          </a:bodyPr>
          <a:lstStyle>
            <a:defPPr>
              <a:defRPr lang="zh-CN"/>
            </a:defPPr>
            <a:lvl1pPr lvl="0" algn="r">
              <a:lnSpc>
                <a:spcPct val="125000"/>
              </a:lnSpc>
              <a:defRPr kumimoji="0" sz="1600" b="0" i="0" u="none" strike="noStrike" cap="none" spc="0" normalizeH="0" baseline="0">
                <a:ln>
                  <a:noFill/>
                </a:ln>
                <a:solidFill>
                  <a:schemeClr val="tx1">
                    <a:lumMod val="75000"/>
                    <a:lumOff val="25000"/>
                  </a:schemeClr>
                </a:solidFill>
                <a:effectLst/>
                <a:uLnTx/>
                <a:uFillTx/>
                <a:latin typeface="+mn-ea"/>
              </a:defRPr>
            </a:lvl1pPr>
          </a:lstStyle>
          <a:p>
            <a:pPr algn="l"/>
            <a:r>
              <a:rPr lang="zh-CN" altLang="en-US" dirty="0">
                <a:sym typeface="+mn-lt"/>
              </a:rPr>
              <a:t>请输入文本请输入文本请输入文本请输入文本</a:t>
            </a:r>
            <a:endParaRPr lang="id-ID" altLang="zh-CN" dirty="0">
              <a:sym typeface="+mn-lt"/>
            </a:endParaRPr>
          </a:p>
        </p:txBody>
      </p:sp>
      <p:sp>
        <p:nvSpPr>
          <p:cNvPr id="81" name="TextBox 36">
            <a:extLst>
              <a:ext uri="{FF2B5EF4-FFF2-40B4-BE49-F238E27FC236}">
                <a16:creationId xmlns="" xmlns:a16="http://schemas.microsoft.com/office/drawing/2014/main" id="{30649A91-22D5-4487-A418-B0BF31255758}"/>
              </a:ext>
            </a:extLst>
          </p:cNvPr>
          <p:cNvSpPr txBox="1"/>
          <p:nvPr/>
        </p:nvSpPr>
        <p:spPr>
          <a:xfrm flipH="1">
            <a:off x="6512232" y="4116146"/>
            <a:ext cx="1417234" cy="369332"/>
          </a:xfrm>
          <a:prstGeom prst="rect">
            <a:avLst/>
          </a:prstGeom>
          <a:noFill/>
        </p:spPr>
        <p:txBody>
          <a:bodyPr wrap="square" lIns="0" rIns="0"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82" name="TextBox 35">
            <a:extLst>
              <a:ext uri="{FF2B5EF4-FFF2-40B4-BE49-F238E27FC236}">
                <a16:creationId xmlns="" xmlns:a16="http://schemas.microsoft.com/office/drawing/2014/main" id="{EC0DC0FF-2246-41DC-A33F-E205D25350F8}"/>
              </a:ext>
            </a:extLst>
          </p:cNvPr>
          <p:cNvSpPr txBox="1"/>
          <p:nvPr/>
        </p:nvSpPr>
        <p:spPr>
          <a:xfrm flipH="1">
            <a:off x="6512232" y="2377466"/>
            <a:ext cx="2115986" cy="679801"/>
          </a:xfrm>
          <a:prstGeom prst="rect">
            <a:avLst/>
          </a:prstGeom>
          <a:noFill/>
        </p:spPr>
        <p:txBody>
          <a:bodyPr wrap="square" lIns="0" rIns="0"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83" name="TextBox 36">
            <a:extLst>
              <a:ext uri="{FF2B5EF4-FFF2-40B4-BE49-F238E27FC236}">
                <a16:creationId xmlns="" xmlns:a16="http://schemas.microsoft.com/office/drawing/2014/main" id="{1C491D51-C650-4D6A-AA62-AC05DAE68D08}"/>
              </a:ext>
            </a:extLst>
          </p:cNvPr>
          <p:cNvSpPr txBox="1"/>
          <p:nvPr/>
        </p:nvSpPr>
        <p:spPr>
          <a:xfrm flipH="1">
            <a:off x="6512232" y="1877620"/>
            <a:ext cx="1417234" cy="369332"/>
          </a:xfrm>
          <a:prstGeom prst="rect">
            <a:avLst/>
          </a:prstGeom>
          <a:noFill/>
        </p:spPr>
        <p:txBody>
          <a:bodyPr wrap="square" lIns="0" rIns="0"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84" name="直接连接符 83">
            <a:extLst>
              <a:ext uri="{FF2B5EF4-FFF2-40B4-BE49-F238E27FC236}">
                <a16:creationId xmlns="" xmlns:a16="http://schemas.microsoft.com/office/drawing/2014/main" id="{72E824EC-6FD0-4736-9351-F51477D6E354}"/>
              </a:ext>
            </a:extLst>
          </p:cNvPr>
          <p:cNvCxnSpPr/>
          <p:nvPr/>
        </p:nvCxnSpPr>
        <p:spPr>
          <a:xfrm flipH="1">
            <a:off x="6512232" y="2300753"/>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 xmlns:a16="http://schemas.microsoft.com/office/drawing/2014/main" id="{74311F87-D93C-4BAF-9556-EA062EF87F3A}"/>
              </a:ext>
            </a:extLst>
          </p:cNvPr>
          <p:cNvCxnSpPr/>
          <p:nvPr/>
        </p:nvCxnSpPr>
        <p:spPr>
          <a:xfrm flipH="1">
            <a:off x="6512232" y="4534313"/>
            <a:ext cx="480193"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76484389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815C2440-A8B1-4515-873C-1F1AD393B103}"/>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8AE4BCAB-D0C0-46D6-9D46-273B86B861C1}"/>
              </a:ext>
            </a:extLst>
          </p:cNvPr>
          <p:cNvSpPr>
            <a:spLocks noGrp="1"/>
          </p:cNvSpPr>
          <p:nvPr>
            <p:ph type="body" sz="quarter" idx="10"/>
          </p:nvPr>
        </p:nvSpPr>
        <p:spPr/>
        <p:txBody>
          <a:bodyPr>
            <a:normAutofit fontScale="85000" lnSpcReduction="10000"/>
          </a:bodyPr>
          <a:lstStyle/>
          <a:p>
            <a:r>
              <a:rPr lang="zh-CN" altLang="en-US" dirty="0">
                <a:sym typeface="+mn-lt"/>
              </a:rPr>
              <a:t>四点组成一个整体式</a:t>
            </a:r>
            <a:endParaRPr lang="en-US" altLang="zh-CN" dirty="0">
              <a:sym typeface="+mn-lt"/>
            </a:endParaRPr>
          </a:p>
        </p:txBody>
      </p:sp>
      <p:sp>
        <p:nvSpPr>
          <p:cNvPr id="46" name="Freeform 12">
            <a:extLst>
              <a:ext uri="{FF2B5EF4-FFF2-40B4-BE49-F238E27FC236}">
                <a16:creationId xmlns="" xmlns:a16="http://schemas.microsoft.com/office/drawing/2014/main" id="{B85B0281-97BC-4DBA-BE11-83555CC60FF9}"/>
              </a:ext>
            </a:extLst>
          </p:cNvPr>
          <p:cNvSpPr/>
          <p:nvPr/>
        </p:nvSpPr>
        <p:spPr bwMode="auto">
          <a:xfrm>
            <a:off x="3329225" y="2153251"/>
            <a:ext cx="2593128" cy="3485781"/>
          </a:xfrm>
          <a:custGeom>
            <a:avLst/>
            <a:gdLst>
              <a:gd name="T0" fmla="*/ 203 w 595"/>
              <a:gd name="T1" fmla="*/ 800 h 800"/>
              <a:gd name="T2" fmla="*/ 419 w 595"/>
              <a:gd name="T3" fmla="*/ 800 h 800"/>
              <a:gd name="T4" fmla="*/ 335 w 595"/>
              <a:gd name="T5" fmla="*/ 556 h 800"/>
              <a:gd name="T6" fmla="*/ 473 w 595"/>
              <a:gd name="T7" fmla="*/ 332 h 800"/>
              <a:gd name="T8" fmla="*/ 587 w 595"/>
              <a:gd name="T9" fmla="*/ 344 h 800"/>
              <a:gd name="T10" fmla="*/ 388 w 595"/>
              <a:gd name="T11" fmla="*/ 338 h 800"/>
              <a:gd name="T12" fmla="*/ 463 w 595"/>
              <a:gd name="T13" fmla="*/ 247 h 800"/>
              <a:gd name="T14" fmla="*/ 595 w 595"/>
              <a:gd name="T15" fmla="*/ 210 h 800"/>
              <a:gd name="T16" fmla="*/ 484 w 595"/>
              <a:gd name="T17" fmla="*/ 219 h 800"/>
              <a:gd name="T18" fmla="*/ 498 w 595"/>
              <a:gd name="T19" fmla="*/ 102 h 800"/>
              <a:gd name="T20" fmla="*/ 476 w 595"/>
              <a:gd name="T21" fmla="*/ 209 h 800"/>
              <a:gd name="T22" fmla="*/ 324 w 595"/>
              <a:gd name="T23" fmla="*/ 342 h 800"/>
              <a:gd name="T24" fmla="*/ 322 w 595"/>
              <a:gd name="T25" fmla="*/ 187 h 800"/>
              <a:gd name="T26" fmla="*/ 394 w 595"/>
              <a:gd name="T27" fmla="*/ 95 h 800"/>
              <a:gd name="T28" fmla="*/ 309 w 595"/>
              <a:gd name="T29" fmla="*/ 170 h 800"/>
              <a:gd name="T30" fmla="*/ 272 w 595"/>
              <a:gd name="T31" fmla="*/ 61 h 800"/>
              <a:gd name="T32" fmla="*/ 178 w 595"/>
              <a:gd name="T33" fmla="*/ 0 h 800"/>
              <a:gd name="T34" fmla="*/ 273 w 595"/>
              <a:gd name="T35" fmla="*/ 135 h 800"/>
              <a:gd name="T36" fmla="*/ 207 w 595"/>
              <a:gd name="T37" fmla="*/ 96 h 800"/>
              <a:gd name="T38" fmla="*/ 108 w 595"/>
              <a:gd name="T39" fmla="*/ 91 h 800"/>
              <a:gd name="T40" fmla="*/ 59 w 595"/>
              <a:gd name="T41" fmla="*/ 60 h 800"/>
              <a:gd name="T42" fmla="*/ 115 w 595"/>
              <a:gd name="T43" fmla="*/ 102 h 800"/>
              <a:gd name="T44" fmla="*/ 227 w 595"/>
              <a:gd name="T45" fmla="*/ 124 h 800"/>
              <a:gd name="T46" fmla="*/ 282 w 595"/>
              <a:gd name="T47" fmla="*/ 203 h 800"/>
              <a:gd name="T48" fmla="*/ 274 w 595"/>
              <a:gd name="T49" fmla="*/ 424 h 800"/>
              <a:gd name="T50" fmla="*/ 217 w 595"/>
              <a:gd name="T51" fmla="*/ 372 h 800"/>
              <a:gd name="T52" fmla="*/ 136 w 595"/>
              <a:gd name="T53" fmla="*/ 299 h 800"/>
              <a:gd name="T54" fmla="*/ 123 w 595"/>
              <a:gd name="T55" fmla="*/ 209 h 800"/>
              <a:gd name="T56" fmla="*/ 130 w 595"/>
              <a:gd name="T57" fmla="*/ 312 h 800"/>
              <a:gd name="T58" fmla="*/ 0 w 595"/>
              <a:gd name="T59" fmla="*/ 318 h 800"/>
              <a:gd name="T60" fmla="*/ 131 w 595"/>
              <a:gd name="T61" fmla="*/ 330 h 800"/>
              <a:gd name="T62" fmla="*/ 230 w 595"/>
              <a:gd name="T63" fmla="*/ 430 h 800"/>
              <a:gd name="T64" fmla="*/ 257 w 595"/>
              <a:gd name="T65" fmla="*/ 485 h 800"/>
              <a:gd name="T66" fmla="*/ 92 w 595"/>
              <a:gd name="T67" fmla="*/ 502 h 800"/>
              <a:gd name="T68" fmla="*/ 190 w 595"/>
              <a:gd name="T69" fmla="*/ 482 h 800"/>
              <a:gd name="T70" fmla="*/ 275 w 595"/>
              <a:gd name="T71" fmla="*/ 605 h 800"/>
              <a:gd name="T72" fmla="*/ 203 w 595"/>
              <a:gd name="T73" fmla="*/ 8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5" h="800">
                <a:moveTo>
                  <a:pt x="203" y="800"/>
                </a:moveTo>
                <a:cubicBezTo>
                  <a:pt x="442" y="800"/>
                  <a:pt x="419" y="800"/>
                  <a:pt x="419" y="800"/>
                </a:cubicBezTo>
                <a:cubicBezTo>
                  <a:pt x="419" y="800"/>
                  <a:pt x="335" y="782"/>
                  <a:pt x="335" y="556"/>
                </a:cubicBezTo>
                <a:cubicBezTo>
                  <a:pt x="335" y="462"/>
                  <a:pt x="400" y="338"/>
                  <a:pt x="473" y="332"/>
                </a:cubicBezTo>
                <a:cubicBezTo>
                  <a:pt x="545" y="327"/>
                  <a:pt x="587" y="344"/>
                  <a:pt x="587" y="344"/>
                </a:cubicBezTo>
                <a:cubicBezTo>
                  <a:pt x="587" y="344"/>
                  <a:pt x="497" y="284"/>
                  <a:pt x="388" y="338"/>
                </a:cubicBezTo>
                <a:cubicBezTo>
                  <a:pt x="388" y="338"/>
                  <a:pt x="416" y="282"/>
                  <a:pt x="463" y="247"/>
                </a:cubicBezTo>
                <a:cubicBezTo>
                  <a:pt x="510" y="212"/>
                  <a:pt x="578" y="209"/>
                  <a:pt x="595" y="210"/>
                </a:cubicBezTo>
                <a:cubicBezTo>
                  <a:pt x="595" y="210"/>
                  <a:pt x="542" y="192"/>
                  <a:pt x="484" y="219"/>
                </a:cubicBezTo>
                <a:cubicBezTo>
                  <a:pt x="484" y="219"/>
                  <a:pt x="528" y="188"/>
                  <a:pt x="498" y="102"/>
                </a:cubicBezTo>
                <a:cubicBezTo>
                  <a:pt x="498" y="102"/>
                  <a:pt x="507" y="178"/>
                  <a:pt x="476" y="209"/>
                </a:cubicBezTo>
                <a:cubicBezTo>
                  <a:pt x="445" y="241"/>
                  <a:pt x="349" y="297"/>
                  <a:pt x="324" y="342"/>
                </a:cubicBezTo>
                <a:cubicBezTo>
                  <a:pt x="324" y="342"/>
                  <a:pt x="304" y="256"/>
                  <a:pt x="322" y="187"/>
                </a:cubicBezTo>
                <a:cubicBezTo>
                  <a:pt x="338" y="127"/>
                  <a:pt x="383" y="98"/>
                  <a:pt x="394" y="95"/>
                </a:cubicBezTo>
                <a:cubicBezTo>
                  <a:pt x="394" y="95"/>
                  <a:pt x="336" y="103"/>
                  <a:pt x="309" y="170"/>
                </a:cubicBezTo>
                <a:cubicBezTo>
                  <a:pt x="309" y="170"/>
                  <a:pt x="309" y="112"/>
                  <a:pt x="272" y="61"/>
                </a:cubicBezTo>
                <a:cubicBezTo>
                  <a:pt x="234" y="11"/>
                  <a:pt x="192" y="3"/>
                  <a:pt x="178" y="0"/>
                </a:cubicBezTo>
                <a:cubicBezTo>
                  <a:pt x="178" y="0"/>
                  <a:pt x="270" y="33"/>
                  <a:pt x="273" y="135"/>
                </a:cubicBezTo>
                <a:cubicBezTo>
                  <a:pt x="273" y="135"/>
                  <a:pt x="248" y="105"/>
                  <a:pt x="207" y="96"/>
                </a:cubicBezTo>
                <a:cubicBezTo>
                  <a:pt x="166" y="88"/>
                  <a:pt x="128" y="95"/>
                  <a:pt x="108" y="91"/>
                </a:cubicBezTo>
                <a:cubicBezTo>
                  <a:pt x="87" y="87"/>
                  <a:pt x="63" y="69"/>
                  <a:pt x="59" y="60"/>
                </a:cubicBezTo>
                <a:cubicBezTo>
                  <a:pt x="59" y="60"/>
                  <a:pt x="71" y="88"/>
                  <a:pt x="115" y="102"/>
                </a:cubicBezTo>
                <a:cubicBezTo>
                  <a:pt x="154" y="114"/>
                  <a:pt x="197" y="104"/>
                  <a:pt x="227" y="124"/>
                </a:cubicBezTo>
                <a:cubicBezTo>
                  <a:pt x="257" y="144"/>
                  <a:pt x="277" y="172"/>
                  <a:pt x="282" y="203"/>
                </a:cubicBezTo>
                <a:cubicBezTo>
                  <a:pt x="287" y="231"/>
                  <a:pt x="295" y="335"/>
                  <a:pt x="274" y="424"/>
                </a:cubicBezTo>
                <a:cubicBezTo>
                  <a:pt x="274" y="424"/>
                  <a:pt x="250" y="393"/>
                  <a:pt x="217" y="372"/>
                </a:cubicBezTo>
                <a:cubicBezTo>
                  <a:pt x="183" y="349"/>
                  <a:pt x="148" y="318"/>
                  <a:pt x="136" y="299"/>
                </a:cubicBezTo>
                <a:cubicBezTo>
                  <a:pt x="124" y="281"/>
                  <a:pt x="121" y="234"/>
                  <a:pt x="123" y="209"/>
                </a:cubicBezTo>
                <a:cubicBezTo>
                  <a:pt x="123" y="209"/>
                  <a:pt x="105" y="271"/>
                  <a:pt x="130" y="312"/>
                </a:cubicBezTo>
                <a:cubicBezTo>
                  <a:pt x="130" y="312"/>
                  <a:pt x="70" y="282"/>
                  <a:pt x="0" y="318"/>
                </a:cubicBezTo>
                <a:cubicBezTo>
                  <a:pt x="0" y="318"/>
                  <a:pt x="83" y="298"/>
                  <a:pt x="131" y="330"/>
                </a:cubicBezTo>
                <a:cubicBezTo>
                  <a:pt x="183" y="364"/>
                  <a:pt x="216" y="408"/>
                  <a:pt x="230" y="430"/>
                </a:cubicBezTo>
                <a:cubicBezTo>
                  <a:pt x="244" y="453"/>
                  <a:pt x="257" y="485"/>
                  <a:pt x="257" y="485"/>
                </a:cubicBezTo>
                <a:cubicBezTo>
                  <a:pt x="257" y="485"/>
                  <a:pt x="182" y="437"/>
                  <a:pt x="92" y="502"/>
                </a:cubicBezTo>
                <a:cubicBezTo>
                  <a:pt x="92" y="502"/>
                  <a:pt x="145" y="475"/>
                  <a:pt x="190" y="482"/>
                </a:cubicBezTo>
                <a:cubicBezTo>
                  <a:pt x="235" y="489"/>
                  <a:pt x="275" y="528"/>
                  <a:pt x="275" y="605"/>
                </a:cubicBezTo>
                <a:cubicBezTo>
                  <a:pt x="275" y="681"/>
                  <a:pt x="257" y="753"/>
                  <a:pt x="203" y="800"/>
                </a:cubicBezTo>
                <a:close/>
              </a:path>
            </a:pathLst>
          </a:custGeom>
          <a:solidFill>
            <a:schemeClr val="bg1">
              <a:lumMod val="50000"/>
            </a:schemeClr>
          </a:solidFill>
          <a:ln>
            <a:noFill/>
          </a:ln>
        </p:spPr>
        <p:txBody>
          <a:bodyPr vert="horz" wrap="square" lIns="121920" tIns="60960" rIns="121920" bIns="60960" numCol="1" anchor="t" anchorCtr="0" compatLnSpc="1"/>
          <a:lstStyle/>
          <a:p>
            <a:endParaRPr lang="zh-CN" altLang="en-US" sz="2400" dirty="0"/>
          </a:p>
        </p:txBody>
      </p:sp>
      <p:sp>
        <p:nvSpPr>
          <p:cNvPr id="47" name="Oval 7">
            <a:extLst>
              <a:ext uri="{FF2B5EF4-FFF2-40B4-BE49-F238E27FC236}">
                <a16:creationId xmlns="" xmlns:a16="http://schemas.microsoft.com/office/drawing/2014/main" id="{F34DE675-438F-47E2-80F6-43FA3DB2B1A1}"/>
              </a:ext>
            </a:extLst>
          </p:cNvPr>
          <p:cNvSpPr>
            <a:spLocks noChangeArrowheads="1"/>
          </p:cNvSpPr>
          <p:nvPr/>
        </p:nvSpPr>
        <p:spPr bwMode="auto">
          <a:xfrm>
            <a:off x="4013396" y="2042227"/>
            <a:ext cx="1110287" cy="1110287"/>
          </a:xfrm>
          <a:prstGeom prst="ellipse">
            <a:avLst/>
          </a:prstGeom>
          <a:solidFill>
            <a:schemeClr val="bg1">
              <a:lumMod val="50000"/>
              <a:alpha val="10000"/>
            </a:schemeClr>
          </a:solidFill>
          <a:ln>
            <a:noFill/>
          </a:ln>
        </p:spPr>
        <p:txBody>
          <a:bodyPr vert="horz" wrap="square" lIns="121920" tIns="60960" rIns="121920" bIns="60960" numCol="1" anchor="t" anchorCtr="0" compatLnSpc="1"/>
          <a:lstStyle/>
          <a:p>
            <a:endParaRPr lang="zh-CN" altLang="en-US" sz="2400"/>
          </a:p>
        </p:txBody>
      </p:sp>
      <p:sp>
        <p:nvSpPr>
          <p:cNvPr id="48" name="Oval 5">
            <a:extLst>
              <a:ext uri="{FF2B5EF4-FFF2-40B4-BE49-F238E27FC236}">
                <a16:creationId xmlns="" xmlns:a16="http://schemas.microsoft.com/office/drawing/2014/main" id="{553693D7-E5CC-4A9A-BB03-C1EF887F2EE3}"/>
              </a:ext>
            </a:extLst>
          </p:cNvPr>
          <p:cNvSpPr>
            <a:spLocks noChangeArrowheads="1"/>
          </p:cNvSpPr>
          <p:nvPr/>
        </p:nvSpPr>
        <p:spPr bwMode="auto">
          <a:xfrm>
            <a:off x="3218864" y="2291719"/>
            <a:ext cx="1110287" cy="1112130"/>
          </a:xfrm>
          <a:prstGeom prst="ellipse">
            <a:avLst/>
          </a:prstGeom>
          <a:solidFill>
            <a:schemeClr val="bg1">
              <a:lumMod val="50000"/>
              <a:alpha val="10000"/>
            </a:schemeClr>
          </a:solidFill>
          <a:ln>
            <a:noFill/>
          </a:ln>
        </p:spPr>
        <p:txBody>
          <a:bodyPr vert="horz" wrap="square" lIns="121920" tIns="60960" rIns="121920" bIns="60960" numCol="1" anchor="t" anchorCtr="0" compatLnSpc="1"/>
          <a:lstStyle/>
          <a:p>
            <a:endParaRPr lang="zh-CN" altLang="en-US" sz="2400"/>
          </a:p>
        </p:txBody>
      </p:sp>
      <p:sp>
        <p:nvSpPr>
          <p:cNvPr id="49" name="Oval 6">
            <a:extLst>
              <a:ext uri="{FF2B5EF4-FFF2-40B4-BE49-F238E27FC236}">
                <a16:creationId xmlns="" xmlns:a16="http://schemas.microsoft.com/office/drawing/2014/main" id="{8A24DE62-EECD-42EB-AED5-BB3FD56D20B8}"/>
              </a:ext>
            </a:extLst>
          </p:cNvPr>
          <p:cNvSpPr>
            <a:spLocks noChangeArrowheads="1"/>
          </p:cNvSpPr>
          <p:nvPr/>
        </p:nvSpPr>
        <p:spPr bwMode="auto">
          <a:xfrm>
            <a:off x="4633019" y="2231450"/>
            <a:ext cx="857614" cy="857613"/>
          </a:xfrm>
          <a:prstGeom prst="ellipse">
            <a:avLst/>
          </a:prstGeom>
          <a:solidFill>
            <a:schemeClr val="bg1">
              <a:lumMod val="50000"/>
              <a:alpha val="10000"/>
            </a:schemeClr>
          </a:solidFill>
          <a:ln>
            <a:noFill/>
          </a:ln>
        </p:spPr>
        <p:txBody>
          <a:bodyPr vert="horz" wrap="square" lIns="121920" tIns="60960" rIns="121920" bIns="60960" numCol="1" anchor="t" anchorCtr="0" compatLnSpc="1"/>
          <a:lstStyle/>
          <a:p>
            <a:endParaRPr lang="zh-CN" altLang="en-US" sz="2400"/>
          </a:p>
        </p:txBody>
      </p:sp>
      <p:sp>
        <p:nvSpPr>
          <p:cNvPr id="50" name="Oval 8">
            <a:extLst>
              <a:ext uri="{FF2B5EF4-FFF2-40B4-BE49-F238E27FC236}">
                <a16:creationId xmlns="" xmlns:a16="http://schemas.microsoft.com/office/drawing/2014/main" id="{E83EACB8-6229-4A36-B017-A0F35D2F5D0F}"/>
              </a:ext>
            </a:extLst>
          </p:cNvPr>
          <p:cNvSpPr>
            <a:spLocks noChangeArrowheads="1"/>
          </p:cNvSpPr>
          <p:nvPr/>
        </p:nvSpPr>
        <p:spPr bwMode="auto">
          <a:xfrm>
            <a:off x="4662528" y="2775527"/>
            <a:ext cx="1045735" cy="1045734"/>
          </a:xfrm>
          <a:prstGeom prst="ellipse">
            <a:avLst/>
          </a:prstGeom>
          <a:solidFill>
            <a:schemeClr val="bg1">
              <a:lumMod val="50000"/>
              <a:alpha val="10000"/>
            </a:schemeClr>
          </a:solidFill>
          <a:ln>
            <a:noFill/>
          </a:ln>
        </p:spPr>
        <p:txBody>
          <a:bodyPr vert="horz" wrap="square" lIns="121920" tIns="60960" rIns="121920" bIns="60960" numCol="1" anchor="t" anchorCtr="0" compatLnSpc="1"/>
          <a:lstStyle/>
          <a:p>
            <a:endParaRPr lang="zh-CN" altLang="en-US" sz="2400"/>
          </a:p>
        </p:txBody>
      </p:sp>
      <p:sp>
        <p:nvSpPr>
          <p:cNvPr id="51" name="Oval 9">
            <a:extLst>
              <a:ext uri="{FF2B5EF4-FFF2-40B4-BE49-F238E27FC236}">
                <a16:creationId xmlns="" xmlns:a16="http://schemas.microsoft.com/office/drawing/2014/main" id="{4B999CAE-9D72-4EED-888B-2271B759EE52}"/>
              </a:ext>
            </a:extLst>
          </p:cNvPr>
          <p:cNvSpPr>
            <a:spLocks noChangeArrowheads="1"/>
          </p:cNvSpPr>
          <p:nvPr/>
        </p:nvSpPr>
        <p:spPr bwMode="auto">
          <a:xfrm>
            <a:off x="5033303" y="2635287"/>
            <a:ext cx="1045736" cy="1045734"/>
          </a:xfrm>
          <a:prstGeom prst="ellipse">
            <a:avLst/>
          </a:prstGeom>
          <a:solidFill>
            <a:schemeClr val="bg1">
              <a:lumMod val="50000"/>
              <a:alpha val="10000"/>
            </a:schemeClr>
          </a:solidFill>
          <a:ln>
            <a:noFill/>
          </a:ln>
        </p:spPr>
        <p:txBody>
          <a:bodyPr vert="horz" wrap="square" lIns="121920" tIns="60960" rIns="121920" bIns="60960" numCol="1" anchor="t" anchorCtr="0" compatLnSpc="1"/>
          <a:lstStyle/>
          <a:p>
            <a:endParaRPr lang="zh-CN" altLang="en-US" sz="2400"/>
          </a:p>
        </p:txBody>
      </p:sp>
      <p:sp>
        <p:nvSpPr>
          <p:cNvPr id="52" name="Oval 10">
            <a:extLst>
              <a:ext uri="{FF2B5EF4-FFF2-40B4-BE49-F238E27FC236}">
                <a16:creationId xmlns="" xmlns:a16="http://schemas.microsoft.com/office/drawing/2014/main" id="{C9FE353A-BF6E-4975-A1E7-1BCDD735F1DD}"/>
              </a:ext>
            </a:extLst>
          </p:cNvPr>
          <p:cNvSpPr>
            <a:spLocks noChangeArrowheads="1"/>
          </p:cNvSpPr>
          <p:nvPr/>
        </p:nvSpPr>
        <p:spPr bwMode="auto">
          <a:xfrm>
            <a:off x="3530110" y="3529857"/>
            <a:ext cx="1045735" cy="1045734"/>
          </a:xfrm>
          <a:prstGeom prst="ellipse">
            <a:avLst/>
          </a:prstGeom>
          <a:solidFill>
            <a:schemeClr val="bg1">
              <a:lumMod val="50000"/>
              <a:alpha val="10000"/>
            </a:schemeClr>
          </a:solidFill>
          <a:ln>
            <a:noFill/>
          </a:ln>
        </p:spPr>
        <p:txBody>
          <a:bodyPr vert="horz" wrap="square" lIns="121920" tIns="60960" rIns="121920" bIns="60960" numCol="1" anchor="t" anchorCtr="0" compatLnSpc="1"/>
          <a:lstStyle/>
          <a:p>
            <a:endParaRPr lang="zh-CN" altLang="en-US" sz="2400"/>
          </a:p>
        </p:txBody>
      </p:sp>
      <p:sp>
        <p:nvSpPr>
          <p:cNvPr id="53" name="Oval 11">
            <a:extLst>
              <a:ext uri="{FF2B5EF4-FFF2-40B4-BE49-F238E27FC236}">
                <a16:creationId xmlns="" xmlns:a16="http://schemas.microsoft.com/office/drawing/2014/main" id="{C8161AF8-A464-463A-BAB3-AE9A6D1F5672}"/>
              </a:ext>
            </a:extLst>
          </p:cNvPr>
          <p:cNvSpPr>
            <a:spLocks noChangeArrowheads="1"/>
          </p:cNvSpPr>
          <p:nvPr/>
        </p:nvSpPr>
        <p:spPr bwMode="auto">
          <a:xfrm>
            <a:off x="3064961" y="3025919"/>
            <a:ext cx="815193" cy="809660"/>
          </a:xfrm>
          <a:prstGeom prst="ellipse">
            <a:avLst/>
          </a:prstGeom>
          <a:solidFill>
            <a:schemeClr val="bg1">
              <a:lumMod val="50000"/>
              <a:alpha val="10000"/>
            </a:schemeClr>
          </a:solidFill>
          <a:ln>
            <a:noFill/>
          </a:ln>
        </p:spPr>
        <p:txBody>
          <a:bodyPr vert="horz" wrap="square" lIns="121920" tIns="60960" rIns="121920" bIns="60960" numCol="1" anchor="t" anchorCtr="0" compatLnSpc="1"/>
          <a:lstStyle/>
          <a:p>
            <a:endParaRPr lang="zh-CN" altLang="en-US" sz="2400" dirty="0"/>
          </a:p>
        </p:txBody>
      </p:sp>
      <p:sp>
        <p:nvSpPr>
          <p:cNvPr id="67" name="椭圆 5">
            <a:extLst>
              <a:ext uri="{FF2B5EF4-FFF2-40B4-BE49-F238E27FC236}">
                <a16:creationId xmlns="" xmlns:a16="http://schemas.microsoft.com/office/drawing/2014/main" id="{223D68CB-6980-4E1E-8500-46267B4FAF9F}"/>
              </a:ext>
            </a:extLst>
          </p:cNvPr>
          <p:cNvSpPr/>
          <p:nvPr/>
        </p:nvSpPr>
        <p:spPr>
          <a:xfrm rot="6107700">
            <a:off x="3457504" y="1992450"/>
            <a:ext cx="1084298" cy="1086492"/>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5">
            <a:extLst>
              <a:ext uri="{FF2B5EF4-FFF2-40B4-BE49-F238E27FC236}">
                <a16:creationId xmlns="" xmlns:a16="http://schemas.microsoft.com/office/drawing/2014/main" id="{1AD2172D-0FEA-4079-A639-0932C73A289B}"/>
              </a:ext>
            </a:extLst>
          </p:cNvPr>
          <p:cNvSpPr/>
          <p:nvPr/>
        </p:nvSpPr>
        <p:spPr>
          <a:xfrm>
            <a:off x="3488716" y="2017399"/>
            <a:ext cx="1034503" cy="1036595"/>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gradFill>
            <a:gsLst>
              <a:gs pos="77000">
                <a:schemeClr val="accent1">
                  <a:lumMod val="60000"/>
                  <a:lumOff val="40000"/>
                </a:schemeClr>
              </a:gs>
              <a:gs pos="0">
                <a:srgbClr val="9AA8CE">
                  <a:alpha val="69804"/>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chemeClr val="bg1"/>
                </a:solidFill>
              </a:rPr>
              <a:t>01</a:t>
            </a:r>
          </a:p>
          <a:p>
            <a:pPr algn="ctr"/>
            <a:r>
              <a:rPr lang="en-US" altLang="zh-CN" sz="1400" dirty="0">
                <a:solidFill>
                  <a:schemeClr val="bg1"/>
                </a:solidFill>
              </a:rPr>
              <a:t>Part 01</a:t>
            </a:r>
            <a:endParaRPr lang="en-US" altLang="zh-CN" sz="3200" b="1" dirty="0">
              <a:solidFill>
                <a:schemeClr val="bg1"/>
              </a:solidFill>
            </a:endParaRPr>
          </a:p>
        </p:txBody>
      </p:sp>
      <p:sp>
        <p:nvSpPr>
          <p:cNvPr id="65" name="椭圆 5">
            <a:extLst>
              <a:ext uri="{FF2B5EF4-FFF2-40B4-BE49-F238E27FC236}">
                <a16:creationId xmlns="" xmlns:a16="http://schemas.microsoft.com/office/drawing/2014/main" id="{43AC0611-2D71-4D89-BE75-3324C368BF3F}"/>
              </a:ext>
            </a:extLst>
          </p:cNvPr>
          <p:cNvSpPr/>
          <p:nvPr/>
        </p:nvSpPr>
        <p:spPr>
          <a:xfrm rot="6107700">
            <a:off x="3457504" y="3137063"/>
            <a:ext cx="1084298" cy="1086492"/>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5">
            <a:extLst>
              <a:ext uri="{FF2B5EF4-FFF2-40B4-BE49-F238E27FC236}">
                <a16:creationId xmlns="" xmlns:a16="http://schemas.microsoft.com/office/drawing/2014/main" id="{2C156DC9-ED4B-45DA-ABCC-65FC09685086}"/>
              </a:ext>
            </a:extLst>
          </p:cNvPr>
          <p:cNvSpPr/>
          <p:nvPr/>
        </p:nvSpPr>
        <p:spPr>
          <a:xfrm>
            <a:off x="3488716" y="3162012"/>
            <a:ext cx="1034503" cy="1036595"/>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gradFill>
            <a:gsLst>
              <a:gs pos="77000">
                <a:schemeClr val="accent1">
                  <a:lumMod val="60000"/>
                  <a:lumOff val="40000"/>
                </a:schemeClr>
              </a:gs>
              <a:gs pos="0">
                <a:srgbClr val="9AA8CE">
                  <a:alpha val="69804"/>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chemeClr val="bg1"/>
                </a:solidFill>
              </a:rPr>
              <a:t>02</a:t>
            </a:r>
          </a:p>
          <a:p>
            <a:pPr algn="ctr"/>
            <a:r>
              <a:rPr lang="en-US" altLang="zh-CN" sz="1400" dirty="0">
                <a:solidFill>
                  <a:schemeClr val="bg1"/>
                </a:solidFill>
              </a:rPr>
              <a:t>Part 02</a:t>
            </a:r>
          </a:p>
        </p:txBody>
      </p:sp>
      <p:sp>
        <p:nvSpPr>
          <p:cNvPr id="61" name="椭圆 5">
            <a:extLst>
              <a:ext uri="{FF2B5EF4-FFF2-40B4-BE49-F238E27FC236}">
                <a16:creationId xmlns="" xmlns:a16="http://schemas.microsoft.com/office/drawing/2014/main" id="{D66F3B71-1947-4F72-9995-E02F955E83F3}"/>
              </a:ext>
            </a:extLst>
          </p:cNvPr>
          <p:cNvSpPr/>
          <p:nvPr/>
        </p:nvSpPr>
        <p:spPr>
          <a:xfrm rot="6107700">
            <a:off x="4602199" y="1992450"/>
            <a:ext cx="1084298" cy="1086492"/>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5">
            <a:extLst>
              <a:ext uri="{FF2B5EF4-FFF2-40B4-BE49-F238E27FC236}">
                <a16:creationId xmlns="" xmlns:a16="http://schemas.microsoft.com/office/drawing/2014/main" id="{456549FB-9729-44FC-B0D2-F0D25A45FD3F}"/>
              </a:ext>
            </a:extLst>
          </p:cNvPr>
          <p:cNvSpPr/>
          <p:nvPr/>
        </p:nvSpPr>
        <p:spPr>
          <a:xfrm>
            <a:off x="4633411" y="2017399"/>
            <a:ext cx="1034503" cy="1036595"/>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gradFill>
            <a:gsLst>
              <a:gs pos="77000">
                <a:schemeClr val="accent1">
                  <a:lumMod val="60000"/>
                  <a:lumOff val="40000"/>
                </a:schemeClr>
              </a:gs>
              <a:gs pos="0">
                <a:srgbClr val="9AA8CE">
                  <a:alpha val="69804"/>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chemeClr val="bg1"/>
                </a:solidFill>
              </a:rPr>
              <a:t>03</a:t>
            </a:r>
          </a:p>
          <a:p>
            <a:pPr algn="ctr"/>
            <a:r>
              <a:rPr lang="en-US" altLang="zh-CN" sz="1400" dirty="0">
                <a:solidFill>
                  <a:schemeClr val="bg1"/>
                </a:solidFill>
              </a:rPr>
              <a:t>Part 03</a:t>
            </a:r>
          </a:p>
        </p:txBody>
      </p:sp>
      <p:sp>
        <p:nvSpPr>
          <p:cNvPr id="59" name="椭圆 5">
            <a:extLst>
              <a:ext uri="{FF2B5EF4-FFF2-40B4-BE49-F238E27FC236}">
                <a16:creationId xmlns="" xmlns:a16="http://schemas.microsoft.com/office/drawing/2014/main" id="{41F5FB5A-B304-4828-9514-AD61E4E8CAD5}"/>
              </a:ext>
            </a:extLst>
          </p:cNvPr>
          <p:cNvSpPr/>
          <p:nvPr/>
        </p:nvSpPr>
        <p:spPr>
          <a:xfrm rot="6107700">
            <a:off x="4602199" y="3137063"/>
            <a:ext cx="1084298" cy="1086492"/>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
            <a:extLst>
              <a:ext uri="{FF2B5EF4-FFF2-40B4-BE49-F238E27FC236}">
                <a16:creationId xmlns="" xmlns:a16="http://schemas.microsoft.com/office/drawing/2014/main" id="{CA5B91CF-B26C-4E0C-9826-15C7BB19545E}"/>
              </a:ext>
            </a:extLst>
          </p:cNvPr>
          <p:cNvSpPr/>
          <p:nvPr/>
        </p:nvSpPr>
        <p:spPr>
          <a:xfrm>
            <a:off x="4633411" y="3162012"/>
            <a:ext cx="1034503" cy="1036595"/>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gradFill>
            <a:gsLst>
              <a:gs pos="77000">
                <a:schemeClr val="accent1">
                  <a:lumMod val="60000"/>
                  <a:lumOff val="40000"/>
                </a:schemeClr>
              </a:gs>
              <a:gs pos="0">
                <a:srgbClr val="9AA8CE">
                  <a:alpha val="69804"/>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chemeClr val="bg1"/>
                </a:solidFill>
              </a:rPr>
              <a:t>04</a:t>
            </a:r>
          </a:p>
          <a:p>
            <a:pPr algn="ctr"/>
            <a:r>
              <a:rPr lang="en-US" altLang="zh-CN" sz="1400" dirty="0">
                <a:solidFill>
                  <a:schemeClr val="bg1"/>
                </a:solidFill>
              </a:rPr>
              <a:t>Part 04</a:t>
            </a:r>
          </a:p>
        </p:txBody>
      </p:sp>
      <p:sp>
        <p:nvSpPr>
          <p:cNvPr id="108" name="TextBox 35">
            <a:extLst>
              <a:ext uri="{FF2B5EF4-FFF2-40B4-BE49-F238E27FC236}">
                <a16:creationId xmlns="" xmlns:a16="http://schemas.microsoft.com/office/drawing/2014/main" id="{8FE79B5E-3ADF-417F-8C78-FA966B0688B8}"/>
              </a:ext>
            </a:extLst>
          </p:cNvPr>
          <p:cNvSpPr txBox="1"/>
          <p:nvPr/>
        </p:nvSpPr>
        <p:spPr>
          <a:xfrm>
            <a:off x="493486" y="2479400"/>
            <a:ext cx="2437953"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109" name="TextBox 36">
            <a:extLst>
              <a:ext uri="{FF2B5EF4-FFF2-40B4-BE49-F238E27FC236}">
                <a16:creationId xmlns="" xmlns:a16="http://schemas.microsoft.com/office/drawing/2014/main" id="{06564019-7AED-4327-8391-A00D3C6A2DDE}"/>
              </a:ext>
            </a:extLst>
          </p:cNvPr>
          <p:cNvSpPr txBox="1"/>
          <p:nvPr/>
        </p:nvSpPr>
        <p:spPr>
          <a:xfrm>
            <a:off x="912075" y="1993547"/>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b="1" i="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rPr>
              <a:t>请输入标题</a:t>
            </a:r>
            <a:endParaRPr kumimoji="0" lang="en-US" b="1" i="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endParaRPr>
          </a:p>
        </p:txBody>
      </p:sp>
      <p:sp>
        <p:nvSpPr>
          <p:cNvPr id="110" name="Rectangle: Rounded Corners 45">
            <a:extLst>
              <a:ext uri="{FF2B5EF4-FFF2-40B4-BE49-F238E27FC236}">
                <a16:creationId xmlns="" xmlns:a16="http://schemas.microsoft.com/office/drawing/2014/main" id="{7A4D5EC8-5E9E-4AA7-BC0E-FDC8FF1D4AA8}"/>
              </a:ext>
            </a:extLst>
          </p:cNvPr>
          <p:cNvSpPr/>
          <p:nvPr/>
        </p:nvSpPr>
        <p:spPr>
          <a:xfrm>
            <a:off x="2403233" y="1964030"/>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mj-lt"/>
                <a:cs typeface="+mn-cs"/>
                <a:sym typeface="+mn-lt"/>
              </a:rPr>
              <a:t>01</a:t>
            </a:r>
          </a:p>
        </p:txBody>
      </p:sp>
      <p:sp>
        <p:nvSpPr>
          <p:cNvPr id="112" name="TextBox 35">
            <a:extLst>
              <a:ext uri="{FF2B5EF4-FFF2-40B4-BE49-F238E27FC236}">
                <a16:creationId xmlns="" xmlns:a16="http://schemas.microsoft.com/office/drawing/2014/main" id="{2C85A92B-A5E2-4C05-B86B-64483CC4F707}"/>
              </a:ext>
            </a:extLst>
          </p:cNvPr>
          <p:cNvSpPr txBox="1"/>
          <p:nvPr/>
        </p:nvSpPr>
        <p:spPr>
          <a:xfrm>
            <a:off x="493486" y="4535724"/>
            <a:ext cx="2437953"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113" name="TextBox 36">
            <a:extLst>
              <a:ext uri="{FF2B5EF4-FFF2-40B4-BE49-F238E27FC236}">
                <a16:creationId xmlns="" xmlns:a16="http://schemas.microsoft.com/office/drawing/2014/main" id="{AABCB122-81A7-4EB1-93BD-21BAAF4E21A0}"/>
              </a:ext>
            </a:extLst>
          </p:cNvPr>
          <p:cNvSpPr txBox="1"/>
          <p:nvPr/>
        </p:nvSpPr>
        <p:spPr>
          <a:xfrm>
            <a:off x="912075" y="4049871"/>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b="1" i="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rPr>
              <a:t>请输入标题</a:t>
            </a:r>
            <a:endParaRPr kumimoji="0" lang="en-US" b="1" i="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endParaRPr>
          </a:p>
        </p:txBody>
      </p:sp>
      <p:sp>
        <p:nvSpPr>
          <p:cNvPr id="114" name="Rectangle: Rounded Corners 45">
            <a:extLst>
              <a:ext uri="{FF2B5EF4-FFF2-40B4-BE49-F238E27FC236}">
                <a16:creationId xmlns="" xmlns:a16="http://schemas.microsoft.com/office/drawing/2014/main" id="{3855A08C-25A2-4555-9B59-160C190C566D}"/>
              </a:ext>
            </a:extLst>
          </p:cNvPr>
          <p:cNvSpPr/>
          <p:nvPr/>
        </p:nvSpPr>
        <p:spPr>
          <a:xfrm>
            <a:off x="2403233" y="4020354"/>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mj-lt"/>
                <a:cs typeface="+mn-cs"/>
                <a:sym typeface="+mn-lt"/>
              </a:rPr>
              <a:t>02</a:t>
            </a:r>
          </a:p>
        </p:txBody>
      </p:sp>
      <p:sp>
        <p:nvSpPr>
          <p:cNvPr id="116" name="TextBox 35">
            <a:extLst>
              <a:ext uri="{FF2B5EF4-FFF2-40B4-BE49-F238E27FC236}">
                <a16:creationId xmlns="" xmlns:a16="http://schemas.microsoft.com/office/drawing/2014/main" id="{E38C6C10-DC4D-4F2C-8991-241AF7C4251C}"/>
              </a:ext>
            </a:extLst>
          </p:cNvPr>
          <p:cNvSpPr txBox="1"/>
          <p:nvPr/>
        </p:nvSpPr>
        <p:spPr>
          <a:xfrm flipH="1">
            <a:off x="6212561" y="2479400"/>
            <a:ext cx="2593127"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117" name="TextBox 36">
            <a:extLst>
              <a:ext uri="{FF2B5EF4-FFF2-40B4-BE49-F238E27FC236}">
                <a16:creationId xmlns="" xmlns:a16="http://schemas.microsoft.com/office/drawing/2014/main" id="{890F611C-50CF-4D4B-95AB-C39D62E8D8ED}"/>
              </a:ext>
            </a:extLst>
          </p:cNvPr>
          <p:cNvSpPr txBox="1"/>
          <p:nvPr/>
        </p:nvSpPr>
        <p:spPr>
          <a:xfrm flipH="1">
            <a:off x="6851422" y="1993547"/>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b="1" i="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rPr>
              <a:t>请输入标题</a:t>
            </a:r>
            <a:endParaRPr kumimoji="0" lang="en-US" b="1" i="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endParaRPr>
          </a:p>
        </p:txBody>
      </p:sp>
      <p:sp>
        <p:nvSpPr>
          <p:cNvPr id="118" name="Rectangle: Rounded Corners 45">
            <a:extLst>
              <a:ext uri="{FF2B5EF4-FFF2-40B4-BE49-F238E27FC236}">
                <a16:creationId xmlns="" xmlns:a16="http://schemas.microsoft.com/office/drawing/2014/main" id="{8999D7F3-B237-405E-B49A-C54C4B30F497}"/>
              </a:ext>
            </a:extLst>
          </p:cNvPr>
          <p:cNvSpPr/>
          <p:nvPr/>
        </p:nvSpPr>
        <p:spPr>
          <a:xfrm flipH="1">
            <a:off x="6308768" y="1964030"/>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mj-lt"/>
                <a:cs typeface="+mn-cs"/>
                <a:sym typeface="+mn-lt"/>
              </a:rPr>
              <a:t>03</a:t>
            </a:r>
          </a:p>
        </p:txBody>
      </p:sp>
      <p:sp>
        <p:nvSpPr>
          <p:cNvPr id="120" name="TextBox 35">
            <a:extLst>
              <a:ext uri="{FF2B5EF4-FFF2-40B4-BE49-F238E27FC236}">
                <a16:creationId xmlns="" xmlns:a16="http://schemas.microsoft.com/office/drawing/2014/main" id="{6B636BC6-D95D-4AC3-8F01-139A8E88A603}"/>
              </a:ext>
            </a:extLst>
          </p:cNvPr>
          <p:cNvSpPr txBox="1"/>
          <p:nvPr/>
        </p:nvSpPr>
        <p:spPr>
          <a:xfrm flipH="1">
            <a:off x="6212562" y="4535724"/>
            <a:ext cx="2593126" cy="679801"/>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121" name="TextBox 36">
            <a:extLst>
              <a:ext uri="{FF2B5EF4-FFF2-40B4-BE49-F238E27FC236}">
                <a16:creationId xmlns="" xmlns:a16="http://schemas.microsoft.com/office/drawing/2014/main" id="{EDA7C460-0134-4279-B74B-80C107C8D2D5}"/>
              </a:ext>
            </a:extLst>
          </p:cNvPr>
          <p:cNvSpPr txBox="1"/>
          <p:nvPr/>
        </p:nvSpPr>
        <p:spPr>
          <a:xfrm flipH="1">
            <a:off x="6851422" y="4049871"/>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b="1" i="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rPr>
              <a:t>请输入标题</a:t>
            </a:r>
            <a:endParaRPr kumimoji="0" lang="en-US" b="1" i="0" u="none" strike="noStrike" kern="1200" cap="none" spc="0" normalizeH="0" baseline="0" noProof="0" dirty="0">
              <a:ln>
                <a:noFill/>
              </a:ln>
              <a:solidFill>
                <a:prstClr val="black">
                  <a:lumMod val="85000"/>
                  <a:lumOff val="15000"/>
                </a:prstClr>
              </a:solidFill>
              <a:effectLst/>
              <a:uLnTx/>
              <a:uFillTx/>
              <a:latin typeface="+mj-ea"/>
              <a:ea typeface="+mj-ea"/>
              <a:cs typeface="+mn-cs"/>
              <a:sym typeface="+mn-lt"/>
            </a:endParaRPr>
          </a:p>
        </p:txBody>
      </p:sp>
      <p:sp>
        <p:nvSpPr>
          <p:cNvPr id="122" name="Rectangle: Rounded Corners 45">
            <a:extLst>
              <a:ext uri="{FF2B5EF4-FFF2-40B4-BE49-F238E27FC236}">
                <a16:creationId xmlns="" xmlns:a16="http://schemas.microsoft.com/office/drawing/2014/main" id="{BB1215B5-A0A6-4F78-B511-9FFE188C5DDF}"/>
              </a:ext>
            </a:extLst>
          </p:cNvPr>
          <p:cNvSpPr/>
          <p:nvPr/>
        </p:nvSpPr>
        <p:spPr>
          <a:xfrm flipH="1">
            <a:off x="6308768" y="4020354"/>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mj-lt"/>
                <a:cs typeface="+mn-cs"/>
                <a:sym typeface="+mn-lt"/>
              </a:rPr>
              <a:t>04</a:t>
            </a:r>
          </a:p>
        </p:txBody>
      </p:sp>
    </p:spTree>
    <p:extLst>
      <p:ext uri="{BB962C8B-B14F-4D97-AF65-F5344CB8AC3E}">
        <p14:creationId xmlns="" xmlns:p14="http://schemas.microsoft.com/office/powerpoint/2010/main" val="36320871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CFD284A5-0C44-4B3C-9148-F46D7D4A7AFE}"/>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26A2C2AD-86CF-4D22-AAF5-E5CFECE2DEE8}"/>
              </a:ext>
            </a:extLst>
          </p:cNvPr>
          <p:cNvSpPr>
            <a:spLocks noGrp="1"/>
          </p:cNvSpPr>
          <p:nvPr>
            <p:ph type="body" sz="quarter" idx="10"/>
          </p:nvPr>
        </p:nvSpPr>
        <p:spPr/>
        <p:txBody>
          <a:bodyPr/>
          <a:lstStyle/>
          <a:p>
            <a:r>
              <a:rPr lang="zh-CN" altLang="en-US" dirty="0">
                <a:sym typeface="+mn-lt"/>
              </a:rPr>
              <a:t>中心发散五点式</a:t>
            </a:r>
            <a:endParaRPr lang="zh-CN" altLang="en-US" dirty="0"/>
          </a:p>
        </p:txBody>
      </p:sp>
      <p:sp>
        <p:nvSpPr>
          <p:cNvPr id="27" name="五边形 26">
            <a:extLst>
              <a:ext uri="{FF2B5EF4-FFF2-40B4-BE49-F238E27FC236}">
                <a16:creationId xmlns="" xmlns:a16="http://schemas.microsoft.com/office/drawing/2014/main" id="{5C622B6B-1690-4707-A262-3A14FD1D794F}"/>
              </a:ext>
            </a:extLst>
          </p:cNvPr>
          <p:cNvSpPr/>
          <p:nvPr/>
        </p:nvSpPr>
        <p:spPr>
          <a:xfrm rot="10800000">
            <a:off x="3021563" y="1711709"/>
            <a:ext cx="3100874" cy="2953213"/>
          </a:xfrm>
          <a:prstGeom prst="pentagon">
            <a:avLst/>
          </a:prstGeom>
          <a:solidFill>
            <a:schemeClr val="accent1">
              <a:lumMod val="60000"/>
              <a:lumOff val="40000"/>
              <a:alpha val="1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Arial"/>
              <a:ea typeface="微软雅黑 Light"/>
            </a:endParaRPr>
          </a:p>
        </p:txBody>
      </p:sp>
      <p:sp>
        <p:nvSpPr>
          <p:cNvPr id="28" name="五边形 27">
            <a:extLst>
              <a:ext uri="{FF2B5EF4-FFF2-40B4-BE49-F238E27FC236}">
                <a16:creationId xmlns="" xmlns:a16="http://schemas.microsoft.com/office/drawing/2014/main" id="{2A67E724-C91E-457C-94EC-2CE7C1B2BA1E}"/>
              </a:ext>
            </a:extLst>
          </p:cNvPr>
          <p:cNvSpPr/>
          <p:nvPr/>
        </p:nvSpPr>
        <p:spPr>
          <a:xfrm rot="10800000">
            <a:off x="3341665" y="2016569"/>
            <a:ext cx="2460671" cy="2343496"/>
          </a:xfrm>
          <a:prstGeom prst="pentagon">
            <a:avLst/>
          </a:prstGeom>
          <a:gradFill flip="none" rotWithShape="1">
            <a:gsLst>
              <a:gs pos="0">
                <a:srgbClr val="36456E">
                  <a:lumMod val="40000"/>
                  <a:lumOff val="60000"/>
                </a:srgbClr>
              </a:gs>
              <a:gs pos="49000">
                <a:srgbClr val="36456E">
                  <a:lumMod val="60000"/>
                  <a:lumOff val="40000"/>
                </a:srgbClr>
              </a:gs>
            </a:gsLst>
            <a:lin ang="16200000" scaled="1"/>
            <a:tileRect/>
          </a:gradFill>
          <a:ln w="12700" cap="flat" cmpd="sng" algn="ctr">
            <a:noFill/>
            <a:prstDash val="solid"/>
            <a:miter lim="800000"/>
          </a:ln>
          <a:effectLst>
            <a:outerShdw blurRad="381000" dist="63500" dir="5400000" algn="ctr" rotWithShape="0">
              <a:srgbClr val="36456E">
                <a:lumMod val="20000"/>
                <a:lumOff val="8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64008" tIns="21336" rIns="21336" bIns="21336" numCol="1" spcCol="1270" rtlCol="0" anchor="ctr" anchorCtr="0">
            <a:noAutofit/>
          </a:bodyPr>
          <a:lstStyle/>
          <a:p>
            <a:pPr algn="ctr"/>
            <a:endParaRPr lang="zh-CN" altLang="en-US"/>
          </a:p>
        </p:txBody>
      </p:sp>
      <p:sp>
        <p:nvSpPr>
          <p:cNvPr id="34" name="Freeform 5">
            <a:extLst>
              <a:ext uri="{FF2B5EF4-FFF2-40B4-BE49-F238E27FC236}">
                <a16:creationId xmlns="" xmlns:a16="http://schemas.microsoft.com/office/drawing/2014/main" id="{7CE40B2D-EB32-43AD-AE0C-C2EB6821E674}"/>
              </a:ext>
            </a:extLst>
          </p:cNvPr>
          <p:cNvSpPr>
            <a:spLocks noEditPoints="1"/>
          </p:cNvSpPr>
          <p:nvPr/>
        </p:nvSpPr>
        <p:spPr bwMode="auto">
          <a:xfrm>
            <a:off x="4315005" y="2766887"/>
            <a:ext cx="513985" cy="533926"/>
          </a:xfrm>
          <a:custGeom>
            <a:avLst/>
            <a:gdLst>
              <a:gd name="T0" fmla="*/ 2307 w 3154"/>
              <a:gd name="T1" fmla="*/ 2181 h 3277"/>
              <a:gd name="T2" fmla="*/ 841 w 3154"/>
              <a:gd name="T3" fmla="*/ 1101 h 3277"/>
              <a:gd name="T4" fmla="*/ 1052 w 3154"/>
              <a:gd name="T5" fmla="*/ 1317 h 3277"/>
              <a:gd name="T6" fmla="*/ 1265 w 3154"/>
              <a:gd name="T7" fmla="*/ 1966 h 3277"/>
              <a:gd name="T8" fmla="*/ 1052 w 3154"/>
              <a:gd name="T9" fmla="*/ 1317 h 3277"/>
              <a:gd name="T10" fmla="*/ 3154 w 3154"/>
              <a:gd name="T11" fmla="*/ 661 h 3277"/>
              <a:gd name="T12" fmla="*/ 2726 w 3154"/>
              <a:gd name="T13" fmla="*/ 659 h 3277"/>
              <a:gd name="T14" fmla="*/ 2515 w 3154"/>
              <a:gd name="T15" fmla="*/ 441 h 3277"/>
              <a:gd name="T16" fmla="*/ 2313 w 3154"/>
              <a:gd name="T17" fmla="*/ 0 h 3277"/>
              <a:gd name="T18" fmla="*/ 2094 w 3154"/>
              <a:gd name="T19" fmla="*/ 441 h 3277"/>
              <a:gd name="T20" fmla="*/ 1893 w 3154"/>
              <a:gd name="T21" fmla="*/ 0 h 3277"/>
              <a:gd name="T22" fmla="*/ 1673 w 3154"/>
              <a:gd name="T23" fmla="*/ 441 h 3277"/>
              <a:gd name="T24" fmla="*/ 1472 w 3154"/>
              <a:gd name="T25" fmla="*/ 0 h 3277"/>
              <a:gd name="T26" fmla="*/ 1253 w 3154"/>
              <a:gd name="T27" fmla="*/ 441 h 3277"/>
              <a:gd name="T28" fmla="*/ 1052 w 3154"/>
              <a:gd name="T29" fmla="*/ 0 h 3277"/>
              <a:gd name="T30" fmla="*/ 833 w 3154"/>
              <a:gd name="T31" fmla="*/ 441 h 3277"/>
              <a:gd name="T32" fmla="*/ 631 w 3154"/>
              <a:gd name="T33" fmla="*/ 0 h 3277"/>
              <a:gd name="T34" fmla="*/ 623 w 3154"/>
              <a:gd name="T35" fmla="*/ 441 h 3277"/>
              <a:gd name="T36" fmla="*/ 413 w 3154"/>
              <a:gd name="T37" fmla="*/ 661 h 3277"/>
              <a:gd name="T38" fmla="*/ 0 w 3154"/>
              <a:gd name="T39" fmla="*/ 870 h 3277"/>
              <a:gd name="T40" fmla="*/ 413 w 3154"/>
              <a:gd name="T41" fmla="*/ 1097 h 3277"/>
              <a:gd name="T42" fmla="*/ 0 w 3154"/>
              <a:gd name="T43" fmla="*/ 1306 h 3277"/>
              <a:gd name="T44" fmla="*/ 413 w 3154"/>
              <a:gd name="T45" fmla="*/ 1533 h 3277"/>
              <a:gd name="T46" fmla="*/ 0 w 3154"/>
              <a:gd name="T47" fmla="*/ 1742 h 3277"/>
              <a:gd name="T48" fmla="*/ 413 w 3154"/>
              <a:gd name="T49" fmla="*/ 1969 h 3277"/>
              <a:gd name="T50" fmla="*/ 0 w 3154"/>
              <a:gd name="T51" fmla="*/ 2178 h 3277"/>
              <a:gd name="T52" fmla="*/ 413 w 3154"/>
              <a:gd name="T53" fmla="*/ 2404 h 3277"/>
              <a:gd name="T54" fmla="*/ 0 w 3154"/>
              <a:gd name="T55" fmla="*/ 2613 h 3277"/>
              <a:gd name="T56" fmla="*/ 413 w 3154"/>
              <a:gd name="T57" fmla="*/ 2633 h 3277"/>
              <a:gd name="T58" fmla="*/ 631 w 3154"/>
              <a:gd name="T59" fmla="*/ 2851 h 3277"/>
              <a:gd name="T60" fmla="*/ 832 w 3154"/>
              <a:gd name="T61" fmla="*/ 3277 h 3277"/>
              <a:gd name="T62" fmla="*/ 1052 w 3154"/>
              <a:gd name="T63" fmla="*/ 2851 h 3277"/>
              <a:gd name="T64" fmla="*/ 1253 w 3154"/>
              <a:gd name="T65" fmla="*/ 3277 h 3277"/>
              <a:gd name="T66" fmla="*/ 1472 w 3154"/>
              <a:gd name="T67" fmla="*/ 2851 h 3277"/>
              <a:gd name="T68" fmla="*/ 1673 w 3154"/>
              <a:gd name="T69" fmla="*/ 3277 h 3277"/>
              <a:gd name="T70" fmla="*/ 1893 w 3154"/>
              <a:gd name="T71" fmla="*/ 2851 h 3277"/>
              <a:gd name="T72" fmla="*/ 2094 w 3154"/>
              <a:gd name="T73" fmla="*/ 3277 h 3277"/>
              <a:gd name="T74" fmla="*/ 2313 w 3154"/>
              <a:gd name="T75" fmla="*/ 2851 h 3277"/>
              <a:gd name="T76" fmla="*/ 2514 w 3154"/>
              <a:gd name="T77" fmla="*/ 3277 h 3277"/>
              <a:gd name="T78" fmla="*/ 2515 w 3154"/>
              <a:gd name="T79" fmla="*/ 2851 h 3277"/>
              <a:gd name="T80" fmla="*/ 2726 w 3154"/>
              <a:gd name="T81" fmla="*/ 2613 h 3277"/>
              <a:gd name="T82" fmla="*/ 3154 w 3154"/>
              <a:gd name="T83" fmla="*/ 2404 h 3277"/>
              <a:gd name="T84" fmla="*/ 2726 w 3154"/>
              <a:gd name="T85" fmla="*/ 2178 h 3277"/>
              <a:gd name="T86" fmla="*/ 3154 w 3154"/>
              <a:gd name="T87" fmla="*/ 1969 h 3277"/>
              <a:gd name="T88" fmla="*/ 2726 w 3154"/>
              <a:gd name="T89" fmla="*/ 1741 h 3277"/>
              <a:gd name="T90" fmla="*/ 3154 w 3154"/>
              <a:gd name="T91" fmla="*/ 1533 h 3277"/>
              <a:gd name="T92" fmla="*/ 2726 w 3154"/>
              <a:gd name="T93" fmla="*/ 1306 h 3277"/>
              <a:gd name="T94" fmla="*/ 3154 w 3154"/>
              <a:gd name="T95" fmla="*/ 1097 h 3277"/>
              <a:gd name="T96" fmla="*/ 2726 w 3154"/>
              <a:gd name="T97" fmla="*/ 870 h 3277"/>
              <a:gd name="T98" fmla="*/ 3154 w 3154"/>
              <a:gd name="T99" fmla="*/ 870 h 3277"/>
              <a:gd name="T100" fmla="*/ 2354 w 3154"/>
              <a:gd name="T101" fmla="*/ 2636 h 3277"/>
              <a:gd name="T102" fmla="*/ 625 w 3154"/>
              <a:gd name="T103" fmla="*/ 2457 h 3277"/>
              <a:gd name="T104" fmla="*/ 798 w 3154"/>
              <a:gd name="T105" fmla="*/ 655 h 3277"/>
              <a:gd name="T106" fmla="*/ 2527 w 3154"/>
              <a:gd name="T107" fmla="*/ 834 h 3277"/>
              <a:gd name="T108" fmla="*/ 2527 w 3154"/>
              <a:gd name="T109" fmla="*/ 2457 h 3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54" h="3277">
                <a:moveTo>
                  <a:pt x="841" y="2181"/>
                </a:moveTo>
                <a:cubicBezTo>
                  <a:pt x="2307" y="2181"/>
                  <a:pt x="2307" y="2181"/>
                  <a:pt x="2307" y="2181"/>
                </a:cubicBezTo>
                <a:cubicBezTo>
                  <a:pt x="2307" y="1101"/>
                  <a:pt x="2307" y="1101"/>
                  <a:pt x="2307" y="1101"/>
                </a:cubicBezTo>
                <a:cubicBezTo>
                  <a:pt x="841" y="1101"/>
                  <a:pt x="841" y="1101"/>
                  <a:pt x="841" y="1101"/>
                </a:cubicBezTo>
                <a:lnTo>
                  <a:pt x="841" y="2181"/>
                </a:lnTo>
                <a:close/>
                <a:moveTo>
                  <a:pt x="1052" y="1317"/>
                </a:moveTo>
                <a:cubicBezTo>
                  <a:pt x="1265" y="1317"/>
                  <a:pt x="1265" y="1317"/>
                  <a:pt x="1265" y="1317"/>
                </a:cubicBezTo>
                <a:cubicBezTo>
                  <a:pt x="1265" y="1966"/>
                  <a:pt x="1265" y="1966"/>
                  <a:pt x="1265" y="1966"/>
                </a:cubicBezTo>
                <a:cubicBezTo>
                  <a:pt x="1052" y="1966"/>
                  <a:pt x="1052" y="1966"/>
                  <a:pt x="1052" y="1966"/>
                </a:cubicBezTo>
                <a:lnTo>
                  <a:pt x="1052" y="1317"/>
                </a:lnTo>
                <a:close/>
                <a:moveTo>
                  <a:pt x="3154" y="870"/>
                </a:moveTo>
                <a:cubicBezTo>
                  <a:pt x="3154" y="661"/>
                  <a:pt x="3154" y="661"/>
                  <a:pt x="3154" y="661"/>
                </a:cubicBezTo>
                <a:cubicBezTo>
                  <a:pt x="2726" y="661"/>
                  <a:pt x="2726" y="661"/>
                  <a:pt x="2726" y="661"/>
                </a:cubicBezTo>
                <a:cubicBezTo>
                  <a:pt x="2726" y="659"/>
                  <a:pt x="2726" y="659"/>
                  <a:pt x="2726" y="659"/>
                </a:cubicBezTo>
                <a:cubicBezTo>
                  <a:pt x="2726" y="539"/>
                  <a:pt x="2632" y="441"/>
                  <a:pt x="2516" y="441"/>
                </a:cubicBezTo>
                <a:cubicBezTo>
                  <a:pt x="2515" y="441"/>
                  <a:pt x="2515" y="441"/>
                  <a:pt x="2515" y="441"/>
                </a:cubicBezTo>
                <a:cubicBezTo>
                  <a:pt x="2515" y="0"/>
                  <a:pt x="2515" y="0"/>
                  <a:pt x="2515" y="0"/>
                </a:cubicBezTo>
                <a:cubicBezTo>
                  <a:pt x="2313" y="0"/>
                  <a:pt x="2313" y="0"/>
                  <a:pt x="2313" y="0"/>
                </a:cubicBezTo>
                <a:cubicBezTo>
                  <a:pt x="2313" y="441"/>
                  <a:pt x="2313" y="441"/>
                  <a:pt x="2313" y="441"/>
                </a:cubicBezTo>
                <a:cubicBezTo>
                  <a:pt x="2094" y="441"/>
                  <a:pt x="2094" y="441"/>
                  <a:pt x="2094" y="441"/>
                </a:cubicBezTo>
                <a:cubicBezTo>
                  <a:pt x="2094" y="0"/>
                  <a:pt x="2094" y="0"/>
                  <a:pt x="2094" y="0"/>
                </a:cubicBezTo>
                <a:cubicBezTo>
                  <a:pt x="1893" y="0"/>
                  <a:pt x="1893" y="0"/>
                  <a:pt x="1893" y="0"/>
                </a:cubicBezTo>
                <a:cubicBezTo>
                  <a:pt x="1893" y="441"/>
                  <a:pt x="1893" y="441"/>
                  <a:pt x="1893" y="441"/>
                </a:cubicBezTo>
                <a:cubicBezTo>
                  <a:pt x="1673" y="441"/>
                  <a:pt x="1673" y="441"/>
                  <a:pt x="1673" y="441"/>
                </a:cubicBezTo>
                <a:cubicBezTo>
                  <a:pt x="1673" y="0"/>
                  <a:pt x="1673" y="0"/>
                  <a:pt x="1673" y="0"/>
                </a:cubicBezTo>
                <a:cubicBezTo>
                  <a:pt x="1472" y="0"/>
                  <a:pt x="1472" y="0"/>
                  <a:pt x="1472" y="0"/>
                </a:cubicBezTo>
                <a:cubicBezTo>
                  <a:pt x="1472" y="441"/>
                  <a:pt x="1472" y="441"/>
                  <a:pt x="1472" y="441"/>
                </a:cubicBezTo>
                <a:cubicBezTo>
                  <a:pt x="1253" y="441"/>
                  <a:pt x="1253" y="441"/>
                  <a:pt x="1253" y="441"/>
                </a:cubicBezTo>
                <a:cubicBezTo>
                  <a:pt x="1253" y="0"/>
                  <a:pt x="1253" y="0"/>
                  <a:pt x="1253" y="0"/>
                </a:cubicBezTo>
                <a:cubicBezTo>
                  <a:pt x="1052" y="0"/>
                  <a:pt x="1052" y="0"/>
                  <a:pt x="1052" y="0"/>
                </a:cubicBezTo>
                <a:cubicBezTo>
                  <a:pt x="1052" y="441"/>
                  <a:pt x="1052" y="441"/>
                  <a:pt x="1052" y="441"/>
                </a:cubicBezTo>
                <a:cubicBezTo>
                  <a:pt x="833" y="441"/>
                  <a:pt x="833" y="441"/>
                  <a:pt x="833" y="441"/>
                </a:cubicBezTo>
                <a:cubicBezTo>
                  <a:pt x="833" y="0"/>
                  <a:pt x="833" y="0"/>
                  <a:pt x="833" y="0"/>
                </a:cubicBezTo>
                <a:cubicBezTo>
                  <a:pt x="631" y="0"/>
                  <a:pt x="631" y="0"/>
                  <a:pt x="631" y="0"/>
                </a:cubicBezTo>
                <a:cubicBezTo>
                  <a:pt x="631" y="441"/>
                  <a:pt x="631" y="441"/>
                  <a:pt x="631" y="441"/>
                </a:cubicBezTo>
                <a:cubicBezTo>
                  <a:pt x="623" y="441"/>
                  <a:pt x="623" y="441"/>
                  <a:pt x="623" y="441"/>
                </a:cubicBezTo>
                <a:cubicBezTo>
                  <a:pt x="507" y="441"/>
                  <a:pt x="413" y="539"/>
                  <a:pt x="413" y="659"/>
                </a:cubicBezTo>
                <a:cubicBezTo>
                  <a:pt x="413" y="661"/>
                  <a:pt x="413" y="661"/>
                  <a:pt x="413" y="661"/>
                </a:cubicBezTo>
                <a:cubicBezTo>
                  <a:pt x="0" y="661"/>
                  <a:pt x="0" y="661"/>
                  <a:pt x="0" y="661"/>
                </a:cubicBezTo>
                <a:cubicBezTo>
                  <a:pt x="0" y="870"/>
                  <a:pt x="0" y="870"/>
                  <a:pt x="0" y="870"/>
                </a:cubicBezTo>
                <a:cubicBezTo>
                  <a:pt x="413" y="870"/>
                  <a:pt x="413" y="870"/>
                  <a:pt x="413" y="870"/>
                </a:cubicBezTo>
                <a:cubicBezTo>
                  <a:pt x="413" y="1097"/>
                  <a:pt x="413" y="1097"/>
                  <a:pt x="413" y="1097"/>
                </a:cubicBezTo>
                <a:cubicBezTo>
                  <a:pt x="0" y="1097"/>
                  <a:pt x="0" y="1097"/>
                  <a:pt x="0" y="1097"/>
                </a:cubicBezTo>
                <a:cubicBezTo>
                  <a:pt x="0" y="1306"/>
                  <a:pt x="0" y="1306"/>
                  <a:pt x="0" y="1306"/>
                </a:cubicBezTo>
                <a:cubicBezTo>
                  <a:pt x="413" y="1306"/>
                  <a:pt x="413" y="1306"/>
                  <a:pt x="413" y="1306"/>
                </a:cubicBezTo>
                <a:cubicBezTo>
                  <a:pt x="413" y="1533"/>
                  <a:pt x="413" y="1533"/>
                  <a:pt x="413" y="1533"/>
                </a:cubicBezTo>
                <a:cubicBezTo>
                  <a:pt x="0" y="1533"/>
                  <a:pt x="0" y="1533"/>
                  <a:pt x="0" y="1533"/>
                </a:cubicBezTo>
                <a:cubicBezTo>
                  <a:pt x="0" y="1742"/>
                  <a:pt x="0" y="1742"/>
                  <a:pt x="0" y="1742"/>
                </a:cubicBezTo>
                <a:cubicBezTo>
                  <a:pt x="413" y="1742"/>
                  <a:pt x="413" y="1742"/>
                  <a:pt x="413" y="1742"/>
                </a:cubicBezTo>
                <a:cubicBezTo>
                  <a:pt x="413" y="1969"/>
                  <a:pt x="413" y="1969"/>
                  <a:pt x="413" y="1969"/>
                </a:cubicBezTo>
                <a:cubicBezTo>
                  <a:pt x="0" y="1969"/>
                  <a:pt x="0" y="1969"/>
                  <a:pt x="0" y="1969"/>
                </a:cubicBezTo>
                <a:cubicBezTo>
                  <a:pt x="0" y="2178"/>
                  <a:pt x="0" y="2178"/>
                  <a:pt x="0" y="2178"/>
                </a:cubicBezTo>
                <a:cubicBezTo>
                  <a:pt x="413" y="2178"/>
                  <a:pt x="413" y="2178"/>
                  <a:pt x="413" y="2178"/>
                </a:cubicBezTo>
                <a:cubicBezTo>
                  <a:pt x="413" y="2404"/>
                  <a:pt x="413" y="2404"/>
                  <a:pt x="413" y="2404"/>
                </a:cubicBezTo>
                <a:cubicBezTo>
                  <a:pt x="0" y="2404"/>
                  <a:pt x="0" y="2404"/>
                  <a:pt x="0" y="2404"/>
                </a:cubicBezTo>
                <a:cubicBezTo>
                  <a:pt x="0" y="2613"/>
                  <a:pt x="0" y="2613"/>
                  <a:pt x="0" y="2613"/>
                </a:cubicBezTo>
                <a:cubicBezTo>
                  <a:pt x="413" y="2613"/>
                  <a:pt x="413" y="2613"/>
                  <a:pt x="413" y="2613"/>
                </a:cubicBezTo>
                <a:cubicBezTo>
                  <a:pt x="413" y="2633"/>
                  <a:pt x="413" y="2633"/>
                  <a:pt x="413" y="2633"/>
                </a:cubicBezTo>
                <a:cubicBezTo>
                  <a:pt x="413" y="2754"/>
                  <a:pt x="507" y="2851"/>
                  <a:pt x="623" y="2851"/>
                </a:cubicBezTo>
                <a:cubicBezTo>
                  <a:pt x="631" y="2851"/>
                  <a:pt x="631" y="2851"/>
                  <a:pt x="631" y="2851"/>
                </a:cubicBezTo>
                <a:cubicBezTo>
                  <a:pt x="631" y="3277"/>
                  <a:pt x="631" y="3277"/>
                  <a:pt x="631" y="3277"/>
                </a:cubicBezTo>
                <a:cubicBezTo>
                  <a:pt x="832" y="3277"/>
                  <a:pt x="832" y="3277"/>
                  <a:pt x="832" y="3277"/>
                </a:cubicBezTo>
                <a:cubicBezTo>
                  <a:pt x="832" y="2851"/>
                  <a:pt x="832" y="2851"/>
                  <a:pt x="832" y="2851"/>
                </a:cubicBezTo>
                <a:cubicBezTo>
                  <a:pt x="1052" y="2851"/>
                  <a:pt x="1052" y="2851"/>
                  <a:pt x="1052" y="2851"/>
                </a:cubicBezTo>
                <a:cubicBezTo>
                  <a:pt x="1052" y="3277"/>
                  <a:pt x="1052" y="3277"/>
                  <a:pt x="1052" y="3277"/>
                </a:cubicBezTo>
                <a:cubicBezTo>
                  <a:pt x="1253" y="3277"/>
                  <a:pt x="1253" y="3277"/>
                  <a:pt x="1253" y="3277"/>
                </a:cubicBezTo>
                <a:cubicBezTo>
                  <a:pt x="1253" y="2851"/>
                  <a:pt x="1253" y="2851"/>
                  <a:pt x="1253" y="2851"/>
                </a:cubicBezTo>
                <a:cubicBezTo>
                  <a:pt x="1472" y="2851"/>
                  <a:pt x="1472" y="2851"/>
                  <a:pt x="1472" y="2851"/>
                </a:cubicBezTo>
                <a:cubicBezTo>
                  <a:pt x="1472" y="3277"/>
                  <a:pt x="1472" y="3277"/>
                  <a:pt x="1472" y="3277"/>
                </a:cubicBezTo>
                <a:cubicBezTo>
                  <a:pt x="1673" y="3277"/>
                  <a:pt x="1673" y="3277"/>
                  <a:pt x="1673" y="3277"/>
                </a:cubicBezTo>
                <a:cubicBezTo>
                  <a:pt x="1673" y="2851"/>
                  <a:pt x="1673" y="2851"/>
                  <a:pt x="1673" y="2851"/>
                </a:cubicBezTo>
                <a:cubicBezTo>
                  <a:pt x="1893" y="2851"/>
                  <a:pt x="1893" y="2851"/>
                  <a:pt x="1893" y="2851"/>
                </a:cubicBezTo>
                <a:cubicBezTo>
                  <a:pt x="1893" y="3277"/>
                  <a:pt x="1893" y="3277"/>
                  <a:pt x="1893" y="3277"/>
                </a:cubicBezTo>
                <a:cubicBezTo>
                  <a:pt x="2094" y="3277"/>
                  <a:pt x="2094" y="3277"/>
                  <a:pt x="2094" y="3277"/>
                </a:cubicBezTo>
                <a:cubicBezTo>
                  <a:pt x="2094" y="2851"/>
                  <a:pt x="2094" y="2851"/>
                  <a:pt x="2094" y="2851"/>
                </a:cubicBezTo>
                <a:cubicBezTo>
                  <a:pt x="2313" y="2851"/>
                  <a:pt x="2313" y="2851"/>
                  <a:pt x="2313" y="2851"/>
                </a:cubicBezTo>
                <a:cubicBezTo>
                  <a:pt x="2313" y="3277"/>
                  <a:pt x="2313" y="3277"/>
                  <a:pt x="2313" y="3277"/>
                </a:cubicBezTo>
                <a:cubicBezTo>
                  <a:pt x="2514" y="3277"/>
                  <a:pt x="2514" y="3277"/>
                  <a:pt x="2514" y="3277"/>
                </a:cubicBezTo>
                <a:cubicBezTo>
                  <a:pt x="2514" y="2851"/>
                  <a:pt x="2514" y="2851"/>
                  <a:pt x="2514" y="2851"/>
                </a:cubicBezTo>
                <a:cubicBezTo>
                  <a:pt x="2515" y="2851"/>
                  <a:pt x="2515" y="2851"/>
                  <a:pt x="2515" y="2851"/>
                </a:cubicBezTo>
                <a:cubicBezTo>
                  <a:pt x="2632" y="2851"/>
                  <a:pt x="2726" y="2754"/>
                  <a:pt x="2726" y="2633"/>
                </a:cubicBezTo>
                <a:cubicBezTo>
                  <a:pt x="2726" y="2613"/>
                  <a:pt x="2726" y="2613"/>
                  <a:pt x="2726" y="2613"/>
                </a:cubicBezTo>
                <a:cubicBezTo>
                  <a:pt x="3154" y="2613"/>
                  <a:pt x="3154" y="2613"/>
                  <a:pt x="3154" y="2613"/>
                </a:cubicBezTo>
                <a:cubicBezTo>
                  <a:pt x="3154" y="2404"/>
                  <a:pt x="3154" y="2404"/>
                  <a:pt x="3154" y="2404"/>
                </a:cubicBezTo>
                <a:cubicBezTo>
                  <a:pt x="2726" y="2404"/>
                  <a:pt x="2726" y="2404"/>
                  <a:pt x="2726" y="2404"/>
                </a:cubicBezTo>
                <a:cubicBezTo>
                  <a:pt x="2726" y="2178"/>
                  <a:pt x="2726" y="2178"/>
                  <a:pt x="2726" y="2178"/>
                </a:cubicBezTo>
                <a:cubicBezTo>
                  <a:pt x="3154" y="2178"/>
                  <a:pt x="3154" y="2178"/>
                  <a:pt x="3154" y="2178"/>
                </a:cubicBezTo>
                <a:cubicBezTo>
                  <a:pt x="3154" y="1969"/>
                  <a:pt x="3154" y="1969"/>
                  <a:pt x="3154" y="1969"/>
                </a:cubicBezTo>
                <a:cubicBezTo>
                  <a:pt x="2726" y="1969"/>
                  <a:pt x="2726" y="1969"/>
                  <a:pt x="2726" y="1969"/>
                </a:cubicBezTo>
                <a:cubicBezTo>
                  <a:pt x="2726" y="1741"/>
                  <a:pt x="2726" y="1741"/>
                  <a:pt x="2726" y="1741"/>
                </a:cubicBezTo>
                <a:cubicBezTo>
                  <a:pt x="3154" y="1741"/>
                  <a:pt x="3154" y="1741"/>
                  <a:pt x="3154" y="1741"/>
                </a:cubicBezTo>
                <a:cubicBezTo>
                  <a:pt x="3154" y="1533"/>
                  <a:pt x="3154" y="1533"/>
                  <a:pt x="3154" y="1533"/>
                </a:cubicBezTo>
                <a:cubicBezTo>
                  <a:pt x="2726" y="1533"/>
                  <a:pt x="2726" y="1533"/>
                  <a:pt x="2726" y="1533"/>
                </a:cubicBezTo>
                <a:cubicBezTo>
                  <a:pt x="2726" y="1306"/>
                  <a:pt x="2726" y="1306"/>
                  <a:pt x="2726" y="1306"/>
                </a:cubicBezTo>
                <a:cubicBezTo>
                  <a:pt x="3154" y="1306"/>
                  <a:pt x="3154" y="1306"/>
                  <a:pt x="3154" y="1306"/>
                </a:cubicBezTo>
                <a:cubicBezTo>
                  <a:pt x="3154" y="1097"/>
                  <a:pt x="3154" y="1097"/>
                  <a:pt x="3154" y="1097"/>
                </a:cubicBezTo>
                <a:cubicBezTo>
                  <a:pt x="2726" y="1097"/>
                  <a:pt x="2726" y="1097"/>
                  <a:pt x="2726" y="1097"/>
                </a:cubicBezTo>
                <a:cubicBezTo>
                  <a:pt x="2726" y="870"/>
                  <a:pt x="2726" y="870"/>
                  <a:pt x="2726" y="870"/>
                </a:cubicBezTo>
                <a:cubicBezTo>
                  <a:pt x="3154" y="870"/>
                  <a:pt x="3154" y="870"/>
                  <a:pt x="3154" y="870"/>
                </a:cubicBezTo>
                <a:cubicBezTo>
                  <a:pt x="3154" y="870"/>
                  <a:pt x="3154" y="870"/>
                  <a:pt x="3154" y="870"/>
                </a:cubicBezTo>
                <a:close/>
                <a:moveTo>
                  <a:pt x="2527" y="2457"/>
                </a:moveTo>
                <a:cubicBezTo>
                  <a:pt x="2527" y="2556"/>
                  <a:pt x="2449" y="2636"/>
                  <a:pt x="2354" y="2636"/>
                </a:cubicBezTo>
                <a:cubicBezTo>
                  <a:pt x="798" y="2636"/>
                  <a:pt x="798" y="2636"/>
                  <a:pt x="798" y="2636"/>
                </a:cubicBezTo>
                <a:cubicBezTo>
                  <a:pt x="702" y="2636"/>
                  <a:pt x="625" y="2556"/>
                  <a:pt x="625" y="2457"/>
                </a:cubicBezTo>
                <a:cubicBezTo>
                  <a:pt x="625" y="834"/>
                  <a:pt x="625" y="834"/>
                  <a:pt x="625" y="834"/>
                </a:cubicBezTo>
                <a:cubicBezTo>
                  <a:pt x="625" y="736"/>
                  <a:pt x="702" y="655"/>
                  <a:pt x="798" y="655"/>
                </a:cubicBezTo>
                <a:cubicBezTo>
                  <a:pt x="2354" y="655"/>
                  <a:pt x="2354" y="655"/>
                  <a:pt x="2354" y="655"/>
                </a:cubicBezTo>
                <a:cubicBezTo>
                  <a:pt x="2449" y="655"/>
                  <a:pt x="2527" y="736"/>
                  <a:pt x="2527" y="834"/>
                </a:cubicBezTo>
                <a:lnTo>
                  <a:pt x="2527" y="2457"/>
                </a:lnTo>
                <a:close/>
                <a:moveTo>
                  <a:pt x="2527" y="2457"/>
                </a:moveTo>
                <a:cubicBezTo>
                  <a:pt x="2527" y="2457"/>
                  <a:pt x="2527" y="2457"/>
                  <a:pt x="2527" y="245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a:defRPr/>
            </a:pPr>
            <a:endParaRPr lang="zh-CN" altLang="en-US">
              <a:solidFill>
                <a:prstClr val="black"/>
              </a:solidFill>
              <a:latin typeface="Arial"/>
              <a:ea typeface="微软雅黑 Light"/>
            </a:endParaRPr>
          </a:p>
        </p:txBody>
      </p:sp>
      <p:sp>
        <p:nvSpPr>
          <p:cNvPr id="35" name="五边形 34">
            <a:extLst>
              <a:ext uri="{FF2B5EF4-FFF2-40B4-BE49-F238E27FC236}">
                <a16:creationId xmlns="" xmlns:a16="http://schemas.microsoft.com/office/drawing/2014/main" id="{B5992FF3-F3B1-48EB-83A4-99947C6A50FE}"/>
              </a:ext>
            </a:extLst>
          </p:cNvPr>
          <p:cNvSpPr/>
          <p:nvPr/>
        </p:nvSpPr>
        <p:spPr>
          <a:xfrm rot="10800000">
            <a:off x="3573348" y="2237220"/>
            <a:ext cx="1997300" cy="1902191"/>
          </a:xfrm>
          <a:prstGeom prst="pentagon">
            <a:avLst/>
          </a:prstGeom>
          <a:noFill/>
          <a:ln>
            <a:solidFill>
              <a:schemeClr val="bg1"/>
            </a:solid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Arial"/>
              <a:ea typeface="微软雅黑 Light"/>
            </a:endParaRPr>
          </a:p>
        </p:txBody>
      </p:sp>
      <p:sp>
        <p:nvSpPr>
          <p:cNvPr id="36" name="五边形 35">
            <a:extLst>
              <a:ext uri="{FF2B5EF4-FFF2-40B4-BE49-F238E27FC236}">
                <a16:creationId xmlns="" xmlns:a16="http://schemas.microsoft.com/office/drawing/2014/main" id="{E4CFAEFF-9677-4D84-B113-8ECFA61B53BA}"/>
              </a:ext>
            </a:extLst>
          </p:cNvPr>
          <p:cNvSpPr/>
          <p:nvPr/>
        </p:nvSpPr>
        <p:spPr>
          <a:xfrm rot="10800000">
            <a:off x="3526671" y="2192766"/>
            <a:ext cx="2090654" cy="1991099"/>
          </a:xfrm>
          <a:prstGeom prst="pentagon">
            <a:avLst/>
          </a:prstGeom>
          <a:noFill/>
          <a:ln w="6350">
            <a:solidFill>
              <a:schemeClr val="bg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Arial"/>
              <a:ea typeface="微软雅黑 Light"/>
            </a:endParaRPr>
          </a:p>
        </p:txBody>
      </p:sp>
      <p:sp>
        <p:nvSpPr>
          <p:cNvPr id="37" name="TextBox 35">
            <a:extLst>
              <a:ext uri="{FF2B5EF4-FFF2-40B4-BE49-F238E27FC236}">
                <a16:creationId xmlns="" xmlns:a16="http://schemas.microsoft.com/office/drawing/2014/main" id="{B490213A-B645-4A80-B2DE-99355A0D6EB1}"/>
              </a:ext>
            </a:extLst>
          </p:cNvPr>
          <p:cNvSpPr txBox="1"/>
          <p:nvPr/>
        </p:nvSpPr>
        <p:spPr>
          <a:xfrm>
            <a:off x="735625" y="2139163"/>
            <a:ext cx="2681734"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请输入文本请输入文本请输入文本请输入文本请输入</a:t>
            </a:r>
            <a:endParaRPr lang="id-ID" altLang="zh-CN" sz="1600" dirty="0">
              <a:solidFill>
                <a:schemeClr val="tx1">
                  <a:lumMod val="75000"/>
                  <a:lumOff val="25000"/>
                </a:schemeClr>
              </a:solidFill>
              <a:latin typeface="+mn-ea"/>
              <a:ea typeface="+mn-ea"/>
              <a:sym typeface="+mn-lt"/>
            </a:endParaRPr>
          </a:p>
        </p:txBody>
      </p:sp>
      <p:sp>
        <p:nvSpPr>
          <p:cNvPr id="38" name="TextBox 36">
            <a:extLst>
              <a:ext uri="{FF2B5EF4-FFF2-40B4-BE49-F238E27FC236}">
                <a16:creationId xmlns="" xmlns:a16="http://schemas.microsoft.com/office/drawing/2014/main" id="{1EF5666C-B13D-4BDB-9478-DEDCCF453C43}"/>
              </a:ext>
            </a:extLst>
          </p:cNvPr>
          <p:cNvSpPr txBox="1"/>
          <p:nvPr/>
        </p:nvSpPr>
        <p:spPr>
          <a:xfrm>
            <a:off x="1527715" y="1588813"/>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47" name="直接连接符 46">
            <a:extLst>
              <a:ext uri="{FF2B5EF4-FFF2-40B4-BE49-F238E27FC236}">
                <a16:creationId xmlns="" xmlns:a16="http://schemas.microsoft.com/office/drawing/2014/main" id="{78E83D64-97CA-4B3E-90AD-BD5D20FA7DA8}"/>
              </a:ext>
            </a:extLst>
          </p:cNvPr>
          <p:cNvCxnSpPr/>
          <p:nvPr/>
        </p:nvCxnSpPr>
        <p:spPr>
          <a:xfrm>
            <a:off x="2668733" y="2036879"/>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9" name="TextBox 35">
            <a:extLst>
              <a:ext uri="{FF2B5EF4-FFF2-40B4-BE49-F238E27FC236}">
                <a16:creationId xmlns="" xmlns:a16="http://schemas.microsoft.com/office/drawing/2014/main" id="{99769210-6F7A-4917-92DD-DFB7C8D0EBF6}"/>
              </a:ext>
            </a:extLst>
          </p:cNvPr>
          <p:cNvSpPr txBox="1"/>
          <p:nvPr/>
        </p:nvSpPr>
        <p:spPr>
          <a:xfrm>
            <a:off x="352926" y="3806698"/>
            <a:ext cx="2681734"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请输入文本请输入文本请输入文本请输入文本请输入</a:t>
            </a:r>
            <a:endParaRPr lang="id-ID" altLang="zh-CN" sz="1600" dirty="0">
              <a:solidFill>
                <a:schemeClr val="tx1">
                  <a:lumMod val="75000"/>
                  <a:lumOff val="25000"/>
                </a:schemeClr>
              </a:solidFill>
              <a:latin typeface="+mn-ea"/>
              <a:ea typeface="+mn-ea"/>
              <a:sym typeface="+mn-lt"/>
            </a:endParaRPr>
          </a:p>
        </p:txBody>
      </p:sp>
      <p:sp>
        <p:nvSpPr>
          <p:cNvPr id="55" name="TextBox 36">
            <a:extLst>
              <a:ext uri="{FF2B5EF4-FFF2-40B4-BE49-F238E27FC236}">
                <a16:creationId xmlns="" xmlns:a16="http://schemas.microsoft.com/office/drawing/2014/main" id="{CD34A7E2-F402-46A9-8DB3-48EA1F02EB2D}"/>
              </a:ext>
            </a:extLst>
          </p:cNvPr>
          <p:cNvSpPr txBox="1"/>
          <p:nvPr/>
        </p:nvSpPr>
        <p:spPr>
          <a:xfrm>
            <a:off x="1145016" y="3256348"/>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56" name="直接连接符 55">
            <a:extLst>
              <a:ext uri="{FF2B5EF4-FFF2-40B4-BE49-F238E27FC236}">
                <a16:creationId xmlns="" xmlns:a16="http://schemas.microsoft.com/office/drawing/2014/main" id="{150CE8E4-942E-41FA-84CC-043CF3A38EDC}"/>
              </a:ext>
            </a:extLst>
          </p:cNvPr>
          <p:cNvCxnSpPr/>
          <p:nvPr/>
        </p:nvCxnSpPr>
        <p:spPr>
          <a:xfrm>
            <a:off x="2286034" y="3704414"/>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7" name="TextBox 35">
            <a:extLst>
              <a:ext uri="{FF2B5EF4-FFF2-40B4-BE49-F238E27FC236}">
                <a16:creationId xmlns="" xmlns:a16="http://schemas.microsoft.com/office/drawing/2014/main" id="{882E2AA2-C103-4C71-AA16-18F8AEE072EA}"/>
              </a:ext>
            </a:extLst>
          </p:cNvPr>
          <p:cNvSpPr txBox="1"/>
          <p:nvPr/>
        </p:nvSpPr>
        <p:spPr>
          <a:xfrm>
            <a:off x="5803045" y="2124649"/>
            <a:ext cx="2682000"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请输入文本请输入文本请输入文本请输入文本请输入</a:t>
            </a:r>
            <a:endParaRPr lang="id-ID" altLang="zh-CN" sz="1600" dirty="0">
              <a:solidFill>
                <a:schemeClr val="tx1">
                  <a:lumMod val="75000"/>
                  <a:lumOff val="25000"/>
                </a:schemeClr>
              </a:solidFill>
              <a:latin typeface="+mn-ea"/>
              <a:ea typeface="+mn-ea"/>
              <a:sym typeface="+mn-lt"/>
            </a:endParaRPr>
          </a:p>
        </p:txBody>
      </p:sp>
      <p:sp>
        <p:nvSpPr>
          <p:cNvPr id="58" name="TextBox 36">
            <a:extLst>
              <a:ext uri="{FF2B5EF4-FFF2-40B4-BE49-F238E27FC236}">
                <a16:creationId xmlns="" xmlns:a16="http://schemas.microsoft.com/office/drawing/2014/main" id="{6CE50292-F2B1-416D-B540-7221CF8D429D}"/>
              </a:ext>
            </a:extLst>
          </p:cNvPr>
          <p:cNvSpPr txBox="1"/>
          <p:nvPr/>
        </p:nvSpPr>
        <p:spPr>
          <a:xfrm>
            <a:off x="5803045" y="1574299"/>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59" name="直接连接符 58">
            <a:extLst>
              <a:ext uri="{FF2B5EF4-FFF2-40B4-BE49-F238E27FC236}">
                <a16:creationId xmlns="" xmlns:a16="http://schemas.microsoft.com/office/drawing/2014/main" id="{7952AD52-09A7-4E85-ABBB-2D56A472BFDF}"/>
              </a:ext>
            </a:extLst>
          </p:cNvPr>
          <p:cNvCxnSpPr/>
          <p:nvPr/>
        </p:nvCxnSpPr>
        <p:spPr>
          <a:xfrm>
            <a:off x="5927126" y="2022365"/>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0" name="TextBox 35">
            <a:extLst>
              <a:ext uri="{FF2B5EF4-FFF2-40B4-BE49-F238E27FC236}">
                <a16:creationId xmlns="" xmlns:a16="http://schemas.microsoft.com/office/drawing/2014/main" id="{959A786F-18C5-4EE8-B275-7CEE7FE7B477}"/>
              </a:ext>
            </a:extLst>
          </p:cNvPr>
          <p:cNvSpPr txBox="1"/>
          <p:nvPr/>
        </p:nvSpPr>
        <p:spPr>
          <a:xfrm>
            <a:off x="6110129" y="3821212"/>
            <a:ext cx="2682000"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请输入文本请输入文本请输入文本请输入文本请输入</a:t>
            </a:r>
            <a:endParaRPr lang="id-ID" altLang="zh-CN" sz="1600" dirty="0">
              <a:solidFill>
                <a:schemeClr val="tx1">
                  <a:lumMod val="75000"/>
                  <a:lumOff val="25000"/>
                </a:schemeClr>
              </a:solidFill>
              <a:latin typeface="+mn-ea"/>
              <a:ea typeface="+mn-ea"/>
              <a:sym typeface="+mn-lt"/>
            </a:endParaRPr>
          </a:p>
        </p:txBody>
      </p:sp>
      <p:sp>
        <p:nvSpPr>
          <p:cNvPr id="61" name="TextBox 36">
            <a:extLst>
              <a:ext uri="{FF2B5EF4-FFF2-40B4-BE49-F238E27FC236}">
                <a16:creationId xmlns="" xmlns:a16="http://schemas.microsoft.com/office/drawing/2014/main" id="{3B22038F-69CA-4052-B0A1-B45EA36532C9}"/>
              </a:ext>
            </a:extLst>
          </p:cNvPr>
          <p:cNvSpPr txBox="1"/>
          <p:nvPr/>
        </p:nvSpPr>
        <p:spPr>
          <a:xfrm>
            <a:off x="6110129" y="3270862"/>
            <a:ext cx="208361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62" name="直接连接符 61">
            <a:extLst>
              <a:ext uri="{FF2B5EF4-FFF2-40B4-BE49-F238E27FC236}">
                <a16:creationId xmlns="" xmlns:a16="http://schemas.microsoft.com/office/drawing/2014/main" id="{679C3777-A059-4E3A-A8B5-62D7FA8F9E9F}"/>
              </a:ext>
            </a:extLst>
          </p:cNvPr>
          <p:cNvCxnSpPr/>
          <p:nvPr/>
        </p:nvCxnSpPr>
        <p:spPr>
          <a:xfrm>
            <a:off x="6234210" y="3718928"/>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3" name="TextBox 35">
            <a:extLst>
              <a:ext uri="{FF2B5EF4-FFF2-40B4-BE49-F238E27FC236}">
                <a16:creationId xmlns="" xmlns:a16="http://schemas.microsoft.com/office/drawing/2014/main" id="{C549F1DB-3623-4654-B62C-186AD6F3B2A4}"/>
              </a:ext>
            </a:extLst>
          </p:cNvPr>
          <p:cNvSpPr txBox="1"/>
          <p:nvPr/>
        </p:nvSpPr>
        <p:spPr>
          <a:xfrm>
            <a:off x="2861851" y="5383206"/>
            <a:ext cx="3420298"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ctr">
              <a:defRPr/>
            </a:pPr>
            <a:r>
              <a:rPr lang="zh-CN" altLang="en-US" sz="1600" dirty="0">
                <a:solidFill>
                  <a:schemeClr val="tx1">
                    <a:lumMod val="75000"/>
                    <a:lumOff val="25000"/>
                  </a:schemeClr>
                </a:solidFill>
                <a:latin typeface="+mn-ea"/>
                <a:ea typeface="+mn-ea"/>
                <a:sym typeface="+mn-lt"/>
              </a:rPr>
              <a:t>请输入文本请输入文本请输入文本请输入文本请输入</a:t>
            </a:r>
            <a:endParaRPr lang="id-ID" altLang="zh-CN" sz="1600" dirty="0">
              <a:solidFill>
                <a:schemeClr val="tx1">
                  <a:lumMod val="75000"/>
                  <a:lumOff val="25000"/>
                </a:schemeClr>
              </a:solidFill>
              <a:latin typeface="+mn-ea"/>
              <a:ea typeface="+mn-ea"/>
              <a:sym typeface="+mn-lt"/>
            </a:endParaRPr>
          </a:p>
        </p:txBody>
      </p:sp>
      <p:sp>
        <p:nvSpPr>
          <p:cNvPr id="64" name="TextBox 36">
            <a:extLst>
              <a:ext uri="{FF2B5EF4-FFF2-40B4-BE49-F238E27FC236}">
                <a16:creationId xmlns="" xmlns:a16="http://schemas.microsoft.com/office/drawing/2014/main" id="{4C8EC0E6-9157-4287-9893-F59785CCCA18}"/>
              </a:ext>
            </a:extLst>
          </p:cNvPr>
          <p:cNvSpPr txBox="1"/>
          <p:nvPr/>
        </p:nvSpPr>
        <p:spPr>
          <a:xfrm>
            <a:off x="3627179" y="4832856"/>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ct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65" name="直接连接符 64">
            <a:extLst>
              <a:ext uri="{FF2B5EF4-FFF2-40B4-BE49-F238E27FC236}">
                <a16:creationId xmlns="" xmlns:a16="http://schemas.microsoft.com/office/drawing/2014/main" id="{5269A342-DF84-4C18-A209-E4E983C81650}"/>
              </a:ext>
            </a:extLst>
          </p:cNvPr>
          <p:cNvCxnSpPr/>
          <p:nvPr/>
        </p:nvCxnSpPr>
        <p:spPr>
          <a:xfrm>
            <a:off x="4251873" y="5280922"/>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2470902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AE0C33C9-CED0-4467-96A9-0E586EFE4E8B}"/>
              </a:ext>
            </a:extLst>
          </p:cNvPr>
          <p:cNvSpPr>
            <a:spLocks noGrp="1"/>
          </p:cNvSpPr>
          <p:nvPr>
            <p:ph type="body" sz="quarter" idx="11"/>
          </p:nvPr>
        </p:nvSpPr>
        <p:spPr>
          <a:xfrm>
            <a:off x="3475820" y="934127"/>
            <a:ext cx="2192361" cy="216978"/>
          </a:xfrm>
        </p:spPr>
        <p:txBody>
          <a:bodyPr/>
          <a:lstStyle/>
          <a:p>
            <a:r>
              <a:rPr lang="en-US" altLang="zh-CN" dirty="0"/>
              <a:t>Please add the title</a:t>
            </a:r>
          </a:p>
        </p:txBody>
      </p:sp>
      <p:sp>
        <p:nvSpPr>
          <p:cNvPr id="16" name="文本占位符 15">
            <a:extLst>
              <a:ext uri="{FF2B5EF4-FFF2-40B4-BE49-F238E27FC236}">
                <a16:creationId xmlns="" xmlns:a16="http://schemas.microsoft.com/office/drawing/2014/main" id="{A9194520-585C-438F-B96E-7BE56B5D87A6}"/>
              </a:ext>
            </a:extLst>
          </p:cNvPr>
          <p:cNvSpPr>
            <a:spLocks noGrp="1"/>
          </p:cNvSpPr>
          <p:nvPr>
            <p:ph type="body" sz="quarter" idx="10"/>
          </p:nvPr>
        </p:nvSpPr>
        <p:spPr>
          <a:xfrm>
            <a:off x="3032378" y="481905"/>
            <a:ext cx="3079245" cy="556533"/>
          </a:xfrm>
          <a:prstGeom prst="rect">
            <a:avLst/>
          </a:prstGeom>
        </p:spPr>
        <p:txBody>
          <a:bodyPr>
            <a:normAutofit/>
          </a:bodyPr>
          <a:lstStyle/>
          <a:p>
            <a:r>
              <a:rPr lang="zh-CN" altLang="en-US" dirty="0">
                <a:sym typeface="+mn-lt"/>
              </a:rPr>
              <a:t>中心发散六点式</a:t>
            </a:r>
            <a:endParaRPr lang="zh-CN" altLang="en-US" dirty="0"/>
          </a:p>
        </p:txBody>
      </p:sp>
      <p:sp>
        <p:nvSpPr>
          <p:cNvPr id="37" name="椭圆 36">
            <a:extLst>
              <a:ext uri="{FF2B5EF4-FFF2-40B4-BE49-F238E27FC236}">
                <a16:creationId xmlns="" xmlns:a16="http://schemas.microsoft.com/office/drawing/2014/main" id="{31ECFA61-9B54-450B-A2BB-2D6D4E1E38E5}"/>
              </a:ext>
            </a:extLst>
          </p:cNvPr>
          <p:cNvSpPr/>
          <p:nvPr/>
        </p:nvSpPr>
        <p:spPr>
          <a:xfrm>
            <a:off x="2794670" y="1735931"/>
            <a:ext cx="3550913" cy="3550913"/>
          </a:xfrm>
          <a:prstGeom prst="ellipse">
            <a:avLst/>
          </a:prstGeom>
          <a:gradFill>
            <a:gsLst>
              <a:gs pos="100000">
                <a:schemeClr val="accent1">
                  <a:lumMod val="60000"/>
                  <a:lumOff val="40000"/>
                  <a:alpha val="5000"/>
                </a:schemeClr>
              </a:gs>
              <a:gs pos="0">
                <a:schemeClr val="accent1">
                  <a:lumMod val="60000"/>
                  <a:lumOff val="40000"/>
                  <a:alpha val="5000"/>
                </a:schemeClr>
              </a:gs>
              <a:gs pos="50000">
                <a:schemeClr val="accent1">
                  <a:lumMod val="60000"/>
                  <a:lumOff val="40000"/>
                  <a:alpha val="0"/>
                </a:schemeClr>
              </a:gs>
            </a:gsLst>
            <a:lin ang="0" scaled="1"/>
          </a:gradFill>
          <a:ln w="6350">
            <a:gradFill flip="none" rotWithShape="1">
              <a:gsLst>
                <a:gs pos="75000">
                  <a:schemeClr val="bg1">
                    <a:lumMod val="75000"/>
                    <a:alpha val="0"/>
                  </a:schemeClr>
                </a:gs>
                <a:gs pos="20000">
                  <a:schemeClr val="bg1">
                    <a:lumMod val="65000"/>
                    <a:alpha val="0"/>
                  </a:schemeClr>
                </a:gs>
                <a:gs pos="0">
                  <a:schemeClr val="bg1">
                    <a:lumMod val="65000"/>
                  </a:schemeClr>
                </a:gs>
                <a:gs pos="100000">
                  <a:schemeClr val="bg1">
                    <a:lumMod val="6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2F2F2"/>
              </a:solidFill>
              <a:latin typeface="Arial" panose="020B0604020202020204" pitchFamily="34" charset="0"/>
              <a:ea typeface="方正兰亭细黑_GBK"/>
            </a:endParaRPr>
          </a:p>
        </p:txBody>
      </p:sp>
      <p:sp>
        <p:nvSpPr>
          <p:cNvPr id="38" name="椭圆 37">
            <a:extLst>
              <a:ext uri="{FF2B5EF4-FFF2-40B4-BE49-F238E27FC236}">
                <a16:creationId xmlns="" xmlns:a16="http://schemas.microsoft.com/office/drawing/2014/main" id="{C9363AF6-274E-47CF-9425-15500562CB35}"/>
              </a:ext>
            </a:extLst>
          </p:cNvPr>
          <p:cNvSpPr/>
          <p:nvPr/>
        </p:nvSpPr>
        <p:spPr>
          <a:xfrm>
            <a:off x="2981955" y="2563203"/>
            <a:ext cx="172303" cy="17230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39" name="椭圆 38">
            <a:extLst>
              <a:ext uri="{FF2B5EF4-FFF2-40B4-BE49-F238E27FC236}">
                <a16:creationId xmlns="" xmlns:a16="http://schemas.microsoft.com/office/drawing/2014/main" id="{70E0128E-C496-4889-BC26-084994B1A5B1}"/>
              </a:ext>
            </a:extLst>
          </p:cNvPr>
          <p:cNvSpPr/>
          <p:nvPr/>
        </p:nvSpPr>
        <p:spPr>
          <a:xfrm>
            <a:off x="2712266" y="3484642"/>
            <a:ext cx="172303" cy="17230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0" name="椭圆 39">
            <a:extLst>
              <a:ext uri="{FF2B5EF4-FFF2-40B4-BE49-F238E27FC236}">
                <a16:creationId xmlns="" xmlns:a16="http://schemas.microsoft.com/office/drawing/2014/main" id="{861E32CC-1F00-4F8B-B47C-799934050ECE}"/>
              </a:ext>
            </a:extLst>
          </p:cNvPr>
          <p:cNvSpPr/>
          <p:nvPr/>
        </p:nvSpPr>
        <p:spPr>
          <a:xfrm>
            <a:off x="2981955" y="4406082"/>
            <a:ext cx="172303" cy="17230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椭圆 41">
            <a:extLst>
              <a:ext uri="{FF2B5EF4-FFF2-40B4-BE49-F238E27FC236}">
                <a16:creationId xmlns="" xmlns:a16="http://schemas.microsoft.com/office/drawing/2014/main" id="{4C8A11A0-CBBB-4BE5-B3F5-71AFA29ECB57}"/>
              </a:ext>
            </a:extLst>
          </p:cNvPr>
          <p:cNvSpPr/>
          <p:nvPr/>
        </p:nvSpPr>
        <p:spPr>
          <a:xfrm>
            <a:off x="6259431" y="3484642"/>
            <a:ext cx="172303" cy="17230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3" name="椭圆 42">
            <a:extLst>
              <a:ext uri="{FF2B5EF4-FFF2-40B4-BE49-F238E27FC236}">
                <a16:creationId xmlns="" xmlns:a16="http://schemas.microsoft.com/office/drawing/2014/main" id="{EA50C01E-F274-4398-9F73-B3417141CE42}"/>
              </a:ext>
            </a:extLst>
          </p:cNvPr>
          <p:cNvSpPr/>
          <p:nvPr/>
        </p:nvSpPr>
        <p:spPr>
          <a:xfrm>
            <a:off x="6000978" y="2563203"/>
            <a:ext cx="172303" cy="17230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7" name="椭圆 46">
            <a:extLst>
              <a:ext uri="{FF2B5EF4-FFF2-40B4-BE49-F238E27FC236}">
                <a16:creationId xmlns="" xmlns:a16="http://schemas.microsoft.com/office/drawing/2014/main" id="{D4A66163-81E6-4DA9-B648-A1F2E60C9E6F}"/>
              </a:ext>
            </a:extLst>
          </p:cNvPr>
          <p:cNvSpPr/>
          <p:nvPr/>
        </p:nvSpPr>
        <p:spPr>
          <a:xfrm>
            <a:off x="6000978" y="4406082"/>
            <a:ext cx="172303" cy="17230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6" name="椭圆 85">
            <a:extLst>
              <a:ext uri="{FF2B5EF4-FFF2-40B4-BE49-F238E27FC236}">
                <a16:creationId xmlns="" xmlns:a16="http://schemas.microsoft.com/office/drawing/2014/main" id="{120D0200-7EFB-4583-8F83-4EDD8D29182C}"/>
              </a:ext>
            </a:extLst>
          </p:cNvPr>
          <p:cNvSpPr/>
          <p:nvPr/>
        </p:nvSpPr>
        <p:spPr>
          <a:xfrm>
            <a:off x="3362065" y="2289648"/>
            <a:ext cx="2419871" cy="2419871"/>
          </a:xfrm>
          <a:prstGeom prst="ellipse">
            <a:avLst/>
          </a:prstGeom>
          <a:noFill/>
          <a:ln w="15875">
            <a:solidFill>
              <a:schemeClr val="accent1">
                <a:alpha val="1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7" name="椭圆 86">
            <a:extLst>
              <a:ext uri="{FF2B5EF4-FFF2-40B4-BE49-F238E27FC236}">
                <a16:creationId xmlns="" xmlns:a16="http://schemas.microsoft.com/office/drawing/2014/main" id="{7EEA052A-EB62-4DEB-BE1E-79419DD86F0D}"/>
              </a:ext>
            </a:extLst>
          </p:cNvPr>
          <p:cNvSpPr/>
          <p:nvPr/>
        </p:nvSpPr>
        <p:spPr>
          <a:xfrm>
            <a:off x="3527056" y="2454639"/>
            <a:ext cx="2089889" cy="2089889"/>
          </a:xfrm>
          <a:prstGeom prst="ellipse">
            <a:avLst/>
          </a:prstGeom>
          <a:noFill/>
          <a:ln w="22225">
            <a:solidFill>
              <a:schemeClr val="accent1">
                <a:alpha val="3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8" name="椭圆 87">
            <a:extLst>
              <a:ext uri="{FF2B5EF4-FFF2-40B4-BE49-F238E27FC236}">
                <a16:creationId xmlns="" xmlns:a16="http://schemas.microsoft.com/office/drawing/2014/main" id="{F6CB7072-DA24-4D79-90CB-10863BA7875F}"/>
              </a:ext>
            </a:extLst>
          </p:cNvPr>
          <p:cNvSpPr/>
          <p:nvPr/>
        </p:nvSpPr>
        <p:spPr>
          <a:xfrm>
            <a:off x="3673134" y="2600717"/>
            <a:ext cx="1797731" cy="1797731"/>
          </a:xfrm>
          <a:prstGeom prst="ellipse">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9" name="文本框 88">
            <a:extLst>
              <a:ext uri="{FF2B5EF4-FFF2-40B4-BE49-F238E27FC236}">
                <a16:creationId xmlns="" xmlns:a16="http://schemas.microsoft.com/office/drawing/2014/main" id="{6AD68DB9-188E-4448-A6ED-4064B9DFBEC1}"/>
              </a:ext>
            </a:extLst>
          </p:cNvPr>
          <p:cNvSpPr txBox="1">
            <a:spLocks noChangeArrowheads="1"/>
          </p:cNvSpPr>
          <p:nvPr/>
        </p:nvSpPr>
        <p:spPr bwMode="auto">
          <a:xfrm>
            <a:off x="4036674" y="3211042"/>
            <a:ext cx="1061489" cy="622234"/>
          </a:xfrm>
          <a:prstGeom prst="rect">
            <a:avLst/>
          </a:prstGeom>
          <a:noFill/>
          <a:ln w="9525">
            <a:noFill/>
            <a:miter lim="800000"/>
            <a:headEnd/>
            <a:tailEnd/>
          </a:ln>
        </p:spPr>
        <p:txBody>
          <a:bodyPr wrap="square" lIns="67575" tIns="33788" rIns="67575" bIns="33788">
            <a:spAutoFit/>
          </a:bodyPr>
          <a:lstStyle/>
          <a:p>
            <a:pPr algn="ctr" defTabSz="675414">
              <a:defRPr/>
            </a:pPr>
            <a:r>
              <a:rPr lang="zh-CN" altLang="en-US" dirty="0">
                <a:solidFill>
                  <a:schemeClr val="bg1"/>
                </a:solidFill>
                <a:latin typeface="+mn-ea"/>
              </a:rPr>
              <a:t>可换成</a:t>
            </a:r>
            <a:endParaRPr lang="en-US" altLang="zh-CN" dirty="0">
              <a:solidFill>
                <a:schemeClr val="bg1"/>
              </a:solidFill>
              <a:latin typeface="+mn-ea"/>
            </a:endParaRPr>
          </a:p>
          <a:p>
            <a:pPr algn="ctr" defTabSz="675414">
              <a:defRPr/>
            </a:pPr>
            <a:r>
              <a:rPr lang="zh-CN" altLang="en-US" dirty="0">
                <a:solidFill>
                  <a:schemeClr val="bg1"/>
                </a:solidFill>
                <a:latin typeface="+mn-ea"/>
              </a:rPr>
              <a:t>图标</a:t>
            </a:r>
          </a:p>
        </p:txBody>
      </p:sp>
      <p:sp>
        <p:nvSpPr>
          <p:cNvPr id="90" name="TextBox 35">
            <a:extLst>
              <a:ext uri="{FF2B5EF4-FFF2-40B4-BE49-F238E27FC236}">
                <a16:creationId xmlns="" xmlns:a16="http://schemas.microsoft.com/office/drawing/2014/main" id="{6BDCFE5E-2CB1-4AE3-8083-2C22F18F245C}"/>
              </a:ext>
            </a:extLst>
          </p:cNvPr>
          <p:cNvSpPr txBox="1"/>
          <p:nvPr/>
        </p:nvSpPr>
        <p:spPr>
          <a:xfrm>
            <a:off x="6378117" y="2047129"/>
            <a:ext cx="2318233"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91" name="TextBox 36">
            <a:extLst>
              <a:ext uri="{FF2B5EF4-FFF2-40B4-BE49-F238E27FC236}">
                <a16:creationId xmlns="" xmlns:a16="http://schemas.microsoft.com/office/drawing/2014/main" id="{3DEBE3CB-A296-4E7B-B94E-CC8489933959}"/>
              </a:ext>
            </a:extLst>
          </p:cNvPr>
          <p:cNvSpPr txBox="1"/>
          <p:nvPr/>
        </p:nvSpPr>
        <p:spPr>
          <a:xfrm>
            <a:off x="6850768" y="1738951"/>
            <a:ext cx="1573703"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92" name="Rectangle: Rounded Corners 45">
            <a:extLst>
              <a:ext uri="{FF2B5EF4-FFF2-40B4-BE49-F238E27FC236}">
                <a16:creationId xmlns="" xmlns:a16="http://schemas.microsoft.com/office/drawing/2014/main" id="{45599C8E-7DC9-4089-9E19-D7FF663DE148}"/>
              </a:ext>
            </a:extLst>
          </p:cNvPr>
          <p:cNvSpPr/>
          <p:nvPr/>
        </p:nvSpPr>
        <p:spPr>
          <a:xfrm>
            <a:off x="6445133" y="1716813"/>
            <a:ext cx="324000" cy="324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685800">
              <a:defRPr/>
            </a:pPr>
            <a:r>
              <a:rPr lang="en-US" sz="1350" dirty="0">
                <a:solidFill>
                  <a:schemeClr val="tx1">
                    <a:lumMod val="75000"/>
                    <a:lumOff val="25000"/>
                  </a:schemeClr>
                </a:solidFill>
                <a:latin typeface="+mn-ea"/>
                <a:sym typeface="+mn-lt"/>
              </a:rPr>
              <a:t>04</a:t>
            </a:r>
          </a:p>
        </p:txBody>
      </p:sp>
      <p:sp>
        <p:nvSpPr>
          <p:cNvPr id="25" name="TextBox 35">
            <a:extLst>
              <a:ext uri="{FF2B5EF4-FFF2-40B4-BE49-F238E27FC236}">
                <a16:creationId xmlns="" xmlns:a16="http://schemas.microsoft.com/office/drawing/2014/main" id="{AB85A520-9EED-480F-B157-E6FDFE3D4D81}"/>
              </a:ext>
            </a:extLst>
          </p:cNvPr>
          <p:cNvSpPr txBox="1"/>
          <p:nvPr/>
        </p:nvSpPr>
        <p:spPr>
          <a:xfrm>
            <a:off x="6585925" y="3484642"/>
            <a:ext cx="2318233"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26" name="TextBox 36">
            <a:extLst>
              <a:ext uri="{FF2B5EF4-FFF2-40B4-BE49-F238E27FC236}">
                <a16:creationId xmlns="" xmlns:a16="http://schemas.microsoft.com/office/drawing/2014/main" id="{4745F383-EA87-4908-9D98-22BB70B724B1}"/>
              </a:ext>
            </a:extLst>
          </p:cNvPr>
          <p:cNvSpPr txBox="1"/>
          <p:nvPr/>
        </p:nvSpPr>
        <p:spPr>
          <a:xfrm>
            <a:off x="7058576" y="3176464"/>
            <a:ext cx="1573703"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27" name="Rectangle: Rounded Corners 45">
            <a:extLst>
              <a:ext uri="{FF2B5EF4-FFF2-40B4-BE49-F238E27FC236}">
                <a16:creationId xmlns="" xmlns:a16="http://schemas.microsoft.com/office/drawing/2014/main" id="{D7F06C8E-E466-44E2-9C13-FB772104D878}"/>
              </a:ext>
            </a:extLst>
          </p:cNvPr>
          <p:cNvSpPr/>
          <p:nvPr/>
        </p:nvSpPr>
        <p:spPr>
          <a:xfrm>
            <a:off x="6652941" y="3154327"/>
            <a:ext cx="324000" cy="324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685800">
              <a:defRPr/>
            </a:pPr>
            <a:r>
              <a:rPr lang="en-US" sz="1350" dirty="0">
                <a:solidFill>
                  <a:schemeClr val="tx1">
                    <a:lumMod val="75000"/>
                    <a:lumOff val="25000"/>
                  </a:schemeClr>
                </a:solidFill>
                <a:latin typeface="+mn-ea"/>
                <a:sym typeface="+mn-lt"/>
              </a:rPr>
              <a:t>05</a:t>
            </a:r>
          </a:p>
        </p:txBody>
      </p:sp>
      <p:sp>
        <p:nvSpPr>
          <p:cNvPr id="29" name="TextBox 35">
            <a:extLst>
              <a:ext uri="{FF2B5EF4-FFF2-40B4-BE49-F238E27FC236}">
                <a16:creationId xmlns="" xmlns:a16="http://schemas.microsoft.com/office/drawing/2014/main" id="{37A49E1B-1368-40C7-B394-5BD9B4CD4B57}"/>
              </a:ext>
            </a:extLst>
          </p:cNvPr>
          <p:cNvSpPr txBox="1"/>
          <p:nvPr/>
        </p:nvSpPr>
        <p:spPr>
          <a:xfrm>
            <a:off x="6378117" y="4946943"/>
            <a:ext cx="2318233"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30" name="TextBox 36">
            <a:extLst>
              <a:ext uri="{FF2B5EF4-FFF2-40B4-BE49-F238E27FC236}">
                <a16:creationId xmlns="" xmlns:a16="http://schemas.microsoft.com/office/drawing/2014/main" id="{A7DD08E3-2831-449C-BA00-2D8A4E35884F}"/>
              </a:ext>
            </a:extLst>
          </p:cNvPr>
          <p:cNvSpPr txBox="1"/>
          <p:nvPr/>
        </p:nvSpPr>
        <p:spPr>
          <a:xfrm>
            <a:off x="6850768" y="4638765"/>
            <a:ext cx="1573703"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31" name="Rectangle: Rounded Corners 45">
            <a:extLst>
              <a:ext uri="{FF2B5EF4-FFF2-40B4-BE49-F238E27FC236}">
                <a16:creationId xmlns="" xmlns:a16="http://schemas.microsoft.com/office/drawing/2014/main" id="{AA7F3536-93E3-4A90-9ED6-03053B3F4165}"/>
              </a:ext>
            </a:extLst>
          </p:cNvPr>
          <p:cNvSpPr/>
          <p:nvPr/>
        </p:nvSpPr>
        <p:spPr>
          <a:xfrm>
            <a:off x="6445133" y="4616627"/>
            <a:ext cx="324000" cy="324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685800">
              <a:defRPr/>
            </a:pPr>
            <a:r>
              <a:rPr lang="en-US" sz="1350" dirty="0">
                <a:solidFill>
                  <a:schemeClr val="tx1">
                    <a:lumMod val="75000"/>
                    <a:lumOff val="25000"/>
                  </a:schemeClr>
                </a:solidFill>
                <a:latin typeface="+mn-ea"/>
                <a:sym typeface="+mn-lt"/>
              </a:rPr>
              <a:t>06</a:t>
            </a:r>
          </a:p>
        </p:txBody>
      </p:sp>
      <p:sp>
        <p:nvSpPr>
          <p:cNvPr id="34" name="TextBox 35">
            <a:extLst>
              <a:ext uri="{FF2B5EF4-FFF2-40B4-BE49-F238E27FC236}">
                <a16:creationId xmlns="" xmlns:a16="http://schemas.microsoft.com/office/drawing/2014/main" id="{901C74A9-2B4F-4EB9-8E20-8592999B6E0D}"/>
              </a:ext>
            </a:extLst>
          </p:cNvPr>
          <p:cNvSpPr txBox="1"/>
          <p:nvPr/>
        </p:nvSpPr>
        <p:spPr>
          <a:xfrm flipH="1">
            <a:off x="447649" y="2047129"/>
            <a:ext cx="2318231"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35" name="TextBox 36">
            <a:extLst>
              <a:ext uri="{FF2B5EF4-FFF2-40B4-BE49-F238E27FC236}">
                <a16:creationId xmlns="" xmlns:a16="http://schemas.microsoft.com/office/drawing/2014/main" id="{E810C74F-9418-45CF-BE46-27DB422F2FAE}"/>
              </a:ext>
            </a:extLst>
          </p:cNvPr>
          <p:cNvSpPr txBox="1"/>
          <p:nvPr/>
        </p:nvSpPr>
        <p:spPr>
          <a:xfrm flipH="1">
            <a:off x="824459" y="1738951"/>
            <a:ext cx="1468770"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36" name="Rectangle: Rounded Corners 45">
            <a:extLst>
              <a:ext uri="{FF2B5EF4-FFF2-40B4-BE49-F238E27FC236}">
                <a16:creationId xmlns="" xmlns:a16="http://schemas.microsoft.com/office/drawing/2014/main" id="{0F2948C6-A845-4081-A918-3C3DD4F73301}"/>
              </a:ext>
            </a:extLst>
          </p:cNvPr>
          <p:cNvSpPr/>
          <p:nvPr/>
        </p:nvSpPr>
        <p:spPr>
          <a:xfrm flipH="1">
            <a:off x="2374865" y="1716813"/>
            <a:ext cx="324000" cy="324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685800">
              <a:defRPr/>
            </a:pPr>
            <a:r>
              <a:rPr lang="en-US" sz="1350" dirty="0">
                <a:solidFill>
                  <a:schemeClr val="tx1">
                    <a:lumMod val="75000"/>
                    <a:lumOff val="25000"/>
                  </a:schemeClr>
                </a:solidFill>
                <a:latin typeface="+mn-ea"/>
                <a:sym typeface="+mn-lt"/>
              </a:rPr>
              <a:t>01</a:t>
            </a:r>
          </a:p>
        </p:txBody>
      </p:sp>
      <p:sp>
        <p:nvSpPr>
          <p:cNvPr id="41" name="TextBox 35">
            <a:extLst>
              <a:ext uri="{FF2B5EF4-FFF2-40B4-BE49-F238E27FC236}">
                <a16:creationId xmlns="" xmlns:a16="http://schemas.microsoft.com/office/drawing/2014/main" id="{2BCB3C1D-960F-49D1-ADE8-0E62FCDF0500}"/>
              </a:ext>
            </a:extLst>
          </p:cNvPr>
          <p:cNvSpPr txBox="1"/>
          <p:nvPr/>
        </p:nvSpPr>
        <p:spPr>
          <a:xfrm flipH="1">
            <a:off x="239842" y="3484642"/>
            <a:ext cx="2318231"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44" name="TextBox 36">
            <a:extLst>
              <a:ext uri="{FF2B5EF4-FFF2-40B4-BE49-F238E27FC236}">
                <a16:creationId xmlns="" xmlns:a16="http://schemas.microsoft.com/office/drawing/2014/main" id="{2DA57CAC-32AA-419A-99C2-EA3DA645A9C4}"/>
              </a:ext>
            </a:extLst>
          </p:cNvPr>
          <p:cNvSpPr txBox="1"/>
          <p:nvPr/>
        </p:nvSpPr>
        <p:spPr>
          <a:xfrm flipH="1">
            <a:off x="616651" y="3176464"/>
            <a:ext cx="1468770"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5" name="Rectangle: Rounded Corners 45">
            <a:extLst>
              <a:ext uri="{FF2B5EF4-FFF2-40B4-BE49-F238E27FC236}">
                <a16:creationId xmlns="" xmlns:a16="http://schemas.microsoft.com/office/drawing/2014/main" id="{BBAB28AE-E241-4353-816D-6517E5A49FFE}"/>
              </a:ext>
            </a:extLst>
          </p:cNvPr>
          <p:cNvSpPr/>
          <p:nvPr/>
        </p:nvSpPr>
        <p:spPr>
          <a:xfrm flipH="1">
            <a:off x="2167057" y="3154327"/>
            <a:ext cx="324000" cy="324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685800">
              <a:defRPr/>
            </a:pPr>
            <a:r>
              <a:rPr lang="en-US" sz="1350" dirty="0">
                <a:solidFill>
                  <a:schemeClr val="tx1">
                    <a:lumMod val="75000"/>
                    <a:lumOff val="25000"/>
                  </a:schemeClr>
                </a:solidFill>
                <a:latin typeface="+mn-ea"/>
                <a:sym typeface="+mn-lt"/>
              </a:rPr>
              <a:t>02</a:t>
            </a:r>
          </a:p>
        </p:txBody>
      </p:sp>
      <p:sp>
        <p:nvSpPr>
          <p:cNvPr id="46" name="TextBox 35">
            <a:extLst>
              <a:ext uri="{FF2B5EF4-FFF2-40B4-BE49-F238E27FC236}">
                <a16:creationId xmlns="" xmlns:a16="http://schemas.microsoft.com/office/drawing/2014/main" id="{3AB8506A-CC41-476E-9C6D-98750A0223CA}"/>
              </a:ext>
            </a:extLst>
          </p:cNvPr>
          <p:cNvSpPr txBox="1"/>
          <p:nvPr/>
        </p:nvSpPr>
        <p:spPr>
          <a:xfrm flipH="1">
            <a:off x="447649" y="4946943"/>
            <a:ext cx="2318231"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48" name="TextBox 36">
            <a:extLst>
              <a:ext uri="{FF2B5EF4-FFF2-40B4-BE49-F238E27FC236}">
                <a16:creationId xmlns="" xmlns:a16="http://schemas.microsoft.com/office/drawing/2014/main" id="{955D7CFA-CD73-45F0-AAB4-BE5EADE6BBD7}"/>
              </a:ext>
            </a:extLst>
          </p:cNvPr>
          <p:cNvSpPr txBox="1"/>
          <p:nvPr/>
        </p:nvSpPr>
        <p:spPr>
          <a:xfrm flipH="1">
            <a:off x="824459" y="4638765"/>
            <a:ext cx="1468770"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defTabSz="685800">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9" name="Rectangle: Rounded Corners 45">
            <a:extLst>
              <a:ext uri="{FF2B5EF4-FFF2-40B4-BE49-F238E27FC236}">
                <a16:creationId xmlns="" xmlns:a16="http://schemas.microsoft.com/office/drawing/2014/main" id="{6E35C5DB-6BD0-4894-8ECC-ECF24EB3E6B2}"/>
              </a:ext>
            </a:extLst>
          </p:cNvPr>
          <p:cNvSpPr/>
          <p:nvPr/>
        </p:nvSpPr>
        <p:spPr>
          <a:xfrm flipH="1">
            <a:off x="2374865" y="4616627"/>
            <a:ext cx="324000" cy="324000"/>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685800">
              <a:defRPr/>
            </a:pPr>
            <a:r>
              <a:rPr lang="en-US" sz="1350" dirty="0">
                <a:solidFill>
                  <a:schemeClr val="tx1">
                    <a:lumMod val="75000"/>
                    <a:lumOff val="25000"/>
                  </a:schemeClr>
                </a:solidFill>
                <a:latin typeface="+mn-ea"/>
                <a:sym typeface="+mn-lt"/>
              </a:rPr>
              <a:t>03</a:t>
            </a:r>
          </a:p>
        </p:txBody>
      </p:sp>
    </p:spTree>
    <p:extLst>
      <p:ext uri="{BB962C8B-B14F-4D97-AF65-F5344CB8AC3E}">
        <p14:creationId xmlns="" xmlns:p14="http://schemas.microsoft.com/office/powerpoint/2010/main" val="41150659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E8DFC2C0-C7F5-4628-81A8-691612656303}"/>
              </a:ext>
            </a:extLst>
          </p:cNvPr>
          <p:cNvSpPr>
            <a:spLocks noGrp="1"/>
          </p:cNvSpPr>
          <p:nvPr>
            <p:ph type="body" sz="quarter" idx="11"/>
          </p:nvPr>
        </p:nvSpPr>
        <p:spPr>
          <a:xfrm>
            <a:off x="3475820" y="934127"/>
            <a:ext cx="2192361" cy="216978"/>
          </a:xfrm>
        </p:spPr>
        <p:txBody>
          <a:bodyPr/>
          <a:lstStyle/>
          <a:p>
            <a:r>
              <a:rPr lang="en-US" altLang="zh-CN" dirty="0"/>
              <a:t>Please add the title</a:t>
            </a:r>
          </a:p>
        </p:txBody>
      </p:sp>
      <p:sp>
        <p:nvSpPr>
          <p:cNvPr id="16" name="文本占位符 15">
            <a:extLst>
              <a:ext uri="{FF2B5EF4-FFF2-40B4-BE49-F238E27FC236}">
                <a16:creationId xmlns="" xmlns:a16="http://schemas.microsoft.com/office/drawing/2014/main" id="{A9194520-585C-438F-B96E-7BE56B5D87A6}"/>
              </a:ext>
            </a:extLst>
          </p:cNvPr>
          <p:cNvSpPr>
            <a:spLocks noGrp="1"/>
          </p:cNvSpPr>
          <p:nvPr>
            <p:ph type="body" sz="quarter" idx="10"/>
          </p:nvPr>
        </p:nvSpPr>
        <p:spPr>
          <a:prstGeom prst="rect">
            <a:avLst/>
          </a:prstGeom>
        </p:spPr>
        <p:txBody>
          <a:bodyPr/>
          <a:lstStyle/>
          <a:p>
            <a:r>
              <a:rPr lang="en-US" altLang="zh-CN" dirty="0">
                <a:sym typeface="+mn-lt"/>
              </a:rPr>
              <a:t>3</a:t>
            </a:r>
            <a:r>
              <a:rPr lang="zh-CN" altLang="en-US" dirty="0">
                <a:sym typeface="+mn-lt"/>
              </a:rPr>
              <a:t>点 </a:t>
            </a:r>
            <a:r>
              <a:rPr lang="en-US" altLang="zh-CN" dirty="0">
                <a:sym typeface="+mn-lt"/>
              </a:rPr>
              <a:t>VS 3</a:t>
            </a:r>
            <a:r>
              <a:rPr lang="zh-CN" altLang="en-US" dirty="0">
                <a:sym typeface="+mn-lt"/>
              </a:rPr>
              <a:t>点 式</a:t>
            </a:r>
            <a:endParaRPr lang="zh-CN" altLang="en-US" dirty="0"/>
          </a:p>
        </p:txBody>
      </p:sp>
      <p:sp>
        <p:nvSpPr>
          <p:cNvPr id="38" name="文本框 37">
            <a:extLst>
              <a:ext uri="{FF2B5EF4-FFF2-40B4-BE49-F238E27FC236}">
                <a16:creationId xmlns="" xmlns:a16="http://schemas.microsoft.com/office/drawing/2014/main" id="{E828CD11-EBFE-4616-A1A4-39B166C5C4F0}"/>
              </a:ext>
            </a:extLst>
          </p:cNvPr>
          <p:cNvSpPr txBox="1"/>
          <p:nvPr/>
        </p:nvSpPr>
        <p:spPr>
          <a:xfrm>
            <a:off x="270590" y="3258074"/>
            <a:ext cx="2135066" cy="679801"/>
          </a:xfrm>
          <a:prstGeom prst="rect">
            <a:avLst/>
          </a:prstGeom>
          <a:noFill/>
        </p:spPr>
        <p:txBody>
          <a:bodyPr wrap="square" rtlCol="0">
            <a:spAutoFit/>
          </a:bodyPr>
          <a:lstStyle>
            <a:defPPr>
              <a:defRPr lang="zh-CN"/>
            </a:defPPr>
            <a:lvl1pPr lvl="0" algn="r">
              <a:lnSpc>
                <a:spcPct val="125000"/>
              </a:lnSpc>
              <a:defRPr sz="1600">
                <a:solidFill>
                  <a:schemeClr val="tx1">
                    <a:lumMod val="75000"/>
                    <a:lumOff val="25000"/>
                  </a:schemeClr>
                </a:solidFill>
                <a:latin typeface="+mn-ea"/>
              </a:defRPr>
            </a:lvl1pPr>
          </a:lstStyle>
          <a:p>
            <a:r>
              <a:rPr lang="zh-CN" altLang="en-US" dirty="0">
                <a:sym typeface="+mn-lt"/>
              </a:rPr>
              <a:t>请输入文本请输入文本请输入文本请输入</a:t>
            </a:r>
            <a:endParaRPr lang="id-ID" altLang="zh-CN" dirty="0">
              <a:sym typeface="+mn-lt"/>
            </a:endParaRPr>
          </a:p>
        </p:txBody>
      </p:sp>
      <p:sp>
        <p:nvSpPr>
          <p:cNvPr id="39" name="文本框 38">
            <a:extLst>
              <a:ext uri="{FF2B5EF4-FFF2-40B4-BE49-F238E27FC236}">
                <a16:creationId xmlns="" xmlns:a16="http://schemas.microsoft.com/office/drawing/2014/main" id="{1748F8A2-B14A-4F9B-A749-05EAC488903B}"/>
              </a:ext>
            </a:extLst>
          </p:cNvPr>
          <p:cNvSpPr txBox="1"/>
          <p:nvPr/>
        </p:nvSpPr>
        <p:spPr>
          <a:xfrm>
            <a:off x="588104" y="2058861"/>
            <a:ext cx="2132503" cy="679801"/>
          </a:xfrm>
          <a:prstGeom prst="rect">
            <a:avLst/>
          </a:prstGeom>
          <a:noFill/>
        </p:spPr>
        <p:txBody>
          <a:bodyPr wrap="square" rtlCol="0">
            <a:spAutoFit/>
          </a:bodyPr>
          <a:lstStyle/>
          <a:p>
            <a:pPr lvl="0" algn="r">
              <a:lnSpc>
                <a:spcPct val="125000"/>
              </a:lnSpc>
              <a:defRPr/>
            </a:pPr>
            <a:r>
              <a:rPr lang="zh-CN" altLang="en-US" sz="1600" dirty="0">
                <a:solidFill>
                  <a:schemeClr val="tx1">
                    <a:lumMod val="75000"/>
                    <a:lumOff val="25000"/>
                  </a:schemeClr>
                </a:solidFill>
                <a:latin typeface="+mn-ea"/>
                <a:sym typeface="+mn-lt"/>
              </a:rPr>
              <a:t>请输入文本请输入文本请输入文本请输入</a:t>
            </a:r>
            <a:endParaRPr lang="id-ID" altLang="zh-CN" sz="1600" dirty="0">
              <a:solidFill>
                <a:schemeClr val="tx1">
                  <a:lumMod val="75000"/>
                  <a:lumOff val="25000"/>
                </a:schemeClr>
              </a:solidFill>
              <a:latin typeface="+mn-ea"/>
              <a:sym typeface="+mn-lt"/>
            </a:endParaRPr>
          </a:p>
        </p:txBody>
      </p:sp>
      <p:sp>
        <p:nvSpPr>
          <p:cNvPr id="40" name="文本框 39">
            <a:extLst>
              <a:ext uri="{FF2B5EF4-FFF2-40B4-BE49-F238E27FC236}">
                <a16:creationId xmlns="" xmlns:a16="http://schemas.microsoft.com/office/drawing/2014/main" id="{D39FAD30-044D-4E4D-9121-C552D1145FF4}"/>
              </a:ext>
            </a:extLst>
          </p:cNvPr>
          <p:cNvSpPr txBox="1"/>
          <p:nvPr/>
        </p:nvSpPr>
        <p:spPr>
          <a:xfrm>
            <a:off x="585539" y="4457287"/>
            <a:ext cx="2135067" cy="679801"/>
          </a:xfrm>
          <a:prstGeom prst="rect">
            <a:avLst/>
          </a:prstGeom>
          <a:noFill/>
        </p:spPr>
        <p:txBody>
          <a:bodyPr wrap="square" rtlCol="0">
            <a:spAutoFit/>
          </a:bodyPr>
          <a:lstStyle>
            <a:defPPr>
              <a:defRPr lang="zh-CN"/>
            </a:defPPr>
            <a:lvl1pPr lvl="0" algn="r">
              <a:lnSpc>
                <a:spcPct val="125000"/>
              </a:lnSpc>
              <a:defRPr sz="1600">
                <a:solidFill>
                  <a:schemeClr val="tx1">
                    <a:lumMod val="75000"/>
                    <a:lumOff val="25000"/>
                  </a:schemeClr>
                </a:solidFill>
                <a:latin typeface="+mn-ea"/>
              </a:defRPr>
            </a:lvl1pPr>
          </a:lstStyle>
          <a:p>
            <a:pPr lvl="0">
              <a:defRPr/>
            </a:pPr>
            <a:r>
              <a:rPr lang="zh-CN" altLang="en-US" dirty="0">
                <a:sym typeface="+mn-lt"/>
              </a:rPr>
              <a:t>请输入文本请输入文本请输入文本请输入</a:t>
            </a:r>
            <a:endParaRPr lang="id-ID" altLang="zh-CN" dirty="0">
              <a:sym typeface="+mn-lt"/>
            </a:endParaRPr>
          </a:p>
        </p:txBody>
      </p:sp>
      <p:sp>
        <p:nvSpPr>
          <p:cNvPr id="42" name="椭圆 41">
            <a:extLst>
              <a:ext uri="{FF2B5EF4-FFF2-40B4-BE49-F238E27FC236}">
                <a16:creationId xmlns="" xmlns:a16="http://schemas.microsoft.com/office/drawing/2014/main" id="{25905C45-2F08-4C7F-9103-2535322E7AA6}"/>
              </a:ext>
            </a:extLst>
          </p:cNvPr>
          <p:cNvSpPr/>
          <p:nvPr/>
        </p:nvSpPr>
        <p:spPr>
          <a:xfrm>
            <a:off x="2679958" y="2541140"/>
            <a:ext cx="2046461" cy="2046462"/>
          </a:xfrm>
          <a:prstGeom prst="ellipse">
            <a:avLst/>
          </a:prstGeom>
          <a:gradFill>
            <a:gsLst>
              <a:gs pos="0">
                <a:schemeClr val="accent1">
                  <a:lumMod val="60000"/>
                  <a:lumOff val="40000"/>
                </a:schemeClr>
              </a:gs>
              <a:gs pos="100000">
                <a:schemeClr val="accent1">
                  <a:lumMod val="60000"/>
                  <a:lumOff val="4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 xmlns:a16="http://schemas.microsoft.com/office/drawing/2014/main" id="{409F3F44-35BB-4329-AA7C-8AAAE251A84E}"/>
              </a:ext>
            </a:extLst>
          </p:cNvPr>
          <p:cNvSpPr/>
          <p:nvPr/>
        </p:nvSpPr>
        <p:spPr>
          <a:xfrm>
            <a:off x="4362051" y="2541140"/>
            <a:ext cx="2046461" cy="2046462"/>
          </a:xfrm>
          <a:prstGeom prst="ellipse">
            <a:avLst/>
          </a:prstGeom>
          <a:gradFill>
            <a:gsLst>
              <a:gs pos="100000">
                <a:schemeClr val="accent1">
                  <a:lumMod val="60000"/>
                  <a:lumOff val="40000"/>
                </a:schemeClr>
              </a:gs>
              <a:gs pos="0">
                <a:schemeClr val="accent1">
                  <a:lumMod val="60000"/>
                  <a:lumOff val="4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7" name="文本框 46">
            <a:extLst>
              <a:ext uri="{FF2B5EF4-FFF2-40B4-BE49-F238E27FC236}">
                <a16:creationId xmlns="" xmlns:a16="http://schemas.microsoft.com/office/drawing/2014/main" id="{5AC5FB68-F76E-46E6-808F-AA5B8D86F827}"/>
              </a:ext>
            </a:extLst>
          </p:cNvPr>
          <p:cNvSpPr txBox="1"/>
          <p:nvPr/>
        </p:nvSpPr>
        <p:spPr>
          <a:xfrm>
            <a:off x="3058244" y="3342229"/>
            <a:ext cx="1261884" cy="415498"/>
          </a:xfrm>
          <a:prstGeom prst="rect">
            <a:avLst/>
          </a:prstGeom>
          <a:noFill/>
        </p:spPr>
        <p:txBody>
          <a:bodyPr wrap="none" rtlCol="0">
            <a:spAutoFit/>
          </a:bodyPr>
          <a:lstStyle>
            <a:defPPr>
              <a:defRPr lang="zh-CN"/>
            </a:defPPr>
            <a:lvl1pPr marR="0" lvl="0" indent="0" algn="ctr" defTabSz="1219170" fontAlgn="auto">
              <a:lnSpc>
                <a:spcPct val="100000"/>
              </a:lnSpc>
              <a:spcBef>
                <a:spcPts val="0"/>
              </a:spcBef>
              <a:spcAft>
                <a:spcPts val="0"/>
              </a:spcAft>
              <a:buClr>
                <a:srgbClr val="C00000"/>
              </a:buClr>
              <a:buSzTx/>
              <a:buFontTx/>
              <a:buNone/>
              <a:tabLst/>
              <a:defRPr sz="2667">
                <a:solidFill>
                  <a:schemeClr val="bg1"/>
                </a:solidFill>
                <a:effectLst>
                  <a:outerShdw blurRad="190500" dist="38100" dir="2700000" algn="tl">
                    <a:schemeClr val="accent1">
                      <a:lumMod val="75000"/>
                      <a:alpha val="40000"/>
                    </a:schemeClr>
                  </a:outerShdw>
                </a:effectLst>
                <a:latin typeface="+mj-ea"/>
                <a:ea typeface="+mj-ea"/>
              </a:defRPr>
            </a:lvl1pPr>
          </a:lstStyle>
          <a:p>
            <a:r>
              <a:rPr lang="zh-CN" altLang="en-US" sz="2100" dirty="0"/>
              <a:t>反思检讨</a:t>
            </a:r>
            <a:endParaRPr lang="en-US" altLang="zh-CN" sz="2100" dirty="0"/>
          </a:p>
        </p:txBody>
      </p:sp>
      <p:sp>
        <p:nvSpPr>
          <p:cNvPr id="54" name="弧形 53">
            <a:extLst>
              <a:ext uri="{FF2B5EF4-FFF2-40B4-BE49-F238E27FC236}">
                <a16:creationId xmlns="" xmlns:a16="http://schemas.microsoft.com/office/drawing/2014/main" id="{B2EA43CD-9183-47D3-B9DF-ACA0F8E6DC83}"/>
              </a:ext>
            </a:extLst>
          </p:cNvPr>
          <p:cNvSpPr/>
          <p:nvPr/>
        </p:nvSpPr>
        <p:spPr>
          <a:xfrm>
            <a:off x="2517179" y="2378361"/>
            <a:ext cx="2372021" cy="2372021"/>
          </a:xfrm>
          <a:prstGeom prst="arc">
            <a:avLst>
              <a:gd name="adj1" fmla="val 3417490"/>
              <a:gd name="adj2" fmla="val 18035888"/>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5" name="弧形 54">
            <a:extLst>
              <a:ext uri="{FF2B5EF4-FFF2-40B4-BE49-F238E27FC236}">
                <a16:creationId xmlns="" xmlns:a16="http://schemas.microsoft.com/office/drawing/2014/main" id="{ECBF5B1B-426C-4FD5-809B-2D57F10B41F0}"/>
              </a:ext>
            </a:extLst>
          </p:cNvPr>
          <p:cNvSpPr/>
          <p:nvPr/>
        </p:nvSpPr>
        <p:spPr>
          <a:xfrm>
            <a:off x="4199271" y="2378361"/>
            <a:ext cx="2372021" cy="2372021"/>
          </a:xfrm>
          <a:prstGeom prst="arc">
            <a:avLst>
              <a:gd name="adj1" fmla="val 14301729"/>
              <a:gd name="adj2" fmla="val 7382353"/>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9" name="组合 58">
            <a:extLst>
              <a:ext uri="{FF2B5EF4-FFF2-40B4-BE49-F238E27FC236}">
                <a16:creationId xmlns="" xmlns:a16="http://schemas.microsoft.com/office/drawing/2014/main" id="{7CA1A08F-2AF7-499D-893C-915715E045CD}"/>
              </a:ext>
            </a:extLst>
          </p:cNvPr>
          <p:cNvGrpSpPr/>
          <p:nvPr/>
        </p:nvGrpSpPr>
        <p:grpSpPr>
          <a:xfrm>
            <a:off x="2484610" y="2614412"/>
            <a:ext cx="486487" cy="1899918"/>
            <a:chOff x="3395775" y="2537754"/>
            <a:chExt cx="648649" cy="2533224"/>
          </a:xfrm>
          <a:solidFill>
            <a:schemeClr val="accent1">
              <a:lumMod val="60000"/>
              <a:lumOff val="40000"/>
            </a:schemeClr>
          </a:solidFill>
        </p:grpSpPr>
        <p:grpSp>
          <p:nvGrpSpPr>
            <p:cNvPr id="75" name="组合 74">
              <a:extLst>
                <a:ext uri="{FF2B5EF4-FFF2-40B4-BE49-F238E27FC236}">
                  <a16:creationId xmlns="" xmlns:a16="http://schemas.microsoft.com/office/drawing/2014/main" id="{C076D00D-C4E1-4F70-85A6-0964CF911BA5}"/>
                </a:ext>
              </a:extLst>
            </p:cNvPr>
            <p:cNvGrpSpPr/>
            <p:nvPr/>
          </p:nvGrpSpPr>
          <p:grpSpPr>
            <a:xfrm>
              <a:off x="3954813" y="2537754"/>
              <a:ext cx="89611" cy="2533224"/>
              <a:chOff x="3648046" y="2572391"/>
              <a:chExt cx="92637" cy="2618757"/>
            </a:xfrm>
            <a:grpFill/>
          </p:grpSpPr>
          <p:sp>
            <p:nvSpPr>
              <p:cNvPr id="77" name="椭圆 76">
                <a:extLst>
                  <a:ext uri="{FF2B5EF4-FFF2-40B4-BE49-F238E27FC236}">
                    <a16:creationId xmlns="" xmlns:a16="http://schemas.microsoft.com/office/drawing/2014/main" id="{D260D225-31E4-4FFA-B359-AE02A52716A8}"/>
                  </a:ext>
                </a:extLst>
              </p:cNvPr>
              <p:cNvSpPr/>
              <p:nvPr/>
            </p:nvSpPr>
            <p:spPr>
              <a:xfrm>
                <a:off x="3648046" y="2572391"/>
                <a:ext cx="92637" cy="926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8" name="椭圆 77">
                <a:extLst>
                  <a:ext uri="{FF2B5EF4-FFF2-40B4-BE49-F238E27FC236}">
                    <a16:creationId xmlns="" xmlns:a16="http://schemas.microsoft.com/office/drawing/2014/main" id="{CFD90285-B20C-4562-84D0-DA489890FF8F}"/>
                  </a:ext>
                </a:extLst>
              </p:cNvPr>
              <p:cNvSpPr/>
              <p:nvPr/>
            </p:nvSpPr>
            <p:spPr>
              <a:xfrm>
                <a:off x="3648046" y="5098511"/>
                <a:ext cx="92637" cy="926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76" name="椭圆 75">
              <a:extLst>
                <a:ext uri="{FF2B5EF4-FFF2-40B4-BE49-F238E27FC236}">
                  <a16:creationId xmlns="" xmlns:a16="http://schemas.microsoft.com/office/drawing/2014/main" id="{1007A104-0C0B-493A-8F94-D02A05172CE3}"/>
                </a:ext>
              </a:extLst>
            </p:cNvPr>
            <p:cNvSpPr/>
            <p:nvPr/>
          </p:nvSpPr>
          <p:spPr>
            <a:xfrm>
              <a:off x="3395775" y="3759560"/>
              <a:ext cx="89611" cy="89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64" name="组合 63">
            <a:extLst>
              <a:ext uri="{FF2B5EF4-FFF2-40B4-BE49-F238E27FC236}">
                <a16:creationId xmlns="" xmlns:a16="http://schemas.microsoft.com/office/drawing/2014/main" id="{6D294FD4-74C3-40D1-83A2-5E8C10785AF4}"/>
              </a:ext>
            </a:extLst>
          </p:cNvPr>
          <p:cNvGrpSpPr/>
          <p:nvPr/>
        </p:nvGrpSpPr>
        <p:grpSpPr>
          <a:xfrm flipH="1">
            <a:off x="6125257" y="2614412"/>
            <a:ext cx="486487" cy="1899918"/>
            <a:chOff x="3395775" y="2537754"/>
            <a:chExt cx="648649" cy="2533224"/>
          </a:xfrm>
          <a:solidFill>
            <a:schemeClr val="accent1">
              <a:lumMod val="60000"/>
              <a:lumOff val="40000"/>
            </a:schemeClr>
          </a:solidFill>
        </p:grpSpPr>
        <p:grpSp>
          <p:nvGrpSpPr>
            <p:cNvPr id="71" name="组合 70">
              <a:extLst>
                <a:ext uri="{FF2B5EF4-FFF2-40B4-BE49-F238E27FC236}">
                  <a16:creationId xmlns="" xmlns:a16="http://schemas.microsoft.com/office/drawing/2014/main" id="{E389DD7D-6703-4121-A59F-818A5EA87E4C}"/>
                </a:ext>
              </a:extLst>
            </p:cNvPr>
            <p:cNvGrpSpPr/>
            <p:nvPr/>
          </p:nvGrpSpPr>
          <p:grpSpPr>
            <a:xfrm>
              <a:off x="3954813" y="2537754"/>
              <a:ext cx="89611" cy="2533224"/>
              <a:chOff x="3648046" y="2572391"/>
              <a:chExt cx="92637" cy="2618757"/>
            </a:xfrm>
            <a:grpFill/>
          </p:grpSpPr>
          <p:sp>
            <p:nvSpPr>
              <p:cNvPr id="73" name="椭圆 72">
                <a:extLst>
                  <a:ext uri="{FF2B5EF4-FFF2-40B4-BE49-F238E27FC236}">
                    <a16:creationId xmlns="" xmlns:a16="http://schemas.microsoft.com/office/drawing/2014/main" id="{937F2685-294A-41B5-B4D8-2CC9302868E0}"/>
                  </a:ext>
                </a:extLst>
              </p:cNvPr>
              <p:cNvSpPr/>
              <p:nvPr/>
            </p:nvSpPr>
            <p:spPr>
              <a:xfrm>
                <a:off x="3648046" y="2572391"/>
                <a:ext cx="92637" cy="926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4" name="椭圆 73">
                <a:extLst>
                  <a:ext uri="{FF2B5EF4-FFF2-40B4-BE49-F238E27FC236}">
                    <a16:creationId xmlns="" xmlns:a16="http://schemas.microsoft.com/office/drawing/2014/main" id="{B371FF57-B50D-48E8-8763-E52E59470E18}"/>
                  </a:ext>
                </a:extLst>
              </p:cNvPr>
              <p:cNvSpPr/>
              <p:nvPr/>
            </p:nvSpPr>
            <p:spPr>
              <a:xfrm>
                <a:off x="3648046" y="5098511"/>
                <a:ext cx="92637" cy="9263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72" name="椭圆 71">
              <a:extLst>
                <a:ext uri="{FF2B5EF4-FFF2-40B4-BE49-F238E27FC236}">
                  <a16:creationId xmlns="" xmlns:a16="http://schemas.microsoft.com/office/drawing/2014/main" id="{2D553E85-FA92-4114-ABFD-F3CD0960D0F1}"/>
                </a:ext>
              </a:extLst>
            </p:cNvPr>
            <p:cNvSpPr/>
            <p:nvPr/>
          </p:nvSpPr>
          <p:spPr>
            <a:xfrm>
              <a:off x="3395775" y="3759560"/>
              <a:ext cx="89611" cy="89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65" name="文本框 64">
            <a:extLst>
              <a:ext uri="{FF2B5EF4-FFF2-40B4-BE49-F238E27FC236}">
                <a16:creationId xmlns="" xmlns:a16="http://schemas.microsoft.com/office/drawing/2014/main" id="{4517D137-7BA0-4307-8236-2160E2BDA15F}"/>
              </a:ext>
            </a:extLst>
          </p:cNvPr>
          <p:cNvSpPr txBox="1"/>
          <p:nvPr/>
        </p:nvSpPr>
        <p:spPr>
          <a:xfrm flipH="1">
            <a:off x="6408511" y="4457287"/>
            <a:ext cx="2048920" cy="679801"/>
          </a:xfrm>
          <a:prstGeom prst="rect">
            <a:avLst/>
          </a:prstGeom>
          <a:noFill/>
        </p:spPr>
        <p:txBody>
          <a:bodyPr wrap="square" rtlCol="0">
            <a:spAutoFit/>
          </a:bodyPr>
          <a:lstStyle>
            <a:defPPr>
              <a:defRPr lang="zh-CN"/>
            </a:defPPr>
            <a:lvl1pPr lvl="0" algn="r">
              <a:lnSpc>
                <a:spcPct val="125000"/>
              </a:lnSpc>
              <a:defRPr sz="1600">
                <a:solidFill>
                  <a:schemeClr val="tx1">
                    <a:lumMod val="75000"/>
                    <a:lumOff val="25000"/>
                  </a:schemeClr>
                </a:solidFill>
                <a:latin typeface="+mn-ea"/>
              </a:defRPr>
            </a:lvl1pPr>
          </a:lstStyle>
          <a:p>
            <a:pPr lvl="0" algn="l">
              <a:defRPr/>
            </a:pPr>
            <a:r>
              <a:rPr lang="zh-CN" altLang="en-US" dirty="0">
                <a:sym typeface="+mn-lt"/>
              </a:rPr>
              <a:t>请输入文本请输入文本请输入文本请输入</a:t>
            </a:r>
            <a:endParaRPr lang="id-ID" altLang="zh-CN" dirty="0">
              <a:sym typeface="+mn-lt"/>
            </a:endParaRPr>
          </a:p>
        </p:txBody>
      </p:sp>
      <p:sp>
        <p:nvSpPr>
          <p:cNvPr id="66" name="文本框 65">
            <a:extLst>
              <a:ext uri="{FF2B5EF4-FFF2-40B4-BE49-F238E27FC236}">
                <a16:creationId xmlns="" xmlns:a16="http://schemas.microsoft.com/office/drawing/2014/main" id="{4396C91A-3454-4B31-8197-D9484877978F}"/>
              </a:ext>
            </a:extLst>
          </p:cNvPr>
          <p:cNvSpPr txBox="1"/>
          <p:nvPr/>
        </p:nvSpPr>
        <p:spPr>
          <a:xfrm flipH="1">
            <a:off x="6723462" y="3258074"/>
            <a:ext cx="2200883" cy="679801"/>
          </a:xfrm>
          <a:prstGeom prst="rect">
            <a:avLst/>
          </a:prstGeom>
          <a:noFill/>
        </p:spPr>
        <p:txBody>
          <a:bodyPr wrap="square" rtlCol="0">
            <a:spAutoFit/>
          </a:bodyPr>
          <a:lstStyle>
            <a:defPPr>
              <a:defRPr lang="zh-CN"/>
            </a:defPPr>
            <a:lvl1pPr lvl="0" algn="r">
              <a:lnSpc>
                <a:spcPct val="125000"/>
              </a:lnSpc>
              <a:defRPr sz="1600">
                <a:solidFill>
                  <a:schemeClr val="tx1">
                    <a:lumMod val="75000"/>
                    <a:lumOff val="25000"/>
                  </a:schemeClr>
                </a:solidFill>
                <a:latin typeface="+mn-ea"/>
              </a:defRPr>
            </a:lvl1pPr>
          </a:lstStyle>
          <a:p>
            <a:pPr lvl="0" algn="l">
              <a:defRPr/>
            </a:pPr>
            <a:r>
              <a:rPr lang="zh-CN" altLang="en-US" dirty="0">
                <a:sym typeface="+mn-lt"/>
              </a:rPr>
              <a:t>请输入文本请输入文本请输入文本请输入</a:t>
            </a:r>
            <a:endParaRPr lang="id-ID" altLang="zh-CN" dirty="0">
              <a:sym typeface="+mn-lt"/>
            </a:endParaRPr>
          </a:p>
        </p:txBody>
      </p:sp>
      <p:sp>
        <p:nvSpPr>
          <p:cNvPr id="67" name="文本框 66">
            <a:extLst>
              <a:ext uri="{FF2B5EF4-FFF2-40B4-BE49-F238E27FC236}">
                <a16:creationId xmlns="" xmlns:a16="http://schemas.microsoft.com/office/drawing/2014/main" id="{13E1BEFB-6FED-4360-878E-14451DF08613}"/>
              </a:ext>
            </a:extLst>
          </p:cNvPr>
          <p:cNvSpPr txBox="1"/>
          <p:nvPr/>
        </p:nvSpPr>
        <p:spPr>
          <a:xfrm flipH="1">
            <a:off x="6408511" y="2058861"/>
            <a:ext cx="2046459" cy="679801"/>
          </a:xfrm>
          <a:prstGeom prst="rect">
            <a:avLst/>
          </a:prstGeom>
          <a:noFill/>
        </p:spPr>
        <p:txBody>
          <a:bodyPr wrap="square" rtlCol="0">
            <a:spAutoFit/>
          </a:bodyPr>
          <a:lstStyle>
            <a:defPPr>
              <a:defRPr lang="zh-CN"/>
            </a:defPPr>
            <a:lvl1pPr lvl="0" algn="r">
              <a:lnSpc>
                <a:spcPct val="125000"/>
              </a:lnSpc>
              <a:defRPr sz="1600">
                <a:solidFill>
                  <a:schemeClr val="tx1">
                    <a:lumMod val="75000"/>
                    <a:lumOff val="25000"/>
                  </a:schemeClr>
                </a:solidFill>
                <a:latin typeface="+mn-ea"/>
              </a:defRPr>
            </a:lvl1pPr>
          </a:lstStyle>
          <a:p>
            <a:pPr lvl="0" algn="l">
              <a:defRPr/>
            </a:pPr>
            <a:r>
              <a:rPr lang="zh-CN" altLang="en-US" dirty="0">
                <a:sym typeface="+mn-lt"/>
              </a:rPr>
              <a:t>请输入文本请输入文本请输入文本请输入</a:t>
            </a:r>
            <a:endParaRPr lang="id-ID" altLang="zh-CN" dirty="0">
              <a:sym typeface="+mn-lt"/>
            </a:endParaRPr>
          </a:p>
        </p:txBody>
      </p:sp>
      <p:sp>
        <p:nvSpPr>
          <p:cNvPr id="68" name="îṡḷïḋè">
            <a:extLst>
              <a:ext uri="{FF2B5EF4-FFF2-40B4-BE49-F238E27FC236}">
                <a16:creationId xmlns="" xmlns:a16="http://schemas.microsoft.com/office/drawing/2014/main" id="{E78F55C2-E010-41BB-8A90-5E39C68DC597}"/>
              </a:ext>
            </a:extLst>
          </p:cNvPr>
          <p:cNvSpPr/>
          <p:nvPr/>
        </p:nvSpPr>
        <p:spPr bwMode="auto">
          <a:xfrm>
            <a:off x="5106771" y="2873301"/>
            <a:ext cx="598877" cy="1314932"/>
          </a:xfrm>
          <a:custGeom>
            <a:avLst/>
            <a:gdLst>
              <a:gd name="T0" fmla="*/ 697 w 918"/>
              <a:gd name="T1" fmla="*/ 2015 h 2015"/>
              <a:gd name="T2" fmla="*/ 697 w 918"/>
              <a:gd name="T3" fmla="*/ 623 h 2015"/>
              <a:gd name="T4" fmla="*/ 918 w 918"/>
              <a:gd name="T5" fmla="*/ 623 h 2015"/>
              <a:gd name="T6" fmla="*/ 460 w 918"/>
              <a:gd name="T7" fmla="*/ 0 h 2015"/>
              <a:gd name="T8" fmla="*/ 0 w 918"/>
              <a:gd name="T9" fmla="*/ 623 h 2015"/>
              <a:gd name="T10" fmla="*/ 223 w 918"/>
              <a:gd name="T11" fmla="*/ 623 h 2015"/>
              <a:gd name="T12" fmla="*/ 223 w 918"/>
              <a:gd name="T13" fmla="*/ 800 h 2015"/>
            </a:gdLst>
            <a:ahLst/>
            <a:cxnLst>
              <a:cxn ang="0">
                <a:pos x="T0" y="T1"/>
              </a:cxn>
              <a:cxn ang="0">
                <a:pos x="T2" y="T3"/>
              </a:cxn>
              <a:cxn ang="0">
                <a:pos x="T4" y="T5"/>
              </a:cxn>
              <a:cxn ang="0">
                <a:pos x="T6" y="T7"/>
              </a:cxn>
              <a:cxn ang="0">
                <a:pos x="T8" y="T9"/>
              </a:cxn>
              <a:cxn ang="0">
                <a:pos x="T10" y="T11"/>
              </a:cxn>
              <a:cxn ang="0">
                <a:pos x="T12" y="T13"/>
              </a:cxn>
            </a:cxnLst>
            <a:rect l="0" t="0" r="r" b="b"/>
            <a:pathLst>
              <a:path w="918" h="2015">
                <a:moveTo>
                  <a:pt x="697" y="2015"/>
                </a:moveTo>
                <a:lnTo>
                  <a:pt x="697" y="623"/>
                </a:lnTo>
                <a:lnTo>
                  <a:pt x="918" y="623"/>
                </a:lnTo>
                <a:lnTo>
                  <a:pt x="460" y="0"/>
                </a:lnTo>
                <a:lnTo>
                  <a:pt x="0" y="623"/>
                </a:lnTo>
                <a:lnTo>
                  <a:pt x="223" y="623"/>
                </a:lnTo>
                <a:lnTo>
                  <a:pt x="223" y="800"/>
                </a:lnTo>
              </a:path>
            </a:pathLst>
          </a:custGeom>
          <a:noFill/>
          <a:ln w="28575" cap="rnd">
            <a:gradFill flip="none" rotWithShape="1">
              <a:gsLst>
                <a:gs pos="100000">
                  <a:schemeClr val="bg1">
                    <a:alpha val="0"/>
                  </a:schemeClr>
                </a:gs>
                <a:gs pos="0">
                  <a:schemeClr val="bg1"/>
                </a:gs>
              </a:gsLst>
              <a:lin ang="5400000" scaled="1"/>
              <a:tileRect/>
            </a:gra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9" name="文本框 68">
            <a:extLst>
              <a:ext uri="{FF2B5EF4-FFF2-40B4-BE49-F238E27FC236}">
                <a16:creationId xmlns="" xmlns:a16="http://schemas.microsoft.com/office/drawing/2014/main" id="{8483A71D-7594-4EEC-8B8E-C0D81B4B5A6A}"/>
              </a:ext>
            </a:extLst>
          </p:cNvPr>
          <p:cNvSpPr txBox="1"/>
          <p:nvPr/>
        </p:nvSpPr>
        <p:spPr>
          <a:xfrm>
            <a:off x="4772510" y="3342229"/>
            <a:ext cx="1261884" cy="415498"/>
          </a:xfrm>
          <a:prstGeom prst="rect">
            <a:avLst/>
          </a:prstGeom>
          <a:noFill/>
        </p:spPr>
        <p:txBody>
          <a:bodyPr wrap="none" rtlCol="0">
            <a:spAutoFit/>
          </a:bodyPr>
          <a:lstStyle/>
          <a:p>
            <a:pPr algn="ctr" defTabSz="914378">
              <a:buClr>
                <a:srgbClr val="C00000"/>
              </a:buClr>
              <a:defRPr/>
            </a:pPr>
            <a:r>
              <a:rPr lang="zh-CN" altLang="en-US" sz="2100" dirty="0">
                <a:solidFill>
                  <a:schemeClr val="bg1"/>
                </a:solidFill>
                <a:effectLst>
                  <a:outerShdw blurRad="190500" dist="38100" dir="2700000" algn="tl">
                    <a:schemeClr val="accent1">
                      <a:lumMod val="75000"/>
                      <a:alpha val="40000"/>
                    </a:schemeClr>
                  </a:outerShdw>
                </a:effectLst>
                <a:latin typeface="+mj-ea"/>
                <a:ea typeface="+mj-ea"/>
              </a:rPr>
              <a:t>改进提高</a:t>
            </a:r>
            <a:endParaRPr lang="zh-CN" altLang="zh-CN" sz="2100" dirty="0">
              <a:solidFill>
                <a:schemeClr val="bg1"/>
              </a:solidFill>
              <a:effectLst>
                <a:outerShdw blurRad="190500" dist="38100" dir="2700000" algn="tl">
                  <a:schemeClr val="accent1">
                    <a:lumMod val="75000"/>
                    <a:alpha val="40000"/>
                  </a:schemeClr>
                </a:outerShdw>
              </a:effectLst>
              <a:latin typeface="+mj-ea"/>
              <a:ea typeface="+mj-ea"/>
            </a:endParaRPr>
          </a:p>
        </p:txBody>
      </p:sp>
      <p:sp>
        <p:nvSpPr>
          <p:cNvPr id="70" name="îṡḷïḋè">
            <a:extLst>
              <a:ext uri="{FF2B5EF4-FFF2-40B4-BE49-F238E27FC236}">
                <a16:creationId xmlns="" xmlns:a16="http://schemas.microsoft.com/office/drawing/2014/main" id="{D63F618F-1808-4CEA-A4D1-AAFD5E0B619A}"/>
              </a:ext>
            </a:extLst>
          </p:cNvPr>
          <p:cNvSpPr/>
          <p:nvPr/>
        </p:nvSpPr>
        <p:spPr bwMode="auto">
          <a:xfrm flipV="1">
            <a:off x="3386485" y="2873301"/>
            <a:ext cx="598877" cy="1314932"/>
          </a:xfrm>
          <a:custGeom>
            <a:avLst/>
            <a:gdLst>
              <a:gd name="T0" fmla="*/ 697 w 918"/>
              <a:gd name="T1" fmla="*/ 2015 h 2015"/>
              <a:gd name="T2" fmla="*/ 697 w 918"/>
              <a:gd name="T3" fmla="*/ 623 h 2015"/>
              <a:gd name="T4" fmla="*/ 918 w 918"/>
              <a:gd name="T5" fmla="*/ 623 h 2015"/>
              <a:gd name="T6" fmla="*/ 460 w 918"/>
              <a:gd name="T7" fmla="*/ 0 h 2015"/>
              <a:gd name="T8" fmla="*/ 0 w 918"/>
              <a:gd name="T9" fmla="*/ 623 h 2015"/>
              <a:gd name="T10" fmla="*/ 223 w 918"/>
              <a:gd name="T11" fmla="*/ 623 h 2015"/>
              <a:gd name="T12" fmla="*/ 223 w 918"/>
              <a:gd name="T13" fmla="*/ 800 h 2015"/>
            </a:gdLst>
            <a:ahLst/>
            <a:cxnLst>
              <a:cxn ang="0">
                <a:pos x="T0" y="T1"/>
              </a:cxn>
              <a:cxn ang="0">
                <a:pos x="T2" y="T3"/>
              </a:cxn>
              <a:cxn ang="0">
                <a:pos x="T4" y="T5"/>
              </a:cxn>
              <a:cxn ang="0">
                <a:pos x="T6" y="T7"/>
              </a:cxn>
              <a:cxn ang="0">
                <a:pos x="T8" y="T9"/>
              </a:cxn>
              <a:cxn ang="0">
                <a:pos x="T10" y="T11"/>
              </a:cxn>
              <a:cxn ang="0">
                <a:pos x="T12" y="T13"/>
              </a:cxn>
            </a:cxnLst>
            <a:rect l="0" t="0" r="r" b="b"/>
            <a:pathLst>
              <a:path w="918" h="2015">
                <a:moveTo>
                  <a:pt x="697" y="2015"/>
                </a:moveTo>
                <a:lnTo>
                  <a:pt x="697" y="623"/>
                </a:lnTo>
                <a:lnTo>
                  <a:pt x="918" y="623"/>
                </a:lnTo>
                <a:lnTo>
                  <a:pt x="460" y="0"/>
                </a:lnTo>
                <a:lnTo>
                  <a:pt x="0" y="623"/>
                </a:lnTo>
                <a:lnTo>
                  <a:pt x="223" y="623"/>
                </a:lnTo>
                <a:lnTo>
                  <a:pt x="223" y="800"/>
                </a:lnTo>
              </a:path>
            </a:pathLst>
          </a:custGeom>
          <a:noFill/>
          <a:ln w="28575" cap="rnd">
            <a:gradFill flip="none" rotWithShape="1">
              <a:gsLst>
                <a:gs pos="100000">
                  <a:schemeClr val="bg1">
                    <a:alpha val="0"/>
                  </a:schemeClr>
                </a:gs>
                <a:gs pos="0">
                  <a:schemeClr val="bg1"/>
                </a:gs>
              </a:gsLst>
              <a:lin ang="5400000" scaled="1"/>
              <a:tileRect/>
            </a:gra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sz="1350"/>
          </a:p>
        </p:txBody>
      </p:sp>
    </p:spTree>
    <p:extLst>
      <p:ext uri="{BB962C8B-B14F-4D97-AF65-F5344CB8AC3E}">
        <p14:creationId xmlns="" xmlns:p14="http://schemas.microsoft.com/office/powerpoint/2010/main" val="14724525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7F556888-3E97-4DB4-AB40-9492A56C2756}"/>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C7FF9196-9B50-43F8-8505-31FABB091F8C}"/>
              </a:ext>
            </a:extLst>
          </p:cNvPr>
          <p:cNvSpPr>
            <a:spLocks noGrp="1"/>
          </p:cNvSpPr>
          <p:nvPr>
            <p:ph type="body" sz="quarter" idx="10"/>
          </p:nvPr>
        </p:nvSpPr>
        <p:spPr/>
        <p:txBody>
          <a:bodyPr/>
          <a:lstStyle/>
          <a:p>
            <a:r>
              <a:rPr lang="zh-CN" altLang="en-US" dirty="0">
                <a:sym typeface="+mn-lt"/>
              </a:rPr>
              <a:t>改进措施</a:t>
            </a:r>
            <a:endParaRPr lang="en-US" altLang="zh-CN" dirty="0">
              <a:sym typeface="+mn-lt"/>
            </a:endParaRPr>
          </a:p>
          <a:p>
            <a:endParaRPr lang="zh-CN" altLang="en-US" dirty="0"/>
          </a:p>
        </p:txBody>
      </p:sp>
      <p:sp>
        <p:nvSpPr>
          <p:cNvPr id="24" name="上箭头 46">
            <a:extLst>
              <a:ext uri="{FF2B5EF4-FFF2-40B4-BE49-F238E27FC236}">
                <a16:creationId xmlns="" xmlns:a16="http://schemas.microsoft.com/office/drawing/2014/main" id="{209BC114-A792-4C22-88A2-6844116F46F9}"/>
              </a:ext>
            </a:extLst>
          </p:cNvPr>
          <p:cNvSpPr/>
          <p:nvPr/>
        </p:nvSpPr>
        <p:spPr>
          <a:xfrm>
            <a:off x="4093700" y="3164181"/>
            <a:ext cx="956603" cy="2852781"/>
          </a:xfrm>
          <a:prstGeom prst="upArrow">
            <a:avLst/>
          </a:prstGeom>
          <a:gradFill>
            <a:gsLst>
              <a:gs pos="77000">
                <a:schemeClr val="accent1">
                  <a:lumMod val="60000"/>
                  <a:lumOff val="40000"/>
                </a:schemeClr>
              </a:gs>
              <a:gs pos="0">
                <a:schemeClr val="accent1">
                  <a:lumMod val="60000"/>
                  <a:lumOff val="40000"/>
                  <a:alpha val="70000"/>
                </a:schemeClr>
              </a:gs>
            </a:gsLst>
            <a:lin ang="5400000" scaled="0"/>
          </a:gradFill>
          <a:ln>
            <a:noFill/>
            <a:prstDash val="dash"/>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rgbClr val="404040"/>
              </a:solidFill>
              <a:latin typeface="微软雅黑" panose="020B0503020204020204" pitchFamily="34" charset="-122"/>
              <a:ea typeface="微软雅黑" panose="020B0503020204020204" pitchFamily="34" charset="-122"/>
            </a:endParaRPr>
          </a:p>
        </p:txBody>
      </p:sp>
      <p:sp>
        <p:nvSpPr>
          <p:cNvPr id="25" name="任意多边形 59">
            <a:extLst>
              <a:ext uri="{FF2B5EF4-FFF2-40B4-BE49-F238E27FC236}">
                <a16:creationId xmlns="" xmlns:a16="http://schemas.microsoft.com/office/drawing/2014/main" id="{21D16A4B-DCA9-4044-9273-F5272980C206}"/>
              </a:ext>
            </a:extLst>
          </p:cNvPr>
          <p:cNvSpPr/>
          <p:nvPr/>
        </p:nvSpPr>
        <p:spPr>
          <a:xfrm>
            <a:off x="1744393" y="5457720"/>
            <a:ext cx="5655215" cy="673443"/>
          </a:xfrm>
          <a:custGeom>
            <a:avLst/>
            <a:gdLst>
              <a:gd name="connsiteX0" fmla="*/ 2564692 w 5655214"/>
              <a:gd name="connsiteY0" fmla="*/ 0 h 673443"/>
              <a:gd name="connsiteX1" fmla="*/ 2345194 w 5655214"/>
              <a:gd name="connsiteY1" fmla="*/ 4000 h 673443"/>
              <a:gd name="connsiteX2" fmla="*/ 433914 w 5655214"/>
              <a:gd name="connsiteY2" fmla="*/ 284007 h 673443"/>
              <a:gd name="connsiteX3" fmla="*/ 2827607 w 5655214"/>
              <a:gd name="connsiteY3" fmla="*/ 569821 h 673443"/>
              <a:gd name="connsiteX4" fmla="*/ 5221300 w 5655214"/>
              <a:gd name="connsiteY4" fmla="*/ 284007 h 673443"/>
              <a:gd name="connsiteX5" fmla="*/ 3310020 w 5655214"/>
              <a:gd name="connsiteY5" fmla="*/ 4000 h 673443"/>
              <a:gd name="connsiteX6" fmla="*/ 3090523 w 5655214"/>
              <a:gd name="connsiteY6" fmla="*/ 0 h 673443"/>
              <a:gd name="connsiteX7" fmla="*/ 3138249 w 5655214"/>
              <a:gd name="connsiteY7" fmla="*/ 329 h 673443"/>
              <a:gd name="connsiteX8" fmla="*/ 3212934 w 5655214"/>
              <a:gd name="connsiteY8" fmla="*/ 1689 h 673443"/>
              <a:gd name="connsiteX9" fmla="*/ 3445094 w 5655214"/>
              <a:gd name="connsiteY9" fmla="*/ 6514 h 673443"/>
              <a:gd name="connsiteX10" fmla="*/ 3517420 w 5655214"/>
              <a:gd name="connsiteY10" fmla="*/ 8735 h 673443"/>
              <a:gd name="connsiteX11" fmla="*/ 3743551 w 5655214"/>
              <a:gd name="connsiteY11" fmla="*/ 16654 h 673443"/>
              <a:gd name="connsiteX12" fmla="*/ 3809994 w 5655214"/>
              <a:gd name="connsiteY12" fmla="*/ 19558 h 673443"/>
              <a:gd name="connsiteX13" fmla="*/ 4022798 w 5655214"/>
              <a:gd name="connsiteY13" fmla="*/ 30164 h 673443"/>
              <a:gd name="connsiteX14" fmla="*/ 4100377 w 5655214"/>
              <a:gd name="connsiteY14" fmla="*/ 34627 h 673443"/>
              <a:gd name="connsiteX15" fmla="*/ 4262902 w 5655214"/>
              <a:gd name="connsiteY15" fmla="*/ 45289 h 673443"/>
              <a:gd name="connsiteX16" fmla="*/ 4392266 w 5655214"/>
              <a:gd name="connsiteY16" fmla="*/ 54673 h 673443"/>
              <a:gd name="connsiteX17" fmla="*/ 4433897 w 5655214"/>
              <a:gd name="connsiteY17" fmla="*/ 58117 h 673443"/>
              <a:gd name="connsiteX18" fmla="*/ 4626228 w 5655214"/>
              <a:gd name="connsiteY18" fmla="*/ 75290 h 673443"/>
              <a:gd name="connsiteX19" fmla="*/ 5655214 w 5655214"/>
              <a:gd name="connsiteY19" fmla="*/ 335818 h 673443"/>
              <a:gd name="connsiteX20" fmla="*/ 2827607 w 5655214"/>
              <a:gd name="connsiteY20" fmla="*/ 673443 h 673443"/>
              <a:gd name="connsiteX21" fmla="*/ 0 w 5655214"/>
              <a:gd name="connsiteY21" fmla="*/ 335818 h 673443"/>
              <a:gd name="connsiteX22" fmla="*/ 1028986 w 5655214"/>
              <a:gd name="connsiteY22" fmla="*/ 75290 h 673443"/>
              <a:gd name="connsiteX23" fmla="*/ 1221343 w 5655214"/>
              <a:gd name="connsiteY23" fmla="*/ 58115 h 673443"/>
              <a:gd name="connsiteX24" fmla="*/ 1262932 w 5655214"/>
              <a:gd name="connsiteY24" fmla="*/ 54674 h 673443"/>
              <a:gd name="connsiteX25" fmla="*/ 1392331 w 5655214"/>
              <a:gd name="connsiteY25" fmla="*/ 45288 h 673443"/>
              <a:gd name="connsiteX26" fmla="*/ 1554821 w 5655214"/>
              <a:gd name="connsiteY26" fmla="*/ 34628 h 673443"/>
              <a:gd name="connsiteX27" fmla="*/ 1632430 w 5655214"/>
              <a:gd name="connsiteY27" fmla="*/ 30164 h 673443"/>
              <a:gd name="connsiteX28" fmla="*/ 1845204 w 5655214"/>
              <a:gd name="connsiteY28" fmla="*/ 19558 h 673443"/>
              <a:gd name="connsiteX29" fmla="*/ 1911672 w 5655214"/>
              <a:gd name="connsiteY29" fmla="*/ 16654 h 673443"/>
              <a:gd name="connsiteX30" fmla="*/ 2137778 w 5655214"/>
              <a:gd name="connsiteY30" fmla="*/ 8736 h 673443"/>
              <a:gd name="connsiteX31" fmla="*/ 2210125 w 5655214"/>
              <a:gd name="connsiteY31" fmla="*/ 6514 h 673443"/>
              <a:gd name="connsiteX32" fmla="*/ 2442264 w 5655214"/>
              <a:gd name="connsiteY32" fmla="*/ 1690 h 673443"/>
              <a:gd name="connsiteX33" fmla="*/ 2516967 w 5655214"/>
              <a:gd name="connsiteY33" fmla="*/ 329 h 673443"/>
              <a:gd name="connsiteX34" fmla="*/ 2564692 w 5655214"/>
              <a:gd name="connsiteY34" fmla="*/ 0 h 673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655214" h="673443">
                <a:moveTo>
                  <a:pt x="2564692" y="0"/>
                </a:moveTo>
                <a:lnTo>
                  <a:pt x="2345194" y="4000"/>
                </a:lnTo>
                <a:cubicBezTo>
                  <a:pt x="1254429" y="30651"/>
                  <a:pt x="433914" y="145888"/>
                  <a:pt x="433914" y="284007"/>
                </a:cubicBezTo>
                <a:cubicBezTo>
                  <a:pt x="433914" y="441858"/>
                  <a:pt x="1505607" y="569821"/>
                  <a:pt x="2827607" y="569821"/>
                </a:cubicBezTo>
                <a:cubicBezTo>
                  <a:pt x="4149607" y="569821"/>
                  <a:pt x="5221300" y="441858"/>
                  <a:pt x="5221300" y="284007"/>
                </a:cubicBezTo>
                <a:cubicBezTo>
                  <a:pt x="5221300" y="145888"/>
                  <a:pt x="4400785" y="30651"/>
                  <a:pt x="3310020" y="4000"/>
                </a:cubicBezTo>
                <a:lnTo>
                  <a:pt x="3090523" y="0"/>
                </a:lnTo>
                <a:lnTo>
                  <a:pt x="3138249" y="329"/>
                </a:lnTo>
                <a:lnTo>
                  <a:pt x="3212934" y="1689"/>
                </a:lnTo>
                <a:lnTo>
                  <a:pt x="3445094" y="6514"/>
                </a:lnTo>
                <a:lnTo>
                  <a:pt x="3517420" y="8735"/>
                </a:lnTo>
                <a:lnTo>
                  <a:pt x="3743551" y="16654"/>
                </a:lnTo>
                <a:lnTo>
                  <a:pt x="3809994" y="19558"/>
                </a:lnTo>
                <a:lnTo>
                  <a:pt x="4022798" y="30164"/>
                </a:lnTo>
                <a:lnTo>
                  <a:pt x="4100377" y="34627"/>
                </a:lnTo>
                <a:lnTo>
                  <a:pt x="4262902" y="45289"/>
                </a:lnTo>
                <a:lnTo>
                  <a:pt x="4392266" y="54673"/>
                </a:lnTo>
                <a:lnTo>
                  <a:pt x="4433897" y="58117"/>
                </a:lnTo>
                <a:lnTo>
                  <a:pt x="4626228" y="75290"/>
                </a:lnTo>
                <a:cubicBezTo>
                  <a:pt x="5254656" y="137216"/>
                  <a:pt x="5655214" y="230932"/>
                  <a:pt x="5655214" y="335818"/>
                </a:cubicBezTo>
                <a:cubicBezTo>
                  <a:pt x="5655214" y="522283"/>
                  <a:pt x="4389251" y="673443"/>
                  <a:pt x="2827607" y="673443"/>
                </a:cubicBezTo>
                <a:cubicBezTo>
                  <a:pt x="1265963" y="673443"/>
                  <a:pt x="0" y="522283"/>
                  <a:pt x="0" y="335818"/>
                </a:cubicBezTo>
                <a:cubicBezTo>
                  <a:pt x="0" y="230932"/>
                  <a:pt x="400558" y="137216"/>
                  <a:pt x="1028986" y="75290"/>
                </a:cubicBezTo>
                <a:lnTo>
                  <a:pt x="1221343" y="58115"/>
                </a:lnTo>
                <a:lnTo>
                  <a:pt x="1262932" y="54674"/>
                </a:lnTo>
                <a:lnTo>
                  <a:pt x="1392331" y="45288"/>
                </a:lnTo>
                <a:lnTo>
                  <a:pt x="1554821" y="34628"/>
                </a:lnTo>
                <a:lnTo>
                  <a:pt x="1632430" y="30164"/>
                </a:lnTo>
                <a:lnTo>
                  <a:pt x="1845204" y="19558"/>
                </a:lnTo>
                <a:lnTo>
                  <a:pt x="1911672" y="16654"/>
                </a:lnTo>
                <a:lnTo>
                  <a:pt x="2137778" y="8736"/>
                </a:lnTo>
                <a:lnTo>
                  <a:pt x="2210125" y="6514"/>
                </a:lnTo>
                <a:lnTo>
                  <a:pt x="2442264" y="1690"/>
                </a:lnTo>
                <a:lnTo>
                  <a:pt x="2516967" y="329"/>
                </a:lnTo>
                <a:lnTo>
                  <a:pt x="2564692" y="0"/>
                </a:lnTo>
                <a:close/>
              </a:path>
            </a:pathLst>
          </a:custGeom>
          <a:solidFill>
            <a:schemeClr val="bg1"/>
          </a:solidFill>
          <a:ln w="28575" cap="flat">
            <a:no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40404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27" name="任意多边形 101">
            <a:extLst>
              <a:ext uri="{FF2B5EF4-FFF2-40B4-BE49-F238E27FC236}">
                <a16:creationId xmlns="" xmlns:a16="http://schemas.microsoft.com/office/drawing/2014/main" id="{700E4261-E08E-48CB-B919-63CD6C6460EB}"/>
              </a:ext>
            </a:extLst>
          </p:cNvPr>
          <p:cNvSpPr/>
          <p:nvPr/>
        </p:nvSpPr>
        <p:spPr>
          <a:xfrm>
            <a:off x="1399265" y="5515835"/>
            <a:ext cx="6345471" cy="721456"/>
          </a:xfrm>
          <a:custGeom>
            <a:avLst/>
            <a:gdLst>
              <a:gd name="connsiteX0" fmla="*/ 1566472 w 6345470"/>
              <a:gd name="connsiteY0" fmla="*/ 0 h 804249"/>
              <a:gd name="connsiteX1" fmla="*/ 1374115 w 6345470"/>
              <a:gd name="connsiteY1" fmla="*/ 17175 h 804249"/>
              <a:gd name="connsiteX2" fmla="*/ 345129 w 6345470"/>
              <a:gd name="connsiteY2" fmla="*/ 277703 h 804249"/>
              <a:gd name="connsiteX3" fmla="*/ 3172736 w 6345470"/>
              <a:gd name="connsiteY3" fmla="*/ 615328 h 804249"/>
              <a:gd name="connsiteX4" fmla="*/ 6000343 w 6345470"/>
              <a:gd name="connsiteY4" fmla="*/ 277703 h 804249"/>
              <a:gd name="connsiteX5" fmla="*/ 4971357 w 6345470"/>
              <a:gd name="connsiteY5" fmla="*/ 17175 h 804249"/>
              <a:gd name="connsiteX6" fmla="*/ 4779026 w 6345470"/>
              <a:gd name="connsiteY6" fmla="*/ 2 h 804249"/>
              <a:gd name="connsiteX7" fmla="*/ 4946641 w 6345470"/>
              <a:gd name="connsiteY7" fmla="*/ 13870 h 804249"/>
              <a:gd name="connsiteX8" fmla="*/ 6345470 w 6345470"/>
              <a:gd name="connsiteY8" fmla="*/ 372163 h 804249"/>
              <a:gd name="connsiteX9" fmla="*/ 3172735 w 6345470"/>
              <a:gd name="connsiteY9" fmla="*/ 804249 h 804249"/>
              <a:gd name="connsiteX10" fmla="*/ 0 w 6345470"/>
              <a:gd name="connsiteY10" fmla="*/ 372163 h 804249"/>
              <a:gd name="connsiteX11" fmla="*/ 1398829 w 6345470"/>
              <a:gd name="connsiteY11" fmla="*/ 13870 h 804249"/>
              <a:gd name="connsiteX12" fmla="*/ 1566472 w 6345470"/>
              <a:gd name="connsiteY12" fmla="*/ 0 h 804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345470" h="804249">
                <a:moveTo>
                  <a:pt x="1566472" y="0"/>
                </a:moveTo>
                <a:lnTo>
                  <a:pt x="1374115" y="17175"/>
                </a:lnTo>
                <a:cubicBezTo>
                  <a:pt x="745687" y="79101"/>
                  <a:pt x="345129" y="172817"/>
                  <a:pt x="345129" y="277703"/>
                </a:cubicBezTo>
                <a:cubicBezTo>
                  <a:pt x="345129" y="464168"/>
                  <a:pt x="1611092" y="615328"/>
                  <a:pt x="3172736" y="615328"/>
                </a:cubicBezTo>
                <a:cubicBezTo>
                  <a:pt x="4734380" y="615328"/>
                  <a:pt x="6000343" y="464168"/>
                  <a:pt x="6000343" y="277703"/>
                </a:cubicBezTo>
                <a:cubicBezTo>
                  <a:pt x="6000343" y="172817"/>
                  <a:pt x="5599785" y="79101"/>
                  <a:pt x="4971357" y="17175"/>
                </a:cubicBezTo>
                <a:lnTo>
                  <a:pt x="4779026" y="2"/>
                </a:lnTo>
                <a:lnTo>
                  <a:pt x="4946641" y="13870"/>
                </a:lnTo>
                <a:cubicBezTo>
                  <a:pt x="5790594" y="91519"/>
                  <a:pt x="6345470" y="223016"/>
                  <a:pt x="6345470" y="372163"/>
                </a:cubicBezTo>
                <a:cubicBezTo>
                  <a:pt x="6345470" y="610798"/>
                  <a:pt x="4924988" y="804249"/>
                  <a:pt x="3172735" y="804249"/>
                </a:cubicBezTo>
                <a:cubicBezTo>
                  <a:pt x="1420482" y="804249"/>
                  <a:pt x="0" y="610798"/>
                  <a:pt x="0" y="372163"/>
                </a:cubicBezTo>
                <a:cubicBezTo>
                  <a:pt x="0" y="223016"/>
                  <a:pt x="554876" y="91519"/>
                  <a:pt x="1398829" y="13870"/>
                </a:cubicBezTo>
                <a:lnTo>
                  <a:pt x="1566472" y="0"/>
                </a:lnTo>
                <a:close/>
              </a:path>
            </a:pathLst>
          </a:custGeom>
          <a:solidFill>
            <a:schemeClr val="tx1">
              <a:lumMod val="50000"/>
              <a:lumOff val="50000"/>
            </a:schemeClr>
          </a:solidFill>
          <a:ln w="28575" cap="flat">
            <a:no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40404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cxnSp>
        <p:nvCxnSpPr>
          <p:cNvPr id="28" name="直接连接符 27">
            <a:extLst>
              <a:ext uri="{FF2B5EF4-FFF2-40B4-BE49-F238E27FC236}">
                <a16:creationId xmlns="" xmlns:a16="http://schemas.microsoft.com/office/drawing/2014/main" id="{F7B9ED6D-7EA5-486B-8777-86B32D908CAE}"/>
              </a:ext>
            </a:extLst>
          </p:cNvPr>
          <p:cNvCxnSpPr/>
          <p:nvPr/>
        </p:nvCxnSpPr>
        <p:spPr>
          <a:xfrm flipV="1">
            <a:off x="1613094" y="4181795"/>
            <a:ext cx="0" cy="1691649"/>
          </a:xfrm>
          <a:prstGeom prst="line">
            <a:avLst/>
          </a:prstGeom>
          <a:ln>
            <a:solidFill>
              <a:schemeClr val="tx1">
                <a:lumMod val="85000"/>
                <a:lumOff val="15000"/>
              </a:schemeClr>
            </a:solidFill>
            <a:prstDash val="dash"/>
            <a:headEnd type="none" w="lg" len="lg"/>
            <a:tailEnd type="oval" w="lg" len="lg"/>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 xmlns:a16="http://schemas.microsoft.com/office/drawing/2014/main" id="{C7B56FDF-EB61-43A6-8F07-43F66E554D81}"/>
              </a:ext>
            </a:extLst>
          </p:cNvPr>
          <p:cNvCxnSpPr/>
          <p:nvPr/>
        </p:nvCxnSpPr>
        <p:spPr>
          <a:xfrm flipV="1">
            <a:off x="7069013" y="4969585"/>
            <a:ext cx="0" cy="810789"/>
          </a:xfrm>
          <a:prstGeom prst="line">
            <a:avLst/>
          </a:prstGeom>
          <a:ln>
            <a:solidFill>
              <a:schemeClr val="tx1">
                <a:lumMod val="85000"/>
                <a:lumOff val="15000"/>
              </a:schemeClr>
            </a:solidFill>
            <a:prstDash val="dash"/>
            <a:headEnd type="none" w="lg" len="lg"/>
            <a:tailEnd type="oval" w="lg" len="lg"/>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 xmlns:a16="http://schemas.microsoft.com/office/drawing/2014/main" id="{F3B467B6-50B0-4F1F-B349-7340CCBA2594}"/>
              </a:ext>
            </a:extLst>
          </p:cNvPr>
          <p:cNvCxnSpPr/>
          <p:nvPr/>
        </p:nvCxnSpPr>
        <p:spPr>
          <a:xfrm flipV="1">
            <a:off x="5730237" y="3173559"/>
            <a:ext cx="0" cy="2728020"/>
          </a:xfrm>
          <a:prstGeom prst="line">
            <a:avLst/>
          </a:prstGeom>
          <a:ln>
            <a:solidFill>
              <a:schemeClr val="tx1">
                <a:lumMod val="85000"/>
                <a:lumOff val="15000"/>
              </a:schemeClr>
            </a:solidFill>
            <a:prstDash val="dash"/>
            <a:headEnd type="none" w="lg" len="lg"/>
            <a:tailEnd type="oval" w="lg" len="lg"/>
          </a:ln>
        </p:spPr>
        <p:style>
          <a:lnRef idx="1">
            <a:schemeClr val="accent1"/>
          </a:lnRef>
          <a:fillRef idx="0">
            <a:schemeClr val="accent1"/>
          </a:fillRef>
          <a:effectRef idx="0">
            <a:schemeClr val="accent1"/>
          </a:effectRef>
          <a:fontRef idx="minor">
            <a:schemeClr val="tx1"/>
          </a:fontRef>
        </p:style>
      </p:cxnSp>
      <p:sp>
        <p:nvSpPr>
          <p:cNvPr id="31" name="上箭头 43">
            <a:extLst>
              <a:ext uri="{FF2B5EF4-FFF2-40B4-BE49-F238E27FC236}">
                <a16:creationId xmlns="" xmlns:a16="http://schemas.microsoft.com/office/drawing/2014/main" id="{98001632-9E58-4B36-9E53-010BCCBAA88A}"/>
              </a:ext>
            </a:extLst>
          </p:cNvPr>
          <p:cNvSpPr/>
          <p:nvPr/>
        </p:nvSpPr>
        <p:spPr>
          <a:xfrm>
            <a:off x="4766124" y="3920275"/>
            <a:ext cx="422655" cy="1925032"/>
          </a:xfrm>
          <a:prstGeom prst="upArrow">
            <a:avLst/>
          </a:prstGeom>
          <a:gradFill>
            <a:gsLst>
              <a:gs pos="77000">
                <a:schemeClr val="accent1">
                  <a:lumMod val="60000"/>
                  <a:lumOff val="40000"/>
                </a:schemeClr>
              </a:gs>
              <a:gs pos="0">
                <a:schemeClr val="accent1">
                  <a:lumMod val="60000"/>
                  <a:lumOff val="40000"/>
                  <a:alpha val="70000"/>
                </a:schemeClr>
              </a:gs>
            </a:gsLst>
            <a:lin ang="5400000" scaled="0"/>
          </a:gradFill>
          <a:ln>
            <a:noFill/>
            <a:prstDash val="dash"/>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rgbClr val="404040"/>
              </a:solidFill>
              <a:latin typeface="微软雅黑" panose="020B0503020204020204" pitchFamily="34" charset="-122"/>
              <a:ea typeface="微软雅黑" panose="020B0503020204020204" pitchFamily="34" charset="-122"/>
            </a:endParaRPr>
          </a:p>
        </p:txBody>
      </p:sp>
      <p:sp>
        <p:nvSpPr>
          <p:cNvPr id="32" name="上箭头 45">
            <a:extLst>
              <a:ext uri="{FF2B5EF4-FFF2-40B4-BE49-F238E27FC236}">
                <a16:creationId xmlns="" xmlns:a16="http://schemas.microsoft.com/office/drawing/2014/main" id="{15E4AF74-AF2B-4934-B0EA-D41CE0C0A31B}"/>
              </a:ext>
            </a:extLst>
          </p:cNvPr>
          <p:cNvSpPr/>
          <p:nvPr/>
        </p:nvSpPr>
        <p:spPr>
          <a:xfrm>
            <a:off x="3894395" y="4586766"/>
            <a:ext cx="424728" cy="1266625"/>
          </a:xfrm>
          <a:prstGeom prst="upArrow">
            <a:avLst/>
          </a:prstGeom>
          <a:gradFill>
            <a:gsLst>
              <a:gs pos="77000">
                <a:schemeClr val="accent1">
                  <a:lumMod val="60000"/>
                  <a:lumOff val="40000"/>
                </a:schemeClr>
              </a:gs>
              <a:gs pos="0">
                <a:schemeClr val="accent1">
                  <a:lumMod val="60000"/>
                  <a:lumOff val="40000"/>
                  <a:alpha val="70000"/>
                </a:schemeClr>
              </a:gs>
            </a:gsLst>
            <a:lin ang="5400000" scaled="0"/>
          </a:gradFill>
          <a:ln>
            <a:noFill/>
            <a:prstDash val="dash"/>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rgbClr val="404040"/>
              </a:solidFill>
              <a:latin typeface="微软雅黑" panose="020B0503020204020204" pitchFamily="34" charset="-122"/>
              <a:ea typeface="微软雅黑" panose="020B0503020204020204" pitchFamily="34" charset="-122"/>
            </a:endParaRPr>
          </a:p>
        </p:txBody>
      </p:sp>
      <p:sp>
        <p:nvSpPr>
          <p:cNvPr id="33" name="矩形 32">
            <a:extLst>
              <a:ext uri="{FF2B5EF4-FFF2-40B4-BE49-F238E27FC236}">
                <a16:creationId xmlns="" xmlns:a16="http://schemas.microsoft.com/office/drawing/2014/main" id="{A46B7562-C511-4C2D-A4AF-DE79FFAEA3A7}"/>
              </a:ext>
            </a:extLst>
          </p:cNvPr>
          <p:cNvSpPr/>
          <p:nvPr/>
        </p:nvSpPr>
        <p:spPr>
          <a:xfrm>
            <a:off x="580225" y="3060858"/>
            <a:ext cx="2065739" cy="1295355"/>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请输入文本请输入文本请输入文本请输入文本请输入文本</a:t>
            </a:r>
            <a:endParaRPr lang="en-US" altLang="zh-CN" sz="1600" dirty="0">
              <a:solidFill>
                <a:schemeClr val="tx1">
                  <a:lumMod val="75000"/>
                  <a:lumOff val="25000"/>
                </a:schemeClr>
              </a:solidFill>
              <a:latin typeface="+mn-ea"/>
            </a:endParaRPr>
          </a:p>
          <a:p>
            <a:pPr algn="ctr">
              <a:lnSpc>
                <a:spcPct val="125000"/>
              </a:lnSpc>
            </a:pPr>
            <a:endParaRPr lang="en-US" altLang="zh-CN" sz="1600" dirty="0">
              <a:solidFill>
                <a:schemeClr val="tx1">
                  <a:lumMod val="75000"/>
                  <a:lumOff val="25000"/>
                </a:schemeClr>
              </a:solidFill>
              <a:latin typeface="+mn-ea"/>
            </a:endParaRPr>
          </a:p>
        </p:txBody>
      </p:sp>
      <p:sp>
        <p:nvSpPr>
          <p:cNvPr id="34" name="矩形 33">
            <a:extLst>
              <a:ext uri="{FF2B5EF4-FFF2-40B4-BE49-F238E27FC236}">
                <a16:creationId xmlns="" xmlns:a16="http://schemas.microsoft.com/office/drawing/2014/main" id="{65A4AEEF-87FD-4331-86FC-76857297CD06}"/>
              </a:ext>
            </a:extLst>
          </p:cNvPr>
          <p:cNvSpPr/>
          <p:nvPr/>
        </p:nvSpPr>
        <p:spPr>
          <a:xfrm>
            <a:off x="943679" y="2490305"/>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35" name="直接连接符 34">
            <a:extLst>
              <a:ext uri="{FF2B5EF4-FFF2-40B4-BE49-F238E27FC236}">
                <a16:creationId xmlns="" xmlns:a16="http://schemas.microsoft.com/office/drawing/2014/main" id="{3953D3C7-2E1F-48BE-A938-D173B7A20FD0}"/>
              </a:ext>
            </a:extLst>
          </p:cNvPr>
          <p:cNvCxnSpPr/>
          <p:nvPr/>
        </p:nvCxnSpPr>
        <p:spPr>
          <a:xfrm>
            <a:off x="1292966" y="2942291"/>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 xmlns:a16="http://schemas.microsoft.com/office/drawing/2014/main" id="{E19E6C43-F445-466C-A212-5B5FF0615EBD}"/>
              </a:ext>
            </a:extLst>
          </p:cNvPr>
          <p:cNvSpPr/>
          <p:nvPr/>
        </p:nvSpPr>
        <p:spPr>
          <a:xfrm>
            <a:off x="6036144" y="3796710"/>
            <a:ext cx="2065739" cy="1295355"/>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请输入文本请输入文本请输入文本请输入文本请输入文本</a:t>
            </a:r>
            <a:endParaRPr lang="en-US" altLang="zh-CN" sz="1600" dirty="0">
              <a:solidFill>
                <a:schemeClr val="tx1">
                  <a:lumMod val="75000"/>
                  <a:lumOff val="25000"/>
                </a:schemeClr>
              </a:solidFill>
              <a:latin typeface="+mn-ea"/>
            </a:endParaRPr>
          </a:p>
          <a:p>
            <a:pPr algn="ctr">
              <a:lnSpc>
                <a:spcPct val="125000"/>
              </a:lnSpc>
            </a:pPr>
            <a:endParaRPr lang="en-US" altLang="zh-CN" sz="1600" dirty="0">
              <a:solidFill>
                <a:schemeClr val="tx1">
                  <a:lumMod val="75000"/>
                  <a:lumOff val="25000"/>
                </a:schemeClr>
              </a:solidFill>
              <a:latin typeface="+mn-ea"/>
            </a:endParaRPr>
          </a:p>
        </p:txBody>
      </p:sp>
      <p:sp>
        <p:nvSpPr>
          <p:cNvPr id="37" name="矩形 36">
            <a:extLst>
              <a:ext uri="{FF2B5EF4-FFF2-40B4-BE49-F238E27FC236}">
                <a16:creationId xmlns="" xmlns:a16="http://schemas.microsoft.com/office/drawing/2014/main" id="{3065591E-9BD7-49C8-B3D3-8E9AE3ABDDCE}"/>
              </a:ext>
            </a:extLst>
          </p:cNvPr>
          <p:cNvSpPr/>
          <p:nvPr/>
        </p:nvSpPr>
        <p:spPr>
          <a:xfrm>
            <a:off x="6399598" y="3226157"/>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38" name="直接连接符 37">
            <a:extLst>
              <a:ext uri="{FF2B5EF4-FFF2-40B4-BE49-F238E27FC236}">
                <a16:creationId xmlns="" xmlns:a16="http://schemas.microsoft.com/office/drawing/2014/main" id="{43063851-E220-45CD-8734-434416183984}"/>
              </a:ext>
            </a:extLst>
          </p:cNvPr>
          <p:cNvCxnSpPr/>
          <p:nvPr/>
        </p:nvCxnSpPr>
        <p:spPr>
          <a:xfrm>
            <a:off x="6748885" y="3678143"/>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9" name="矩形 38">
            <a:extLst>
              <a:ext uri="{FF2B5EF4-FFF2-40B4-BE49-F238E27FC236}">
                <a16:creationId xmlns="" xmlns:a16="http://schemas.microsoft.com/office/drawing/2014/main" id="{6A665520-F969-4748-B583-59BA2827C0B5}"/>
              </a:ext>
            </a:extLst>
          </p:cNvPr>
          <p:cNvSpPr/>
          <p:nvPr/>
        </p:nvSpPr>
        <p:spPr>
          <a:xfrm>
            <a:off x="4716214" y="1975489"/>
            <a:ext cx="2065739"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请输入文本请输入文本请输入文本请输入文本请输入文本</a:t>
            </a:r>
            <a:endParaRPr lang="en-US" altLang="zh-CN" sz="1600" dirty="0">
              <a:solidFill>
                <a:schemeClr val="tx1">
                  <a:lumMod val="75000"/>
                  <a:lumOff val="25000"/>
                </a:schemeClr>
              </a:solidFill>
              <a:latin typeface="+mn-ea"/>
            </a:endParaRPr>
          </a:p>
        </p:txBody>
      </p:sp>
      <p:sp>
        <p:nvSpPr>
          <p:cNvPr id="40" name="矩形 39">
            <a:extLst>
              <a:ext uri="{FF2B5EF4-FFF2-40B4-BE49-F238E27FC236}">
                <a16:creationId xmlns="" xmlns:a16="http://schemas.microsoft.com/office/drawing/2014/main" id="{558CE1D1-757B-4675-B5DF-54D6170D0DAC}"/>
              </a:ext>
            </a:extLst>
          </p:cNvPr>
          <p:cNvSpPr/>
          <p:nvPr/>
        </p:nvSpPr>
        <p:spPr>
          <a:xfrm>
            <a:off x="5079668" y="1404937"/>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41" name="直接连接符 40">
            <a:extLst>
              <a:ext uri="{FF2B5EF4-FFF2-40B4-BE49-F238E27FC236}">
                <a16:creationId xmlns="" xmlns:a16="http://schemas.microsoft.com/office/drawing/2014/main" id="{0DCFC820-9CE5-4FD8-AEA3-7D09675C204E}"/>
              </a:ext>
            </a:extLst>
          </p:cNvPr>
          <p:cNvCxnSpPr/>
          <p:nvPr/>
        </p:nvCxnSpPr>
        <p:spPr>
          <a:xfrm>
            <a:off x="5428955" y="1856923"/>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6" name="任意多边形 66">
            <a:extLst>
              <a:ext uri="{FF2B5EF4-FFF2-40B4-BE49-F238E27FC236}">
                <a16:creationId xmlns="" xmlns:a16="http://schemas.microsoft.com/office/drawing/2014/main" id="{5AD29A05-2823-45DD-A11E-529D1182D5D5}"/>
              </a:ext>
            </a:extLst>
          </p:cNvPr>
          <p:cNvSpPr/>
          <p:nvPr/>
        </p:nvSpPr>
        <p:spPr>
          <a:xfrm>
            <a:off x="2178307" y="5455911"/>
            <a:ext cx="4787387" cy="571628"/>
          </a:xfrm>
          <a:custGeom>
            <a:avLst/>
            <a:gdLst>
              <a:gd name="connsiteX0" fmla="*/ 2393693 w 4787386"/>
              <a:gd name="connsiteY0" fmla="*/ 0 h 571628"/>
              <a:gd name="connsiteX1" fmla="*/ 2394866 w 4787386"/>
              <a:gd name="connsiteY1" fmla="*/ 7 h 571628"/>
              <a:gd name="connsiteX2" fmla="*/ 2656609 w 4787386"/>
              <a:gd name="connsiteY2" fmla="*/ 1807 h 571628"/>
              <a:gd name="connsiteX3" fmla="*/ 2876106 w 4787386"/>
              <a:gd name="connsiteY3" fmla="*/ 5807 h 571628"/>
              <a:gd name="connsiteX4" fmla="*/ 4787386 w 4787386"/>
              <a:gd name="connsiteY4" fmla="*/ 285814 h 571628"/>
              <a:gd name="connsiteX5" fmla="*/ 2393693 w 4787386"/>
              <a:gd name="connsiteY5" fmla="*/ 571628 h 571628"/>
              <a:gd name="connsiteX6" fmla="*/ 0 w 4787386"/>
              <a:gd name="connsiteY6" fmla="*/ 285814 h 571628"/>
              <a:gd name="connsiteX7" fmla="*/ 1911280 w 4787386"/>
              <a:gd name="connsiteY7" fmla="*/ 5807 h 571628"/>
              <a:gd name="connsiteX8" fmla="*/ 2130778 w 4787386"/>
              <a:gd name="connsiteY8" fmla="*/ 1807 h 571628"/>
              <a:gd name="connsiteX9" fmla="*/ 2392504 w 4787386"/>
              <a:gd name="connsiteY9" fmla="*/ 7 h 571628"/>
              <a:gd name="connsiteX10" fmla="*/ 2393691 w 4787386"/>
              <a:gd name="connsiteY10" fmla="*/ 0 h 571628"/>
              <a:gd name="connsiteX11" fmla="*/ 2071244 w 4787386"/>
              <a:gd name="connsiteY11" fmla="*/ 3881 h 571628"/>
              <a:gd name="connsiteX12" fmla="*/ 793732 w 4787386"/>
              <a:gd name="connsiteY12" fmla="*/ 191040 h 571628"/>
              <a:gd name="connsiteX13" fmla="*/ 2393692 w 4787386"/>
              <a:gd name="connsiteY13" fmla="*/ 382080 h 571628"/>
              <a:gd name="connsiteX14" fmla="*/ 3993652 w 4787386"/>
              <a:gd name="connsiteY14" fmla="*/ 191040 h 571628"/>
              <a:gd name="connsiteX15" fmla="*/ 2716140 w 4787386"/>
              <a:gd name="connsiteY15" fmla="*/ 3881 h 571628"/>
              <a:gd name="connsiteX16" fmla="*/ 2393693 w 4787386"/>
              <a:gd name="connsiteY16" fmla="*/ 0 h 571628"/>
              <a:gd name="connsiteX17" fmla="*/ 2393693 w 4787386"/>
              <a:gd name="connsiteY17" fmla="*/ 0 h 571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7386" h="571628">
                <a:moveTo>
                  <a:pt x="2393693" y="0"/>
                </a:moveTo>
                <a:lnTo>
                  <a:pt x="2394866" y="7"/>
                </a:lnTo>
                <a:lnTo>
                  <a:pt x="2656609" y="1807"/>
                </a:lnTo>
                <a:lnTo>
                  <a:pt x="2876106" y="5807"/>
                </a:lnTo>
                <a:cubicBezTo>
                  <a:pt x="3966871" y="32458"/>
                  <a:pt x="4787386" y="147695"/>
                  <a:pt x="4787386" y="285814"/>
                </a:cubicBezTo>
                <a:cubicBezTo>
                  <a:pt x="4787386" y="443665"/>
                  <a:pt x="3715693" y="571628"/>
                  <a:pt x="2393693" y="571628"/>
                </a:cubicBezTo>
                <a:cubicBezTo>
                  <a:pt x="1071693" y="571628"/>
                  <a:pt x="0" y="443665"/>
                  <a:pt x="0" y="285814"/>
                </a:cubicBezTo>
                <a:cubicBezTo>
                  <a:pt x="0" y="147695"/>
                  <a:pt x="820515" y="32458"/>
                  <a:pt x="1911280" y="5807"/>
                </a:cubicBezTo>
                <a:lnTo>
                  <a:pt x="2130778" y="1807"/>
                </a:lnTo>
                <a:lnTo>
                  <a:pt x="2392504" y="7"/>
                </a:lnTo>
                <a:lnTo>
                  <a:pt x="2393691" y="0"/>
                </a:lnTo>
                <a:lnTo>
                  <a:pt x="2071244" y="3881"/>
                </a:lnTo>
                <a:cubicBezTo>
                  <a:pt x="1342169" y="21695"/>
                  <a:pt x="793732" y="98721"/>
                  <a:pt x="793732" y="191040"/>
                </a:cubicBezTo>
                <a:cubicBezTo>
                  <a:pt x="793732" y="296548"/>
                  <a:pt x="1510058" y="382080"/>
                  <a:pt x="2393692" y="382080"/>
                </a:cubicBezTo>
                <a:cubicBezTo>
                  <a:pt x="3277326" y="382080"/>
                  <a:pt x="3993652" y="296548"/>
                  <a:pt x="3993652" y="191040"/>
                </a:cubicBezTo>
                <a:cubicBezTo>
                  <a:pt x="3993652" y="98721"/>
                  <a:pt x="3445215" y="21695"/>
                  <a:pt x="2716140" y="3881"/>
                </a:cubicBezTo>
                <a:lnTo>
                  <a:pt x="2393693" y="0"/>
                </a:lnTo>
                <a:lnTo>
                  <a:pt x="2393693" y="0"/>
                </a:lnTo>
                <a:close/>
              </a:path>
            </a:pathLst>
          </a:custGeom>
          <a:solidFill>
            <a:schemeClr val="tx1">
              <a:lumMod val="50000"/>
              <a:lumOff val="50000"/>
            </a:schemeClr>
          </a:solidFill>
          <a:ln w="28575" cap="flat">
            <a:no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40404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a:extLst>
              <a:ext uri="{FF2B5EF4-FFF2-40B4-BE49-F238E27FC236}">
                <a16:creationId xmlns="" xmlns:a16="http://schemas.microsoft.com/office/drawing/2014/main" id="{FD425A45-7122-48D7-82C7-E7E5B3AD6F5D}"/>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30420" r="30420"/>
          <a:stretch>
            <a:fillRect/>
          </a:stretch>
        </p:blipFill>
        <p:spPr/>
      </p:pic>
      <p:sp>
        <p:nvSpPr>
          <p:cNvPr id="73" name="矩形 72">
            <a:extLst>
              <a:ext uri="{FF2B5EF4-FFF2-40B4-BE49-F238E27FC236}">
                <a16:creationId xmlns="" xmlns:a16="http://schemas.microsoft.com/office/drawing/2014/main" id="{4EC5CD16-6816-4623-B97C-5DB82DAAB208}"/>
              </a:ext>
            </a:extLst>
          </p:cNvPr>
          <p:cNvSpPr/>
          <p:nvPr/>
        </p:nvSpPr>
        <p:spPr>
          <a:xfrm>
            <a:off x="540923" y="-1"/>
            <a:ext cx="4029801" cy="6858001"/>
          </a:xfrm>
          <a:prstGeom prst="rect">
            <a:avLst/>
          </a:prstGeom>
          <a:solidFill>
            <a:schemeClr val="bg1">
              <a:alpha val="9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Arial" panose="020F0502020204030204"/>
              <a:ea typeface="Microsoft YaHei"/>
              <a:cs typeface="+mn-ea"/>
              <a:sym typeface="+mn-lt"/>
            </a:endParaRPr>
          </a:p>
        </p:txBody>
      </p:sp>
      <p:pic>
        <p:nvPicPr>
          <p:cNvPr id="71" name="图片 70">
            <a:extLst>
              <a:ext uri="{FF2B5EF4-FFF2-40B4-BE49-F238E27FC236}">
                <a16:creationId xmlns="" xmlns:a16="http://schemas.microsoft.com/office/drawing/2014/main" id="{37063E74-A403-4A5A-BC0C-ECA2CA5D51DD}"/>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2965171" y="1678770"/>
            <a:ext cx="3213658" cy="3220711"/>
          </a:xfrm>
          <a:prstGeom prst="rect">
            <a:avLst/>
          </a:prstGeom>
        </p:spPr>
      </p:pic>
      <p:sp>
        <p:nvSpPr>
          <p:cNvPr id="34" name="文本框 33">
            <a:extLst>
              <a:ext uri="{FF2B5EF4-FFF2-40B4-BE49-F238E27FC236}">
                <a16:creationId xmlns="" xmlns:a16="http://schemas.microsoft.com/office/drawing/2014/main" id="{B7A3BCF9-C5D8-434A-B2D2-4584AB37993A}"/>
              </a:ext>
            </a:extLst>
          </p:cNvPr>
          <p:cNvSpPr txBox="1"/>
          <p:nvPr/>
        </p:nvSpPr>
        <p:spPr>
          <a:xfrm>
            <a:off x="3037886" y="2003666"/>
            <a:ext cx="2761344" cy="1685077"/>
          </a:xfrm>
          <a:prstGeom prst="rect">
            <a:avLst/>
          </a:prstGeom>
          <a:noFill/>
        </p:spPr>
        <p:txBody>
          <a:bodyPr wrap="square" rtlCol="0">
            <a:spAutoFit/>
          </a:bodyPr>
          <a:lstStyle/>
          <a:p>
            <a:pPr algn="ctr"/>
            <a:r>
              <a:rPr lang="en-US" altLang="zh-CN" sz="10350" dirty="0">
                <a:latin typeface="Imagination Station" panose="02000500000000000000" pitchFamily="2" charset="0"/>
                <a:ea typeface="HOT-Ninja Std R" panose="02020400000000000000" pitchFamily="18" charset="-128"/>
              </a:rPr>
              <a:t>01</a:t>
            </a:r>
            <a:endParaRPr lang="zh-CN" altLang="en-US" sz="10350" dirty="0">
              <a:latin typeface="Imagination Station" panose="02000500000000000000" pitchFamily="2" charset="0"/>
              <a:ea typeface="HOT-Ninja Std R" panose="02020400000000000000" pitchFamily="18" charset="-128"/>
            </a:endParaRPr>
          </a:p>
        </p:txBody>
      </p:sp>
      <p:grpSp>
        <p:nvGrpSpPr>
          <p:cNvPr id="84" name="组合 83">
            <a:extLst>
              <a:ext uri="{FF2B5EF4-FFF2-40B4-BE49-F238E27FC236}">
                <a16:creationId xmlns="" xmlns:a16="http://schemas.microsoft.com/office/drawing/2014/main" id="{5E285181-0B7B-4AEC-9EEB-9D0BE13D7DE8}"/>
              </a:ext>
            </a:extLst>
          </p:cNvPr>
          <p:cNvGrpSpPr/>
          <p:nvPr/>
        </p:nvGrpSpPr>
        <p:grpSpPr>
          <a:xfrm>
            <a:off x="3142060" y="3429000"/>
            <a:ext cx="2859881" cy="772019"/>
            <a:chOff x="4204905" y="3439846"/>
            <a:chExt cx="3813175" cy="1029358"/>
          </a:xfrm>
        </p:grpSpPr>
        <p:sp>
          <p:nvSpPr>
            <p:cNvPr id="35" name="文本占位符 6">
              <a:extLst>
                <a:ext uri="{FF2B5EF4-FFF2-40B4-BE49-F238E27FC236}">
                  <a16:creationId xmlns="" xmlns:a16="http://schemas.microsoft.com/office/drawing/2014/main" id="{563F3A44-FE76-4B24-A379-87050D979A4E}"/>
                </a:ext>
              </a:extLst>
            </p:cNvPr>
            <p:cNvSpPr txBox="1">
              <a:spLocks/>
            </p:cNvSpPr>
            <p:nvPr/>
          </p:nvSpPr>
          <p:spPr>
            <a:xfrm>
              <a:off x="4204905" y="4108841"/>
              <a:ext cx="3813175" cy="360363"/>
            </a:xfrm>
            <a:prstGeom prst="rect">
              <a:avLst/>
            </a:prstGeom>
          </p:spPr>
          <p:txBody>
            <a:bodyPr vert="horz" lIns="0" tIns="34290" rIns="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lang="en-US" altLang="zh-CN" sz="1050" dirty="0">
                  <a:solidFill>
                    <a:schemeClr val="bg1">
                      <a:lumMod val="50000"/>
                    </a:schemeClr>
                  </a:solidFill>
                </a:rPr>
                <a:t>Please add the title</a:t>
              </a:r>
            </a:p>
          </p:txBody>
        </p:sp>
        <p:sp>
          <p:nvSpPr>
            <p:cNvPr id="36" name="文本框 35">
              <a:extLst>
                <a:ext uri="{FF2B5EF4-FFF2-40B4-BE49-F238E27FC236}">
                  <a16:creationId xmlns="" xmlns:a16="http://schemas.microsoft.com/office/drawing/2014/main" id="{EE57A3A2-D4F3-40DB-9D53-A0B8C2E8CA98}"/>
                </a:ext>
              </a:extLst>
            </p:cNvPr>
            <p:cNvSpPr txBox="1"/>
            <p:nvPr/>
          </p:nvSpPr>
          <p:spPr>
            <a:xfrm>
              <a:off x="4475186" y="3439846"/>
              <a:ext cx="3272612" cy="609397"/>
            </a:xfrm>
            <a:prstGeom prst="rect">
              <a:avLst/>
            </a:prstGeom>
          </p:spPr>
          <p:txBody>
            <a:bodyPr vert="horz" lIns="0" tIns="0" rIns="0" bIns="0" rtlCol="0">
              <a:spAutoFit/>
            </a:bodyPr>
            <a:lstStyle>
              <a:lvl1pPr indent="0" algn="ctr">
                <a:lnSpc>
                  <a:spcPct val="90000"/>
                </a:lnSpc>
                <a:spcBef>
                  <a:spcPts val="1000"/>
                </a:spcBef>
                <a:buFont typeface="Arial" panose="020B0604020202020204" pitchFamily="34" charset="0"/>
                <a:buNone/>
                <a:defRPr sz="4400" b="1"/>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sz="3300" dirty="0">
                  <a:solidFill>
                    <a:schemeClr val="tx1">
                      <a:lumMod val="85000"/>
                      <a:lumOff val="15000"/>
                    </a:schemeClr>
                  </a:solidFill>
                </a:rPr>
                <a:t>请输入标题</a:t>
              </a:r>
            </a:p>
          </p:txBody>
        </p:sp>
      </p:grpSp>
      <p:grpSp>
        <p:nvGrpSpPr>
          <p:cNvPr id="74" name="组合 73">
            <a:extLst>
              <a:ext uri="{FF2B5EF4-FFF2-40B4-BE49-F238E27FC236}">
                <a16:creationId xmlns="" xmlns:a16="http://schemas.microsoft.com/office/drawing/2014/main" id="{973606E4-32FD-48AC-827D-5F973FE4E295}"/>
              </a:ext>
            </a:extLst>
          </p:cNvPr>
          <p:cNvGrpSpPr/>
          <p:nvPr/>
        </p:nvGrpSpPr>
        <p:grpSpPr>
          <a:xfrm rot="16200000" flipH="1">
            <a:off x="8284858" y="399098"/>
            <a:ext cx="227330" cy="227330"/>
            <a:chOff x="962675" y="5112327"/>
            <a:chExt cx="672161" cy="672161"/>
          </a:xfrm>
        </p:grpSpPr>
        <p:cxnSp>
          <p:nvCxnSpPr>
            <p:cNvPr id="75" name="直接连接符 74">
              <a:extLst>
                <a:ext uri="{FF2B5EF4-FFF2-40B4-BE49-F238E27FC236}">
                  <a16:creationId xmlns="" xmlns:a16="http://schemas.microsoft.com/office/drawing/2014/main" id="{F708BFD5-60F5-4017-8140-E3BC4282FD61}"/>
                </a:ext>
              </a:extLst>
            </p:cNvPr>
            <p:cNvCxnSpPr/>
            <p:nvPr/>
          </p:nvCxnSpPr>
          <p:spPr>
            <a:xfrm flipH="1">
              <a:off x="962675" y="5784488"/>
              <a:ext cx="672161" cy="0"/>
            </a:xfrm>
            <a:prstGeom prst="line">
              <a:avLst/>
            </a:prstGeom>
            <a:no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a:extLst>
                <a:ext uri="{FF2B5EF4-FFF2-40B4-BE49-F238E27FC236}">
                  <a16:creationId xmlns="" xmlns:a16="http://schemas.microsoft.com/office/drawing/2014/main" id="{56E6706C-0ACA-41BB-A6E7-8CFABF922B9C}"/>
                </a:ext>
              </a:extLst>
            </p:cNvPr>
            <p:cNvCxnSpPr/>
            <p:nvPr/>
          </p:nvCxnSpPr>
          <p:spPr>
            <a:xfrm flipV="1">
              <a:off x="962675" y="5112327"/>
              <a:ext cx="0" cy="672161"/>
            </a:xfrm>
            <a:prstGeom prst="line">
              <a:avLst/>
            </a:prstGeom>
            <a:no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77" name="组合 76">
            <a:extLst>
              <a:ext uri="{FF2B5EF4-FFF2-40B4-BE49-F238E27FC236}">
                <a16:creationId xmlns="" xmlns:a16="http://schemas.microsoft.com/office/drawing/2014/main" id="{F45B83F9-FF28-479B-8AC9-081EF333499C}"/>
              </a:ext>
            </a:extLst>
          </p:cNvPr>
          <p:cNvGrpSpPr/>
          <p:nvPr/>
        </p:nvGrpSpPr>
        <p:grpSpPr>
          <a:xfrm rot="5400000" flipH="1" flipV="1">
            <a:off x="8284858" y="6231572"/>
            <a:ext cx="227330" cy="227330"/>
            <a:chOff x="962675" y="5112327"/>
            <a:chExt cx="672161" cy="672161"/>
          </a:xfrm>
        </p:grpSpPr>
        <p:cxnSp>
          <p:nvCxnSpPr>
            <p:cNvPr id="78" name="直接连接符 77">
              <a:extLst>
                <a:ext uri="{FF2B5EF4-FFF2-40B4-BE49-F238E27FC236}">
                  <a16:creationId xmlns="" xmlns:a16="http://schemas.microsoft.com/office/drawing/2014/main" id="{31498FF6-CDDC-4377-9837-2EA74A7E6AC9}"/>
                </a:ext>
              </a:extLst>
            </p:cNvPr>
            <p:cNvCxnSpPr/>
            <p:nvPr/>
          </p:nvCxnSpPr>
          <p:spPr>
            <a:xfrm flipH="1">
              <a:off x="962675" y="5784488"/>
              <a:ext cx="672161" cy="0"/>
            </a:xfrm>
            <a:prstGeom prst="line">
              <a:avLst/>
            </a:prstGeom>
            <a:no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9" name="直接连接符 78">
              <a:extLst>
                <a:ext uri="{FF2B5EF4-FFF2-40B4-BE49-F238E27FC236}">
                  <a16:creationId xmlns="" xmlns:a16="http://schemas.microsoft.com/office/drawing/2014/main" id="{BCDB676B-CB11-4815-AC52-CD320C2E885D}"/>
                </a:ext>
              </a:extLst>
            </p:cNvPr>
            <p:cNvCxnSpPr/>
            <p:nvPr/>
          </p:nvCxnSpPr>
          <p:spPr>
            <a:xfrm flipV="1">
              <a:off x="962675" y="5112327"/>
              <a:ext cx="0" cy="672161"/>
            </a:xfrm>
            <a:prstGeom prst="line">
              <a:avLst/>
            </a:prstGeom>
            <a:no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spTree>
    <p:extLst>
      <p:ext uri="{BB962C8B-B14F-4D97-AF65-F5344CB8AC3E}">
        <p14:creationId xmlns="" xmlns:p14="http://schemas.microsoft.com/office/powerpoint/2010/main" val="20858053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 xmlns:a16="http://schemas.microsoft.com/office/drawing/2014/main" id="{F1E6384A-E0A5-4078-AC62-B8DEE6730599}"/>
              </a:ext>
            </a:extLst>
          </p:cNvPr>
          <p:cNvSpPr>
            <a:spLocks noGrp="1"/>
          </p:cNvSpPr>
          <p:nvPr>
            <p:ph type="body" sz="quarter" idx="11"/>
          </p:nvPr>
        </p:nvSpPr>
        <p:spPr/>
        <p:txBody>
          <a:bodyPr/>
          <a:lstStyle/>
          <a:p>
            <a:r>
              <a:rPr lang="en-US" altLang="zh-CN" dirty="0"/>
              <a:t>Please add the title</a:t>
            </a:r>
          </a:p>
        </p:txBody>
      </p:sp>
      <p:sp>
        <p:nvSpPr>
          <p:cNvPr id="5" name="文本占位符 4">
            <a:extLst>
              <a:ext uri="{FF2B5EF4-FFF2-40B4-BE49-F238E27FC236}">
                <a16:creationId xmlns="" xmlns:a16="http://schemas.microsoft.com/office/drawing/2014/main" id="{5030138C-1379-4856-BF1D-4F0823172402}"/>
              </a:ext>
            </a:extLst>
          </p:cNvPr>
          <p:cNvSpPr>
            <a:spLocks noGrp="1"/>
          </p:cNvSpPr>
          <p:nvPr>
            <p:ph type="body" sz="quarter" idx="10"/>
          </p:nvPr>
        </p:nvSpPr>
        <p:spPr/>
        <p:txBody>
          <a:bodyPr/>
          <a:lstStyle/>
          <a:p>
            <a:r>
              <a:rPr lang="zh-CN" altLang="en-US" dirty="0">
                <a:sym typeface="+mn-lt"/>
              </a:rPr>
              <a:t>对比型</a:t>
            </a:r>
            <a:endParaRPr lang="en-US" altLang="zh-CN" dirty="0">
              <a:sym typeface="+mn-lt"/>
            </a:endParaRPr>
          </a:p>
        </p:txBody>
      </p:sp>
      <p:sp>
        <p:nvSpPr>
          <p:cNvPr id="108" name="矩形: 圆角 107">
            <a:extLst>
              <a:ext uri="{FF2B5EF4-FFF2-40B4-BE49-F238E27FC236}">
                <a16:creationId xmlns="" xmlns:a16="http://schemas.microsoft.com/office/drawing/2014/main" id="{55B8827F-7CA0-4FCA-91A8-004BE7BF9424}"/>
              </a:ext>
            </a:extLst>
          </p:cNvPr>
          <p:cNvSpPr/>
          <p:nvPr/>
        </p:nvSpPr>
        <p:spPr>
          <a:xfrm>
            <a:off x="5745728" y="3298298"/>
            <a:ext cx="2240280" cy="573822"/>
          </a:xfrm>
          <a:prstGeom prst="roundRect">
            <a:avLst>
              <a:gd name="adj" fmla="val 3331"/>
            </a:avLst>
          </a:prstGeom>
          <a:gradFill>
            <a:gsLst>
              <a:gs pos="0">
                <a:schemeClr val="accent2">
                  <a:lumMod val="40000"/>
                  <a:lumOff val="60000"/>
                </a:schemeClr>
              </a:gs>
              <a:gs pos="49000">
                <a:schemeClr val="accent2">
                  <a:lumMod val="60000"/>
                  <a:lumOff val="40000"/>
                </a:schemeClr>
              </a:gs>
            </a:gsLst>
            <a:lin ang="2700000" scaled="1"/>
          </a:gradFill>
          <a:ln w="12700" algn="ctr">
            <a:noFill/>
            <a:miter lim="800000"/>
            <a:headEnd/>
            <a:tailEnd/>
          </a:ln>
          <a:effectLst>
            <a:outerShdw blurRad="381000" dist="63500" dir="5400000" algn="ctr" rotWithShape="0">
              <a:schemeClr val="accent2">
                <a:lumMod val="20000"/>
                <a:lumOff val="80000"/>
                <a:alpha val="40000"/>
              </a:schemeClr>
            </a:outerShdw>
          </a:effectLst>
        </p:spPr>
        <p:txBody>
          <a:bodyPr wrap="square" lIns="90100" tIns="45051" rIns="90100" bIns="45051" anchor="ctr">
            <a:noAutofit/>
          </a:bodyPr>
          <a:lstStyle/>
          <a:p>
            <a:pPr algn="ctr" defTabSz="900552"/>
            <a:endParaRPr lang="zh-CN" altLang="en-US" dirty="0">
              <a:solidFill>
                <a:srgbClr val="FFFFFF"/>
              </a:solidFill>
              <a:latin typeface="微软雅黑" pitchFamily="34" charset="-122"/>
              <a:ea typeface="微软雅黑" panose="020B0503020204020204" pitchFamily="34" charset="-122"/>
              <a:sym typeface="+mn-lt"/>
            </a:endParaRPr>
          </a:p>
        </p:txBody>
      </p:sp>
      <p:grpSp>
        <p:nvGrpSpPr>
          <p:cNvPr id="111" name="组合 110">
            <a:extLst>
              <a:ext uri="{FF2B5EF4-FFF2-40B4-BE49-F238E27FC236}">
                <a16:creationId xmlns="" xmlns:a16="http://schemas.microsoft.com/office/drawing/2014/main" id="{831BB80E-95D6-475D-AD4C-F6456B49C388}"/>
              </a:ext>
            </a:extLst>
          </p:cNvPr>
          <p:cNvGrpSpPr/>
          <p:nvPr/>
        </p:nvGrpSpPr>
        <p:grpSpPr>
          <a:xfrm flipV="1">
            <a:off x="5578089" y="3856989"/>
            <a:ext cx="2574511" cy="140970"/>
            <a:chOff x="2004060" y="2219325"/>
            <a:chExt cx="2574511" cy="140970"/>
          </a:xfrm>
          <a:gradFill>
            <a:gsLst>
              <a:gs pos="100000">
                <a:schemeClr val="accent1">
                  <a:lumMod val="5000"/>
                  <a:lumOff val="95000"/>
                  <a:alpha val="1000"/>
                </a:schemeClr>
              </a:gs>
              <a:gs pos="0">
                <a:schemeClr val="accent1"/>
              </a:gs>
            </a:gsLst>
            <a:lin ang="5400000" scaled="0"/>
          </a:gradFill>
          <a:effectLst>
            <a:outerShdw blurRad="381000" dist="63500" dir="5400000" algn="ctr" rotWithShape="0">
              <a:schemeClr val="accent2">
                <a:alpha val="40000"/>
              </a:schemeClr>
            </a:outerShdw>
          </a:effectLst>
        </p:grpSpPr>
        <p:cxnSp>
          <p:nvCxnSpPr>
            <p:cNvPr id="112" name="直接连接符 111">
              <a:extLst>
                <a:ext uri="{FF2B5EF4-FFF2-40B4-BE49-F238E27FC236}">
                  <a16:creationId xmlns="" xmlns:a16="http://schemas.microsoft.com/office/drawing/2014/main" id="{D5E468BF-E5CC-4F58-AD8F-F39E0BBAA7C7}"/>
                </a:ext>
              </a:extLst>
            </p:cNvPr>
            <p:cNvCxnSpPr>
              <a:cxnSpLocks/>
            </p:cNvCxnSpPr>
            <p:nvPr/>
          </p:nvCxnSpPr>
          <p:spPr>
            <a:xfrm>
              <a:off x="2004060" y="2219325"/>
              <a:ext cx="184785" cy="140970"/>
            </a:xfrm>
            <a:prstGeom prst="line">
              <a:avLst/>
            </a:prstGeom>
            <a:grpFill/>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 xmlns:a16="http://schemas.microsoft.com/office/drawing/2014/main" id="{2952BA57-27D6-48ED-9DFF-F6C06EC8C4C1}"/>
                </a:ext>
              </a:extLst>
            </p:cNvPr>
            <p:cNvCxnSpPr>
              <a:cxnSpLocks/>
            </p:cNvCxnSpPr>
            <p:nvPr/>
          </p:nvCxnSpPr>
          <p:spPr>
            <a:xfrm flipH="1">
              <a:off x="4393786" y="2219325"/>
              <a:ext cx="184785" cy="140970"/>
            </a:xfrm>
            <a:prstGeom prst="line">
              <a:avLst/>
            </a:prstGeom>
            <a:grpFill/>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14" name="组合 113">
            <a:extLst>
              <a:ext uri="{FF2B5EF4-FFF2-40B4-BE49-F238E27FC236}">
                <a16:creationId xmlns="" xmlns:a16="http://schemas.microsoft.com/office/drawing/2014/main" id="{A291CF5F-31D8-4A95-AC48-45FCAFAA2BCD}"/>
              </a:ext>
            </a:extLst>
          </p:cNvPr>
          <p:cNvGrpSpPr/>
          <p:nvPr/>
        </p:nvGrpSpPr>
        <p:grpSpPr>
          <a:xfrm>
            <a:off x="5578089" y="3173094"/>
            <a:ext cx="2574511" cy="140970"/>
            <a:chOff x="2004060" y="2219325"/>
            <a:chExt cx="2574511" cy="140970"/>
          </a:xfrm>
          <a:effectLst>
            <a:outerShdw blurRad="381000" dist="63500" dir="5400000" algn="ctr" rotWithShape="0">
              <a:schemeClr val="accent2">
                <a:alpha val="40000"/>
              </a:schemeClr>
            </a:outerShdw>
          </a:effectLst>
        </p:grpSpPr>
        <p:cxnSp>
          <p:nvCxnSpPr>
            <p:cNvPr id="116" name="直接连接符 115">
              <a:extLst>
                <a:ext uri="{FF2B5EF4-FFF2-40B4-BE49-F238E27FC236}">
                  <a16:creationId xmlns="" xmlns:a16="http://schemas.microsoft.com/office/drawing/2014/main" id="{0581D2DE-C53A-41D3-9B96-419C6352BE51}"/>
                </a:ext>
              </a:extLst>
            </p:cNvPr>
            <p:cNvCxnSpPr>
              <a:cxnSpLocks/>
            </p:cNvCxnSpPr>
            <p:nvPr/>
          </p:nvCxnSpPr>
          <p:spPr>
            <a:xfrm>
              <a:off x="2004060" y="2219325"/>
              <a:ext cx="184785" cy="140970"/>
            </a:xfrm>
            <a:prstGeom prst="line">
              <a:avLst/>
            </a:prstGeom>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 xmlns:a16="http://schemas.microsoft.com/office/drawing/2014/main" id="{236311FD-EDDA-443B-86B0-007939DA4ED6}"/>
                </a:ext>
              </a:extLst>
            </p:cNvPr>
            <p:cNvCxnSpPr>
              <a:cxnSpLocks/>
            </p:cNvCxnSpPr>
            <p:nvPr/>
          </p:nvCxnSpPr>
          <p:spPr>
            <a:xfrm flipH="1">
              <a:off x="4393786" y="2219325"/>
              <a:ext cx="184785" cy="140970"/>
            </a:xfrm>
            <a:prstGeom prst="line">
              <a:avLst/>
            </a:prstGeom>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26" name="矩形: 圆角 125">
            <a:extLst>
              <a:ext uri="{FF2B5EF4-FFF2-40B4-BE49-F238E27FC236}">
                <a16:creationId xmlns="" xmlns:a16="http://schemas.microsoft.com/office/drawing/2014/main" id="{CCAF4B0E-1999-454E-98F3-C40E9CCD7EBA}"/>
              </a:ext>
            </a:extLst>
          </p:cNvPr>
          <p:cNvSpPr/>
          <p:nvPr/>
        </p:nvSpPr>
        <p:spPr>
          <a:xfrm>
            <a:off x="5562845" y="3161029"/>
            <a:ext cx="2600868" cy="850900"/>
          </a:xfrm>
          <a:prstGeom prst="roundRect">
            <a:avLst>
              <a:gd name="adj" fmla="val 3331"/>
            </a:avLst>
          </a:prstGeom>
          <a:noFill/>
          <a:ln w="6350">
            <a:solidFill>
              <a:schemeClr val="accent2">
                <a:lumMod val="60000"/>
                <a:lumOff val="40000"/>
              </a:schemeClr>
            </a:solidFill>
          </a:ln>
          <a:effectLst>
            <a:outerShdw blurRad="381000" dist="63500" dir="5400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cs typeface="+mn-ea"/>
              <a:sym typeface="+mn-lt"/>
            </a:endParaRPr>
          </a:p>
        </p:txBody>
      </p:sp>
      <p:sp>
        <p:nvSpPr>
          <p:cNvPr id="127" name="矩形: 圆角 126">
            <a:extLst>
              <a:ext uri="{FF2B5EF4-FFF2-40B4-BE49-F238E27FC236}">
                <a16:creationId xmlns="" xmlns:a16="http://schemas.microsoft.com/office/drawing/2014/main" id="{00B93B58-74BF-43D1-AD8B-A115BD057CFC}"/>
              </a:ext>
            </a:extLst>
          </p:cNvPr>
          <p:cNvSpPr/>
          <p:nvPr/>
        </p:nvSpPr>
        <p:spPr>
          <a:xfrm>
            <a:off x="5745728" y="2342326"/>
            <a:ext cx="2240280" cy="573822"/>
          </a:xfrm>
          <a:prstGeom prst="roundRect">
            <a:avLst>
              <a:gd name="adj" fmla="val 3331"/>
            </a:avLst>
          </a:prstGeom>
          <a:gradFill>
            <a:gsLst>
              <a:gs pos="0">
                <a:schemeClr val="accent2">
                  <a:lumMod val="40000"/>
                  <a:lumOff val="60000"/>
                </a:schemeClr>
              </a:gs>
              <a:gs pos="49000">
                <a:schemeClr val="accent2">
                  <a:lumMod val="60000"/>
                  <a:lumOff val="40000"/>
                </a:schemeClr>
              </a:gs>
            </a:gsLst>
            <a:lin ang="2700000" scaled="1"/>
          </a:gradFill>
          <a:ln w="12700" algn="ctr">
            <a:noFill/>
            <a:miter lim="800000"/>
            <a:headEnd/>
            <a:tailEnd/>
          </a:ln>
          <a:effectLst>
            <a:outerShdw blurRad="381000" dist="63500" dir="5400000" algn="ctr" rotWithShape="0">
              <a:schemeClr val="accent2">
                <a:lumMod val="20000"/>
                <a:lumOff val="80000"/>
                <a:alpha val="40000"/>
              </a:schemeClr>
            </a:outerShdw>
          </a:effectLst>
        </p:spPr>
        <p:txBody>
          <a:bodyPr wrap="square" lIns="90100" tIns="45051" rIns="90100" bIns="45051" anchor="ctr">
            <a:noAutofit/>
          </a:bodyPr>
          <a:lstStyle/>
          <a:p>
            <a:pPr algn="ctr" defTabSz="900552"/>
            <a:endParaRPr lang="zh-CN" altLang="en-US" dirty="0">
              <a:solidFill>
                <a:srgbClr val="FFFFFF"/>
              </a:solidFill>
              <a:latin typeface="微软雅黑" pitchFamily="34" charset="-122"/>
              <a:ea typeface="微软雅黑" panose="020B0503020204020204" pitchFamily="34" charset="-122"/>
              <a:sym typeface="+mn-lt"/>
            </a:endParaRPr>
          </a:p>
        </p:txBody>
      </p:sp>
      <p:grpSp>
        <p:nvGrpSpPr>
          <p:cNvPr id="128" name="组合 127">
            <a:extLst>
              <a:ext uri="{FF2B5EF4-FFF2-40B4-BE49-F238E27FC236}">
                <a16:creationId xmlns="" xmlns:a16="http://schemas.microsoft.com/office/drawing/2014/main" id="{6C9C0B97-BD00-40B1-80BB-722387C401E2}"/>
              </a:ext>
            </a:extLst>
          </p:cNvPr>
          <p:cNvGrpSpPr/>
          <p:nvPr/>
        </p:nvGrpSpPr>
        <p:grpSpPr>
          <a:xfrm flipV="1">
            <a:off x="5578089" y="2901017"/>
            <a:ext cx="2574511" cy="140970"/>
            <a:chOff x="2004060" y="2219325"/>
            <a:chExt cx="2574511" cy="140970"/>
          </a:xfrm>
          <a:gradFill>
            <a:gsLst>
              <a:gs pos="100000">
                <a:schemeClr val="accent1">
                  <a:lumMod val="5000"/>
                  <a:lumOff val="95000"/>
                  <a:alpha val="1000"/>
                </a:schemeClr>
              </a:gs>
              <a:gs pos="0">
                <a:schemeClr val="accent1"/>
              </a:gs>
            </a:gsLst>
            <a:lin ang="5400000" scaled="0"/>
          </a:gradFill>
          <a:effectLst>
            <a:outerShdw blurRad="381000" dist="63500" dir="5400000" algn="ctr" rotWithShape="0">
              <a:schemeClr val="accent2">
                <a:alpha val="40000"/>
              </a:schemeClr>
            </a:outerShdw>
          </a:effectLst>
        </p:grpSpPr>
        <p:cxnSp>
          <p:nvCxnSpPr>
            <p:cNvPr id="130" name="直接连接符 129">
              <a:extLst>
                <a:ext uri="{FF2B5EF4-FFF2-40B4-BE49-F238E27FC236}">
                  <a16:creationId xmlns="" xmlns:a16="http://schemas.microsoft.com/office/drawing/2014/main" id="{678E34A6-776E-4ACA-A0B1-4E421E052D37}"/>
                </a:ext>
              </a:extLst>
            </p:cNvPr>
            <p:cNvCxnSpPr>
              <a:cxnSpLocks/>
            </p:cNvCxnSpPr>
            <p:nvPr/>
          </p:nvCxnSpPr>
          <p:spPr>
            <a:xfrm>
              <a:off x="2004060" y="2219325"/>
              <a:ext cx="184785" cy="140970"/>
            </a:xfrm>
            <a:prstGeom prst="line">
              <a:avLst/>
            </a:prstGeom>
            <a:grpFill/>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 xmlns:a16="http://schemas.microsoft.com/office/drawing/2014/main" id="{09AE90F8-077E-4405-8F72-2E31888F7D16}"/>
                </a:ext>
              </a:extLst>
            </p:cNvPr>
            <p:cNvCxnSpPr>
              <a:cxnSpLocks/>
            </p:cNvCxnSpPr>
            <p:nvPr/>
          </p:nvCxnSpPr>
          <p:spPr>
            <a:xfrm flipH="1">
              <a:off x="4393786" y="2219325"/>
              <a:ext cx="184785" cy="140970"/>
            </a:xfrm>
            <a:prstGeom prst="line">
              <a:avLst/>
            </a:prstGeom>
            <a:grpFill/>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32" name="组合 131">
            <a:extLst>
              <a:ext uri="{FF2B5EF4-FFF2-40B4-BE49-F238E27FC236}">
                <a16:creationId xmlns="" xmlns:a16="http://schemas.microsoft.com/office/drawing/2014/main" id="{06447A1F-4D18-4F6A-8B23-2C0DCFEC41F9}"/>
              </a:ext>
            </a:extLst>
          </p:cNvPr>
          <p:cNvGrpSpPr/>
          <p:nvPr/>
        </p:nvGrpSpPr>
        <p:grpSpPr>
          <a:xfrm>
            <a:off x="5578089" y="2217122"/>
            <a:ext cx="2574511" cy="140970"/>
            <a:chOff x="2004060" y="2219325"/>
            <a:chExt cx="2574511" cy="140970"/>
          </a:xfrm>
          <a:effectLst>
            <a:outerShdw blurRad="381000" dist="63500" dir="5400000" algn="ctr" rotWithShape="0">
              <a:schemeClr val="accent2">
                <a:alpha val="40000"/>
              </a:schemeClr>
            </a:outerShdw>
          </a:effectLst>
        </p:grpSpPr>
        <p:cxnSp>
          <p:nvCxnSpPr>
            <p:cNvPr id="135" name="直接连接符 134">
              <a:extLst>
                <a:ext uri="{FF2B5EF4-FFF2-40B4-BE49-F238E27FC236}">
                  <a16:creationId xmlns="" xmlns:a16="http://schemas.microsoft.com/office/drawing/2014/main" id="{376835EC-816D-41CD-8D07-1B74BA3AF104}"/>
                </a:ext>
              </a:extLst>
            </p:cNvPr>
            <p:cNvCxnSpPr>
              <a:cxnSpLocks/>
            </p:cNvCxnSpPr>
            <p:nvPr/>
          </p:nvCxnSpPr>
          <p:spPr>
            <a:xfrm>
              <a:off x="2004060" y="2219325"/>
              <a:ext cx="184785" cy="140970"/>
            </a:xfrm>
            <a:prstGeom prst="line">
              <a:avLst/>
            </a:prstGeom>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 xmlns:a16="http://schemas.microsoft.com/office/drawing/2014/main" id="{3AA2BEE3-6A26-4B92-8173-0F7417D407E3}"/>
                </a:ext>
              </a:extLst>
            </p:cNvPr>
            <p:cNvCxnSpPr>
              <a:cxnSpLocks/>
            </p:cNvCxnSpPr>
            <p:nvPr/>
          </p:nvCxnSpPr>
          <p:spPr>
            <a:xfrm flipH="1">
              <a:off x="4393786" y="2219325"/>
              <a:ext cx="184785" cy="140970"/>
            </a:xfrm>
            <a:prstGeom prst="line">
              <a:avLst/>
            </a:prstGeom>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37" name="矩形: 圆角 136">
            <a:extLst>
              <a:ext uri="{FF2B5EF4-FFF2-40B4-BE49-F238E27FC236}">
                <a16:creationId xmlns="" xmlns:a16="http://schemas.microsoft.com/office/drawing/2014/main" id="{3194520D-D689-463C-ADFD-840060C66BB6}"/>
              </a:ext>
            </a:extLst>
          </p:cNvPr>
          <p:cNvSpPr/>
          <p:nvPr/>
        </p:nvSpPr>
        <p:spPr>
          <a:xfrm>
            <a:off x="5562845" y="2205057"/>
            <a:ext cx="2600868" cy="850900"/>
          </a:xfrm>
          <a:prstGeom prst="roundRect">
            <a:avLst>
              <a:gd name="adj" fmla="val 3331"/>
            </a:avLst>
          </a:prstGeom>
          <a:noFill/>
          <a:ln w="6350">
            <a:solidFill>
              <a:schemeClr val="accent2">
                <a:lumMod val="60000"/>
                <a:lumOff val="40000"/>
              </a:schemeClr>
            </a:solidFill>
          </a:ln>
          <a:effectLst>
            <a:outerShdw blurRad="381000" dist="63500" dir="5400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cs typeface="+mn-ea"/>
              <a:sym typeface="+mn-lt"/>
            </a:endParaRPr>
          </a:p>
        </p:txBody>
      </p:sp>
      <p:sp>
        <p:nvSpPr>
          <p:cNvPr id="138" name="矩形: 圆角 137">
            <a:extLst>
              <a:ext uri="{FF2B5EF4-FFF2-40B4-BE49-F238E27FC236}">
                <a16:creationId xmlns="" xmlns:a16="http://schemas.microsoft.com/office/drawing/2014/main" id="{50890051-EA18-45CF-AD77-0CDCCB278475}"/>
              </a:ext>
            </a:extLst>
          </p:cNvPr>
          <p:cNvSpPr/>
          <p:nvPr/>
        </p:nvSpPr>
        <p:spPr>
          <a:xfrm>
            <a:off x="5745728" y="4254270"/>
            <a:ext cx="2240280" cy="573822"/>
          </a:xfrm>
          <a:prstGeom prst="roundRect">
            <a:avLst>
              <a:gd name="adj" fmla="val 3331"/>
            </a:avLst>
          </a:prstGeom>
          <a:gradFill>
            <a:gsLst>
              <a:gs pos="0">
                <a:schemeClr val="accent2">
                  <a:lumMod val="40000"/>
                  <a:lumOff val="60000"/>
                </a:schemeClr>
              </a:gs>
              <a:gs pos="49000">
                <a:schemeClr val="accent2">
                  <a:lumMod val="60000"/>
                  <a:lumOff val="40000"/>
                </a:schemeClr>
              </a:gs>
            </a:gsLst>
            <a:lin ang="2700000" scaled="1"/>
          </a:gradFill>
          <a:ln w="12700" algn="ctr">
            <a:noFill/>
            <a:miter lim="800000"/>
            <a:headEnd/>
            <a:tailEnd/>
          </a:ln>
          <a:effectLst>
            <a:outerShdw blurRad="381000" dist="63500" dir="5400000" algn="ctr" rotWithShape="0">
              <a:schemeClr val="accent2">
                <a:lumMod val="20000"/>
                <a:lumOff val="80000"/>
                <a:alpha val="40000"/>
              </a:schemeClr>
            </a:outerShdw>
          </a:effectLst>
        </p:spPr>
        <p:txBody>
          <a:bodyPr wrap="square" lIns="90100" tIns="45051" rIns="90100" bIns="45051" anchor="ctr">
            <a:noAutofit/>
          </a:bodyPr>
          <a:lstStyle/>
          <a:p>
            <a:pPr algn="ctr" defTabSz="900552"/>
            <a:endParaRPr lang="zh-CN" altLang="en-US" dirty="0">
              <a:solidFill>
                <a:srgbClr val="FFFFFF"/>
              </a:solidFill>
              <a:latin typeface="微软雅黑" pitchFamily="34" charset="-122"/>
              <a:ea typeface="微软雅黑" panose="020B0503020204020204" pitchFamily="34" charset="-122"/>
              <a:sym typeface="+mn-lt"/>
            </a:endParaRPr>
          </a:p>
        </p:txBody>
      </p:sp>
      <p:grpSp>
        <p:nvGrpSpPr>
          <p:cNvPr id="140" name="组合 139">
            <a:extLst>
              <a:ext uri="{FF2B5EF4-FFF2-40B4-BE49-F238E27FC236}">
                <a16:creationId xmlns="" xmlns:a16="http://schemas.microsoft.com/office/drawing/2014/main" id="{2AC72E64-0ABF-4EA2-BC5F-772506A1679C}"/>
              </a:ext>
            </a:extLst>
          </p:cNvPr>
          <p:cNvGrpSpPr/>
          <p:nvPr/>
        </p:nvGrpSpPr>
        <p:grpSpPr>
          <a:xfrm flipV="1">
            <a:off x="5578089" y="4812961"/>
            <a:ext cx="2574511" cy="140970"/>
            <a:chOff x="2004060" y="2219325"/>
            <a:chExt cx="2574511" cy="140970"/>
          </a:xfrm>
          <a:gradFill>
            <a:gsLst>
              <a:gs pos="100000">
                <a:schemeClr val="accent1">
                  <a:lumMod val="5000"/>
                  <a:lumOff val="95000"/>
                  <a:alpha val="1000"/>
                </a:schemeClr>
              </a:gs>
              <a:gs pos="0">
                <a:schemeClr val="accent1"/>
              </a:gs>
            </a:gsLst>
            <a:lin ang="5400000" scaled="0"/>
          </a:gradFill>
          <a:effectLst>
            <a:outerShdw blurRad="381000" dist="63500" dir="5400000" algn="ctr" rotWithShape="0">
              <a:schemeClr val="accent2">
                <a:alpha val="40000"/>
              </a:schemeClr>
            </a:outerShdw>
          </a:effectLst>
        </p:grpSpPr>
        <p:cxnSp>
          <p:nvCxnSpPr>
            <p:cNvPr id="141" name="直接连接符 140">
              <a:extLst>
                <a:ext uri="{FF2B5EF4-FFF2-40B4-BE49-F238E27FC236}">
                  <a16:creationId xmlns="" xmlns:a16="http://schemas.microsoft.com/office/drawing/2014/main" id="{93513B56-5E51-4A8E-8EDB-791EBB18CE7D}"/>
                </a:ext>
              </a:extLst>
            </p:cNvPr>
            <p:cNvCxnSpPr>
              <a:cxnSpLocks/>
            </p:cNvCxnSpPr>
            <p:nvPr/>
          </p:nvCxnSpPr>
          <p:spPr>
            <a:xfrm>
              <a:off x="2004060" y="2219325"/>
              <a:ext cx="184785" cy="140970"/>
            </a:xfrm>
            <a:prstGeom prst="line">
              <a:avLst/>
            </a:prstGeom>
            <a:grpFill/>
            <a:ln w="9525" cap="rnd">
              <a:gradFill>
                <a:gsLst>
                  <a:gs pos="0">
                    <a:srgbClr val="0079C7"/>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42" name="直接连接符 141">
              <a:extLst>
                <a:ext uri="{FF2B5EF4-FFF2-40B4-BE49-F238E27FC236}">
                  <a16:creationId xmlns="" xmlns:a16="http://schemas.microsoft.com/office/drawing/2014/main" id="{13FDEEF8-C63F-4492-B2D0-5461A431F893}"/>
                </a:ext>
              </a:extLst>
            </p:cNvPr>
            <p:cNvCxnSpPr>
              <a:cxnSpLocks/>
            </p:cNvCxnSpPr>
            <p:nvPr/>
          </p:nvCxnSpPr>
          <p:spPr>
            <a:xfrm flipH="1">
              <a:off x="4393786" y="2219325"/>
              <a:ext cx="184785" cy="140970"/>
            </a:xfrm>
            <a:prstGeom prst="line">
              <a:avLst/>
            </a:prstGeom>
            <a:grpFill/>
            <a:ln w="9525" cap="rnd">
              <a:gradFill>
                <a:gsLst>
                  <a:gs pos="0">
                    <a:srgbClr val="0079C7"/>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43" name="组合 142">
            <a:extLst>
              <a:ext uri="{FF2B5EF4-FFF2-40B4-BE49-F238E27FC236}">
                <a16:creationId xmlns="" xmlns:a16="http://schemas.microsoft.com/office/drawing/2014/main" id="{E3DAAC3D-0E27-4CA8-907C-58194442C3F9}"/>
              </a:ext>
            </a:extLst>
          </p:cNvPr>
          <p:cNvGrpSpPr/>
          <p:nvPr/>
        </p:nvGrpSpPr>
        <p:grpSpPr>
          <a:xfrm>
            <a:off x="5578089" y="4129066"/>
            <a:ext cx="2574511" cy="140970"/>
            <a:chOff x="2004060" y="2219325"/>
            <a:chExt cx="2574511" cy="140970"/>
          </a:xfrm>
          <a:effectLst>
            <a:outerShdw blurRad="381000" dist="63500" dir="5400000" algn="ctr" rotWithShape="0">
              <a:schemeClr val="accent2">
                <a:alpha val="40000"/>
              </a:schemeClr>
            </a:outerShdw>
          </a:effectLst>
        </p:grpSpPr>
        <p:cxnSp>
          <p:nvCxnSpPr>
            <p:cNvPr id="144" name="直接连接符 143">
              <a:extLst>
                <a:ext uri="{FF2B5EF4-FFF2-40B4-BE49-F238E27FC236}">
                  <a16:creationId xmlns="" xmlns:a16="http://schemas.microsoft.com/office/drawing/2014/main" id="{114BFCBC-8414-4868-8713-AFF6605B526E}"/>
                </a:ext>
              </a:extLst>
            </p:cNvPr>
            <p:cNvCxnSpPr>
              <a:cxnSpLocks/>
            </p:cNvCxnSpPr>
            <p:nvPr/>
          </p:nvCxnSpPr>
          <p:spPr>
            <a:xfrm>
              <a:off x="2004060" y="2219325"/>
              <a:ext cx="184785" cy="140970"/>
            </a:xfrm>
            <a:prstGeom prst="line">
              <a:avLst/>
            </a:prstGeom>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45" name="直接连接符 144">
              <a:extLst>
                <a:ext uri="{FF2B5EF4-FFF2-40B4-BE49-F238E27FC236}">
                  <a16:creationId xmlns="" xmlns:a16="http://schemas.microsoft.com/office/drawing/2014/main" id="{32430A4F-D80F-4047-B40F-E02957DF8F78}"/>
                </a:ext>
              </a:extLst>
            </p:cNvPr>
            <p:cNvCxnSpPr>
              <a:cxnSpLocks/>
            </p:cNvCxnSpPr>
            <p:nvPr/>
          </p:nvCxnSpPr>
          <p:spPr>
            <a:xfrm flipH="1">
              <a:off x="4393786" y="2219325"/>
              <a:ext cx="184785" cy="140970"/>
            </a:xfrm>
            <a:prstGeom prst="line">
              <a:avLst/>
            </a:prstGeom>
            <a:ln w="9525" cap="rnd">
              <a:gradFill>
                <a:gsLst>
                  <a:gs pos="0">
                    <a:schemeClr val="accent2"/>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46" name="矩形: 圆角 145">
            <a:extLst>
              <a:ext uri="{FF2B5EF4-FFF2-40B4-BE49-F238E27FC236}">
                <a16:creationId xmlns="" xmlns:a16="http://schemas.microsoft.com/office/drawing/2014/main" id="{AB4E9846-883C-4CFE-BD01-84A90F99CAC1}"/>
              </a:ext>
            </a:extLst>
          </p:cNvPr>
          <p:cNvSpPr/>
          <p:nvPr/>
        </p:nvSpPr>
        <p:spPr>
          <a:xfrm>
            <a:off x="5562845" y="4117001"/>
            <a:ext cx="2600868" cy="850900"/>
          </a:xfrm>
          <a:prstGeom prst="roundRect">
            <a:avLst>
              <a:gd name="adj" fmla="val 3331"/>
            </a:avLst>
          </a:prstGeom>
          <a:noFill/>
          <a:ln w="6350">
            <a:solidFill>
              <a:schemeClr val="accent2">
                <a:lumMod val="60000"/>
                <a:lumOff val="40000"/>
              </a:schemeClr>
            </a:solidFill>
          </a:ln>
          <a:effectLst>
            <a:outerShdw blurRad="381000" dist="63500" dir="5400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cs typeface="+mn-ea"/>
              <a:sym typeface="+mn-lt"/>
            </a:endParaRPr>
          </a:p>
        </p:txBody>
      </p:sp>
      <p:sp>
        <p:nvSpPr>
          <p:cNvPr id="147" name="矩形: 圆角 146">
            <a:extLst>
              <a:ext uri="{FF2B5EF4-FFF2-40B4-BE49-F238E27FC236}">
                <a16:creationId xmlns="" xmlns:a16="http://schemas.microsoft.com/office/drawing/2014/main" id="{A53E45AA-6196-444E-A59F-31DFB1808ECC}"/>
              </a:ext>
            </a:extLst>
          </p:cNvPr>
          <p:cNvSpPr/>
          <p:nvPr/>
        </p:nvSpPr>
        <p:spPr>
          <a:xfrm>
            <a:off x="5745728" y="5210242"/>
            <a:ext cx="2240280" cy="573822"/>
          </a:xfrm>
          <a:prstGeom prst="roundRect">
            <a:avLst>
              <a:gd name="adj" fmla="val 3331"/>
            </a:avLst>
          </a:prstGeom>
          <a:gradFill>
            <a:gsLst>
              <a:gs pos="0">
                <a:schemeClr val="accent2">
                  <a:lumMod val="40000"/>
                  <a:lumOff val="60000"/>
                </a:schemeClr>
              </a:gs>
              <a:gs pos="49000">
                <a:schemeClr val="accent2">
                  <a:lumMod val="60000"/>
                  <a:lumOff val="40000"/>
                </a:schemeClr>
              </a:gs>
            </a:gsLst>
            <a:lin ang="2700000" scaled="1"/>
          </a:gradFill>
          <a:ln w="12700" algn="ctr">
            <a:noFill/>
            <a:miter lim="800000"/>
            <a:headEnd/>
            <a:tailEnd/>
          </a:ln>
          <a:effectLst>
            <a:outerShdw blurRad="381000" dist="63500" dir="5400000" algn="ctr" rotWithShape="0">
              <a:schemeClr val="accent2">
                <a:lumMod val="20000"/>
                <a:lumOff val="80000"/>
                <a:alpha val="40000"/>
              </a:schemeClr>
            </a:outerShdw>
          </a:effectLst>
        </p:spPr>
        <p:txBody>
          <a:bodyPr wrap="square" lIns="90100" tIns="45051" rIns="90100" bIns="45051" anchor="ctr">
            <a:noAutofit/>
          </a:bodyPr>
          <a:lstStyle/>
          <a:p>
            <a:pPr algn="ctr" defTabSz="900552"/>
            <a:endParaRPr lang="zh-CN" altLang="en-US" dirty="0">
              <a:solidFill>
                <a:srgbClr val="FFFFFF"/>
              </a:solidFill>
              <a:latin typeface="微软雅黑" pitchFamily="34" charset="-122"/>
              <a:ea typeface="微软雅黑" panose="020B0503020204020204" pitchFamily="34" charset="-122"/>
              <a:sym typeface="+mn-lt"/>
            </a:endParaRPr>
          </a:p>
        </p:txBody>
      </p:sp>
      <p:grpSp>
        <p:nvGrpSpPr>
          <p:cNvPr id="148" name="组合 147">
            <a:extLst>
              <a:ext uri="{FF2B5EF4-FFF2-40B4-BE49-F238E27FC236}">
                <a16:creationId xmlns="" xmlns:a16="http://schemas.microsoft.com/office/drawing/2014/main" id="{09EB06EC-0E62-4CB1-9913-B339300C41B9}"/>
              </a:ext>
            </a:extLst>
          </p:cNvPr>
          <p:cNvGrpSpPr/>
          <p:nvPr/>
        </p:nvGrpSpPr>
        <p:grpSpPr>
          <a:xfrm flipV="1">
            <a:off x="5578089" y="5768933"/>
            <a:ext cx="2574511" cy="140970"/>
            <a:chOff x="2004060" y="2219325"/>
            <a:chExt cx="2574511" cy="140970"/>
          </a:xfrm>
          <a:gradFill>
            <a:gsLst>
              <a:gs pos="100000">
                <a:schemeClr val="accent1">
                  <a:lumMod val="5000"/>
                  <a:lumOff val="95000"/>
                  <a:alpha val="1000"/>
                </a:schemeClr>
              </a:gs>
              <a:gs pos="0">
                <a:schemeClr val="accent1"/>
              </a:gs>
            </a:gsLst>
            <a:lin ang="5400000" scaled="0"/>
          </a:gradFill>
          <a:effectLst>
            <a:outerShdw blurRad="381000" dist="63500" dir="5400000" algn="ctr" rotWithShape="0">
              <a:schemeClr val="accent2">
                <a:alpha val="40000"/>
              </a:schemeClr>
            </a:outerShdw>
          </a:effectLst>
        </p:grpSpPr>
        <p:cxnSp>
          <p:nvCxnSpPr>
            <p:cNvPr id="149" name="直接连接符 148">
              <a:extLst>
                <a:ext uri="{FF2B5EF4-FFF2-40B4-BE49-F238E27FC236}">
                  <a16:creationId xmlns="" xmlns:a16="http://schemas.microsoft.com/office/drawing/2014/main" id="{76A07C21-E147-4AD3-82C2-EC5865BBAEC3}"/>
                </a:ext>
              </a:extLst>
            </p:cNvPr>
            <p:cNvCxnSpPr>
              <a:cxnSpLocks/>
            </p:cNvCxnSpPr>
            <p:nvPr/>
          </p:nvCxnSpPr>
          <p:spPr>
            <a:xfrm>
              <a:off x="2004060" y="2219325"/>
              <a:ext cx="184785" cy="140970"/>
            </a:xfrm>
            <a:prstGeom prst="line">
              <a:avLst/>
            </a:prstGeom>
            <a:grpFill/>
            <a:ln w="9525" cap="rnd">
              <a:gradFill>
                <a:gsLst>
                  <a:gs pos="0">
                    <a:schemeClr val="accent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50" name="直接连接符 149">
              <a:extLst>
                <a:ext uri="{FF2B5EF4-FFF2-40B4-BE49-F238E27FC236}">
                  <a16:creationId xmlns="" xmlns:a16="http://schemas.microsoft.com/office/drawing/2014/main" id="{6329AC61-69E6-4BB6-BA71-334093D322D4}"/>
                </a:ext>
              </a:extLst>
            </p:cNvPr>
            <p:cNvCxnSpPr>
              <a:cxnSpLocks/>
            </p:cNvCxnSpPr>
            <p:nvPr/>
          </p:nvCxnSpPr>
          <p:spPr>
            <a:xfrm flipH="1">
              <a:off x="4393786" y="2219325"/>
              <a:ext cx="184785" cy="140970"/>
            </a:xfrm>
            <a:prstGeom prst="line">
              <a:avLst/>
            </a:prstGeom>
            <a:grpFill/>
            <a:ln w="9525" cap="rnd">
              <a:gradFill>
                <a:gsLst>
                  <a:gs pos="0">
                    <a:schemeClr val="accent2"/>
                  </a:gs>
                  <a:gs pos="100000">
                    <a:schemeClr val="accent2">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51" name="组合 150">
            <a:extLst>
              <a:ext uri="{FF2B5EF4-FFF2-40B4-BE49-F238E27FC236}">
                <a16:creationId xmlns="" xmlns:a16="http://schemas.microsoft.com/office/drawing/2014/main" id="{8AD751C2-FE20-42F8-8218-4379FDC8147E}"/>
              </a:ext>
            </a:extLst>
          </p:cNvPr>
          <p:cNvGrpSpPr/>
          <p:nvPr/>
        </p:nvGrpSpPr>
        <p:grpSpPr>
          <a:xfrm>
            <a:off x="5578089" y="5085038"/>
            <a:ext cx="2574511" cy="140970"/>
            <a:chOff x="2004060" y="2219325"/>
            <a:chExt cx="2574511" cy="140970"/>
          </a:xfrm>
          <a:effectLst>
            <a:outerShdw blurRad="381000" dist="63500" dir="5400000" algn="ctr" rotWithShape="0">
              <a:schemeClr val="accent2">
                <a:alpha val="40000"/>
              </a:schemeClr>
            </a:outerShdw>
          </a:effectLst>
        </p:grpSpPr>
        <p:cxnSp>
          <p:nvCxnSpPr>
            <p:cNvPr id="152" name="直接连接符 151">
              <a:extLst>
                <a:ext uri="{FF2B5EF4-FFF2-40B4-BE49-F238E27FC236}">
                  <a16:creationId xmlns="" xmlns:a16="http://schemas.microsoft.com/office/drawing/2014/main" id="{B68DA9CC-3902-476D-8A25-06D3B130D362}"/>
                </a:ext>
              </a:extLst>
            </p:cNvPr>
            <p:cNvCxnSpPr>
              <a:cxnSpLocks/>
            </p:cNvCxnSpPr>
            <p:nvPr/>
          </p:nvCxnSpPr>
          <p:spPr>
            <a:xfrm>
              <a:off x="2004060" y="2219325"/>
              <a:ext cx="184785" cy="140970"/>
            </a:xfrm>
            <a:prstGeom prst="line">
              <a:avLst/>
            </a:prstGeom>
            <a:ln w="9525" cap="rnd">
              <a:gradFill>
                <a:gsLst>
                  <a:gs pos="0">
                    <a:srgbClr val="0079C7"/>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53" name="直接连接符 152">
              <a:extLst>
                <a:ext uri="{FF2B5EF4-FFF2-40B4-BE49-F238E27FC236}">
                  <a16:creationId xmlns="" xmlns:a16="http://schemas.microsoft.com/office/drawing/2014/main" id="{8642D4EF-C868-41A4-872D-3232CF7982EA}"/>
                </a:ext>
              </a:extLst>
            </p:cNvPr>
            <p:cNvCxnSpPr>
              <a:cxnSpLocks/>
            </p:cNvCxnSpPr>
            <p:nvPr/>
          </p:nvCxnSpPr>
          <p:spPr>
            <a:xfrm flipH="1">
              <a:off x="4393786" y="2219325"/>
              <a:ext cx="184785" cy="140970"/>
            </a:xfrm>
            <a:prstGeom prst="line">
              <a:avLst/>
            </a:prstGeom>
            <a:ln w="9525" cap="rnd">
              <a:gradFill>
                <a:gsLst>
                  <a:gs pos="0">
                    <a:srgbClr val="0079C7"/>
                  </a:gs>
                  <a:gs pos="100000">
                    <a:schemeClr val="accent2">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54" name="矩形: 圆角 153">
            <a:extLst>
              <a:ext uri="{FF2B5EF4-FFF2-40B4-BE49-F238E27FC236}">
                <a16:creationId xmlns="" xmlns:a16="http://schemas.microsoft.com/office/drawing/2014/main" id="{7ACE1E6D-CD5E-4EB5-BB60-0E6CB50907B9}"/>
              </a:ext>
            </a:extLst>
          </p:cNvPr>
          <p:cNvSpPr/>
          <p:nvPr/>
        </p:nvSpPr>
        <p:spPr>
          <a:xfrm>
            <a:off x="5562845" y="5072973"/>
            <a:ext cx="2600868" cy="850900"/>
          </a:xfrm>
          <a:prstGeom prst="roundRect">
            <a:avLst>
              <a:gd name="adj" fmla="val 3331"/>
            </a:avLst>
          </a:prstGeom>
          <a:noFill/>
          <a:ln w="6350">
            <a:solidFill>
              <a:schemeClr val="accent2">
                <a:lumMod val="60000"/>
                <a:lumOff val="40000"/>
              </a:schemeClr>
            </a:solidFill>
          </a:ln>
          <a:effectLst>
            <a:outerShdw blurRad="381000" dist="63500" dir="5400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cs typeface="+mn-ea"/>
              <a:sym typeface="+mn-lt"/>
            </a:endParaRPr>
          </a:p>
        </p:txBody>
      </p:sp>
      <p:sp>
        <p:nvSpPr>
          <p:cNvPr id="155" name="矩形: 圆角 154">
            <a:extLst>
              <a:ext uri="{FF2B5EF4-FFF2-40B4-BE49-F238E27FC236}">
                <a16:creationId xmlns="" xmlns:a16="http://schemas.microsoft.com/office/drawing/2014/main" id="{360E1E3A-AE43-427D-8663-3C8435D2DD31}"/>
              </a:ext>
            </a:extLst>
          </p:cNvPr>
          <p:cNvSpPr/>
          <p:nvPr/>
        </p:nvSpPr>
        <p:spPr>
          <a:xfrm>
            <a:off x="1144022" y="3298298"/>
            <a:ext cx="2240280" cy="573822"/>
          </a:xfrm>
          <a:prstGeom prst="roundRect">
            <a:avLst>
              <a:gd name="adj" fmla="val 3331"/>
            </a:avLst>
          </a:prstGeom>
          <a:gradFill flip="none" rotWithShape="1">
            <a:gsLst>
              <a:gs pos="0">
                <a:srgbClr val="36456E">
                  <a:lumMod val="40000"/>
                  <a:lumOff val="60000"/>
                </a:srgbClr>
              </a:gs>
              <a:gs pos="49000">
                <a:srgbClr val="36456E">
                  <a:lumMod val="60000"/>
                  <a:lumOff val="40000"/>
                </a:srgbClr>
              </a:gs>
            </a:gsLst>
            <a:lin ang="2700000" scaled="1"/>
            <a:tileRect/>
          </a:gradFill>
          <a:ln w="12700" cap="flat" cmpd="sng" algn="ctr">
            <a:noFill/>
            <a:prstDash val="solid"/>
            <a:miter lim="800000"/>
          </a:ln>
          <a:effectLst>
            <a:outerShdw blurRad="381000" dist="63500" dir="5400000" algn="ctr" rotWithShape="0">
              <a:schemeClr val="accent1">
                <a:lumMod val="20000"/>
                <a:lumOff val="8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34290" tIns="22860" rIns="34290" bIns="22860" numCol="1" spcCol="1270" rtlCol="0" anchor="ctr" anchorCtr="0">
            <a:noAutofit/>
          </a:bodyPr>
          <a:lstStyle/>
          <a:p>
            <a:pPr algn="ctr">
              <a:lnSpc>
                <a:spcPct val="90000"/>
              </a:lnSpc>
              <a:spcBef>
                <a:spcPct val="0"/>
              </a:spcBef>
              <a:spcAft>
                <a:spcPct val="35000"/>
              </a:spcAft>
            </a:pPr>
            <a:endParaRPr lang="zh-CN" altLang="en-US" b="1">
              <a:sym typeface="+mn-lt"/>
            </a:endParaRPr>
          </a:p>
        </p:txBody>
      </p:sp>
      <p:grpSp>
        <p:nvGrpSpPr>
          <p:cNvPr id="156" name="组合 155">
            <a:extLst>
              <a:ext uri="{FF2B5EF4-FFF2-40B4-BE49-F238E27FC236}">
                <a16:creationId xmlns="" xmlns:a16="http://schemas.microsoft.com/office/drawing/2014/main" id="{1EB31783-C1D4-4C2B-A867-745307084F7A}"/>
              </a:ext>
            </a:extLst>
          </p:cNvPr>
          <p:cNvGrpSpPr/>
          <p:nvPr/>
        </p:nvGrpSpPr>
        <p:grpSpPr>
          <a:xfrm flipV="1">
            <a:off x="976383" y="3856989"/>
            <a:ext cx="2574511" cy="140970"/>
            <a:chOff x="2004060" y="2219325"/>
            <a:chExt cx="2574511" cy="140970"/>
          </a:xfrm>
          <a:gradFill>
            <a:gsLst>
              <a:gs pos="100000">
                <a:schemeClr val="accent1">
                  <a:lumMod val="5000"/>
                  <a:lumOff val="95000"/>
                  <a:alpha val="1000"/>
                </a:schemeClr>
              </a:gs>
              <a:gs pos="0">
                <a:schemeClr val="accent1"/>
              </a:gs>
            </a:gsLst>
            <a:lin ang="5400000" scaled="0"/>
          </a:gradFill>
          <a:effectLst>
            <a:outerShdw blurRad="381000" dist="63500" dir="5400000" algn="ctr" rotWithShape="0">
              <a:schemeClr val="accent1">
                <a:alpha val="40000"/>
              </a:schemeClr>
            </a:outerShdw>
          </a:effectLst>
        </p:grpSpPr>
        <p:cxnSp>
          <p:nvCxnSpPr>
            <p:cNvPr id="157" name="直接连接符 156">
              <a:extLst>
                <a:ext uri="{FF2B5EF4-FFF2-40B4-BE49-F238E27FC236}">
                  <a16:creationId xmlns="" xmlns:a16="http://schemas.microsoft.com/office/drawing/2014/main" id="{28044D45-BF61-4270-B106-0AF1CA51C565}"/>
                </a:ext>
              </a:extLst>
            </p:cNvPr>
            <p:cNvCxnSpPr>
              <a:cxnSpLocks/>
            </p:cNvCxnSpPr>
            <p:nvPr/>
          </p:nvCxnSpPr>
          <p:spPr>
            <a:xfrm>
              <a:off x="2004060" y="2219325"/>
              <a:ext cx="184785" cy="140970"/>
            </a:xfrm>
            <a:prstGeom prst="line">
              <a:avLst/>
            </a:prstGeom>
            <a:grpFill/>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58" name="直接连接符 157">
              <a:extLst>
                <a:ext uri="{FF2B5EF4-FFF2-40B4-BE49-F238E27FC236}">
                  <a16:creationId xmlns="" xmlns:a16="http://schemas.microsoft.com/office/drawing/2014/main" id="{B149D689-D15A-4E40-A289-FD05E3293B3F}"/>
                </a:ext>
              </a:extLst>
            </p:cNvPr>
            <p:cNvCxnSpPr>
              <a:cxnSpLocks/>
            </p:cNvCxnSpPr>
            <p:nvPr/>
          </p:nvCxnSpPr>
          <p:spPr>
            <a:xfrm flipH="1">
              <a:off x="4393786" y="2219325"/>
              <a:ext cx="184785" cy="140970"/>
            </a:xfrm>
            <a:prstGeom prst="line">
              <a:avLst/>
            </a:prstGeom>
            <a:grpFill/>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59" name="组合 158">
            <a:extLst>
              <a:ext uri="{FF2B5EF4-FFF2-40B4-BE49-F238E27FC236}">
                <a16:creationId xmlns="" xmlns:a16="http://schemas.microsoft.com/office/drawing/2014/main" id="{ECE09F94-B71B-499B-BD6D-033DBEEC07DE}"/>
              </a:ext>
            </a:extLst>
          </p:cNvPr>
          <p:cNvGrpSpPr/>
          <p:nvPr/>
        </p:nvGrpSpPr>
        <p:grpSpPr>
          <a:xfrm>
            <a:off x="976383" y="3173094"/>
            <a:ext cx="2574511" cy="140970"/>
            <a:chOff x="2004060" y="2219325"/>
            <a:chExt cx="2574511" cy="140970"/>
          </a:xfrm>
          <a:effectLst>
            <a:outerShdw blurRad="381000" dist="63500" dir="5400000" algn="ctr" rotWithShape="0">
              <a:schemeClr val="accent1">
                <a:alpha val="40000"/>
              </a:schemeClr>
            </a:outerShdw>
          </a:effectLst>
        </p:grpSpPr>
        <p:cxnSp>
          <p:nvCxnSpPr>
            <p:cNvPr id="160" name="直接连接符 159">
              <a:extLst>
                <a:ext uri="{FF2B5EF4-FFF2-40B4-BE49-F238E27FC236}">
                  <a16:creationId xmlns="" xmlns:a16="http://schemas.microsoft.com/office/drawing/2014/main" id="{DEFA3EE3-892D-4B90-853A-D9CDC17028D6}"/>
                </a:ext>
              </a:extLst>
            </p:cNvPr>
            <p:cNvCxnSpPr>
              <a:cxnSpLocks/>
            </p:cNvCxnSpPr>
            <p:nvPr/>
          </p:nvCxnSpPr>
          <p:spPr>
            <a:xfrm>
              <a:off x="2004060" y="2219325"/>
              <a:ext cx="184785" cy="140970"/>
            </a:xfrm>
            <a:prstGeom prst="line">
              <a:avLst/>
            </a:prstGeom>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1" name="直接连接符 160">
              <a:extLst>
                <a:ext uri="{FF2B5EF4-FFF2-40B4-BE49-F238E27FC236}">
                  <a16:creationId xmlns="" xmlns:a16="http://schemas.microsoft.com/office/drawing/2014/main" id="{43D800EE-92D2-4952-B0CD-8A1BA2FECF3B}"/>
                </a:ext>
              </a:extLst>
            </p:cNvPr>
            <p:cNvCxnSpPr>
              <a:cxnSpLocks/>
            </p:cNvCxnSpPr>
            <p:nvPr/>
          </p:nvCxnSpPr>
          <p:spPr>
            <a:xfrm flipH="1">
              <a:off x="4393786" y="2219325"/>
              <a:ext cx="184785" cy="140970"/>
            </a:xfrm>
            <a:prstGeom prst="line">
              <a:avLst/>
            </a:prstGeom>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62" name="矩形: 圆角 161">
            <a:extLst>
              <a:ext uri="{FF2B5EF4-FFF2-40B4-BE49-F238E27FC236}">
                <a16:creationId xmlns="" xmlns:a16="http://schemas.microsoft.com/office/drawing/2014/main" id="{9E047C49-D4B1-414B-A39C-FC85ED5B075E}"/>
              </a:ext>
            </a:extLst>
          </p:cNvPr>
          <p:cNvSpPr/>
          <p:nvPr/>
        </p:nvSpPr>
        <p:spPr>
          <a:xfrm>
            <a:off x="961139" y="3161029"/>
            <a:ext cx="2600868" cy="850900"/>
          </a:xfrm>
          <a:prstGeom prst="roundRect">
            <a:avLst>
              <a:gd name="adj" fmla="val 3331"/>
            </a:avLst>
          </a:prstGeom>
          <a:noFill/>
          <a:ln w="6350">
            <a:solidFill>
              <a:schemeClr val="accent1">
                <a:lumMod val="60000"/>
                <a:lumOff val="40000"/>
              </a:schemeClr>
            </a:solid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cs typeface="+mn-ea"/>
              <a:sym typeface="+mn-lt"/>
            </a:endParaRPr>
          </a:p>
        </p:txBody>
      </p:sp>
      <p:sp>
        <p:nvSpPr>
          <p:cNvPr id="163" name="矩形: 圆角 162">
            <a:extLst>
              <a:ext uri="{FF2B5EF4-FFF2-40B4-BE49-F238E27FC236}">
                <a16:creationId xmlns="" xmlns:a16="http://schemas.microsoft.com/office/drawing/2014/main" id="{3B32A89A-1B81-4FF9-80ED-FBFA49D2C9AF}"/>
              </a:ext>
            </a:extLst>
          </p:cNvPr>
          <p:cNvSpPr/>
          <p:nvPr/>
        </p:nvSpPr>
        <p:spPr>
          <a:xfrm>
            <a:off x="1144022" y="2342326"/>
            <a:ext cx="2240280" cy="573822"/>
          </a:xfrm>
          <a:prstGeom prst="roundRect">
            <a:avLst>
              <a:gd name="adj" fmla="val 3331"/>
            </a:avLst>
          </a:prstGeom>
          <a:gradFill flip="none" rotWithShape="1">
            <a:gsLst>
              <a:gs pos="0">
                <a:srgbClr val="36456E">
                  <a:lumMod val="40000"/>
                  <a:lumOff val="60000"/>
                </a:srgbClr>
              </a:gs>
              <a:gs pos="49000">
                <a:srgbClr val="36456E">
                  <a:lumMod val="60000"/>
                  <a:lumOff val="40000"/>
                </a:srgbClr>
              </a:gs>
            </a:gsLst>
            <a:lin ang="2700000" scaled="1"/>
            <a:tileRect/>
          </a:gradFill>
          <a:ln w="12700" cap="flat" cmpd="sng" algn="ctr">
            <a:noFill/>
            <a:prstDash val="solid"/>
            <a:miter lim="800000"/>
          </a:ln>
          <a:effectLst>
            <a:outerShdw blurRad="381000" dist="63500" dir="5400000" algn="ctr" rotWithShape="0">
              <a:schemeClr val="accent1">
                <a:lumMod val="20000"/>
                <a:lumOff val="8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34290" tIns="22860" rIns="34290" bIns="22860" numCol="1" spcCol="1270" rtlCol="0" anchor="ctr" anchorCtr="0">
            <a:noAutofit/>
          </a:bodyPr>
          <a:lstStyle/>
          <a:p>
            <a:pPr algn="ctr">
              <a:lnSpc>
                <a:spcPct val="90000"/>
              </a:lnSpc>
              <a:spcBef>
                <a:spcPct val="0"/>
              </a:spcBef>
              <a:spcAft>
                <a:spcPct val="35000"/>
              </a:spcAft>
            </a:pPr>
            <a:endParaRPr lang="zh-CN" altLang="en-US" b="1" dirty="0">
              <a:sym typeface="+mn-lt"/>
            </a:endParaRPr>
          </a:p>
        </p:txBody>
      </p:sp>
      <p:grpSp>
        <p:nvGrpSpPr>
          <p:cNvPr id="164" name="组合 163">
            <a:extLst>
              <a:ext uri="{FF2B5EF4-FFF2-40B4-BE49-F238E27FC236}">
                <a16:creationId xmlns="" xmlns:a16="http://schemas.microsoft.com/office/drawing/2014/main" id="{5F37B515-30F6-41D1-A90B-8166722189F0}"/>
              </a:ext>
            </a:extLst>
          </p:cNvPr>
          <p:cNvGrpSpPr/>
          <p:nvPr/>
        </p:nvGrpSpPr>
        <p:grpSpPr>
          <a:xfrm flipV="1">
            <a:off x="976383" y="2901017"/>
            <a:ext cx="2574511" cy="140970"/>
            <a:chOff x="2004060" y="2219325"/>
            <a:chExt cx="2574511" cy="140970"/>
          </a:xfrm>
          <a:gradFill>
            <a:gsLst>
              <a:gs pos="100000">
                <a:schemeClr val="accent1">
                  <a:lumMod val="5000"/>
                  <a:lumOff val="95000"/>
                  <a:alpha val="1000"/>
                </a:schemeClr>
              </a:gs>
              <a:gs pos="0">
                <a:schemeClr val="accent1"/>
              </a:gs>
            </a:gsLst>
            <a:lin ang="5400000" scaled="0"/>
          </a:gradFill>
          <a:effectLst>
            <a:outerShdw blurRad="381000" dist="63500" dir="5400000" algn="ctr" rotWithShape="0">
              <a:schemeClr val="accent1">
                <a:alpha val="40000"/>
              </a:schemeClr>
            </a:outerShdw>
          </a:effectLst>
        </p:grpSpPr>
        <p:cxnSp>
          <p:nvCxnSpPr>
            <p:cNvPr id="165" name="直接连接符 164">
              <a:extLst>
                <a:ext uri="{FF2B5EF4-FFF2-40B4-BE49-F238E27FC236}">
                  <a16:creationId xmlns="" xmlns:a16="http://schemas.microsoft.com/office/drawing/2014/main" id="{A7423CC3-705B-4ECA-972B-DA86802FB0D2}"/>
                </a:ext>
              </a:extLst>
            </p:cNvPr>
            <p:cNvCxnSpPr>
              <a:cxnSpLocks/>
            </p:cNvCxnSpPr>
            <p:nvPr/>
          </p:nvCxnSpPr>
          <p:spPr>
            <a:xfrm>
              <a:off x="2004060" y="2219325"/>
              <a:ext cx="184785" cy="140970"/>
            </a:xfrm>
            <a:prstGeom prst="line">
              <a:avLst/>
            </a:prstGeom>
            <a:grpFill/>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6" name="直接连接符 165">
              <a:extLst>
                <a:ext uri="{FF2B5EF4-FFF2-40B4-BE49-F238E27FC236}">
                  <a16:creationId xmlns="" xmlns:a16="http://schemas.microsoft.com/office/drawing/2014/main" id="{7CB1C2F4-9525-45DD-86DD-85539C290D4B}"/>
                </a:ext>
              </a:extLst>
            </p:cNvPr>
            <p:cNvCxnSpPr>
              <a:cxnSpLocks/>
            </p:cNvCxnSpPr>
            <p:nvPr/>
          </p:nvCxnSpPr>
          <p:spPr>
            <a:xfrm flipH="1">
              <a:off x="4393786" y="2219325"/>
              <a:ext cx="184785" cy="140970"/>
            </a:xfrm>
            <a:prstGeom prst="line">
              <a:avLst/>
            </a:prstGeom>
            <a:grpFill/>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67" name="组合 166">
            <a:extLst>
              <a:ext uri="{FF2B5EF4-FFF2-40B4-BE49-F238E27FC236}">
                <a16:creationId xmlns="" xmlns:a16="http://schemas.microsoft.com/office/drawing/2014/main" id="{52D2339B-A34F-4C69-8490-2AE814F6EBD2}"/>
              </a:ext>
            </a:extLst>
          </p:cNvPr>
          <p:cNvGrpSpPr/>
          <p:nvPr/>
        </p:nvGrpSpPr>
        <p:grpSpPr>
          <a:xfrm>
            <a:off x="976383" y="2217122"/>
            <a:ext cx="2574511" cy="140970"/>
            <a:chOff x="2004060" y="2219325"/>
            <a:chExt cx="2574511" cy="140970"/>
          </a:xfrm>
          <a:effectLst>
            <a:outerShdw blurRad="381000" dist="63500" dir="5400000" algn="ctr" rotWithShape="0">
              <a:schemeClr val="accent1">
                <a:alpha val="40000"/>
              </a:schemeClr>
            </a:outerShdw>
          </a:effectLst>
        </p:grpSpPr>
        <p:cxnSp>
          <p:nvCxnSpPr>
            <p:cNvPr id="168" name="直接连接符 167">
              <a:extLst>
                <a:ext uri="{FF2B5EF4-FFF2-40B4-BE49-F238E27FC236}">
                  <a16:creationId xmlns="" xmlns:a16="http://schemas.microsoft.com/office/drawing/2014/main" id="{6439ACA9-A297-4DC4-AE38-CAE0614A32FC}"/>
                </a:ext>
              </a:extLst>
            </p:cNvPr>
            <p:cNvCxnSpPr>
              <a:cxnSpLocks/>
            </p:cNvCxnSpPr>
            <p:nvPr/>
          </p:nvCxnSpPr>
          <p:spPr>
            <a:xfrm>
              <a:off x="2004060" y="2219325"/>
              <a:ext cx="184785" cy="140970"/>
            </a:xfrm>
            <a:prstGeom prst="line">
              <a:avLst/>
            </a:prstGeom>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9" name="直接连接符 168">
              <a:extLst>
                <a:ext uri="{FF2B5EF4-FFF2-40B4-BE49-F238E27FC236}">
                  <a16:creationId xmlns="" xmlns:a16="http://schemas.microsoft.com/office/drawing/2014/main" id="{5476B648-15DB-490E-99CA-63427D7718BF}"/>
                </a:ext>
              </a:extLst>
            </p:cNvPr>
            <p:cNvCxnSpPr>
              <a:cxnSpLocks/>
            </p:cNvCxnSpPr>
            <p:nvPr/>
          </p:nvCxnSpPr>
          <p:spPr>
            <a:xfrm flipH="1">
              <a:off x="4393786" y="2219325"/>
              <a:ext cx="184785" cy="140970"/>
            </a:xfrm>
            <a:prstGeom prst="line">
              <a:avLst/>
            </a:prstGeom>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70" name="矩形: 圆角 169">
            <a:extLst>
              <a:ext uri="{FF2B5EF4-FFF2-40B4-BE49-F238E27FC236}">
                <a16:creationId xmlns="" xmlns:a16="http://schemas.microsoft.com/office/drawing/2014/main" id="{91F96381-CCC1-4849-B0DA-67F069DDB37F}"/>
              </a:ext>
            </a:extLst>
          </p:cNvPr>
          <p:cNvSpPr/>
          <p:nvPr/>
        </p:nvSpPr>
        <p:spPr>
          <a:xfrm>
            <a:off x="961139" y="2205057"/>
            <a:ext cx="2600868" cy="850900"/>
          </a:xfrm>
          <a:prstGeom prst="roundRect">
            <a:avLst>
              <a:gd name="adj" fmla="val 3331"/>
            </a:avLst>
          </a:prstGeom>
          <a:noFill/>
          <a:ln w="6350">
            <a:solidFill>
              <a:schemeClr val="accent1">
                <a:lumMod val="60000"/>
                <a:lumOff val="40000"/>
              </a:schemeClr>
            </a:solid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cs typeface="+mn-ea"/>
              <a:sym typeface="+mn-lt"/>
            </a:endParaRPr>
          </a:p>
        </p:txBody>
      </p:sp>
      <p:sp>
        <p:nvSpPr>
          <p:cNvPr id="171" name="矩形: 圆角 170">
            <a:extLst>
              <a:ext uri="{FF2B5EF4-FFF2-40B4-BE49-F238E27FC236}">
                <a16:creationId xmlns="" xmlns:a16="http://schemas.microsoft.com/office/drawing/2014/main" id="{064B7C1E-FEC1-44CD-8F19-B5FA2DBA1817}"/>
              </a:ext>
            </a:extLst>
          </p:cNvPr>
          <p:cNvSpPr/>
          <p:nvPr/>
        </p:nvSpPr>
        <p:spPr>
          <a:xfrm>
            <a:off x="1144022" y="4254270"/>
            <a:ext cx="2240280" cy="573822"/>
          </a:xfrm>
          <a:prstGeom prst="roundRect">
            <a:avLst>
              <a:gd name="adj" fmla="val 3331"/>
            </a:avLst>
          </a:prstGeom>
          <a:gradFill flip="none" rotWithShape="1">
            <a:gsLst>
              <a:gs pos="0">
                <a:srgbClr val="36456E">
                  <a:lumMod val="40000"/>
                  <a:lumOff val="60000"/>
                </a:srgbClr>
              </a:gs>
              <a:gs pos="49000">
                <a:srgbClr val="36456E">
                  <a:lumMod val="60000"/>
                  <a:lumOff val="40000"/>
                </a:srgbClr>
              </a:gs>
            </a:gsLst>
            <a:lin ang="2700000" scaled="1"/>
            <a:tileRect/>
          </a:gradFill>
          <a:ln w="12700" cap="flat" cmpd="sng" algn="ctr">
            <a:noFill/>
            <a:prstDash val="solid"/>
            <a:miter lim="800000"/>
          </a:ln>
          <a:effectLst>
            <a:outerShdw blurRad="381000" dist="63500" dir="5400000" algn="ctr" rotWithShape="0">
              <a:schemeClr val="accent1">
                <a:lumMod val="20000"/>
                <a:lumOff val="8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34290" tIns="22860" rIns="34290" bIns="22860" numCol="1" spcCol="1270" rtlCol="0" anchor="ctr" anchorCtr="0">
            <a:noAutofit/>
          </a:bodyPr>
          <a:lstStyle/>
          <a:p>
            <a:pPr algn="ctr">
              <a:lnSpc>
                <a:spcPct val="90000"/>
              </a:lnSpc>
              <a:spcBef>
                <a:spcPct val="0"/>
              </a:spcBef>
              <a:spcAft>
                <a:spcPct val="35000"/>
              </a:spcAft>
            </a:pPr>
            <a:endParaRPr lang="zh-CN" altLang="en-US" b="1">
              <a:sym typeface="+mn-lt"/>
            </a:endParaRPr>
          </a:p>
        </p:txBody>
      </p:sp>
      <p:grpSp>
        <p:nvGrpSpPr>
          <p:cNvPr id="172" name="组合 171">
            <a:extLst>
              <a:ext uri="{FF2B5EF4-FFF2-40B4-BE49-F238E27FC236}">
                <a16:creationId xmlns="" xmlns:a16="http://schemas.microsoft.com/office/drawing/2014/main" id="{90F99D79-2618-4D7B-BB6D-4E95596584E2}"/>
              </a:ext>
            </a:extLst>
          </p:cNvPr>
          <p:cNvGrpSpPr/>
          <p:nvPr/>
        </p:nvGrpSpPr>
        <p:grpSpPr>
          <a:xfrm flipV="1">
            <a:off x="976383" y="4812961"/>
            <a:ext cx="2574511" cy="140970"/>
            <a:chOff x="2004060" y="2219325"/>
            <a:chExt cx="2574511" cy="140970"/>
          </a:xfrm>
          <a:gradFill>
            <a:gsLst>
              <a:gs pos="100000">
                <a:schemeClr val="accent1">
                  <a:lumMod val="5000"/>
                  <a:lumOff val="95000"/>
                  <a:alpha val="1000"/>
                </a:schemeClr>
              </a:gs>
              <a:gs pos="0">
                <a:schemeClr val="accent1"/>
              </a:gs>
            </a:gsLst>
            <a:lin ang="5400000" scaled="0"/>
          </a:gradFill>
          <a:effectLst>
            <a:outerShdw blurRad="381000" dist="63500" dir="5400000" algn="ctr" rotWithShape="0">
              <a:schemeClr val="accent1">
                <a:alpha val="40000"/>
              </a:schemeClr>
            </a:outerShdw>
          </a:effectLst>
        </p:grpSpPr>
        <p:cxnSp>
          <p:nvCxnSpPr>
            <p:cNvPr id="173" name="直接连接符 172">
              <a:extLst>
                <a:ext uri="{FF2B5EF4-FFF2-40B4-BE49-F238E27FC236}">
                  <a16:creationId xmlns="" xmlns:a16="http://schemas.microsoft.com/office/drawing/2014/main" id="{8B89762E-EC27-4F39-90C3-CCE3E6BDE119}"/>
                </a:ext>
              </a:extLst>
            </p:cNvPr>
            <p:cNvCxnSpPr>
              <a:cxnSpLocks/>
            </p:cNvCxnSpPr>
            <p:nvPr/>
          </p:nvCxnSpPr>
          <p:spPr>
            <a:xfrm>
              <a:off x="2004060" y="2219325"/>
              <a:ext cx="184785" cy="140970"/>
            </a:xfrm>
            <a:prstGeom prst="line">
              <a:avLst/>
            </a:prstGeom>
            <a:grpFill/>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4" name="直接连接符 173">
              <a:extLst>
                <a:ext uri="{FF2B5EF4-FFF2-40B4-BE49-F238E27FC236}">
                  <a16:creationId xmlns="" xmlns:a16="http://schemas.microsoft.com/office/drawing/2014/main" id="{E64A9015-E96E-452F-B6BE-07E25FF02AF9}"/>
                </a:ext>
              </a:extLst>
            </p:cNvPr>
            <p:cNvCxnSpPr>
              <a:cxnSpLocks/>
            </p:cNvCxnSpPr>
            <p:nvPr/>
          </p:nvCxnSpPr>
          <p:spPr>
            <a:xfrm flipH="1">
              <a:off x="4393786" y="2219325"/>
              <a:ext cx="184785" cy="140970"/>
            </a:xfrm>
            <a:prstGeom prst="line">
              <a:avLst/>
            </a:prstGeom>
            <a:grpFill/>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75" name="组合 174">
            <a:extLst>
              <a:ext uri="{FF2B5EF4-FFF2-40B4-BE49-F238E27FC236}">
                <a16:creationId xmlns="" xmlns:a16="http://schemas.microsoft.com/office/drawing/2014/main" id="{E8123031-560E-414E-A1D4-069265991A17}"/>
              </a:ext>
            </a:extLst>
          </p:cNvPr>
          <p:cNvGrpSpPr/>
          <p:nvPr/>
        </p:nvGrpSpPr>
        <p:grpSpPr>
          <a:xfrm>
            <a:off x="976383" y="4129066"/>
            <a:ext cx="2574511" cy="140970"/>
            <a:chOff x="2004060" y="2219325"/>
            <a:chExt cx="2574511" cy="140970"/>
          </a:xfrm>
          <a:effectLst>
            <a:outerShdw blurRad="381000" dist="63500" dir="5400000" algn="ctr" rotWithShape="0">
              <a:schemeClr val="accent1">
                <a:alpha val="40000"/>
              </a:schemeClr>
            </a:outerShdw>
          </a:effectLst>
        </p:grpSpPr>
        <p:cxnSp>
          <p:nvCxnSpPr>
            <p:cNvPr id="176" name="直接连接符 175">
              <a:extLst>
                <a:ext uri="{FF2B5EF4-FFF2-40B4-BE49-F238E27FC236}">
                  <a16:creationId xmlns="" xmlns:a16="http://schemas.microsoft.com/office/drawing/2014/main" id="{4973C254-3C89-4022-8F68-A32FEED26E3F}"/>
                </a:ext>
              </a:extLst>
            </p:cNvPr>
            <p:cNvCxnSpPr>
              <a:cxnSpLocks/>
            </p:cNvCxnSpPr>
            <p:nvPr/>
          </p:nvCxnSpPr>
          <p:spPr>
            <a:xfrm>
              <a:off x="2004060" y="2219325"/>
              <a:ext cx="184785" cy="140970"/>
            </a:xfrm>
            <a:prstGeom prst="line">
              <a:avLst/>
            </a:prstGeom>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7" name="直接连接符 176">
              <a:extLst>
                <a:ext uri="{FF2B5EF4-FFF2-40B4-BE49-F238E27FC236}">
                  <a16:creationId xmlns="" xmlns:a16="http://schemas.microsoft.com/office/drawing/2014/main" id="{14C29A7A-A90F-4CC1-9080-49E381CFAD74}"/>
                </a:ext>
              </a:extLst>
            </p:cNvPr>
            <p:cNvCxnSpPr>
              <a:cxnSpLocks/>
            </p:cNvCxnSpPr>
            <p:nvPr/>
          </p:nvCxnSpPr>
          <p:spPr>
            <a:xfrm flipH="1">
              <a:off x="4393786" y="2219325"/>
              <a:ext cx="184785" cy="140970"/>
            </a:xfrm>
            <a:prstGeom prst="line">
              <a:avLst/>
            </a:prstGeom>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78" name="矩形: 圆角 177">
            <a:extLst>
              <a:ext uri="{FF2B5EF4-FFF2-40B4-BE49-F238E27FC236}">
                <a16:creationId xmlns="" xmlns:a16="http://schemas.microsoft.com/office/drawing/2014/main" id="{93B93E21-2983-4796-8996-DC32B8114D89}"/>
              </a:ext>
            </a:extLst>
          </p:cNvPr>
          <p:cNvSpPr/>
          <p:nvPr/>
        </p:nvSpPr>
        <p:spPr>
          <a:xfrm>
            <a:off x="961139" y="4117001"/>
            <a:ext cx="2600868" cy="850900"/>
          </a:xfrm>
          <a:prstGeom prst="roundRect">
            <a:avLst>
              <a:gd name="adj" fmla="val 3331"/>
            </a:avLst>
          </a:prstGeom>
          <a:noFill/>
          <a:ln w="6350">
            <a:solidFill>
              <a:schemeClr val="accent1">
                <a:lumMod val="60000"/>
                <a:lumOff val="40000"/>
              </a:schemeClr>
            </a:solid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cs typeface="+mn-ea"/>
              <a:sym typeface="+mn-lt"/>
            </a:endParaRPr>
          </a:p>
        </p:txBody>
      </p:sp>
      <p:sp>
        <p:nvSpPr>
          <p:cNvPr id="179" name="矩形: 圆角 178">
            <a:extLst>
              <a:ext uri="{FF2B5EF4-FFF2-40B4-BE49-F238E27FC236}">
                <a16:creationId xmlns="" xmlns:a16="http://schemas.microsoft.com/office/drawing/2014/main" id="{5B5D4800-EAED-49C6-8934-F33C51D3FC64}"/>
              </a:ext>
            </a:extLst>
          </p:cNvPr>
          <p:cNvSpPr/>
          <p:nvPr/>
        </p:nvSpPr>
        <p:spPr>
          <a:xfrm>
            <a:off x="1144022" y="5210242"/>
            <a:ext cx="2240280" cy="573822"/>
          </a:xfrm>
          <a:prstGeom prst="roundRect">
            <a:avLst>
              <a:gd name="adj" fmla="val 3331"/>
            </a:avLst>
          </a:prstGeom>
          <a:gradFill flip="none" rotWithShape="1">
            <a:gsLst>
              <a:gs pos="0">
                <a:srgbClr val="36456E">
                  <a:lumMod val="40000"/>
                  <a:lumOff val="60000"/>
                </a:srgbClr>
              </a:gs>
              <a:gs pos="49000">
                <a:srgbClr val="36456E">
                  <a:lumMod val="60000"/>
                  <a:lumOff val="40000"/>
                </a:srgbClr>
              </a:gs>
            </a:gsLst>
            <a:lin ang="2700000" scaled="1"/>
            <a:tileRect/>
          </a:gradFill>
          <a:ln w="12700" cap="flat" cmpd="sng" algn="ctr">
            <a:noFill/>
            <a:prstDash val="solid"/>
            <a:miter lim="800000"/>
          </a:ln>
          <a:effectLst>
            <a:outerShdw blurRad="381000" dist="63500" dir="5400000" algn="ctr" rotWithShape="0">
              <a:schemeClr val="accent1">
                <a:lumMod val="20000"/>
                <a:lumOff val="8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34290" tIns="22860" rIns="34290" bIns="22860" numCol="1" spcCol="1270" rtlCol="0" anchor="ctr" anchorCtr="0">
            <a:noAutofit/>
          </a:bodyPr>
          <a:lstStyle/>
          <a:p>
            <a:pPr algn="ctr">
              <a:lnSpc>
                <a:spcPct val="90000"/>
              </a:lnSpc>
              <a:spcBef>
                <a:spcPct val="0"/>
              </a:spcBef>
              <a:spcAft>
                <a:spcPct val="35000"/>
              </a:spcAft>
            </a:pPr>
            <a:endParaRPr lang="zh-CN" altLang="en-US" b="1">
              <a:sym typeface="+mn-lt"/>
            </a:endParaRPr>
          </a:p>
        </p:txBody>
      </p:sp>
      <p:grpSp>
        <p:nvGrpSpPr>
          <p:cNvPr id="180" name="组合 179">
            <a:extLst>
              <a:ext uri="{FF2B5EF4-FFF2-40B4-BE49-F238E27FC236}">
                <a16:creationId xmlns="" xmlns:a16="http://schemas.microsoft.com/office/drawing/2014/main" id="{76E81E99-37B9-4728-B5C0-9D4A016CA83D}"/>
              </a:ext>
            </a:extLst>
          </p:cNvPr>
          <p:cNvGrpSpPr/>
          <p:nvPr/>
        </p:nvGrpSpPr>
        <p:grpSpPr>
          <a:xfrm flipV="1">
            <a:off x="976383" y="5768933"/>
            <a:ext cx="2574511" cy="140970"/>
            <a:chOff x="2004060" y="2219325"/>
            <a:chExt cx="2574511" cy="140970"/>
          </a:xfrm>
          <a:gradFill>
            <a:gsLst>
              <a:gs pos="100000">
                <a:schemeClr val="accent1">
                  <a:lumMod val="5000"/>
                  <a:lumOff val="95000"/>
                  <a:alpha val="1000"/>
                </a:schemeClr>
              </a:gs>
              <a:gs pos="0">
                <a:schemeClr val="accent1"/>
              </a:gs>
            </a:gsLst>
            <a:lin ang="5400000" scaled="0"/>
          </a:gradFill>
          <a:effectLst>
            <a:outerShdw blurRad="381000" dist="63500" dir="5400000" algn="ctr" rotWithShape="0">
              <a:schemeClr val="accent1">
                <a:alpha val="40000"/>
              </a:schemeClr>
            </a:outerShdw>
          </a:effectLst>
        </p:grpSpPr>
        <p:cxnSp>
          <p:nvCxnSpPr>
            <p:cNvPr id="181" name="直接连接符 180">
              <a:extLst>
                <a:ext uri="{FF2B5EF4-FFF2-40B4-BE49-F238E27FC236}">
                  <a16:creationId xmlns="" xmlns:a16="http://schemas.microsoft.com/office/drawing/2014/main" id="{760D5544-9EA9-47AD-8625-00798C1CF13F}"/>
                </a:ext>
              </a:extLst>
            </p:cNvPr>
            <p:cNvCxnSpPr>
              <a:cxnSpLocks/>
            </p:cNvCxnSpPr>
            <p:nvPr/>
          </p:nvCxnSpPr>
          <p:spPr>
            <a:xfrm>
              <a:off x="2004060" y="2219325"/>
              <a:ext cx="184785" cy="140970"/>
            </a:xfrm>
            <a:prstGeom prst="line">
              <a:avLst/>
            </a:prstGeom>
            <a:grpFill/>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2" name="直接连接符 181">
              <a:extLst>
                <a:ext uri="{FF2B5EF4-FFF2-40B4-BE49-F238E27FC236}">
                  <a16:creationId xmlns="" xmlns:a16="http://schemas.microsoft.com/office/drawing/2014/main" id="{C435FF23-FABE-4E46-9228-90D39C27896B}"/>
                </a:ext>
              </a:extLst>
            </p:cNvPr>
            <p:cNvCxnSpPr>
              <a:cxnSpLocks/>
            </p:cNvCxnSpPr>
            <p:nvPr/>
          </p:nvCxnSpPr>
          <p:spPr>
            <a:xfrm flipH="1">
              <a:off x="4393786" y="2219325"/>
              <a:ext cx="184785" cy="140970"/>
            </a:xfrm>
            <a:prstGeom prst="line">
              <a:avLst/>
            </a:prstGeom>
            <a:grpFill/>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83" name="组合 182">
            <a:extLst>
              <a:ext uri="{FF2B5EF4-FFF2-40B4-BE49-F238E27FC236}">
                <a16:creationId xmlns="" xmlns:a16="http://schemas.microsoft.com/office/drawing/2014/main" id="{267EFA68-DE6B-4B05-93EA-A726C6338A8B}"/>
              </a:ext>
            </a:extLst>
          </p:cNvPr>
          <p:cNvGrpSpPr/>
          <p:nvPr/>
        </p:nvGrpSpPr>
        <p:grpSpPr>
          <a:xfrm>
            <a:off x="976383" y="5085038"/>
            <a:ext cx="2574511" cy="140970"/>
            <a:chOff x="2004060" y="2219325"/>
            <a:chExt cx="2574511" cy="140970"/>
          </a:xfrm>
          <a:effectLst>
            <a:outerShdw blurRad="381000" dist="63500" dir="5400000" algn="ctr" rotWithShape="0">
              <a:schemeClr val="accent1">
                <a:alpha val="40000"/>
              </a:schemeClr>
            </a:outerShdw>
          </a:effectLst>
        </p:grpSpPr>
        <p:cxnSp>
          <p:nvCxnSpPr>
            <p:cNvPr id="184" name="直接连接符 183">
              <a:extLst>
                <a:ext uri="{FF2B5EF4-FFF2-40B4-BE49-F238E27FC236}">
                  <a16:creationId xmlns="" xmlns:a16="http://schemas.microsoft.com/office/drawing/2014/main" id="{A31284A5-1320-49CE-95C5-136ADB8A8689}"/>
                </a:ext>
              </a:extLst>
            </p:cNvPr>
            <p:cNvCxnSpPr>
              <a:cxnSpLocks/>
            </p:cNvCxnSpPr>
            <p:nvPr/>
          </p:nvCxnSpPr>
          <p:spPr>
            <a:xfrm>
              <a:off x="2004060" y="2219325"/>
              <a:ext cx="184785" cy="140970"/>
            </a:xfrm>
            <a:prstGeom prst="line">
              <a:avLst/>
            </a:prstGeom>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5" name="直接连接符 184">
              <a:extLst>
                <a:ext uri="{FF2B5EF4-FFF2-40B4-BE49-F238E27FC236}">
                  <a16:creationId xmlns="" xmlns:a16="http://schemas.microsoft.com/office/drawing/2014/main" id="{8478A2C4-ED44-44B1-BD79-BE411F271512}"/>
                </a:ext>
              </a:extLst>
            </p:cNvPr>
            <p:cNvCxnSpPr>
              <a:cxnSpLocks/>
            </p:cNvCxnSpPr>
            <p:nvPr/>
          </p:nvCxnSpPr>
          <p:spPr>
            <a:xfrm flipH="1">
              <a:off x="4393786" y="2219325"/>
              <a:ext cx="184785" cy="140970"/>
            </a:xfrm>
            <a:prstGeom prst="line">
              <a:avLst/>
            </a:prstGeom>
            <a:ln w="9525" cap="rnd">
              <a:gradFill>
                <a:gsLst>
                  <a:gs pos="0">
                    <a:schemeClr val="accent1"/>
                  </a:gs>
                  <a:gs pos="100000">
                    <a:schemeClr val="accent1">
                      <a:alpha val="0"/>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86" name="矩形: 圆角 185">
            <a:extLst>
              <a:ext uri="{FF2B5EF4-FFF2-40B4-BE49-F238E27FC236}">
                <a16:creationId xmlns="" xmlns:a16="http://schemas.microsoft.com/office/drawing/2014/main" id="{8062EEF0-6924-4654-995B-40A3269C4F27}"/>
              </a:ext>
            </a:extLst>
          </p:cNvPr>
          <p:cNvSpPr/>
          <p:nvPr/>
        </p:nvSpPr>
        <p:spPr>
          <a:xfrm>
            <a:off x="961139" y="5072973"/>
            <a:ext cx="2600868" cy="850900"/>
          </a:xfrm>
          <a:prstGeom prst="roundRect">
            <a:avLst>
              <a:gd name="adj" fmla="val 3331"/>
            </a:avLst>
          </a:prstGeom>
          <a:noFill/>
          <a:ln w="6350">
            <a:solidFill>
              <a:schemeClr val="accent1">
                <a:lumMod val="60000"/>
                <a:lumOff val="40000"/>
              </a:schemeClr>
            </a:solid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cs typeface="+mn-ea"/>
              <a:sym typeface="+mn-lt"/>
            </a:endParaRPr>
          </a:p>
        </p:txBody>
      </p:sp>
      <p:sp>
        <p:nvSpPr>
          <p:cNvPr id="187" name="Rectangle 3">
            <a:extLst>
              <a:ext uri="{FF2B5EF4-FFF2-40B4-BE49-F238E27FC236}">
                <a16:creationId xmlns="" xmlns:a16="http://schemas.microsoft.com/office/drawing/2014/main" id="{B2C21238-2B40-4B98-BFC6-478DEB6A291B}"/>
              </a:ext>
            </a:extLst>
          </p:cNvPr>
          <p:cNvSpPr txBox="1">
            <a:spLocks noRot="1" noChangeArrowheads="1"/>
          </p:cNvSpPr>
          <p:nvPr/>
        </p:nvSpPr>
        <p:spPr>
          <a:xfrm>
            <a:off x="1344050" y="3417202"/>
            <a:ext cx="1463672" cy="338554"/>
          </a:xfrm>
          <a:prstGeom prst="rect">
            <a:avLst/>
          </a:prstGeom>
          <a:effectLst>
            <a:outerShdw blurRad="381000" dist="63500" dir="5400000" algn="ctr" rotWithShape="0">
              <a:schemeClr val="accent1">
                <a:alpha val="40000"/>
              </a:schemeClr>
            </a:outerShdw>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gn="r">
              <a:lnSpc>
                <a:spcPct val="100000"/>
              </a:lnSpc>
              <a:spcBef>
                <a:spcPts val="0"/>
              </a:spcBef>
              <a:buNone/>
              <a:defRPr/>
            </a:pPr>
            <a:r>
              <a:rPr lang="zh-CN" altLang="en-US" sz="1600" dirty="0">
                <a:solidFill>
                  <a:prstClr val="white"/>
                </a:solidFill>
                <a:cs typeface="+mn-ea"/>
                <a:sym typeface="+mn-lt"/>
              </a:rPr>
              <a:t>请输入文本</a:t>
            </a:r>
            <a:endParaRPr lang="zh-CN" altLang="zh-CN" sz="1600" dirty="0">
              <a:solidFill>
                <a:prstClr val="white"/>
              </a:solidFill>
              <a:cs typeface="+mn-ea"/>
              <a:sym typeface="+mn-lt"/>
            </a:endParaRPr>
          </a:p>
        </p:txBody>
      </p:sp>
      <p:sp>
        <p:nvSpPr>
          <p:cNvPr id="188" name="Rectangle 3">
            <a:extLst>
              <a:ext uri="{FF2B5EF4-FFF2-40B4-BE49-F238E27FC236}">
                <a16:creationId xmlns="" xmlns:a16="http://schemas.microsoft.com/office/drawing/2014/main" id="{79DCA490-F6DE-44FC-BB7F-F96AE51BF86A}"/>
              </a:ext>
            </a:extLst>
          </p:cNvPr>
          <p:cNvSpPr txBox="1">
            <a:spLocks noRot="1" noChangeArrowheads="1"/>
          </p:cNvSpPr>
          <p:nvPr/>
        </p:nvSpPr>
        <p:spPr>
          <a:xfrm>
            <a:off x="1285238" y="4372539"/>
            <a:ext cx="1522485" cy="338554"/>
          </a:xfrm>
          <a:prstGeom prst="rect">
            <a:avLst/>
          </a:prstGeom>
          <a:effectLst>
            <a:outerShdw blurRad="381000" dist="63500" dir="5400000" algn="ctr" rotWithShape="0">
              <a:schemeClr val="accent1">
                <a:alpha val="40000"/>
              </a:schemeClr>
            </a:outerShdw>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gn="r">
              <a:lnSpc>
                <a:spcPct val="100000"/>
              </a:lnSpc>
              <a:spcBef>
                <a:spcPts val="0"/>
              </a:spcBef>
              <a:buNone/>
              <a:defRPr/>
            </a:pPr>
            <a:r>
              <a:rPr lang="zh-CN" altLang="en-US" sz="1600" dirty="0">
                <a:solidFill>
                  <a:prstClr val="white"/>
                </a:solidFill>
                <a:cs typeface="+mn-ea"/>
                <a:sym typeface="+mn-lt"/>
              </a:rPr>
              <a:t>请输入文本</a:t>
            </a:r>
            <a:endParaRPr lang="zh-CN" altLang="zh-CN" sz="1600" dirty="0">
              <a:solidFill>
                <a:prstClr val="white"/>
              </a:solidFill>
              <a:cs typeface="+mn-ea"/>
              <a:sym typeface="+mn-lt"/>
            </a:endParaRPr>
          </a:p>
        </p:txBody>
      </p:sp>
      <p:sp>
        <p:nvSpPr>
          <p:cNvPr id="189" name="Rectangle 3">
            <a:extLst>
              <a:ext uri="{FF2B5EF4-FFF2-40B4-BE49-F238E27FC236}">
                <a16:creationId xmlns="" xmlns:a16="http://schemas.microsoft.com/office/drawing/2014/main" id="{6EFFB41B-0BB2-4E94-8F51-00036BF095A5}"/>
              </a:ext>
            </a:extLst>
          </p:cNvPr>
          <p:cNvSpPr txBox="1">
            <a:spLocks noRot="1" noChangeArrowheads="1"/>
          </p:cNvSpPr>
          <p:nvPr/>
        </p:nvSpPr>
        <p:spPr>
          <a:xfrm>
            <a:off x="1060066" y="5327876"/>
            <a:ext cx="1747656" cy="338554"/>
          </a:xfrm>
          <a:prstGeom prst="rect">
            <a:avLst/>
          </a:prstGeom>
          <a:effectLst>
            <a:outerShdw blurRad="381000" dist="63500" dir="5400000" algn="ctr" rotWithShape="0">
              <a:schemeClr val="accent1">
                <a:alpha val="40000"/>
              </a:schemeClr>
            </a:outerShdw>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gn="r">
              <a:lnSpc>
                <a:spcPct val="100000"/>
              </a:lnSpc>
              <a:spcBef>
                <a:spcPts val="0"/>
              </a:spcBef>
              <a:buNone/>
              <a:defRPr/>
            </a:pPr>
            <a:r>
              <a:rPr lang="zh-CN" altLang="en-US" sz="1600" dirty="0">
                <a:solidFill>
                  <a:prstClr val="white"/>
                </a:solidFill>
                <a:cs typeface="+mn-ea"/>
                <a:sym typeface="+mn-lt"/>
              </a:rPr>
              <a:t>请输入文本</a:t>
            </a:r>
            <a:endParaRPr lang="zh-CN" altLang="zh-CN" sz="1600" dirty="0">
              <a:solidFill>
                <a:prstClr val="white"/>
              </a:solidFill>
              <a:cs typeface="+mn-ea"/>
              <a:sym typeface="+mn-lt"/>
            </a:endParaRPr>
          </a:p>
        </p:txBody>
      </p:sp>
      <p:sp>
        <p:nvSpPr>
          <p:cNvPr id="190" name="Rectangle 3">
            <a:extLst>
              <a:ext uri="{FF2B5EF4-FFF2-40B4-BE49-F238E27FC236}">
                <a16:creationId xmlns="" xmlns:a16="http://schemas.microsoft.com/office/drawing/2014/main" id="{E01D3745-E5A6-411C-9820-B9E568FD7D1A}"/>
              </a:ext>
            </a:extLst>
          </p:cNvPr>
          <p:cNvSpPr txBox="1">
            <a:spLocks noRot="1" noChangeArrowheads="1"/>
          </p:cNvSpPr>
          <p:nvPr/>
        </p:nvSpPr>
        <p:spPr>
          <a:xfrm>
            <a:off x="6355505" y="2458879"/>
            <a:ext cx="1237496" cy="338554"/>
          </a:xfrm>
          <a:prstGeom prst="rect">
            <a:avLst/>
          </a:prstGeom>
          <a:effectLst>
            <a:outerShdw blurRad="381000" dist="63500" dir="5400000" algn="ctr" rotWithShape="0">
              <a:schemeClr val="accent2">
                <a:alpha val="40000"/>
              </a:schemeClr>
            </a:outerShdw>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gn="r">
              <a:lnSpc>
                <a:spcPct val="100000"/>
              </a:lnSpc>
              <a:spcBef>
                <a:spcPts val="0"/>
              </a:spcBef>
              <a:buNone/>
              <a:defRPr/>
            </a:pPr>
            <a:r>
              <a:rPr lang="zh-CN" altLang="en-US" sz="1600" dirty="0">
                <a:solidFill>
                  <a:prstClr val="white"/>
                </a:solidFill>
                <a:cs typeface="+mn-ea"/>
                <a:sym typeface="+mn-lt"/>
              </a:rPr>
              <a:t>请输入文本</a:t>
            </a:r>
            <a:endParaRPr lang="zh-CN" altLang="zh-CN" sz="1600" dirty="0">
              <a:solidFill>
                <a:prstClr val="white"/>
              </a:solidFill>
              <a:cs typeface="+mn-ea"/>
              <a:sym typeface="+mn-lt"/>
            </a:endParaRPr>
          </a:p>
        </p:txBody>
      </p:sp>
      <p:sp>
        <p:nvSpPr>
          <p:cNvPr id="191" name="Rectangle 3">
            <a:extLst>
              <a:ext uri="{FF2B5EF4-FFF2-40B4-BE49-F238E27FC236}">
                <a16:creationId xmlns="" xmlns:a16="http://schemas.microsoft.com/office/drawing/2014/main" id="{63E36A6E-B34F-4DF9-80A8-9AF0FF1651F0}"/>
              </a:ext>
            </a:extLst>
          </p:cNvPr>
          <p:cNvSpPr txBox="1">
            <a:spLocks noRot="1" noChangeArrowheads="1"/>
          </p:cNvSpPr>
          <p:nvPr/>
        </p:nvSpPr>
        <p:spPr>
          <a:xfrm>
            <a:off x="6355506" y="3409679"/>
            <a:ext cx="1484109" cy="350174"/>
          </a:xfrm>
          <a:prstGeom prst="rect">
            <a:avLst/>
          </a:prstGeom>
          <a:effectLst>
            <a:outerShdw blurRad="381000" dist="63500" dir="5400000" algn="ctr" rotWithShape="0">
              <a:schemeClr val="accent2">
                <a:alpha val="40000"/>
              </a:schemeClr>
            </a:outerShdw>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00000"/>
              </a:lnSpc>
              <a:spcBef>
                <a:spcPts val="0"/>
              </a:spcBef>
              <a:buNone/>
              <a:defRPr/>
            </a:pPr>
            <a:r>
              <a:rPr lang="zh-CN" altLang="en-US" sz="1600" dirty="0">
                <a:solidFill>
                  <a:prstClr val="white"/>
                </a:solidFill>
                <a:cs typeface="+mn-ea"/>
                <a:sym typeface="+mn-lt"/>
              </a:rPr>
              <a:t>请输入文本</a:t>
            </a:r>
            <a:endParaRPr lang="zh-CN" altLang="zh-CN" sz="1600" dirty="0">
              <a:solidFill>
                <a:prstClr val="white"/>
              </a:solidFill>
              <a:cs typeface="+mn-ea"/>
              <a:sym typeface="+mn-lt"/>
            </a:endParaRPr>
          </a:p>
        </p:txBody>
      </p:sp>
      <p:sp>
        <p:nvSpPr>
          <p:cNvPr id="192" name="Rectangle 3">
            <a:extLst>
              <a:ext uri="{FF2B5EF4-FFF2-40B4-BE49-F238E27FC236}">
                <a16:creationId xmlns="" xmlns:a16="http://schemas.microsoft.com/office/drawing/2014/main" id="{F1498493-FEC3-41C8-B4C0-5FC06B3FC71D}"/>
              </a:ext>
            </a:extLst>
          </p:cNvPr>
          <p:cNvSpPr txBox="1">
            <a:spLocks noRot="1" noChangeArrowheads="1"/>
          </p:cNvSpPr>
          <p:nvPr/>
        </p:nvSpPr>
        <p:spPr>
          <a:xfrm>
            <a:off x="6355506" y="4383719"/>
            <a:ext cx="1484109" cy="338554"/>
          </a:xfrm>
          <a:prstGeom prst="rect">
            <a:avLst/>
          </a:prstGeom>
          <a:effectLst>
            <a:outerShdw blurRad="381000" dist="63500" dir="5400000" algn="ctr" rotWithShape="0">
              <a:schemeClr val="accent2">
                <a:alpha val="40000"/>
              </a:schemeClr>
            </a:outerShdw>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00000"/>
              </a:lnSpc>
              <a:spcBef>
                <a:spcPts val="0"/>
              </a:spcBef>
              <a:buNone/>
              <a:defRPr/>
            </a:pPr>
            <a:r>
              <a:rPr lang="zh-CN" altLang="en-US" sz="1600" dirty="0">
                <a:solidFill>
                  <a:prstClr val="white"/>
                </a:solidFill>
                <a:cs typeface="+mn-ea"/>
                <a:sym typeface="+mn-lt"/>
              </a:rPr>
              <a:t>请输入文本</a:t>
            </a:r>
            <a:endParaRPr lang="zh-CN" altLang="zh-CN" sz="1600" dirty="0">
              <a:solidFill>
                <a:prstClr val="white"/>
              </a:solidFill>
              <a:cs typeface="+mn-ea"/>
              <a:sym typeface="+mn-lt"/>
            </a:endParaRPr>
          </a:p>
        </p:txBody>
      </p:sp>
      <p:sp>
        <p:nvSpPr>
          <p:cNvPr id="193" name="Rectangle 3">
            <a:extLst>
              <a:ext uri="{FF2B5EF4-FFF2-40B4-BE49-F238E27FC236}">
                <a16:creationId xmlns="" xmlns:a16="http://schemas.microsoft.com/office/drawing/2014/main" id="{12FA6E42-6E44-485C-9332-083817C0B0DB}"/>
              </a:ext>
            </a:extLst>
          </p:cNvPr>
          <p:cNvSpPr txBox="1">
            <a:spLocks noRot="1" noChangeArrowheads="1"/>
          </p:cNvSpPr>
          <p:nvPr/>
        </p:nvSpPr>
        <p:spPr>
          <a:xfrm>
            <a:off x="6355506" y="5346138"/>
            <a:ext cx="1823451" cy="338554"/>
          </a:xfrm>
          <a:prstGeom prst="rect">
            <a:avLst/>
          </a:prstGeom>
          <a:effectLst>
            <a:outerShdw blurRad="381000" dist="63500" dir="5400000" algn="ctr" rotWithShape="0">
              <a:schemeClr val="accent2">
                <a:alpha val="40000"/>
              </a:schemeClr>
            </a:outerShdw>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00000"/>
              </a:lnSpc>
              <a:spcBef>
                <a:spcPts val="0"/>
              </a:spcBef>
              <a:buNone/>
              <a:defRPr/>
            </a:pPr>
            <a:r>
              <a:rPr lang="zh-CN" altLang="en-US" sz="1600" dirty="0">
                <a:solidFill>
                  <a:prstClr val="white"/>
                </a:solidFill>
                <a:cs typeface="+mn-ea"/>
                <a:sym typeface="+mn-lt"/>
              </a:rPr>
              <a:t>请输入文本</a:t>
            </a:r>
            <a:endParaRPr lang="zh-CN" altLang="zh-CN" sz="1600" dirty="0">
              <a:solidFill>
                <a:prstClr val="white"/>
              </a:solidFill>
              <a:cs typeface="+mn-ea"/>
              <a:sym typeface="+mn-lt"/>
            </a:endParaRPr>
          </a:p>
        </p:txBody>
      </p:sp>
      <p:sp>
        <p:nvSpPr>
          <p:cNvPr id="194" name="Rectangle 3">
            <a:extLst>
              <a:ext uri="{FF2B5EF4-FFF2-40B4-BE49-F238E27FC236}">
                <a16:creationId xmlns="" xmlns:a16="http://schemas.microsoft.com/office/drawing/2014/main" id="{EDBC05AD-67BF-4CBB-BA50-F6EF12664A1D}"/>
              </a:ext>
            </a:extLst>
          </p:cNvPr>
          <p:cNvSpPr txBox="1">
            <a:spLocks noRot="1" noChangeArrowheads="1"/>
          </p:cNvSpPr>
          <p:nvPr/>
        </p:nvSpPr>
        <p:spPr>
          <a:xfrm>
            <a:off x="1553618" y="2461865"/>
            <a:ext cx="1254104" cy="338554"/>
          </a:xfrm>
          <a:prstGeom prst="rect">
            <a:avLst/>
          </a:prstGeom>
          <a:effectLst>
            <a:outerShdw blurRad="381000" dist="63500" dir="5400000" algn="ctr" rotWithShape="0">
              <a:schemeClr val="accent1">
                <a:alpha val="40000"/>
              </a:schemeClr>
            </a:outerShdw>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gn="r">
              <a:lnSpc>
                <a:spcPct val="100000"/>
              </a:lnSpc>
              <a:spcBef>
                <a:spcPts val="0"/>
              </a:spcBef>
              <a:buNone/>
              <a:defRPr/>
            </a:pPr>
            <a:r>
              <a:rPr lang="zh-CN" altLang="en-US" sz="1600" dirty="0">
                <a:solidFill>
                  <a:prstClr val="white"/>
                </a:solidFill>
                <a:cs typeface="+mn-ea"/>
                <a:sym typeface="+mn-lt"/>
              </a:rPr>
              <a:t>请输入文本</a:t>
            </a:r>
            <a:endParaRPr lang="zh-CN" altLang="zh-CN" sz="1600" dirty="0">
              <a:solidFill>
                <a:prstClr val="white"/>
              </a:solidFill>
              <a:cs typeface="+mn-ea"/>
              <a:sym typeface="+mn-lt"/>
            </a:endParaRPr>
          </a:p>
        </p:txBody>
      </p:sp>
      <p:cxnSp>
        <p:nvCxnSpPr>
          <p:cNvPr id="195" name="直接连接符 194">
            <a:extLst>
              <a:ext uri="{FF2B5EF4-FFF2-40B4-BE49-F238E27FC236}">
                <a16:creationId xmlns="" xmlns:a16="http://schemas.microsoft.com/office/drawing/2014/main" id="{D6C04B36-7F96-4A1F-ABA6-89A3B6911E42}"/>
              </a:ext>
            </a:extLst>
          </p:cNvPr>
          <p:cNvCxnSpPr/>
          <p:nvPr/>
        </p:nvCxnSpPr>
        <p:spPr>
          <a:xfrm>
            <a:off x="530951" y="1541966"/>
            <a:ext cx="0" cy="4431309"/>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a:extLst>
              <a:ext uri="{FF2B5EF4-FFF2-40B4-BE49-F238E27FC236}">
                <a16:creationId xmlns="" xmlns:a16="http://schemas.microsoft.com/office/drawing/2014/main" id="{4987AFF4-A876-4714-B896-C99D423C226C}"/>
              </a:ext>
            </a:extLst>
          </p:cNvPr>
          <p:cNvCxnSpPr/>
          <p:nvPr/>
        </p:nvCxnSpPr>
        <p:spPr>
          <a:xfrm>
            <a:off x="8593901" y="1541966"/>
            <a:ext cx="0" cy="4431309"/>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nvGrpSpPr>
          <p:cNvPr id="197" name="Group 8">
            <a:extLst>
              <a:ext uri="{FF2B5EF4-FFF2-40B4-BE49-F238E27FC236}">
                <a16:creationId xmlns="" xmlns:a16="http://schemas.microsoft.com/office/drawing/2014/main" id="{9B085AC5-A726-440B-B754-5F0097394517}"/>
              </a:ext>
            </a:extLst>
          </p:cNvPr>
          <p:cNvGrpSpPr>
            <a:grpSpLocks noChangeAspect="1"/>
          </p:cNvGrpSpPr>
          <p:nvPr/>
        </p:nvGrpSpPr>
        <p:grpSpPr bwMode="auto">
          <a:xfrm>
            <a:off x="2892463" y="5385403"/>
            <a:ext cx="240574" cy="223500"/>
            <a:chOff x="-198" y="7"/>
            <a:chExt cx="5763" cy="5354"/>
          </a:xfrm>
          <a:solidFill>
            <a:schemeClr val="bg1"/>
          </a:solidFill>
          <a:effectLst>
            <a:outerShdw blurRad="381000" dist="63500" dir="5400000" algn="ctr" rotWithShape="0">
              <a:schemeClr val="accent1">
                <a:alpha val="40000"/>
              </a:schemeClr>
            </a:outerShdw>
          </a:effectLst>
        </p:grpSpPr>
        <p:sp>
          <p:nvSpPr>
            <p:cNvPr id="198" name="Freeform 9">
              <a:extLst>
                <a:ext uri="{FF2B5EF4-FFF2-40B4-BE49-F238E27FC236}">
                  <a16:creationId xmlns="" xmlns:a16="http://schemas.microsoft.com/office/drawing/2014/main" id="{5577B324-A395-4808-A022-81171054DB20}"/>
                </a:ext>
              </a:extLst>
            </p:cNvPr>
            <p:cNvSpPr>
              <a:spLocks noEditPoints="1"/>
            </p:cNvSpPr>
            <p:nvPr/>
          </p:nvSpPr>
          <p:spPr bwMode="auto">
            <a:xfrm>
              <a:off x="-198" y="7"/>
              <a:ext cx="5763" cy="5354"/>
            </a:xfrm>
            <a:custGeom>
              <a:avLst/>
              <a:gdLst>
                <a:gd name="T0" fmla="*/ 2221 w 3526"/>
                <a:gd name="T1" fmla="*/ 0 h 3277"/>
                <a:gd name="T2" fmla="*/ 1303 w 3526"/>
                <a:gd name="T3" fmla="*/ 0 h 3277"/>
                <a:gd name="T4" fmla="*/ 1257 w 3526"/>
                <a:gd name="T5" fmla="*/ 19 h 3277"/>
                <a:gd name="T6" fmla="*/ 1238 w 3526"/>
                <a:gd name="T7" fmla="*/ 66 h 3277"/>
                <a:gd name="T8" fmla="*/ 1238 w 3526"/>
                <a:gd name="T9" fmla="*/ 1311 h 3277"/>
                <a:gd name="T10" fmla="*/ 196 w 3526"/>
                <a:gd name="T11" fmla="*/ 2753 h 3277"/>
                <a:gd name="T12" fmla="*/ 393 w 3526"/>
                <a:gd name="T13" fmla="*/ 3277 h 3277"/>
                <a:gd name="T14" fmla="*/ 3132 w 3526"/>
                <a:gd name="T15" fmla="*/ 3277 h 3277"/>
                <a:gd name="T16" fmla="*/ 3329 w 3526"/>
                <a:gd name="T17" fmla="*/ 2753 h 3277"/>
                <a:gd name="T18" fmla="*/ 2286 w 3526"/>
                <a:gd name="T19" fmla="*/ 1311 h 3277"/>
                <a:gd name="T20" fmla="*/ 2286 w 3526"/>
                <a:gd name="T21" fmla="*/ 66 h 3277"/>
                <a:gd name="T22" fmla="*/ 2267 w 3526"/>
                <a:gd name="T23" fmla="*/ 19 h 3277"/>
                <a:gd name="T24" fmla="*/ 2221 w 3526"/>
                <a:gd name="T25" fmla="*/ 0 h 3277"/>
                <a:gd name="T26" fmla="*/ 1081 w 3526"/>
                <a:gd name="T27" fmla="*/ 1754 h 3277"/>
                <a:gd name="T28" fmla="*/ 1346 w 3526"/>
                <a:gd name="T29" fmla="*/ 1387 h 3277"/>
                <a:gd name="T30" fmla="*/ 1371 w 3526"/>
                <a:gd name="T31" fmla="*/ 1353 h 3277"/>
                <a:gd name="T32" fmla="*/ 1371 w 3526"/>
                <a:gd name="T33" fmla="*/ 131 h 3277"/>
                <a:gd name="T34" fmla="*/ 2155 w 3526"/>
                <a:gd name="T35" fmla="*/ 131 h 3277"/>
                <a:gd name="T36" fmla="*/ 2155 w 3526"/>
                <a:gd name="T37" fmla="*/ 1353 h 3277"/>
                <a:gd name="T38" fmla="*/ 2180 w 3526"/>
                <a:gd name="T39" fmla="*/ 1387 h 3277"/>
                <a:gd name="T40" fmla="*/ 2603 w 3526"/>
                <a:gd name="T41" fmla="*/ 1971 h 3277"/>
                <a:gd name="T42" fmla="*/ 2301 w 3526"/>
                <a:gd name="T43" fmla="*/ 2032 h 3277"/>
                <a:gd name="T44" fmla="*/ 2286 w 3526"/>
                <a:gd name="T45" fmla="*/ 2032 h 3277"/>
                <a:gd name="T46" fmla="*/ 1369 w 3526"/>
                <a:gd name="T47" fmla="*/ 1705 h 3277"/>
                <a:gd name="T48" fmla="*/ 1341 w 3526"/>
                <a:gd name="T49" fmla="*/ 1705 h 3277"/>
                <a:gd name="T50" fmla="*/ 1078 w 3526"/>
                <a:gd name="T51" fmla="*/ 1755 h 3277"/>
                <a:gd name="T52" fmla="*/ 1081 w 3526"/>
                <a:gd name="T53" fmla="*/ 1754 h 3277"/>
                <a:gd name="T54" fmla="*/ 392 w 3526"/>
                <a:gd name="T55" fmla="*/ 3146 h 3277"/>
                <a:gd name="T56" fmla="*/ 273 w 3526"/>
                <a:gd name="T57" fmla="*/ 3036 h 3277"/>
                <a:gd name="T58" fmla="*/ 302 w 3526"/>
                <a:gd name="T59" fmla="*/ 2829 h 3277"/>
                <a:gd name="T60" fmla="*/ 987 w 3526"/>
                <a:gd name="T61" fmla="*/ 1884 h 3277"/>
                <a:gd name="T62" fmla="*/ 1369 w 3526"/>
                <a:gd name="T63" fmla="*/ 1835 h 3277"/>
                <a:gd name="T64" fmla="*/ 2286 w 3526"/>
                <a:gd name="T65" fmla="*/ 2163 h 3277"/>
                <a:gd name="T66" fmla="*/ 2700 w 3526"/>
                <a:gd name="T67" fmla="*/ 2108 h 3277"/>
                <a:gd name="T68" fmla="*/ 3219 w 3526"/>
                <a:gd name="T69" fmla="*/ 2825 h 3277"/>
                <a:gd name="T70" fmla="*/ 3248 w 3526"/>
                <a:gd name="T71" fmla="*/ 3060 h 3277"/>
                <a:gd name="T72" fmla="*/ 3132 w 3526"/>
                <a:gd name="T73" fmla="*/ 3146 h 3277"/>
                <a:gd name="T74" fmla="*/ 392 w 3526"/>
                <a:gd name="T75" fmla="*/ 3146 h 3277"/>
                <a:gd name="T76" fmla="*/ 392 w 3526"/>
                <a:gd name="T77" fmla="*/ 3146 h 3277"/>
                <a:gd name="T78" fmla="*/ 392 w 3526"/>
                <a:gd name="T79" fmla="*/ 3146 h 3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6" h="3277">
                  <a:moveTo>
                    <a:pt x="2221" y="0"/>
                  </a:moveTo>
                  <a:cubicBezTo>
                    <a:pt x="1303" y="0"/>
                    <a:pt x="1303" y="0"/>
                    <a:pt x="1303" y="0"/>
                  </a:cubicBezTo>
                  <a:cubicBezTo>
                    <a:pt x="1286" y="0"/>
                    <a:pt x="1269" y="7"/>
                    <a:pt x="1257" y="19"/>
                  </a:cubicBezTo>
                  <a:cubicBezTo>
                    <a:pt x="1245" y="32"/>
                    <a:pt x="1238" y="48"/>
                    <a:pt x="1238" y="66"/>
                  </a:cubicBezTo>
                  <a:cubicBezTo>
                    <a:pt x="1238" y="1311"/>
                    <a:pt x="1238" y="1311"/>
                    <a:pt x="1238" y="1311"/>
                  </a:cubicBezTo>
                  <a:cubicBezTo>
                    <a:pt x="196" y="2753"/>
                    <a:pt x="196" y="2753"/>
                    <a:pt x="196" y="2753"/>
                  </a:cubicBezTo>
                  <a:cubicBezTo>
                    <a:pt x="0" y="3021"/>
                    <a:pt x="248" y="3277"/>
                    <a:pt x="393" y="3277"/>
                  </a:cubicBezTo>
                  <a:cubicBezTo>
                    <a:pt x="3132" y="3277"/>
                    <a:pt x="3132" y="3277"/>
                    <a:pt x="3132" y="3277"/>
                  </a:cubicBezTo>
                  <a:cubicBezTo>
                    <a:pt x="3276" y="3277"/>
                    <a:pt x="3526" y="3069"/>
                    <a:pt x="3329" y="2753"/>
                  </a:cubicBezTo>
                  <a:cubicBezTo>
                    <a:pt x="2286" y="1311"/>
                    <a:pt x="2286" y="1311"/>
                    <a:pt x="2286" y="1311"/>
                  </a:cubicBezTo>
                  <a:cubicBezTo>
                    <a:pt x="2286" y="66"/>
                    <a:pt x="2286" y="66"/>
                    <a:pt x="2286" y="66"/>
                  </a:cubicBezTo>
                  <a:cubicBezTo>
                    <a:pt x="2286" y="48"/>
                    <a:pt x="2279" y="32"/>
                    <a:pt x="2267" y="19"/>
                  </a:cubicBezTo>
                  <a:cubicBezTo>
                    <a:pt x="2255" y="7"/>
                    <a:pt x="2238" y="0"/>
                    <a:pt x="2221" y="0"/>
                  </a:cubicBezTo>
                  <a:close/>
                  <a:moveTo>
                    <a:pt x="1081" y="1754"/>
                  </a:moveTo>
                  <a:cubicBezTo>
                    <a:pt x="1346" y="1387"/>
                    <a:pt x="1346" y="1387"/>
                    <a:pt x="1346" y="1387"/>
                  </a:cubicBezTo>
                  <a:cubicBezTo>
                    <a:pt x="1371" y="1353"/>
                    <a:pt x="1371" y="1353"/>
                    <a:pt x="1371" y="1353"/>
                  </a:cubicBezTo>
                  <a:cubicBezTo>
                    <a:pt x="1371" y="131"/>
                    <a:pt x="1371" y="131"/>
                    <a:pt x="1371" y="131"/>
                  </a:cubicBezTo>
                  <a:cubicBezTo>
                    <a:pt x="2155" y="131"/>
                    <a:pt x="2155" y="131"/>
                    <a:pt x="2155" y="131"/>
                  </a:cubicBezTo>
                  <a:cubicBezTo>
                    <a:pt x="2155" y="1353"/>
                    <a:pt x="2155" y="1353"/>
                    <a:pt x="2155" y="1353"/>
                  </a:cubicBezTo>
                  <a:cubicBezTo>
                    <a:pt x="2180" y="1387"/>
                    <a:pt x="2180" y="1387"/>
                    <a:pt x="2180" y="1387"/>
                  </a:cubicBezTo>
                  <a:cubicBezTo>
                    <a:pt x="2603" y="1971"/>
                    <a:pt x="2603" y="1971"/>
                    <a:pt x="2603" y="1971"/>
                  </a:cubicBezTo>
                  <a:cubicBezTo>
                    <a:pt x="2507" y="2011"/>
                    <a:pt x="2404" y="2032"/>
                    <a:pt x="2301" y="2032"/>
                  </a:cubicBezTo>
                  <a:cubicBezTo>
                    <a:pt x="2286" y="2032"/>
                    <a:pt x="2286" y="2032"/>
                    <a:pt x="2286" y="2032"/>
                  </a:cubicBezTo>
                  <a:cubicBezTo>
                    <a:pt x="2090" y="2032"/>
                    <a:pt x="1582" y="1705"/>
                    <a:pt x="1369" y="1705"/>
                  </a:cubicBezTo>
                  <a:cubicBezTo>
                    <a:pt x="1341" y="1705"/>
                    <a:pt x="1341" y="1705"/>
                    <a:pt x="1341" y="1705"/>
                  </a:cubicBezTo>
                  <a:cubicBezTo>
                    <a:pt x="1251" y="1705"/>
                    <a:pt x="1162" y="1722"/>
                    <a:pt x="1078" y="1755"/>
                  </a:cubicBezTo>
                  <a:lnTo>
                    <a:pt x="1081" y="1754"/>
                  </a:lnTo>
                  <a:close/>
                  <a:moveTo>
                    <a:pt x="392" y="3146"/>
                  </a:moveTo>
                  <a:cubicBezTo>
                    <a:pt x="339" y="3128"/>
                    <a:pt x="295" y="3088"/>
                    <a:pt x="273" y="3036"/>
                  </a:cubicBezTo>
                  <a:cubicBezTo>
                    <a:pt x="241" y="2968"/>
                    <a:pt x="253" y="2886"/>
                    <a:pt x="302" y="2829"/>
                  </a:cubicBezTo>
                  <a:cubicBezTo>
                    <a:pt x="987" y="1884"/>
                    <a:pt x="987" y="1884"/>
                    <a:pt x="987" y="1884"/>
                  </a:cubicBezTo>
                  <a:cubicBezTo>
                    <a:pt x="1113" y="1856"/>
                    <a:pt x="1240" y="1840"/>
                    <a:pt x="1369" y="1835"/>
                  </a:cubicBezTo>
                  <a:cubicBezTo>
                    <a:pt x="1574" y="1835"/>
                    <a:pt x="2079" y="2163"/>
                    <a:pt x="2286" y="2163"/>
                  </a:cubicBezTo>
                  <a:cubicBezTo>
                    <a:pt x="2426" y="2158"/>
                    <a:pt x="2564" y="2139"/>
                    <a:pt x="2700" y="2108"/>
                  </a:cubicBezTo>
                  <a:cubicBezTo>
                    <a:pt x="3219" y="2825"/>
                    <a:pt x="3219" y="2825"/>
                    <a:pt x="3219" y="2825"/>
                  </a:cubicBezTo>
                  <a:cubicBezTo>
                    <a:pt x="3270" y="2892"/>
                    <a:pt x="3281" y="2982"/>
                    <a:pt x="3248" y="3060"/>
                  </a:cubicBezTo>
                  <a:cubicBezTo>
                    <a:pt x="3225" y="3105"/>
                    <a:pt x="3182" y="3137"/>
                    <a:pt x="3132" y="3146"/>
                  </a:cubicBezTo>
                  <a:lnTo>
                    <a:pt x="392" y="3146"/>
                  </a:lnTo>
                  <a:close/>
                  <a:moveTo>
                    <a:pt x="392" y="3146"/>
                  </a:moveTo>
                  <a:cubicBezTo>
                    <a:pt x="392" y="3146"/>
                    <a:pt x="392" y="3146"/>
                    <a:pt x="392" y="314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zh-CN" altLang="en-US">
                <a:solidFill>
                  <a:prstClr val="black"/>
                </a:solidFill>
                <a:cs typeface="+mn-ea"/>
                <a:sym typeface="+mn-lt"/>
              </a:endParaRPr>
            </a:p>
          </p:txBody>
        </p:sp>
        <p:sp>
          <p:nvSpPr>
            <p:cNvPr id="199" name="Freeform 10">
              <a:extLst>
                <a:ext uri="{FF2B5EF4-FFF2-40B4-BE49-F238E27FC236}">
                  <a16:creationId xmlns="" xmlns:a16="http://schemas.microsoft.com/office/drawing/2014/main" id="{BBB94547-4F6E-40A9-AF00-FA73452EC9ED}"/>
                </a:ext>
              </a:extLst>
            </p:cNvPr>
            <p:cNvSpPr>
              <a:spLocks noEditPoints="1"/>
            </p:cNvSpPr>
            <p:nvPr/>
          </p:nvSpPr>
          <p:spPr bwMode="auto">
            <a:xfrm>
              <a:off x="1075" y="435"/>
              <a:ext cx="3213" cy="4390"/>
            </a:xfrm>
            <a:custGeom>
              <a:avLst/>
              <a:gdLst>
                <a:gd name="T0" fmla="*/ 852 w 1966"/>
                <a:gd name="T1" fmla="*/ 1901 h 2687"/>
                <a:gd name="T2" fmla="*/ 721 w 1966"/>
                <a:gd name="T3" fmla="*/ 2032 h 2687"/>
                <a:gd name="T4" fmla="*/ 852 w 1966"/>
                <a:gd name="T5" fmla="*/ 2163 h 2687"/>
                <a:gd name="T6" fmla="*/ 983 w 1966"/>
                <a:gd name="T7" fmla="*/ 2032 h 2687"/>
                <a:gd name="T8" fmla="*/ 945 w 1966"/>
                <a:gd name="T9" fmla="*/ 1939 h 2687"/>
                <a:gd name="T10" fmla="*/ 852 w 1966"/>
                <a:gd name="T11" fmla="*/ 1901 h 2687"/>
                <a:gd name="T12" fmla="*/ 295 w 1966"/>
                <a:gd name="T13" fmla="*/ 2097 h 2687"/>
                <a:gd name="T14" fmla="*/ 0 w 1966"/>
                <a:gd name="T15" fmla="*/ 2392 h 2687"/>
                <a:gd name="T16" fmla="*/ 295 w 1966"/>
                <a:gd name="T17" fmla="*/ 2687 h 2687"/>
                <a:gd name="T18" fmla="*/ 590 w 1966"/>
                <a:gd name="T19" fmla="*/ 2392 h 2687"/>
                <a:gd name="T20" fmla="*/ 295 w 1966"/>
                <a:gd name="T21" fmla="*/ 2097 h 2687"/>
                <a:gd name="T22" fmla="*/ 295 w 1966"/>
                <a:gd name="T23" fmla="*/ 2556 h 2687"/>
                <a:gd name="T24" fmla="*/ 131 w 1966"/>
                <a:gd name="T25" fmla="*/ 2392 h 2687"/>
                <a:gd name="T26" fmla="*/ 295 w 1966"/>
                <a:gd name="T27" fmla="*/ 2228 h 2687"/>
                <a:gd name="T28" fmla="*/ 459 w 1966"/>
                <a:gd name="T29" fmla="*/ 2392 h 2687"/>
                <a:gd name="T30" fmla="*/ 411 w 1966"/>
                <a:gd name="T31" fmla="*/ 2508 h 2687"/>
                <a:gd name="T32" fmla="*/ 295 w 1966"/>
                <a:gd name="T33" fmla="*/ 2556 h 2687"/>
                <a:gd name="T34" fmla="*/ 1737 w 1966"/>
                <a:gd name="T35" fmla="*/ 2163 h 2687"/>
                <a:gd name="T36" fmla="*/ 1507 w 1966"/>
                <a:gd name="T37" fmla="*/ 2392 h 2687"/>
                <a:gd name="T38" fmla="*/ 1737 w 1966"/>
                <a:gd name="T39" fmla="*/ 2622 h 2687"/>
                <a:gd name="T40" fmla="*/ 1966 w 1966"/>
                <a:gd name="T41" fmla="*/ 2392 h 2687"/>
                <a:gd name="T42" fmla="*/ 1899 w 1966"/>
                <a:gd name="T43" fmla="*/ 2230 h 2687"/>
                <a:gd name="T44" fmla="*/ 1737 w 1966"/>
                <a:gd name="T45" fmla="*/ 2163 h 2687"/>
                <a:gd name="T46" fmla="*/ 1737 w 1966"/>
                <a:gd name="T47" fmla="*/ 2491 h 2687"/>
                <a:gd name="T48" fmla="*/ 1638 w 1966"/>
                <a:gd name="T49" fmla="*/ 2392 h 2687"/>
                <a:gd name="T50" fmla="*/ 1737 w 1966"/>
                <a:gd name="T51" fmla="*/ 2294 h 2687"/>
                <a:gd name="T52" fmla="*/ 1835 w 1966"/>
                <a:gd name="T53" fmla="*/ 2392 h 2687"/>
                <a:gd name="T54" fmla="*/ 1806 w 1966"/>
                <a:gd name="T55" fmla="*/ 2462 h 2687"/>
                <a:gd name="T56" fmla="*/ 1737 w 1966"/>
                <a:gd name="T57" fmla="*/ 2491 h 2687"/>
                <a:gd name="T58" fmla="*/ 1180 w 1966"/>
                <a:gd name="T59" fmla="*/ 0 h 2687"/>
                <a:gd name="T60" fmla="*/ 1133 w 1966"/>
                <a:gd name="T61" fmla="*/ 19 h 2687"/>
                <a:gd name="T62" fmla="*/ 1114 w 1966"/>
                <a:gd name="T63" fmla="*/ 66 h 2687"/>
                <a:gd name="T64" fmla="*/ 1114 w 1966"/>
                <a:gd name="T65" fmla="*/ 590 h 2687"/>
                <a:gd name="T66" fmla="*/ 1180 w 1966"/>
                <a:gd name="T67" fmla="*/ 656 h 2687"/>
                <a:gd name="T68" fmla="*/ 1245 w 1966"/>
                <a:gd name="T69" fmla="*/ 590 h 2687"/>
                <a:gd name="T70" fmla="*/ 1245 w 1966"/>
                <a:gd name="T71" fmla="*/ 66 h 2687"/>
                <a:gd name="T72" fmla="*/ 1226 w 1966"/>
                <a:gd name="T73" fmla="*/ 19 h 2687"/>
                <a:gd name="T74" fmla="*/ 1180 w 1966"/>
                <a:gd name="T75" fmla="*/ 0 h 2687"/>
                <a:gd name="T76" fmla="*/ 1180 w 1966"/>
                <a:gd name="T77" fmla="*/ 787 h 2687"/>
                <a:gd name="T78" fmla="*/ 1114 w 1966"/>
                <a:gd name="T79" fmla="*/ 852 h 2687"/>
                <a:gd name="T80" fmla="*/ 1180 w 1966"/>
                <a:gd name="T81" fmla="*/ 918 h 2687"/>
                <a:gd name="T82" fmla="*/ 1245 w 1966"/>
                <a:gd name="T83" fmla="*/ 852 h 2687"/>
                <a:gd name="T84" fmla="*/ 1226 w 1966"/>
                <a:gd name="T85" fmla="*/ 806 h 2687"/>
                <a:gd name="T86" fmla="*/ 1180 w 1966"/>
                <a:gd name="T87" fmla="*/ 787 h 2687"/>
                <a:gd name="T88" fmla="*/ 1180 w 1966"/>
                <a:gd name="T89" fmla="*/ 787 h 2687"/>
                <a:gd name="T90" fmla="*/ 1180 w 1966"/>
                <a:gd name="T91" fmla="*/ 787 h 2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66" h="2687">
                  <a:moveTo>
                    <a:pt x="852" y="1901"/>
                  </a:moveTo>
                  <a:cubicBezTo>
                    <a:pt x="779" y="1901"/>
                    <a:pt x="721" y="1959"/>
                    <a:pt x="721" y="2032"/>
                  </a:cubicBezTo>
                  <a:cubicBezTo>
                    <a:pt x="721" y="2104"/>
                    <a:pt x="779" y="2163"/>
                    <a:pt x="852" y="2163"/>
                  </a:cubicBezTo>
                  <a:cubicBezTo>
                    <a:pt x="924" y="2163"/>
                    <a:pt x="983" y="2104"/>
                    <a:pt x="983" y="2032"/>
                  </a:cubicBezTo>
                  <a:cubicBezTo>
                    <a:pt x="983" y="1997"/>
                    <a:pt x="969" y="1964"/>
                    <a:pt x="945" y="1939"/>
                  </a:cubicBezTo>
                  <a:cubicBezTo>
                    <a:pt x="920" y="1915"/>
                    <a:pt x="887" y="1901"/>
                    <a:pt x="852" y="1901"/>
                  </a:cubicBezTo>
                  <a:close/>
                  <a:moveTo>
                    <a:pt x="295" y="2097"/>
                  </a:moveTo>
                  <a:cubicBezTo>
                    <a:pt x="132" y="2097"/>
                    <a:pt x="0" y="2229"/>
                    <a:pt x="0" y="2392"/>
                  </a:cubicBezTo>
                  <a:cubicBezTo>
                    <a:pt x="0" y="2555"/>
                    <a:pt x="132" y="2687"/>
                    <a:pt x="295" y="2687"/>
                  </a:cubicBezTo>
                  <a:cubicBezTo>
                    <a:pt x="458" y="2687"/>
                    <a:pt x="590" y="2555"/>
                    <a:pt x="590" y="2392"/>
                  </a:cubicBezTo>
                  <a:cubicBezTo>
                    <a:pt x="590" y="2229"/>
                    <a:pt x="458" y="2097"/>
                    <a:pt x="295" y="2097"/>
                  </a:cubicBezTo>
                  <a:close/>
                  <a:moveTo>
                    <a:pt x="295" y="2556"/>
                  </a:moveTo>
                  <a:cubicBezTo>
                    <a:pt x="204" y="2556"/>
                    <a:pt x="131" y="2483"/>
                    <a:pt x="131" y="2392"/>
                  </a:cubicBezTo>
                  <a:cubicBezTo>
                    <a:pt x="131" y="2302"/>
                    <a:pt x="204" y="2228"/>
                    <a:pt x="295" y="2228"/>
                  </a:cubicBezTo>
                  <a:cubicBezTo>
                    <a:pt x="385" y="2228"/>
                    <a:pt x="459" y="2302"/>
                    <a:pt x="459" y="2392"/>
                  </a:cubicBezTo>
                  <a:cubicBezTo>
                    <a:pt x="459" y="2436"/>
                    <a:pt x="441" y="2477"/>
                    <a:pt x="411" y="2508"/>
                  </a:cubicBezTo>
                  <a:cubicBezTo>
                    <a:pt x="380" y="2539"/>
                    <a:pt x="338" y="2556"/>
                    <a:pt x="295" y="2556"/>
                  </a:cubicBezTo>
                  <a:close/>
                  <a:moveTo>
                    <a:pt x="1737" y="2163"/>
                  </a:moveTo>
                  <a:cubicBezTo>
                    <a:pt x="1610" y="2163"/>
                    <a:pt x="1507" y="2266"/>
                    <a:pt x="1507" y="2392"/>
                  </a:cubicBezTo>
                  <a:cubicBezTo>
                    <a:pt x="1507" y="2519"/>
                    <a:pt x="1610" y="2622"/>
                    <a:pt x="1737" y="2622"/>
                  </a:cubicBezTo>
                  <a:cubicBezTo>
                    <a:pt x="1863" y="2622"/>
                    <a:pt x="1966" y="2519"/>
                    <a:pt x="1966" y="2392"/>
                  </a:cubicBezTo>
                  <a:cubicBezTo>
                    <a:pt x="1966" y="2331"/>
                    <a:pt x="1942" y="2273"/>
                    <a:pt x="1899" y="2230"/>
                  </a:cubicBezTo>
                  <a:cubicBezTo>
                    <a:pt x="1856" y="2187"/>
                    <a:pt x="1797" y="2163"/>
                    <a:pt x="1737" y="2163"/>
                  </a:cubicBezTo>
                  <a:close/>
                  <a:moveTo>
                    <a:pt x="1737" y="2491"/>
                  </a:moveTo>
                  <a:cubicBezTo>
                    <a:pt x="1682" y="2491"/>
                    <a:pt x="1638" y="2447"/>
                    <a:pt x="1638" y="2392"/>
                  </a:cubicBezTo>
                  <a:cubicBezTo>
                    <a:pt x="1638" y="2338"/>
                    <a:pt x="1682" y="2294"/>
                    <a:pt x="1737" y="2294"/>
                  </a:cubicBezTo>
                  <a:cubicBezTo>
                    <a:pt x="1791" y="2294"/>
                    <a:pt x="1835" y="2338"/>
                    <a:pt x="1835" y="2392"/>
                  </a:cubicBezTo>
                  <a:cubicBezTo>
                    <a:pt x="1835" y="2418"/>
                    <a:pt x="1825" y="2443"/>
                    <a:pt x="1806" y="2462"/>
                  </a:cubicBezTo>
                  <a:cubicBezTo>
                    <a:pt x="1788" y="2480"/>
                    <a:pt x="1763" y="2491"/>
                    <a:pt x="1737" y="2491"/>
                  </a:cubicBezTo>
                  <a:close/>
                  <a:moveTo>
                    <a:pt x="1180" y="0"/>
                  </a:moveTo>
                  <a:cubicBezTo>
                    <a:pt x="1162" y="0"/>
                    <a:pt x="1146" y="7"/>
                    <a:pt x="1133" y="19"/>
                  </a:cubicBezTo>
                  <a:cubicBezTo>
                    <a:pt x="1121" y="32"/>
                    <a:pt x="1114" y="48"/>
                    <a:pt x="1114" y="66"/>
                  </a:cubicBezTo>
                  <a:cubicBezTo>
                    <a:pt x="1114" y="590"/>
                    <a:pt x="1114" y="590"/>
                    <a:pt x="1114" y="590"/>
                  </a:cubicBezTo>
                  <a:cubicBezTo>
                    <a:pt x="1114" y="626"/>
                    <a:pt x="1143" y="656"/>
                    <a:pt x="1180" y="656"/>
                  </a:cubicBezTo>
                  <a:cubicBezTo>
                    <a:pt x="1216" y="656"/>
                    <a:pt x="1245" y="626"/>
                    <a:pt x="1245" y="590"/>
                  </a:cubicBezTo>
                  <a:cubicBezTo>
                    <a:pt x="1245" y="66"/>
                    <a:pt x="1245" y="66"/>
                    <a:pt x="1245" y="66"/>
                  </a:cubicBezTo>
                  <a:cubicBezTo>
                    <a:pt x="1245" y="48"/>
                    <a:pt x="1238" y="32"/>
                    <a:pt x="1226" y="19"/>
                  </a:cubicBezTo>
                  <a:cubicBezTo>
                    <a:pt x="1214" y="7"/>
                    <a:pt x="1197" y="0"/>
                    <a:pt x="1180" y="0"/>
                  </a:cubicBezTo>
                  <a:close/>
                  <a:moveTo>
                    <a:pt x="1180" y="787"/>
                  </a:moveTo>
                  <a:cubicBezTo>
                    <a:pt x="1143" y="787"/>
                    <a:pt x="1114" y="816"/>
                    <a:pt x="1114" y="852"/>
                  </a:cubicBezTo>
                  <a:cubicBezTo>
                    <a:pt x="1114" y="888"/>
                    <a:pt x="1143" y="918"/>
                    <a:pt x="1180" y="918"/>
                  </a:cubicBezTo>
                  <a:cubicBezTo>
                    <a:pt x="1216" y="918"/>
                    <a:pt x="1245" y="888"/>
                    <a:pt x="1245" y="852"/>
                  </a:cubicBezTo>
                  <a:cubicBezTo>
                    <a:pt x="1245" y="835"/>
                    <a:pt x="1238" y="818"/>
                    <a:pt x="1226" y="806"/>
                  </a:cubicBezTo>
                  <a:cubicBezTo>
                    <a:pt x="1214" y="794"/>
                    <a:pt x="1197" y="787"/>
                    <a:pt x="1180" y="787"/>
                  </a:cubicBezTo>
                  <a:close/>
                  <a:moveTo>
                    <a:pt x="1180" y="787"/>
                  </a:moveTo>
                  <a:cubicBezTo>
                    <a:pt x="1180" y="787"/>
                    <a:pt x="1180" y="787"/>
                    <a:pt x="1180" y="78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zh-CN" altLang="en-US">
                <a:solidFill>
                  <a:prstClr val="black"/>
                </a:solidFill>
                <a:cs typeface="+mn-ea"/>
                <a:sym typeface="+mn-lt"/>
              </a:endParaRPr>
            </a:p>
          </p:txBody>
        </p:sp>
      </p:grpSp>
      <p:sp>
        <p:nvSpPr>
          <p:cNvPr id="200" name="Freeform 30">
            <a:extLst>
              <a:ext uri="{FF2B5EF4-FFF2-40B4-BE49-F238E27FC236}">
                <a16:creationId xmlns="" xmlns:a16="http://schemas.microsoft.com/office/drawing/2014/main" id="{386A8C3F-D655-4AFF-8908-6434D7F75E47}"/>
              </a:ext>
            </a:extLst>
          </p:cNvPr>
          <p:cNvSpPr>
            <a:spLocks noEditPoints="1"/>
          </p:cNvSpPr>
          <p:nvPr/>
        </p:nvSpPr>
        <p:spPr bwMode="auto">
          <a:xfrm>
            <a:off x="5984840" y="4442792"/>
            <a:ext cx="246546" cy="211556"/>
          </a:xfrm>
          <a:custGeom>
            <a:avLst/>
            <a:gdLst>
              <a:gd name="T0" fmla="*/ 82 w 3268"/>
              <a:gd name="T1" fmla="*/ 2804 h 2804"/>
              <a:gd name="T2" fmla="*/ 0 w 3268"/>
              <a:gd name="T3" fmla="*/ 2722 h 2804"/>
              <a:gd name="T4" fmla="*/ 82 w 3268"/>
              <a:gd name="T5" fmla="*/ 2640 h 2804"/>
              <a:gd name="T6" fmla="*/ 3186 w 3268"/>
              <a:gd name="T7" fmla="*/ 2640 h 2804"/>
              <a:gd name="T8" fmla="*/ 3268 w 3268"/>
              <a:gd name="T9" fmla="*/ 2722 h 2804"/>
              <a:gd name="T10" fmla="*/ 3186 w 3268"/>
              <a:gd name="T11" fmla="*/ 2804 h 2804"/>
              <a:gd name="T12" fmla="*/ 82 w 3268"/>
              <a:gd name="T13" fmla="*/ 2804 h 2804"/>
              <a:gd name="T14" fmla="*/ 327 w 3268"/>
              <a:gd name="T15" fmla="*/ 1658 h 2804"/>
              <a:gd name="T16" fmla="*/ 817 w 3268"/>
              <a:gd name="T17" fmla="*/ 2149 h 2804"/>
              <a:gd name="T18" fmla="*/ 735 w 3268"/>
              <a:gd name="T19" fmla="*/ 2313 h 2804"/>
              <a:gd name="T20" fmla="*/ 164 w 3268"/>
              <a:gd name="T21" fmla="*/ 2477 h 2804"/>
              <a:gd name="T22" fmla="*/ 82 w 3268"/>
              <a:gd name="T23" fmla="*/ 2395 h 2804"/>
              <a:gd name="T24" fmla="*/ 164 w 3268"/>
              <a:gd name="T25" fmla="*/ 2313 h 2804"/>
              <a:gd name="T26" fmla="*/ 572 w 3268"/>
              <a:gd name="T27" fmla="*/ 2149 h 2804"/>
              <a:gd name="T28" fmla="*/ 82 w 3268"/>
              <a:gd name="T29" fmla="*/ 1658 h 2804"/>
              <a:gd name="T30" fmla="*/ 163 w 3268"/>
              <a:gd name="T31" fmla="*/ 1494 h 2804"/>
              <a:gd name="T32" fmla="*/ 735 w 3268"/>
              <a:gd name="T33" fmla="*/ 1494 h 2804"/>
              <a:gd name="T34" fmla="*/ 409 w 3268"/>
              <a:gd name="T35" fmla="*/ 429 h 2804"/>
              <a:gd name="T36" fmla="*/ 572 w 3268"/>
              <a:gd name="T37" fmla="*/ 348 h 2804"/>
              <a:gd name="T38" fmla="*/ 1308 w 3268"/>
              <a:gd name="T39" fmla="*/ 839 h 2804"/>
              <a:gd name="T40" fmla="*/ 1553 w 3268"/>
              <a:gd name="T41" fmla="*/ 102 h 2804"/>
              <a:gd name="T42" fmla="*/ 1716 w 3268"/>
              <a:gd name="T43" fmla="*/ 102 h 2804"/>
              <a:gd name="T44" fmla="*/ 2042 w 3268"/>
              <a:gd name="T45" fmla="*/ 1003 h 2804"/>
              <a:gd name="T46" fmla="*/ 2614 w 3268"/>
              <a:gd name="T47" fmla="*/ 593 h 2804"/>
              <a:gd name="T48" fmla="*/ 2778 w 3268"/>
              <a:gd name="T49" fmla="*/ 675 h 2804"/>
              <a:gd name="T50" fmla="*/ 2532 w 3268"/>
              <a:gd name="T51" fmla="*/ 1412 h 2804"/>
              <a:gd name="T52" fmla="*/ 3023 w 3268"/>
              <a:gd name="T53" fmla="*/ 1412 h 2804"/>
              <a:gd name="T54" fmla="*/ 3104 w 3268"/>
              <a:gd name="T55" fmla="*/ 1576 h 2804"/>
              <a:gd name="T56" fmla="*/ 2532 w 3268"/>
              <a:gd name="T57" fmla="*/ 2231 h 2804"/>
              <a:gd name="T58" fmla="*/ 3104 w 3268"/>
              <a:gd name="T59" fmla="*/ 2313 h 2804"/>
              <a:gd name="T60" fmla="*/ 3186 w 3268"/>
              <a:gd name="T61" fmla="*/ 2395 h 2804"/>
              <a:gd name="T62" fmla="*/ 3104 w 3268"/>
              <a:gd name="T63" fmla="*/ 2477 h 2804"/>
              <a:gd name="T64" fmla="*/ 2369 w 3268"/>
              <a:gd name="T65" fmla="*/ 2395 h 2804"/>
              <a:gd name="T66" fmla="*/ 2287 w 3268"/>
              <a:gd name="T67" fmla="*/ 2231 h 2804"/>
              <a:gd name="T68" fmla="*/ 2859 w 3268"/>
              <a:gd name="T69" fmla="*/ 1576 h 2804"/>
              <a:gd name="T70" fmla="*/ 2451 w 3268"/>
              <a:gd name="T71" fmla="*/ 1576 h 2804"/>
              <a:gd name="T72" fmla="*/ 2369 w 3268"/>
              <a:gd name="T73" fmla="*/ 1494 h 2804"/>
              <a:gd name="T74" fmla="*/ 2533 w 3268"/>
              <a:gd name="T75" fmla="*/ 839 h 2804"/>
              <a:gd name="T76" fmla="*/ 2042 w 3268"/>
              <a:gd name="T77" fmla="*/ 1248 h 2804"/>
              <a:gd name="T78" fmla="*/ 1879 w 3268"/>
              <a:gd name="T79" fmla="*/ 1166 h 2804"/>
              <a:gd name="T80" fmla="*/ 1634 w 3268"/>
              <a:gd name="T81" fmla="*/ 348 h 2804"/>
              <a:gd name="T82" fmla="*/ 1389 w 3268"/>
              <a:gd name="T83" fmla="*/ 1003 h 2804"/>
              <a:gd name="T84" fmla="*/ 1225 w 3268"/>
              <a:gd name="T85" fmla="*/ 1085 h 2804"/>
              <a:gd name="T86" fmla="*/ 653 w 3268"/>
              <a:gd name="T87" fmla="*/ 593 h 2804"/>
              <a:gd name="T88" fmla="*/ 899 w 3268"/>
              <a:gd name="T89" fmla="*/ 1576 h 2804"/>
              <a:gd name="T90" fmla="*/ 817 w 3268"/>
              <a:gd name="T91" fmla="*/ 1658 h 2804"/>
              <a:gd name="T92" fmla="*/ 327 w 3268"/>
              <a:gd name="T93" fmla="*/ 1658 h 2804"/>
              <a:gd name="T94" fmla="*/ 327 w 3268"/>
              <a:gd name="T95" fmla="*/ 1658 h 2804"/>
              <a:gd name="T96" fmla="*/ 327 w 3268"/>
              <a:gd name="T97" fmla="*/ 1658 h 2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68" h="2804">
                <a:moveTo>
                  <a:pt x="82" y="2804"/>
                </a:moveTo>
                <a:cubicBezTo>
                  <a:pt x="36" y="2804"/>
                  <a:pt x="0" y="2767"/>
                  <a:pt x="0" y="2722"/>
                </a:cubicBezTo>
                <a:cubicBezTo>
                  <a:pt x="0" y="2677"/>
                  <a:pt x="36" y="2640"/>
                  <a:pt x="82" y="2640"/>
                </a:cubicBezTo>
                <a:cubicBezTo>
                  <a:pt x="3186" y="2640"/>
                  <a:pt x="3186" y="2640"/>
                  <a:pt x="3186" y="2640"/>
                </a:cubicBezTo>
                <a:cubicBezTo>
                  <a:pt x="3231" y="2640"/>
                  <a:pt x="3268" y="2677"/>
                  <a:pt x="3268" y="2722"/>
                </a:cubicBezTo>
                <a:cubicBezTo>
                  <a:pt x="3268" y="2767"/>
                  <a:pt x="3231" y="2804"/>
                  <a:pt x="3186" y="2804"/>
                </a:cubicBezTo>
                <a:lnTo>
                  <a:pt x="82" y="2804"/>
                </a:lnTo>
                <a:close/>
                <a:moveTo>
                  <a:pt x="327" y="1658"/>
                </a:moveTo>
                <a:cubicBezTo>
                  <a:pt x="817" y="2149"/>
                  <a:pt x="817" y="2149"/>
                  <a:pt x="817" y="2149"/>
                </a:cubicBezTo>
                <a:cubicBezTo>
                  <a:pt x="837" y="2223"/>
                  <a:pt x="816" y="2294"/>
                  <a:pt x="735" y="2313"/>
                </a:cubicBezTo>
                <a:cubicBezTo>
                  <a:pt x="164" y="2477"/>
                  <a:pt x="164" y="2477"/>
                  <a:pt x="164" y="2477"/>
                </a:cubicBezTo>
                <a:cubicBezTo>
                  <a:pt x="143" y="2486"/>
                  <a:pt x="97" y="2461"/>
                  <a:pt x="82" y="2395"/>
                </a:cubicBezTo>
                <a:cubicBezTo>
                  <a:pt x="73" y="2373"/>
                  <a:pt x="98" y="2328"/>
                  <a:pt x="164" y="2313"/>
                </a:cubicBezTo>
                <a:cubicBezTo>
                  <a:pt x="572" y="2149"/>
                  <a:pt x="572" y="2149"/>
                  <a:pt x="572" y="2149"/>
                </a:cubicBezTo>
                <a:cubicBezTo>
                  <a:pt x="82" y="1658"/>
                  <a:pt x="82" y="1658"/>
                  <a:pt x="82" y="1658"/>
                </a:cubicBezTo>
                <a:cubicBezTo>
                  <a:pt x="56" y="1577"/>
                  <a:pt x="93" y="1494"/>
                  <a:pt x="163" y="1494"/>
                </a:cubicBezTo>
                <a:cubicBezTo>
                  <a:pt x="735" y="1494"/>
                  <a:pt x="735" y="1494"/>
                  <a:pt x="735" y="1494"/>
                </a:cubicBezTo>
                <a:cubicBezTo>
                  <a:pt x="409" y="429"/>
                  <a:pt x="409" y="429"/>
                  <a:pt x="409" y="429"/>
                </a:cubicBezTo>
                <a:cubicBezTo>
                  <a:pt x="393" y="378"/>
                  <a:pt x="476" y="318"/>
                  <a:pt x="572" y="348"/>
                </a:cubicBezTo>
                <a:cubicBezTo>
                  <a:pt x="1308" y="839"/>
                  <a:pt x="1308" y="839"/>
                  <a:pt x="1308" y="839"/>
                </a:cubicBezTo>
                <a:cubicBezTo>
                  <a:pt x="1553" y="102"/>
                  <a:pt x="1553" y="102"/>
                  <a:pt x="1553" y="102"/>
                </a:cubicBezTo>
                <a:cubicBezTo>
                  <a:pt x="1584" y="0"/>
                  <a:pt x="1689" y="3"/>
                  <a:pt x="1716" y="102"/>
                </a:cubicBezTo>
                <a:cubicBezTo>
                  <a:pt x="2042" y="1003"/>
                  <a:pt x="2042" y="1003"/>
                  <a:pt x="2042" y="1003"/>
                </a:cubicBezTo>
                <a:cubicBezTo>
                  <a:pt x="2614" y="593"/>
                  <a:pt x="2614" y="593"/>
                  <a:pt x="2614" y="593"/>
                </a:cubicBezTo>
                <a:cubicBezTo>
                  <a:pt x="2716" y="565"/>
                  <a:pt x="2798" y="626"/>
                  <a:pt x="2778" y="675"/>
                </a:cubicBezTo>
                <a:cubicBezTo>
                  <a:pt x="2532" y="1412"/>
                  <a:pt x="2532" y="1412"/>
                  <a:pt x="2532" y="1412"/>
                </a:cubicBezTo>
                <a:cubicBezTo>
                  <a:pt x="3023" y="1412"/>
                  <a:pt x="3023" y="1412"/>
                  <a:pt x="3023" y="1412"/>
                </a:cubicBezTo>
                <a:cubicBezTo>
                  <a:pt x="3091" y="1412"/>
                  <a:pt x="3129" y="1491"/>
                  <a:pt x="3104" y="1576"/>
                </a:cubicBezTo>
                <a:cubicBezTo>
                  <a:pt x="2532" y="2231"/>
                  <a:pt x="2532" y="2231"/>
                  <a:pt x="2532" y="2231"/>
                </a:cubicBezTo>
                <a:cubicBezTo>
                  <a:pt x="3104" y="2313"/>
                  <a:pt x="3104" y="2313"/>
                  <a:pt x="3104" y="2313"/>
                </a:cubicBezTo>
                <a:cubicBezTo>
                  <a:pt x="3158" y="2318"/>
                  <a:pt x="3190" y="2359"/>
                  <a:pt x="3186" y="2395"/>
                </a:cubicBezTo>
                <a:cubicBezTo>
                  <a:pt x="3180" y="2449"/>
                  <a:pt x="3140" y="2481"/>
                  <a:pt x="3104" y="2477"/>
                </a:cubicBezTo>
                <a:cubicBezTo>
                  <a:pt x="2369" y="2395"/>
                  <a:pt x="2369" y="2395"/>
                  <a:pt x="2369" y="2395"/>
                </a:cubicBezTo>
                <a:cubicBezTo>
                  <a:pt x="2300" y="2387"/>
                  <a:pt x="2269" y="2312"/>
                  <a:pt x="2287" y="2231"/>
                </a:cubicBezTo>
                <a:cubicBezTo>
                  <a:pt x="2859" y="1576"/>
                  <a:pt x="2859" y="1576"/>
                  <a:pt x="2859" y="1576"/>
                </a:cubicBezTo>
                <a:cubicBezTo>
                  <a:pt x="2451" y="1576"/>
                  <a:pt x="2451" y="1576"/>
                  <a:pt x="2451" y="1576"/>
                </a:cubicBezTo>
                <a:cubicBezTo>
                  <a:pt x="2396" y="1576"/>
                  <a:pt x="2356" y="1523"/>
                  <a:pt x="2369" y="1494"/>
                </a:cubicBezTo>
                <a:cubicBezTo>
                  <a:pt x="2533" y="839"/>
                  <a:pt x="2533" y="839"/>
                  <a:pt x="2533" y="839"/>
                </a:cubicBezTo>
                <a:cubicBezTo>
                  <a:pt x="2042" y="1248"/>
                  <a:pt x="2042" y="1248"/>
                  <a:pt x="2042" y="1248"/>
                </a:cubicBezTo>
                <a:cubicBezTo>
                  <a:pt x="1963" y="1265"/>
                  <a:pt x="1901" y="1244"/>
                  <a:pt x="1879" y="1166"/>
                </a:cubicBezTo>
                <a:cubicBezTo>
                  <a:pt x="1634" y="348"/>
                  <a:pt x="1634" y="348"/>
                  <a:pt x="1634" y="348"/>
                </a:cubicBezTo>
                <a:cubicBezTo>
                  <a:pt x="1389" y="1003"/>
                  <a:pt x="1389" y="1003"/>
                  <a:pt x="1389" y="1003"/>
                </a:cubicBezTo>
                <a:cubicBezTo>
                  <a:pt x="1367" y="1082"/>
                  <a:pt x="1306" y="1101"/>
                  <a:pt x="1225" y="1085"/>
                </a:cubicBezTo>
                <a:cubicBezTo>
                  <a:pt x="653" y="593"/>
                  <a:pt x="653" y="593"/>
                  <a:pt x="653" y="593"/>
                </a:cubicBezTo>
                <a:cubicBezTo>
                  <a:pt x="899" y="1576"/>
                  <a:pt x="899" y="1576"/>
                  <a:pt x="899" y="1576"/>
                </a:cubicBezTo>
                <a:cubicBezTo>
                  <a:pt x="910" y="1606"/>
                  <a:pt x="871" y="1658"/>
                  <a:pt x="817" y="1658"/>
                </a:cubicBezTo>
                <a:cubicBezTo>
                  <a:pt x="327" y="1658"/>
                  <a:pt x="327" y="1658"/>
                  <a:pt x="327" y="1658"/>
                </a:cubicBezTo>
                <a:close/>
                <a:moveTo>
                  <a:pt x="327" y="1658"/>
                </a:moveTo>
                <a:cubicBezTo>
                  <a:pt x="327" y="1658"/>
                  <a:pt x="327" y="1658"/>
                  <a:pt x="327" y="1658"/>
                </a:cubicBezTo>
              </a:path>
            </a:pathLst>
          </a:custGeom>
          <a:solidFill>
            <a:schemeClr val="bg1"/>
          </a:solidFill>
          <a:ln>
            <a:noFill/>
          </a:ln>
          <a:effectLst>
            <a:outerShdw blurRad="381000" dist="63500" dir="5400000" algn="ctr" rotWithShape="0">
              <a:schemeClr val="accent2">
                <a:alpha val="40000"/>
              </a:schemeClr>
            </a:outerShdw>
          </a:effectLst>
        </p:spPr>
        <p:txBody>
          <a:bodyPr vert="horz" wrap="square" lIns="91440" tIns="45720" rIns="91440" bIns="45720" numCol="1" anchor="t" anchorCtr="0" compatLnSpc="1">
            <a:prstTxWarp prst="textNoShape">
              <a:avLst/>
            </a:prstTxWarp>
          </a:bodyPr>
          <a:lstStyle/>
          <a:p>
            <a:pPr>
              <a:defRPr/>
            </a:pPr>
            <a:endParaRPr lang="zh-CN" altLang="en-US">
              <a:solidFill>
                <a:prstClr val="black"/>
              </a:solidFill>
              <a:cs typeface="+mn-ea"/>
              <a:sym typeface="+mn-lt"/>
            </a:endParaRPr>
          </a:p>
        </p:txBody>
      </p:sp>
      <p:sp>
        <p:nvSpPr>
          <p:cNvPr id="202" name="矩形 201">
            <a:extLst>
              <a:ext uri="{FF2B5EF4-FFF2-40B4-BE49-F238E27FC236}">
                <a16:creationId xmlns="" xmlns:a16="http://schemas.microsoft.com/office/drawing/2014/main" id="{D792D9FA-3C1A-415D-9907-A613DD8B1B86}"/>
              </a:ext>
            </a:extLst>
          </p:cNvPr>
          <p:cNvSpPr/>
          <p:nvPr/>
        </p:nvSpPr>
        <p:spPr>
          <a:xfrm>
            <a:off x="884204" y="1507193"/>
            <a:ext cx="1107996" cy="461665"/>
          </a:xfrm>
          <a:prstGeom prst="rect">
            <a:avLst/>
          </a:prstGeom>
        </p:spPr>
        <p:txBody>
          <a:bodyPr wrap="none">
            <a:spAutoFit/>
          </a:bodyPr>
          <a:lstStyle/>
          <a:p>
            <a:r>
              <a:rPr lang="zh-CN" altLang="en-US" sz="2400" b="1" dirty="0">
                <a:solidFill>
                  <a:schemeClr val="tx1">
                    <a:lumMod val="75000"/>
                    <a:lumOff val="25000"/>
                  </a:schemeClr>
                </a:solidFill>
                <a:latin typeface="+mj-ea"/>
                <a:ea typeface="+mj-ea"/>
                <a:cs typeface="+mn-ea"/>
                <a:sym typeface="+mn-lt"/>
              </a:rPr>
              <a:t>关键词</a:t>
            </a:r>
            <a:endParaRPr lang="zh-CN" altLang="en-US" sz="2400" dirty="0">
              <a:solidFill>
                <a:schemeClr val="tx1">
                  <a:lumMod val="75000"/>
                  <a:lumOff val="25000"/>
                </a:schemeClr>
              </a:solidFill>
              <a:latin typeface="+mj-ea"/>
              <a:ea typeface="+mj-ea"/>
              <a:cs typeface="+mn-ea"/>
              <a:sym typeface="+mn-lt"/>
            </a:endParaRPr>
          </a:p>
        </p:txBody>
      </p:sp>
      <p:sp>
        <p:nvSpPr>
          <p:cNvPr id="203" name="矩形 202">
            <a:extLst>
              <a:ext uri="{FF2B5EF4-FFF2-40B4-BE49-F238E27FC236}">
                <a16:creationId xmlns="" xmlns:a16="http://schemas.microsoft.com/office/drawing/2014/main" id="{6A24A848-FE6E-4C0C-8342-3F4C2102CDB0}"/>
              </a:ext>
            </a:extLst>
          </p:cNvPr>
          <p:cNvSpPr/>
          <p:nvPr/>
        </p:nvSpPr>
        <p:spPr>
          <a:xfrm>
            <a:off x="7147029" y="1507193"/>
            <a:ext cx="1107997" cy="461665"/>
          </a:xfrm>
          <a:prstGeom prst="rect">
            <a:avLst/>
          </a:prstGeom>
        </p:spPr>
        <p:txBody>
          <a:bodyPr wrap="none">
            <a:spAutoFit/>
          </a:bodyPr>
          <a:lstStyle/>
          <a:p>
            <a:pPr algn="r"/>
            <a:r>
              <a:rPr lang="zh-CN" altLang="en-US" sz="2400" b="1" dirty="0">
                <a:solidFill>
                  <a:schemeClr val="tx1">
                    <a:lumMod val="75000"/>
                    <a:lumOff val="25000"/>
                  </a:schemeClr>
                </a:solidFill>
                <a:latin typeface="+mj-ea"/>
                <a:ea typeface="+mj-ea"/>
                <a:cs typeface="+mn-ea"/>
                <a:sym typeface="+mn-lt"/>
              </a:rPr>
              <a:t>关键词</a:t>
            </a:r>
            <a:endParaRPr lang="zh-CN" altLang="en-US" sz="2400" dirty="0">
              <a:solidFill>
                <a:schemeClr val="tx1">
                  <a:lumMod val="75000"/>
                  <a:lumOff val="25000"/>
                </a:schemeClr>
              </a:solidFill>
              <a:latin typeface="+mj-ea"/>
              <a:ea typeface="+mj-ea"/>
              <a:cs typeface="+mn-ea"/>
              <a:sym typeface="+mn-lt"/>
            </a:endParaRPr>
          </a:p>
        </p:txBody>
      </p:sp>
      <p:grpSp>
        <p:nvGrpSpPr>
          <p:cNvPr id="204" name="Group 8">
            <a:extLst>
              <a:ext uri="{FF2B5EF4-FFF2-40B4-BE49-F238E27FC236}">
                <a16:creationId xmlns="" xmlns:a16="http://schemas.microsoft.com/office/drawing/2014/main" id="{19EAB365-9E11-4AF5-8A55-A35E7F8814CB}"/>
              </a:ext>
            </a:extLst>
          </p:cNvPr>
          <p:cNvGrpSpPr>
            <a:grpSpLocks noChangeAspect="1"/>
          </p:cNvGrpSpPr>
          <p:nvPr/>
        </p:nvGrpSpPr>
        <p:grpSpPr bwMode="auto">
          <a:xfrm>
            <a:off x="5987826" y="5380390"/>
            <a:ext cx="240574" cy="223500"/>
            <a:chOff x="-198" y="7"/>
            <a:chExt cx="5763" cy="5354"/>
          </a:xfrm>
          <a:solidFill>
            <a:schemeClr val="bg1"/>
          </a:solidFill>
          <a:effectLst>
            <a:outerShdw blurRad="381000" dist="63500" dir="5400000" algn="ctr" rotWithShape="0">
              <a:schemeClr val="accent2">
                <a:alpha val="40000"/>
              </a:schemeClr>
            </a:outerShdw>
          </a:effectLst>
        </p:grpSpPr>
        <p:sp>
          <p:nvSpPr>
            <p:cNvPr id="205" name="Freeform 9">
              <a:extLst>
                <a:ext uri="{FF2B5EF4-FFF2-40B4-BE49-F238E27FC236}">
                  <a16:creationId xmlns="" xmlns:a16="http://schemas.microsoft.com/office/drawing/2014/main" id="{6E7AFEB9-E326-4937-92AB-784B07C75BD8}"/>
                </a:ext>
              </a:extLst>
            </p:cNvPr>
            <p:cNvSpPr>
              <a:spLocks noEditPoints="1"/>
            </p:cNvSpPr>
            <p:nvPr/>
          </p:nvSpPr>
          <p:spPr bwMode="auto">
            <a:xfrm>
              <a:off x="-198" y="7"/>
              <a:ext cx="5763" cy="5354"/>
            </a:xfrm>
            <a:custGeom>
              <a:avLst/>
              <a:gdLst>
                <a:gd name="T0" fmla="*/ 2221 w 3526"/>
                <a:gd name="T1" fmla="*/ 0 h 3277"/>
                <a:gd name="T2" fmla="*/ 1303 w 3526"/>
                <a:gd name="T3" fmla="*/ 0 h 3277"/>
                <a:gd name="T4" fmla="*/ 1257 w 3526"/>
                <a:gd name="T5" fmla="*/ 19 h 3277"/>
                <a:gd name="T6" fmla="*/ 1238 w 3526"/>
                <a:gd name="T7" fmla="*/ 66 h 3277"/>
                <a:gd name="T8" fmla="*/ 1238 w 3526"/>
                <a:gd name="T9" fmla="*/ 1311 h 3277"/>
                <a:gd name="T10" fmla="*/ 196 w 3526"/>
                <a:gd name="T11" fmla="*/ 2753 h 3277"/>
                <a:gd name="T12" fmla="*/ 393 w 3526"/>
                <a:gd name="T13" fmla="*/ 3277 h 3277"/>
                <a:gd name="T14" fmla="*/ 3132 w 3526"/>
                <a:gd name="T15" fmla="*/ 3277 h 3277"/>
                <a:gd name="T16" fmla="*/ 3329 w 3526"/>
                <a:gd name="T17" fmla="*/ 2753 h 3277"/>
                <a:gd name="T18" fmla="*/ 2286 w 3526"/>
                <a:gd name="T19" fmla="*/ 1311 h 3277"/>
                <a:gd name="T20" fmla="*/ 2286 w 3526"/>
                <a:gd name="T21" fmla="*/ 66 h 3277"/>
                <a:gd name="T22" fmla="*/ 2267 w 3526"/>
                <a:gd name="T23" fmla="*/ 19 h 3277"/>
                <a:gd name="T24" fmla="*/ 2221 w 3526"/>
                <a:gd name="T25" fmla="*/ 0 h 3277"/>
                <a:gd name="T26" fmla="*/ 1081 w 3526"/>
                <a:gd name="T27" fmla="*/ 1754 h 3277"/>
                <a:gd name="T28" fmla="*/ 1346 w 3526"/>
                <a:gd name="T29" fmla="*/ 1387 h 3277"/>
                <a:gd name="T30" fmla="*/ 1371 w 3526"/>
                <a:gd name="T31" fmla="*/ 1353 h 3277"/>
                <a:gd name="T32" fmla="*/ 1371 w 3526"/>
                <a:gd name="T33" fmla="*/ 131 h 3277"/>
                <a:gd name="T34" fmla="*/ 2155 w 3526"/>
                <a:gd name="T35" fmla="*/ 131 h 3277"/>
                <a:gd name="T36" fmla="*/ 2155 w 3526"/>
                <a:gd name="T37" fmla="*/ 1353 h 3277"/>
                <a:gd name="T38" fmla="*/ 2180 w 3526"/>
                <a:gd name="T39" fmla="*/ 1387 h 3277"/>
                <a:gd name="T40" fmla="*/ 2603 w 3526"/>
                <a:gd name="T41" fmla="*/ 1971 h 3277"/>
                <a:gd name="T42" fmla="*/ 2301 w 3526"/>
                <a:gd name="T43" fmla="*/ 2032 h 3277"/>
                <a:gd name="T44" fmla="*/ 2286 w 3526"/>
                <a:gd name="T45" fmla="*/ 2032 h 3277"/>
                <a:gd name="T46" fmla="*/ 1369 w 3526"/>
                <a:gd name="T47" fmla="*/ 1705 h 3277"/>
                <a:gd name="T48" fmla="*/ 1341 w 3526"/>
                <a:gd name="T49" fmla="*/ 1705 h 3277"/>
                <a:gd name="T50" fmla="*/ 1078 w 3526"/>
                <a:gd name="T51" fmla="*/ 1755 h 3277"/>
                <a:gd name="T52" fmla="*/ 1081 w 3526"/>
                <a:gd name="T53" fmla="*/ 1754 h 3277"/>
                <a:gd name="T54" fmla="*/ 392 w 3526"/>
                <a:gd name="T55" fmla="*/ 3146 h 3277"/>
                <a:gd name="T56" fmla="*/ 273 w 3526"/>
                <a:gd name="T57" fmla="*/ 3036 h 3277"/>
                <a:gd name="T58" fmla="*/ 302 w 3526"/>
                <a:gd name="T59" fmla="*/ 2829 h 3277"/>
                <a:gd name="T60" fmla="*/ 987 w 3526"/>
                <a:gd name="T61" fmla="*/ 1884 h 3277"/>
                <a:gd name="T62" fmla="*/ 1369 w 3526"/>
                <a:gd name="T63" fmla="*/ 1835 h 3277"/>
                <a:gd name="T64" fmla="*/ 2286 w 3526"/>
                <a:gd name="T65" fmla="*/ 2163 h 3277"/>
                <a:gd name="T66" fmla="*/ 2700 w 3526"/>
                <a:gd name="T67" fmla="*/ 2108 h 3277"/>
                <a:gd name="T68" fmla="*/ 3219 w 3526"/>
                <a:gd name="T69" fmla="*/ 2825 h 3277"/>
                <a:gd name="T70" fmla="*/ 3248 w 3526"/>
                <a:gd name="T71" fmla="*/ 3060 h 3277"/>
                <a:gd name="T72" fmla="*/ 3132 w 3526"/>
                <a:gd name="T73" fmla="*/ 3146 h 3277"/>
                <a:gd name="T74" fmla="*/ 392 w 3526"/>
                <a:gd name="T75" fmla="*/ 3146 h 3277"/>
                <a:gd name="T76" fmla="*/ 392 w 3526"/>
                <a:gd name="T77" fmla="*/ 3146 h 3277"/>
                <a:gd name="T78" fmla="*/ 392 w 3526"/>
                <a:gd name="T79" fmla="*/ 3146 h 3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6" h="3277">
                  <a:moveTo>
                    <a:pt x="2221" y="0"/>
                  </a:moveTo>
                  <a:cubicBezTo>
                    <a:pt x="1303" y="0"/>
                    <a:pt x="1303" y="0"/>
                    <a:pt x="1303" y="0"/>
                  </a:cubicBezTo>
                  <a:cubicBezTo>
                    <a:pt x="1286" y="0"/>
                    <a:pt x="1269" y="7"/>
                    <a:pt x="1257" y="19"/>
                  </a:cubicBezTo>
                  <a:cubicBezTo>
                    <a:pt x="1245" y="32"/>
                    <a:pt x="1238" y="48"/>
                    <a:pt x="1238" y="66"/>
                  </a:cubicBezTo>
                  <a:cubicBezTo>
                    <a:pt x="1238" y="1311"/>
                    <a:pt x="1238" y="1311"/>
                    <a:pt x="1238" y="1311"/>
                  </a:cubicBezTo>
                  <a:cubicBezTo>
                    <a:pt x="196" y="2753"/>
                    <a:pt x="196" y="2753"/>
                    <a:pt x="196" y="2753"/>
                  </a:cubicBezTo>
                  <a:cubicBezTo>
                    <a:pt x="0" y="3021"/>
                    <a:pt x="248" y="3277"/>
                    <a:pt x="393" y="3277"/>
                  </a:cubicBezTo>
                  <a:cubicBezTo>
                    <a:pt x="3132" y="3277"/>
                    <a:pt x="3132" y="3277"/>
                    <a:pt x="3132" y="3277"/>
                  </a:cubicBezTo>
                  <a:cubicBezTo>
                    <a:pt x="3276" y="3277"/>
                    <a:pt x="3526" y="3069"/>
                    <a:pt x="3329" y="2753"/>
                  </a:cubicBezTo>
                  <a:cubicBezTo>
                    <a:pt x="2286" y="1311"/>
                    <a:pt x="2286" y="1311"/>
                    <a:pt x="2286" y="1311"/>
                  </a:cubicBezTo>
                  <a:cubicBezTo>
                    <a:pt x="2286" y="66"/>
                    <a:pt x="2286" y="66"/>
                    <a:pt x="2286" y="66"/>
                  </a:cubicBezTo>
                  <a:cubicBezTo>
                    <a:pt x="2286" y="48"/>
                    <a:pt x="2279" y="32"/>
                    <a:pt x="2267" y="19"/>
                  </a:cubicBezTo>
                  <a:cubicBezTo>
                    <a:pt x="2255" y="7"/>
                    <a:pt x="2238" y="0"/>
                    <a:pt x="2221" y="0"/>
                  </a:cubicBezTo>
                  <a:close/>
                  <a:moveTo>
                    <a:pt x="1081" y="1754"/>
                  </a:moveTo>
                  <a:cubicBezTo>
                    <a:pt x="1346" y="1387"/>
                    <a:pt x="1346" y="1387"/>
                    <a:pt x="1346" y="1387"/>
                  </a:cubicBezTo>
                  <a:cubicBezTo>
                    <a:pt x="1371" y="1353"/>
                    <a:pt x="1371" y="1353"/>
                    <a:pt x="1371" y="1353"/>
                  </a:cubicBezTo>
                  <a:cubicBezTo>
                    <a:pt x="1371" y="131"/>
                    <a:pt x="1371" y="131"/>
                    <a:pt x="1371" y="131"/>
                  </a:cubicBezTo>
                  <a:cubicBezTo>
                    <a:pt x="2155" y="131"/>
                    <a:pt x="2155" y="131"/>
                    <a:pt x="2155" y="131"/>
                  </a:cubicBezTo>
                  <a:cubicBezTo>
                    <a:pt x="2155" y="1353"/>
                    <a:pt x="2155" y="1353"/>
                    <a:pt x="2155" y="1353"/>
                  </a:cubicBezTo>
                  <a:cubicBezTo>
                    <a:pt x="2180" y="1387"/>
                    <a:pt x="2180" y="1387"/>
                    <a:pt x="2180" y="1387"/>
                  </a:cubicBezTo>
                  <a:cubicBezTo>
                    <a:pt x="2603" y="1971"/>
                    <a:pt x="2603" y="1971"/>
                    <a:pt x="2603" y="1971"/>
                  </a:cubicBezTo>
                  <a:cubicBezTo>
                    <a:pt x="2507" y="2011"/>
                    <a:pt x="2404" y="2032"/>
                    <a:pt x="2301" y="2032"/>
                  </a:cubicBezTo>
                  <a:cubicBezTo>
                    <a:pt x="2286" y="2032"/>
                    <a:pt x="2286" y="2032"/>
                    <a:pt x="2286" y="2032"/>
                  </a:cubicBezTo>
                  <a:cubicBezTo>
                    <a:pt x="2090" y="2032"/>
                    <a:pt x="1582" y="1705"/>
                    <a:pt x="1369" y="1705"/>
                  </a:cubicBezTo>
                  <a:cubicBezTo>
                    <a:pt x="1341" y="1705"/>
                    <a:pt x="1341" y="1705"/>
                    <a:pt x="1341" y="1705"/>
                  </a:cubicBezTo>
                  <a:cubicBezTo>
                    <a:pt x="1251" y="1705"/>
                    <a:pt x="1162" y="1722"/>
                    <a:pt x="1078" y="1755"/>
                  </a:cubicBezTo>
                  <a:lnTo>
                    <a:pt x="1081" y="1754"/>
                  </a:lnTo>
                  <a:close/>
                  <a:moveTo>
                    <a:pt x="392" y="3146"/>
                  </a:moveTo>
                  <a:cubicBezTo>
                    <a:pt x="339" y="3128"/>
                    <a:pt x="295" y="3088"/>
                    <a:pt x="273" y="3036"/>
                  </a:cubicBezTo>
                  <a:cubicBezTo>
                    <a:pt x="241" y="2968"/>
                    <a:pt x="253" y="2886"/>
                    <a:pt x="302" y="2829"/>
                  </a:cubicBezTo>
                  <a:cubicBezTo>
                    <a:pt x="987" y="1884"/>
                    <a:pt x="987" y="1884"/>
                    <a:pt x="987" y="1884"/>
                  </a:cubicBezTo>
                  <a:cubicBezTo>
                    <a:pt x="1113" y="1856"/>
                    <a:pt x="1240" y="1840"/>
                    <a:pt x="1369" y="1835"/>
                  </a:cubicBezTo>
                  <a:cubicBezTo>
                    <a:pt x="1574" y="1835"/>
                    <a:pt x="2079" y="2163"/>
                    <a:pt x="2286" y="2163"/>
                  </a:cubicBezTo>
                  <a:cubicBezTo>
                    <a:pt x="2426" y="2158"/>
                    <a:pt x="2564" y="2139"/>
                    <a:pt x="2700" y="2108"/>
                  </a:cubicBezTo>
                  <a:cubicBezTo>
                    <a:pt x="3219" y="2825"/>
                    <a:pt x="3219" y="2825"/>
                    <a:pt x="3219" y="2825"/>
                  </a:cubicBezTo>
                  <a:cubicBezTo>
                    <a:pt x="3270" y="2892"/>
                    <a:pt x="3281" y="2982"/>
                    <a:pt x="3248" y="3060"/>
                  </a:cubicBezTo>
                  <a:cubicBezTo>
                    <a:pt x="3225" y="3105"/>
                    <a:pt x="3182" y="3137"/>
                    <a:pt x="3132" y="3146"/>
                  </a:cubicBezTo>
                  <a:lnTo>
                    <a:pt x="392" y="3146"/>
                  </a:lnTo>
                  <a:close/>
                  <a:moveTo>
                    <a:pt x="392" y="3146"/>
                  </a:moveTo>
                  <a:cubicBezTo>
                    <a:pt x="392" y="3146"/>
                    <a:pt x="392" y="3146"/>
                    <a:pt x="392" y="314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zh-CN" altLang="en-US">
                <a:solidFill>
                  <a:prstClr val="black"/>
                </a:solidFill>
                <a:cs typeface="+mn-ea"/>
                <a:sym typeface="+mn-lt"/>
              </a:endParaRPr>
            </a:p>
          </p:txBody>
        </p:sp>
        <p:sp>
          <p:nvSpPr>
            <p:cNvPr id="206" name="Freeform 10">
              <a:extLst>
                <a:ext uri="{FF2B5EF4-FFF2-40B4-BE49-F238E27FC236}">
                  <a16:creationId xmlns="" xmlns:a16="http://schemas.microsoft.com/office/drawing/2014/main" id="{821D2DE2-5964-4F83-BD45-C43C1B0D1E8D}"/>
                </a:ext>
              </a:extLst>
            </p:cNvPr>
            <p:cNvSpPr>
              <a:spLocks noEditPoints="1"/>
            </p:cNvSpPr>
            <p:nvPr/>
          </p:nvSpPr>
          <p:spPr bwMode="auto">
            <a:xfrm>
              <a:off x="1075" y="435"/>
              <a:ext cx="3213" cy="4390"/>
            </a:xfrm>
            <a:custGeom>
              <a:avLst/>
              <a:gdLst>
                <a:gd name="T0" fmla="*/ 852 w 1966"/>
                <a:gd name="T1" fmla="*/ 1901 h 2687"/>
                <a:gd name="T2" fmla="*/ 721 w 1966"/>
                <a:gd name="T3" fmla="*/ 2032 h 2687"/>
                <a:gd name="T4" fmla="*/ 852 w 1966"/>
                <a:gd name="T5" fmla="*/ 2163 h 2687"/>
                <a:gd name="T6" fmla="*/ 983 w 1966"/>
                <a:gd name="T7" fmla="*/ 2032 h 2687"/>
                <a:gd name="T8" fmla="*/ 945 w 1966"/>
                <a:gd name="T9" fmla="*/ 1939 h 2687"/>
                <a:gd name="T10" fmla="*/ 852 w 1966"/>
                <a:gd name="T11" fmla="*/ 1901 h 2687"/>
                <a:gd name="T12" fmla="*/ 295 w 1966"/>
                <a:gd name="T13" fmla="*/ 2097 h 2687"/>
                <a:gd name="T14" fmla="*/ 0 w 1966"/>
                <a:gd name="T15" fmla="*/ 2392 h 2687"/>
                <a:gd name="T16" fmla="*/ 295 w 1966"/>
                <a:gd name="T17" fmla="*/ 2687 h 2687"/>
                <a:gd name="T18" fmla="*/ 590 w 1966"/>
                <a:gd name="T19" fmla="*/ 2392 h 2687"/>
                <a:gd name="T20" fmla="*/ 295 w 1966"/>
                <a:gd name="T21" fmla="*/ 2097 h 2687"/>
                <a:gd name="T22" fmla="*/ 295 w 1966"/>
                <a:gd name="T23" fmla="*/ 2556 h 2687"/>
                <a:gd name="T24" fmla="*/ 131 w 1966"/>
                <a:gd name="T25" fmla="*/ 2392 h 2687"/>
                <a:gd name="T26" fmla="*/ 295 w 1966"/>
                <a:gd name="T27" fmla="*/ 2228 h 2687"/>
                <a:gd name="T28" fmla="*/ 459 w 1966"/>
                <a:gd name="T29" fmla="*/ 2392 h 2687"/>
                <a:gd name="T30" fmla="*/ 411 w 1966"/>
                <a:gd name="T31" fmla="*/ 2508 h 2687"/>
                <a:gd name="T32" fmla="*/ 295 w 1966"/>
                <a:gd name="T33" fmla="*/ 2556 h 2687"/>
                <a:gd name="T34" fmla="*/ 1737 w 1966"/>
                <a:gd name="T35" fmla="*/ 2163 h 2687"/>
                <a:gd name="T36" fmla="*/ 1507 w 1966"/>
                <a:gd name="T37" fmla="*/ 2392 h 2687"/>
                <a:gd name="T38" fmla="*/ 1737 w 1966"/>
                <a:gd name="T39" fmla="*/ 2622 h 2687"/>
                <a:gd name="T40" fmla="*/ 1966 w 1966"/>
                <a:gd name="T41" fmla="*/ 2392 h 2687"/>
                <a:gd name="T42" fmla="*/ 1899 w 1966"/>
                <a:gd name="T43" fmla="*/ 2230 h 2687"/>
                <a:gd name="T44" fmla="*/ 1737 w 1966"/>
                <a:gd name="T45" fmla="*/ 2163 h 2687"/>
                <a:gd name="T46" fmla="*/ 1737 w 1966"/>
                <a:gd name="T47" fmla="*/ 2491 h 2687"/>
                <a:gd name="T48" fmla="*/ 1638 w 1966"/>
                <a:gd name="T49" fmla="*/ 2392 h 2687"/>
                <a:gd name="T50" fmla="*/ 1737 w 1966"/>
                <a:gd name="T51" fmla="*/ 2294 h 2687"/>
                <a:gd name="T52" fmla="*/ 1835 w 1966"/>
                <a:gd name="T53" fmla="*/ 2392 h 2687"/>
                <a:gd name="T54" fmla="*/ 1806 w 1966"/>
                <a:gd name="T55" fmla="*/ 2462 h 2687"/>
                <a:gd name="T56" fmla="*/ 1737 w 1966"/>
                <a:gd name="T57" fmla="*/ 2491 h 2687"/>
                <a:gd name="T58" fmla="*/ 1180 w 1966"/>
                <a:gd name="T59" fmla="*/ 0 h 2687"/>
                <a:gd name="T60" fmla="*/ 1133 w 1966"/>
                <a:gd name="T61" fmla="*/ 19 h 2687"/>
                <a:gd name="T62" fmla="*/ 1114 w 1966"/>
                <a:gd name="T63" fmla="*/ 66 h 2687"/>
                <a:gd name="T64" fmla="*/ 1114 w 1966"/>
                <a:gd name="T65" fmla="*/ 590 h 2687"/>
                <a:gd name="T66" fmla="*/ 1180 w 1966"/>
                <a:gd name="T67" fmla="*/ 656 h 2687"/>
                <a:gd name="T68" fmla="*/ 1245 w 1966"/>
                <a:gd name="T69" fmla="*/ 590 h 2687"/>
                <a:gd name="T70" fmla="*/ 1245 w 1966"/>
                <a:gd name="T71" fmla="*/ 66 h 2687"/>
                <a:gd name="T72" fmla="*/ 1226 w 1966"/>
                <a:gd name="T73" fmla="*/ 19 h 2687"/>
                <a:gd name="T74" fmla="*/ 1180 w 1966"/>
                <a:gd name="T75" fmla="*/ 0 h 2687"/>
                <a:gd name="T76" fmla="*/ 1180 w 1966"/>
                <a:gd name="T77" fmla="*/ 787 h 2687"/>
                <a:gd name="T78" fmla="*/ 1114 w 1966"/>
                <a:gd name="T79" fmla="*/ 852 h 2687"/>
                <a:gd name="T80" fmla="*/ 1180 w 1966"/>
                <a:gd name="T81" fmla="*/ 918 h 2687"/>
                <a:gd name="T82" fmla="*/ 1245 w 1966"/>
                <a:gd name="T83" fmla="*/ 852 h 2687"/>
                <a:gd name="T84" fmla="*/ 1226 w 1966"/>
                <a:gd name="T85" fmla="*/ 806 h 2687"/>
                <a:gd name="T86" fmla="*/ 1180 w 1966"/>
                <a:gd name="T87" fmla="*/ 787 h 2687"/>
                <a:gd name="T88" fmla="*/ 1180 w 1966"/>
                <a:gd name="T89" fmla="*/ 787 h 2687"/>
                <a:gd name="T90" fmla="*/ 1180 w 1966"/>
                <a:gd name="T91" fmla="*/ 787 h 2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66" h="2687">
                  <a:moveTo>
                    <a:pt x="852" y="1901"/>
                  </a:moveTo>
                  <a:cubicBezTo>
                    <a:pt x="779" y="1901"/>
                    <a:pt x="721" y="1959"/>
                    <a:pt x="721" y="2032"/>
                  </a:cubicBezTo>
                  <a:cubicBezTo>
                    <a:pt x="721" y="2104"/>
                    <a:pt x="779" y="2163"/>
                    <a:pt x="852" y="2163"/>
                  </a:cubicBezTo>
                  <a:cubicBezTo>
                    <a:pt x="924" y="2163"/>
                    <a:pt x="983" y="2104"/>
                    <a:pt x="983" y="2032"/>
                  </a:cubicBezTo>
                  <a:cubicBezTo>
                    <a:pt x="983" y="1997"/>
                    <a:pt x="969" y="1964"/>
                    <a:pt x="945" y="1939"/>
                  </a:cubicBezTo>
                  <a:cubicBezTo>
                    <a:pt x="920" y="1915"/>
                    <a:pt x="887" y="1901"/>
                    <a:pt x="852" y="1901"/>
                  </a:cubicBezTo>
                  <a:close/>
                  <a:moveTo>
                    <a:pt x="295" y="2097"/>
                  </a:moveTo>
                  <a:cubicBezTo>
                    <a:pt x="132" y="2097"/>
                    <a:pt x="0" y="2229"/>
                    <a:pt x="0" y="2392"/>
                  </a:cubicBezTo>
                  <a:cubicBezTo>
                    <a:pt x="0" y="2555"/>
                    <a:pt x="132" y="2687"/>
                    <a:pt x="295" y="2687"/>
                  </a:cubicBezTo>
                  <a:cubicBezTo>
                    <a:pt x="458" y="2687"/>
                    <a:pt x="590" y="2555"/>
                    <a:pt x="590" y="2392"/>
                  </a:cubicBezTo>
                  <a:cubicBezTo>
                    <a:pt x="590" y="2229"/>
                    <a:pt x="458" y="2097"/>
                    <a:pt x="295" y="2097"/>
                  </a:cubicBezTo>
                  <a:close/>
                  <a:moveTo>
                    <a:pt x="295" y="2556"/>
                  </a:moveTo>
                  <a:cubicBezTo>
                    <a:pt x="204" y="2556"/>
                    <a:pt x="131" y="2483"/>
                    <a:pt x="131" y="2392"/>
                  </a:cubicBezTo>
                  <a:cubicBezTo>
                    <a:pt x="131" y="2302"/>
                    <a:pt x="204" y="2228"/>
                    <a:pt x="295" y="2228"/>
                  </a:cubicBezTo>
                  <a:cubicBezTo>
                    <a:pt x="385" y="2228"/>
                    <a:pt x="459" y="2302"/>
                    <a:pt x="459" y="2392"/>
                  </a:cubicBezTo>
                  <a:cubicBezTo>
                    <a:pt x="459" y="2436"/>
                    <a:pt x="441" y="2477"/>
                    <a:pt x="411" y="2508"/>
                  </a:cubicBezTo>
                  <a:cubicBezTo>
                    <a:pt x="380" y="2539"/>
                    <a:pt x="338" y="2556"/>
                    <a:pt x="295" y="2556"/>
                  </a:cubicBezTo>
                  <a:close/>
                  <a:moveTo>
                    <a:pt x="1737" y="2163"/>
                  </a:moveTo>
                  <a:cubicBezTo>
                    <a:pt x="1610" y="2163"/>
                    <a:pt x="1507" y="2266"/>
                    <a:pt x="1507" y="2392"/>
                  </a:cubicBezTo>
                  <a:cubicBezTo>
                    <a:pt x="1507" y="2519"/>
                    <a:pt x="1610" y="2622"/>
                    <a:pt x="1737" y="2622"/>
                  </a:cubicBezTo>
                  <a:cubicBezTo>
                    <a:pt x="1863" y="2622"/>
                    <a:pt x="1966" y="2519"/>
                    <a:pt x="1966" y="2392"/>
                  </a:cubicBezTo>
                  <a:cubicBezTo>
                    <a:pt x="1966" y="2331"/>
                    <a:pt x="1942" y="2273"/>
                    <a:pt x="1899" y="2230"/>
                  </a:cubicBezTo>
                  <a:cubicBezTo>
                    <a:pt x="1856" y="2187"/>
                    <a:pt x="1797" y="2163"/>
                    <a:pt x="1737" y="2163"/>
                  </a:cubicBezTo>
                  <a:close/>
                  <a:moveTo>
                    <a:pt x="1737" y="2491"/>
                  </a:moveTo>
                  <a:cubicBezTo>
                    <a:pt x="1682" y="2491"/>
                    <a:pt x="1638" y="2447"/>
                    <a:pt x="1638" y="2392"/>
                  </a:cubicBezTo>
                  <a:cubicBezTo>
                    <a:pt x="1638" y="2338"/>
                    <a:pt x="1682" y="2294"/>
                    <a:pt x="1737" y="2294"/>
                  </a:cubicBezTo>
                  <a:cubicBezTo>
                    <a:pt x="1791" y="2294"/>
                    <a:pt x="1835" y="2338"/>
                    <a:pt x="1835" y="2392"/>
                  </a:cubicBezTo>
                  <a:cubicBezTo>
                    <a:pt x="1835" y="2418"/>
                    <a:pt x="1825" y="2443"/>
                    <a:pt x="1806" y="2462"/>
                  </a:cubicBezTo>
                  <a:cubicBezTo>
                    <a:pt x="1788" y="2480"/>
                    <a:pt x="1763" y="2491"/>
                    <a:pt x="1737" y="2491"/>
                  </a:cubicBezTo>
                  <a:close/>
                  <a:moveTo>
                    <a:pt x="1180" y="0"/>
                  </a:moveTo>
                  <a:cubicBezTo>
                    <a:pt x="1162" y="0"/>
                    <a:pt x="1146" y="7"/>
                    <a:pt x="1133" y="19"/>
                  </a:cubicBezTo>
                  <a:cubicBezTo>
                    <a:pt x="1121" y="32"/>
                    <a:pt x="1114" y="48"/>
                    <a:pt x="1114" y="66"/>
                  </a:cubicBezTo>
                  <a:cubicBezTo>
                    <a:pt x="1114" y="590"/>
                    <a:pt x="1114" y="590"/>
                    <a:pt x="1114" y="590"/>
                  </a:cubicBezTo>
                  <a:cubicBezTo>
                    <a:pt x="1114" y="626"/>
                    <a:pt x="1143" y="656"/>
                    <a:pt x="1180" y="656"/>
                  </a:cubicBezTo>
                  <a:cubicBezTo>
                    <a:pt x="1216" y="656"/>
                    <a:pt x="1245" y="626"/>
                    <a:pt x="1245" y="590"/>
                  </a:cubicBezTo>
                  <a:cubicBezTo>
                    <a:pt x="1245" y="66"/>
                    <a:pt x="1245" y="66"/>
                    <a:pt x="1245" y="66"/>
                  </a:cubicBezTo>
                  <a:cubicBezTo>
                    <a:pt x="1245" y="48"/>
                    <a:pt x="1238" y="32"/>
                    <a:pt x="1226" y="19"/>
                  </a:cubicBezTo>
                  <a:cubicBezTo>
                    <a:pt x="1214" y="7"/>
                    <a:pt x="1197" y="0"/>
                    <a:pt x="1180" y="0"/>
                  </a:cubicBezTo>
                  <a:close/>
                  <a:moveTo>
                    <a:pt x="1180" y="787"/>
                  </a:moveTo>
                  <a:cubicBezTo>
                    <a:pt x="1143" y="787"/>
                    <a:pt x="1114" y="816"/>
                    <a:pt x="1114" y="852"/>
                  </a:cubicBezTo>
                  <a:cubicBezTo>
                    <a:pt x="1114" y="888"/>
                    <a:pt x="1143" y="918"/>
                    <a:pt x="1180" y="918"/>
                  </a:cubicBezTo>
                  <a:cubicBezTo>
                    <a:pt x="1216" y="918"/>
                    <a:pt x="1245" y="888"/>
                    <a:pt x="1245" y="852"/>
                  </a:cubicBezTo>
                  <a:cubicBezTo>
                    <a:pt x="1245" y="835"/>
                    <a:pt x="1238" y="818"/>
                    <a:pt x="1226" y="806"/>
                  </a:cubicBezTo>
                  <a:cubicBezTo>
                    <a:pt x="1214" y="794"/>
                    <a:pt x="1197" y="787"/>
                    <a:pt x="1180" y="787"/>
                  </a:cubicBezTo>
                  <a:close/>
                  <a:moveTo>
                    <a:pt x="1180" y="787"/>
                  </a:moveTo>
                  <a:cubicBezTo>
                    <a:pt x="1180" y="787"/>
                    <a:pt x="1180" y="787"/>
                    <a:pt x="1180" y="78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zh-CN" altLang="en-US">
                <a:solidFill>
                  <a:prstClr val="black"/>
                </a:solidFill>
                <a:cs typeface="+mn-ea"/>
                <a:sym typeface="+mn-lt"/>
              </a:endParaRPr>
            </a:p>
          </p:txBody>
        </p:sp>
      </p:grpSp>
      <p:sp>
        <p:nvSpPr>
          <p:cNvPr id="207" name="Freeform 30">
            <a:extLst>
              <a:ext uri="{FF2B5EF4-FFF2-40B4-BE49-F238E27FC236}">
                <a16:creationId xmlns="" xmlns:a16="http://schemas.microsoft.com/office/drawing/2014/main" id="{8053F7C9-7362-4457-8ADD-F2C93764A539}"/>
              </a:ext>
            </a:extLst>
          </p:cNvPr>
          <p:cNvSpPr>
            <a:spLocks noEditPoints="1"/>
          </p:cNvSpPr>
          <p:nvPr/>
        </p:nvSpPr>
        <p:spPr bwMode="auto">
          <a:xfrm>
            <a:off x="2889393" y="4435403"/>
            <a:ext cx="246546" cy="211556"/>
          </a:xfrm>
          <a:custGeom>
            <a:avLst/>
            <a:gdLst>
              <a:gd name="T0" fmla="*/ 82 w 3268"/>
              <a:gd name="T1" fmla="*/ 2804 h 2804"/>
              <a:gd name="T2" fmla="*/ 0 w 3268"/>
              <a:gd name="T3" fmla="*/ 2722 h 2804"/>
              <a:gd name="T4" fmla="*/ 82 w 3268"/>
              <a:gd name="T5" fmla="*/ 2640 h 2804"/>
              <a:gd name="T6" fmla="*/ 3186 w 3268"/>
              <a:gd name="T7" fmla="*/ 2640 h 2804"/>
              <a:gd name="T8" fmla="*/ 3268 w 3268"/>
              <a:gd name="T9" fmla="*/ 2722 h 2804"/>
              <a:gd name="T10" fmla="*/ 3186 w 3268"/>
              <a:gd name="T11" fmla="*/ 2804 h 2804"/>
              <a:gd name="T12" fmla="*/ 82 w 3268"/>
              <a:gd name="T13" fmla="*/ 2804 h 2804"/>
              <a:gd name="T14" fmla="*/ 327 w 3268"/>
              <a:gd name="T15" fmla="*/ 1658 h 2804"/>
              <a:gd name="T16" fmla="*/ 817 w 3268"/>
              <a:gd name="T17" fmla="*/ 2149 h 2804"/>
              <a:gd name="T18" fmla="*/ 735 w 3268"/>
              <a:gd name="T19" fmla="*/ 2313 h 2804"/>
              <a:gd name="T20" fmla="*/ 164 w 3268"/>
              <a:gd name="T21" fmla="*/ 2477 h 2804"/>
              <a:gd name="T22" fmla="*/ 82 w 3268"/>
              <a:gd name="T23" fmla="*/ 2395 h 2804"/>
              <a:gd name="T24" fmla="*/ 164 w 3268"/>
              <a:gd name="T25" fmla="*/ 2313 h 2804"/>
              <a:gd name="T26" fmla="*/ 572 w 3268"/>
              <a:gd name="T27" fmla="*/ 2149 h 2804"/>
              <a:gd name="T28" fmla="*/ 82 w 3268"/>
              <a:gd name="T29" fmla="*/ 1658 h 2804"/>
              <a:gd name="T30" fmla="*/ 163 w 3268"/>
              <a:gd name="T31" fmla="*/ 1494 h 2804"/>
              <a:gd name="T32" fmla="*/ 735 w 3268"/>
              <a:gd name="T33" fmla="*/ 1494 h 2804"/>
              <a:gd name="T34" fmla="*/ 409 w 3268"/>
              <a:gd name="T35" fmla="*/ 429 h 2804"/>
              <a:gd name="T36" fmla="*/ 572 w 3268"/>
              <a:gd name="T37" fmla="*/ 348 h 2804"/>
              <a:gd name="T38" fmla="*/ 1308 w 3268"/>
              <a:gd name="T39" fmla="*/ 839 h 2804"/>
              <a:gd name="T40" fmla="*/ 1553 w 3268"/>
              <a:gd name="T41" fmla="*/ 102 h 2804"/>
              <a:gd name="T42" fmla="*/ 1716 w 3268"/>
              <a:gd name="T43" fmla="*/ 102 h 2804"/>
              <a:gd name="T44" fmla="*/ 2042 w 3268"/>
              <a:gd name="T45" fmla="*/ 1003 h 2804"/>
              <a:gd name="T46" fmla="*/ 2614 w 3268"/>
              <a:gd name="T47" fmla="*/ 593 h 2804"/>
              <a:gd name="T48" fmla="*/ 2778 w 3268"/>
              <a:gd name="T49" fmla="*/ 675 h 2804"/>
              <a:gd name="T50" fmla="*/ 2532 w 3268"/>
              <a:gd name="T51" fmla="*/ 1412 h 2804"/>
              <a:gd name="T52" fmla="*/ 3023 w 3268"/>
              <a:gd name="T53" fmla="*/ 1412 h 2804"/>
              <a:gd name="T54" fmla="*/ 3104 w 3268"/>
              <a:gd name="T55" fmla="*/ 1576 h 2804"/>
              <a:gd name="T56" fmla="*/ 2532 w 3268"/>
              <a:gd name="T57" fmla="*/ 2231 h 2804"/>
              <a:gd name="T58" fmla="*/ 3104 w 3268"/>
              <a:gd name="T59" fmla="*/ 2313 h 2804"/>
              <a:gd name="T60" fmla="*/ 3186 w 3268"/>
              <a:gd name="T61" fmla="*/ 2395 h 2804"/>
              <a:gd name="T62" fmla="*/ 3104 w 3268"/>
              <a:gd name="T63" fmla="*/ 2477 h 2804"/>
              <a:gd name="T64" fmla="*/ 2369 w 3268"/>
              <a:gd name="T65" fmla="*/ 2395 h 2804"/>
              <a:gd name="T66" fmla="*/ 2287 w 3268"/>
              <a:gd name="T67" fmla="*/ 2231 h 2804"/>
              <a:gd name="T68" fmla="*/ 2859 w 3268"/>
              <a:gd name="T69" fmla="*/ 1576 h 2804"/>
              <a:gd name="T70" fmla="*/ 2451 w 3268"/>
              <a:gd name="T71" fmla="*/ 1576 h 2804"/>
              <a:gd name="T72" fmla="*/ 2369 w 3268"/>
              <a:gd name="T73" fmla="*/ 1494 h 2804"/>
              <a:gd name="T74" fmla="*/ 2533 w 3268"/>
              <a:gd name="T75" fmla="*/ 839 h 2804"/>
              <a:gd name="T76" fmla="*/ 2042 w 3268"/>
              <a:gd name="T77" fmla="*/ 1248 h 2804"/>
              <a:gd name="T78" fmla="*/ 1879 w 3268"/>
              <a:gd name="T79" fmla="*/ 1166 h 2804"/>
              <a:gd name="T80" fmla="*/ 1634 w 3268"/>
              <a:gd name="T81" fmla="*/ 348 h 2804"/>
              <a:gd name="T82" fmla="*/ 1389 w 3268"/>
              <a:gd name="T83" fmla="*/ 1003 h 2804"/>
              <a:gd name="T84" fmla="*/ 1225 w 3268"/>
              <a:gd name="T85" fmla="*/ 1085 h 2804"/>
              <a:gd name="T86" fmla="*/ 653 w 3268"/>
              <a:gd name="T87" fmla="*/ 593 h 2804"/>
              <a:gd name="T88" fmla="*/ 899 w 3268"/>
              <a:gd name="T89" fmla="*/ 1576 h 2804"/>
              <a:gd name="T90" fmla="*/ 817 w 3268"/>
              <a:gd name="T91" fmla="*/ 1658 h 2804"/>
              <a:gd name="T92" fmla="*/ 327 w 3268"/>
              <a:gd name="T93" fmla="*/ 1658 h 2804"/>
              <a:gd name="T94" fmla="*/ 327 w 3268"/>
              <a:gd name="T95" fmla="*/ 1658 h 2804"/>
              <a:gd name="T96" fmla="*/ 327 w 3268"/>
              <a:gd name="T97" fmla="*/ 1658 h 2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68" h="2804">
                <a:moveTo>
                  <a:pt x="82" y="2804"/>
                </a:moveTo>
                <a:cubicBezTo>
                  <a:pt x="36" y="2804"/>
                  <a:pt x="0" y="2767"/>
                  <a:pt x="0" y="2722"/>
                </a:cubicBezTo>
                <a:cubicBezTo>
                  <a:pt x="0" y="2677"/>
                  <a:pt x="36" y="2640"/>
                  <a:pt x="82" y="2640"/>
                </a:cubicBezTo>
                <a:cubicBezTo>
                  <a:pt x="3186" y="2640"/>
                  <a:pt x="3186" y="2640"/>
                  <a:pt x="3186" y="2640"/>
                </a:cubicBezTo>
                <a:cubicBezTo>
                  <a:pt x="3231" y="2640"/>
                  <a:pt x="3268" y="2677"/>
                  <a:pt x="3268" y="2722"/>
                </a:cubicBezTo>
                <a:cubicBezTo>
                  <a:pt x="3268" y="2767"/>
                  <a:pt x="3231" y="2804"/>
                  <a:pt x="3186" y="2804"/>
                </a:cubicBezTo>
                <a:lnTo>
                  <a:pt x="82" y="2804"/>
                </a:lnTo>
                <a:close/>
                <a:moveTo>
                  <a:pt x="327" y="1658"/>
                </a:moveTo>
                <a:cubicBezTo>
                  <a:pt x="817" y="2149"/>
                  <a:pt x="817" y="2149"/>
                  <a:pt x="817" y="2149"/>
                </a:cubicBezTo>
                <a:cubicBezTo>
                  <a:pt x="837" y="2223"/>
                  <a:pt x="816" y="2294"/>
                  <a:pt x="735" y="2313"/>
                </a:cubicBezTo>
                <a:cubicBezTo>
                  <a:pt x="164" y="2477"/>
                  <a:pt x="164" y="2477"/>
                  <a:pt x="164" y="2477"/>
                </a:cubicBezTo>
                <a:cubicBezTo>
                  <a:pt x="143" y="2486"/>
                  <a:pt x="97" y="2461"/>
                  <a:pt x="82" y="2395"/>
                </a:cubicBezTo>
                <a:cubicBezTo>
                  <a:pt x="73" y="2373"/>
                  <a:pt x="98" y="2328"/>
                  <a:pt x="164" y="2313"/>
                </a:cubicBezTo>
                <a:cubicBezTo>
                  <a:pt x="572" y="2149"/>
                  <a:pt x="572" y="2149"/>
                  <a:pt x="572" y="2149"/>
                </a:cubicBezTo>
                <a:cubicBezTo>
                  <a:pt x="82" y="1658"/>
                  <a:pt x="82" y="1658"/>
                  <a:pt x="82" y="1658"/>
                </a:cubicBezTo>
                <a:cubicBezTo>
                  <a:pt x="56" y="1577"/>
                  <a:pt x="93" y="1494"/>
                  <a:pt x="163" y="1494"/>
                </a:cubicBezTo>
                <a:cubicBezTo>
                  <a:pt x="735" y="1494"/>
                  <a:pt x="735" y="1494"/>
                  <a:pt x="735" y="1494"/>
                </a:cubicBezTo>
                <a:cubicBezTo>
                  <a:pt x="409" y="429"/>
                  <a:pt x="409" y="429"/>
                  <a:pt x="409" y="429"/>
                </a:cubicBezTo>
                <a:cubicBezTo>
                  <a:pt x="393" y="378"/>
                  <a:pt x="476" y="318"/>
                  <a:pt x="572" y="348"/>
                </a:cubicBezTo>
                <a:cubicBezTo>
                  <a:pt x="1308" y="839"/>
                  <a:pt x="1308" y="839"/>
                  <a:pt x="1308" y="839"/>
                </a:cubicBezTo>
                <a:cubicBezTo>
                  <a:pt x="1553" y="102"/>
                  <a:pt x="1553" y="102"/>
                  <a:pt x="1553" y="102"/>
                </a:cubicBezTo>
                <a:cubicBezTo>
                  <a:pt x="1584" y="0"/>
                  <a:pt x="1689" y="3"/>
                  <a:pt x="1716" y="102"/>
                </a:cubicBezTo>
                <a:cubicBezTo>
                  <a:pt x="2042" y="1003"/>
                  <a:pt x="2042" y="1003"/>
                  <a:pt x="2042" y="1003"/>
                </a:cubicBezTo>
                <a:cubicBezTo>
                  <a:pt x="2614" y="593"/>
                  <a:pt x="2614" y="593"/>
                  <a:pt x="2614" y="593"/>
                </a:cubicBezTo>
                <a:cubicBezTo>
                  <a:pt x="2716" y="565"/>
                  <a:pt x="2798" y="626"/>
                  <a:pt x="2778" y="675"/>
                </a:cubicBezTo>
                <a:cubicBezTo>
                  <a:pt x="2532" y="1412"/>
                  <a:pt x="2532" y="1412"/>
                  <a:pt x="2532" y="1412"/>
                </a:cubicBezTo>
                <a:cubicBezTo>
                  <a:pt x="3023" y="1412"/>
                  <a:pt x="3023" y="1412"/>
                  <a:pt x="3023" y="1412"/>
                </a:cubicBezTo>
                <a:cubicBezTo>
                  <a:pt x="3091" y="1412"/>
                  <a:pt x="3129" y="1491"/>
                  <a:pt x="3104" y="1576"/>
                </a:cubicBezTo>
                <a:cubicBezTo>
                  <a:pt x="2532" y="2231"/>
                  <a:pt x="2532" y="2231"/>
                  <a:pt x="2532" y="2231"/>
                </a:cubicBezTo>
                <a:cubicBezTo>
                  <a:pt x="3104" y="2313"/>
                  <a:pt x="3104" y="2313"/>
                  <a:pt x="3104" y="2313"/>
                </a:cubicBezTo>
                <a:cubicBezTo>
                  <a:pt x="3158" y="2318"/>
                  <a:pt x="3190" y="2359"/>
                  <a:pt x="3186" y="2395"/>
                </a:cubicBezTo>
                <a:cubicBezTo>
                  <a:pt x="3180" y="2449"/>
                  <a:pt x="3140" y="2481"/>
                  <a:pt x="3104" y="2477"/>
                </a:cubicBezTo>
                <a:cubicBezTo>
                  <a:pt x="2369" y="2395"/>
                  <a:pt x="2369" y="2395"/>
                  <a:pt x="2369" y="2395"/>
                </a:cubicBezTo>
                <a:cubicBezTo>
                  <a:pt x="2300" y="2387"/>
                  <a:pt x="2269" y="2312"/>
                  <a:pt x="2287" y="2231"/>
                </a:cubicBezTo>
                <a:cubicBezTo>
                  <a:pt x="2859" y="1576"/>
                  <a:pt x="2859" y="1576"/>
                  <a:pt x="2859" y="1576"/>
                </a:cubicBezTo>
                <a:cubicBezTo>
                  <a:pt x="2451" y="1576"/>
                  <a:pt x="2451" y="1576"/>
                  <a:pt x="2451" y="1576"/>
                </a:cubicBezTo>
                <a:cubicBezTo>
                  <a:pt x="2396" y="1576"/>
                  <a:pt x="2356" y="1523"/>
                  <a:pt x="2369" y="1494"/>
                </a:cubicBezTo>
                <a:cubicBezTo>
                  <a:pt x="2533" y="839"/>
                  <a:pt x="2533" y="839"/>
                  <a:pt x="2533" y="839"/>
                </a:cubicBezTo>
                <a:cubicBezTo>
                  <a:pt x="2042" y="1248"/>
                  <a:pt x="2042" y="1248"/>
                  <a:pt x="2042" y="1248"/>
                </a:cubicBezTo>
                <a:cubicBezTo>
                  <a:pt x="1963" y="1265"/>
                  <a:pt x="1901" y="1244"/>
                  <a:pt x="1879" y="1166"/>
                </a:cubicBezTo>
                <a:cubicBezTo>
                  <a:pt x="1634" y="348"/>
                  <a:pt x="1634" y="348"/>
                  <a:pt x="1634" y="348"/>
                </a:cubicBezTo>
                <a:cubicBezTo>
                  <a:pt x="1389" y="1003"/>
                  <a:pt x="1389" y="1003"/>
                  <a:pt x="1389" y="1003"/>
                </a:cubicBezTo>
                <a:cubicBezTo>
                  <a:pt x="1367" y="1082"/>
                  <a:pt x="1306" y="1101"/>
                  <a:pt x="1225" y="1085"/>
                </a:cubicBezTo>
                <a:cubicBezTo>
                  <a:pt x="653" y="593"/>
                  <a:pt x="653" y="593"/>
                  <a:pt x="653" y="593"/>
                </a:cubicBezTo>
                <a:cubicBezTo>
                  <a:pt x="899" y="1576"/>
                  <a:pt x="899" y="1576"/>
                  <a:pt x="899" y="1576"/>
                </a:cubicBezTo>
                <a:cubicBezTo>
                  <a:pt x="910" y="1606"/>
                  <a:pt x="871" y="1658"/>
                  <a:pt x="817" y="1658"/>
                </a:cubicBezTo>
                <a:cubicBezTo>
                  <a:pt x="327" y="1658"/>
                  <a:pt x="327" y="1658"/>
                  <a:pt x="327" y="1658"/>
                </a:cubicBezTo>
                <a:close/>
                <a:moveTo>
                  <a:pt x="327" y="1658"/>
                </a:moveTo>
                <a:cubicBezTo>
                  <a:pt x="327" y="1658"/>
                  <a:pt x="327" y="1658"/>
                  <a:pt x="327" y="1658"/>
                </a:cubicBezTo>
              </a:path>
            </a:pathLst>
          </a:custGeom>
          <a:solidFill>
            <a:schemeClr val="bg1"/>
          </a:solidFill>
          <a:ln>
            <a:noFill/>
          </a:ln>
          <a:effectLst>
            <a:outerShdw blurRad="381000" dist="63500" dir="5400000" algn="ctr" rotWithShape="0">
              <a:schemeClr val="accent1">
                <a:alpha val="40000"/>
              </a:schemeClr>
            </a:outerShdw>
          </a:effectLst>
        </p:spPr>
        <p:txBody>
          <a:bodyPr vert="horz" wrap="square" lIns="91440" tIns="45720" rIns="91440" bIns="45720" numCol="1" anchor="t" anchorCtr="0" compatLnSpc="1">
            <a:prstTxWarp prst="textNoShape">
              <a:avLst/>
            </a:prstTxWarp>
          </a:bodyPr>
          <a:lstStyle/>
          <a:p>
            <a:pPr>
              <a:defRPr/>
            </a:pPr>
            <a:endParaRPr lang="zh-CN" altLang="en-US">
              <a:solidFill>
                <a:prstClr val="black"/>
              </a:solidFill>
              <a:cs typeface="+mn-ea"/>
              <a:sym typeface="+mn-lt"/>
            </a:endParaRPr>
          </a:p>
        </p:txBody>
      </p:sp>
      <p:sp>
        <p:nvSpPr>
          <p:cNvPr id="208" name="flowchart-document_31610">
            <a:extLst>
              <a:ext uri="{FF2B5EF4-FFF2-40B4-BE49-F238E27FC236}">
                <a16:creationId xmlns="" xmlns:a16="http://schemas.microsoft.com/office/drawing/2014/main" id="{F7616478-D521-4018-9473-BAEDCC87E86C}"/>
              </a:ext>
            </a:extLst>
          </p:cNvPr>
          <p:cNvSpPr>
            <a:spLocks noChangeAspect="1"/>
          </p:cNvSpPr>
          <p:nvPr/>
        </p:nvSpPr>
        <p:spPr bwMode="auto">
          <a:xfrm>
            <a:off x="2909194" y="2516057"/>
            <a:ext cx="190062" cy="224198"/>
          </a:xfrm>
          <a:custGeom>
            <a:avLst/>
            <a:gdLst>
              <a:gd name="connsiteX0" fmla="*/ 423039 w 512728"/>
              <a:gd name="connsiteY0" fmla="*/ 515551 h 604816"/>
              <a:gd name="connsiteX1" fmla="*/ 497133 w 512728"/>
              <a:gd name="connsiteY1" fmla="*/ 515551 h 604816"/>
              <a:gd name="connsiteX2" fmla="*/ 423039 w 512728"/>
              <a:gd name="connsiteY2" fmla="*/ 589574 h 604816"/>
              <a:gd name="connsiteX3" fmla="*/ 92017 w 512728"/>
              <a:gd name="connsiteY3" fmla="*/ 399259 h 604816"/>
              <a:gd name="connsiteX4" fmla="*/ 199629 w 512728"/>
              <a:gd name="connsiteY4" fmla="*/ 399259 h 604816"/>
              <a:gd name="connsiteX5" fmla="*/ 199629 w 512728"/>
              <a:gd name="connsiteY5" fmla="*/ 446185 h 604816"/>
              <a:gd name="connsiteX6" fmla="*/ 92017 w 512728"/>
              <a:gd name="connsiteY6" fmla="*/ 446185 h 604816"/>
              <a:gd name="connsiteX7" fmla="*/ 92017 w 512728"/>
              <a:gd name="connsiteY7" fmla="*/ 302373 h 604816"/>
              <a:gd name="connsiteX8" fmla="*/ 199629 w 512728"/>
              <a:gd name="connsiteY8" fmla="*/ 302373 h 604816"/>
              <a:gd name="connsiteX9" fmla="*/ 199629 w 512728"/>
              <a:gd name="connsiteY9" fmla="*/ 349297 h 604816"/>
              <a:gd name="connsiteX10" fmla="*/ 150293 w 512728"/>
              <a:gd name="connsiteY10" fmla="*/ 349297 h 604816"/>
              <a:gd name="connsiteX11" fmla="*/ 150293 w 512728"/>
              <a:gd name="connsiteY11" fmla="*/ 365158 h 604816"/>
              <a:gd name="connsiteX12" fmla="*/ 158571 w 512728"/>
              <a:gd name="connsiteY12" fmla="*/ 365158 h 604816"/>
              <a:gd name="connsiteX13" fmla="*/ 145657 w 512728"/>
              <a:gd name="connsiteY13" fmla="*/ 390933 h 604816"/>
              <a:gd name="connsiteX14" fmla="*/ 132744 w 512728"/>
              <a:gd name="connsiteY14" fmla="*/ 365158 h 604816"/>
              <a:gd name="connsiteX15" fmla="*/ 141353 w 512728"/>
              <a:gd name="connsiteY15" fmla="*/ 365158 h 604816"/>
              <a:gd name="connsiteX16" fmla="*/ 141353 w 512728"/>
              <a:gd name="connsiteY16" fmla="*/ 349297 h 604816"/>
              <a:gd name="connsiteX17" fmla="*/ 92017 w 512728"/>
              <a:gd name="connsiteY17" fmla="*/ 349297 h 604816"/>
              <a:gd name="connsiteX18" fmla="*/ 92017 w 512728"/>
              <a:gd name="connsiteY18" fmla="*/ 205557 h 604816"/>
              <a:gd name="connsiteX19" fmla="*/ 199629 w 512728"/>
              <a:gd name="connsiteY19" fmla="*/ 205557 h 604816"/>
              <a:gd name="connsiteX20" fmla="*/ 199629 w 512728"/>
              <a:gd name="connsiteY20" fmla="*/ 252504 h 604816"/>
              <a:gd name="connsiteX21" fmla="*/ 150293 w 512728"/>
              <a:gd name="connsiteY21" fmla="*/ 252504 h 604816"/>
              <a:gd name="connsiteX22" fmla="*/ 150293 w 512728"/>
              <a:gd name="connsiteY22" fmla="*/ 269034 h 604816"/>
              <a:gd name="connsiteX23" fmla="*/ 158571 w 512728"/>
              <a:gd name="connsiteY23" fmla="*/ 269034 h 604816"/>
              <a:gd name="connsiteX24" fmla="*/ 145657 w 512728"/>
              <a:gd name="connsiteY24" fmla="*/ 294822 h 604816"/>
              <a:gd name="connsiteX25" fmla="*/ 133075 w 512728"/>
              <a:gd name="connsiteY25" fmla="*/ 269034 h 604816"/>
              <a:gd name="connsiteX26" fmla="*/ 141353 w 512728"/>
              <a:gd name="connsiteY26" fmla="*/ 269034 h 604816"/>
              <a:gd name="connsiteX27" fmla="*/ 141353 w 512728"/>
              <a:gd name="connsiteY27" fmla="*/ 252504 h 604816"/>
              <a:gd name="connsiteX28" fmla="*/ 92017 w 512728"/>
              <a:gd name="connsiteY28" fmla="*/ 252504 h 604816"/>
              <a:gd name="connsiteX29" fmla="*/ 248948 w 512728"/>
              <a:gd name="connsiteY29" fmla="*/ 177825 h 604816"/>
              <a:gd name="connsiteX30" fmla="*/ 302232 w 512728"/>
              <a:gd name="connsiteY30" fmla="*/ 177825 h 604816"/>
              <a:gd name="connsiteX31" fmla="*/ 302232 w 512728"/>
              <a:gd name="connsiteY31" fmla="*/ 186747 h 604816"/>
              <a:gd name="connsiteX32" fmla="*/ 257884 w 512728"/>
              <a:gd name="connsiteY32" fmla="*/ 186747 h 604816"/>
              <a:gd name="connsiteX33" fmla="*/ 257884 w 512728"/>
              <a:gd name="connsiteY33" fmla="*/ 330492 h 604816"/>
              <a:gd name="connsiteX34" fmla="*/ 221479 w 512728"/>
              <a:gd name="connsiteY34" fmla="*/ 330492 h 604816"/>
              <a:gd name="connsiteX35" fmla="*/ 221479 w 512728"/>
              <a:gd name="connsiteY35" fmla="*/ 422687 h 604816"/>
              <a:gd name="connsiteX36" fmla="*/ 212543 w 512728"/>
              <a:gd name="connsiteY36" fmla="*/ 422687 h 604816"/>
              <a:gd name="connsiteX37" fmla="*/ 212543 w 512728"/>
              <a:gd name="connsiteY37" fmla="*/ 229045 h 604816"/>
              <a:gd name="connsiteX38" fmla="*/ 221479 w 512728"/>
              <a:gd name="connsiteY38" fmla="*/ 229045 h 604816"/>
              <a:gd name="connsiteX39" fmla="*/ 221479 w 512728"/>
              <a:gd name="connsiteY39" fmla="*/ 321240 h 604816"/>
              <a:gd name="connsiteX40" fmla="*/ 248948 w 512728"/>
              <a:gd name="connsiteY40" fmla="*/ 321240 h 604816"/>
              <a:gd name="connsiteX41" fmla="*/ 313099 w 512728"/>
              <a:gd name="connsiteY41" fmla="*/ 158984 h 604816"/>
              <a:gd name="connsiteX42" fmla="*/ 420711 w 512728"/>
              <a:gd name="connsiteY42" fmla="*/ 158984 h 604816"/>
              <a:gd name="connsiteX43" fmla="*/ 420711 w 512728"/>
              <a:gd name="connsiteY43" fmla="*/ 205557 h 604816"/>
              <a:gd name="connsiteX44" fmla="*/ 313099 w 512728"/>
              <a:gd name="connsiteY44" fmla="*/ 205557 h 604816"/>
              <a:gd name="connsiteX45" fmla="*/ 93013 w 512728"/>
              <a:gd name="connsiteY45" fmla="*/ 0 h 604816"/>
              <a:gd name="connsiteX46" fmla="*/ 419384 w 512728"/>
              <a:gd name="connsiteY46" fmla="*/ 0 h 604816"/>
              <a:gd name="connsiteX47" fmla="*/ 512728 w 512728"/>
              <a:gd name="connsiteY47" fmla="*/ 93201 h 604816"/>
              <a:gd name="connsiteX48" fmla="*/ 512728 w 512728"/>
              <a:gd name="connsiteY48" fmla="*/ 500378 h 604816"/>
              <a:gd name="connsiteX49" fmla="*/ 487903 w 512728"/>
              <a:gd name="connsiteY49" fmla="*/ 500378 h 604816"/>
              <a:gd name="connsiteX50" fmla="*/ 487903 w 512728"/>
              <a:gd name="connsiteY50" fmla="*/ 93201 h 604816"/>
              <a:gd name="connsiteX51" fmla="*/ 419384 w 512728"/>
              <a:gd name="connsiteY51" fmla="*/ 24787 h 604816"/>
              <a:gd name="connsiteX52" fmla="*/ 93013 w 512728"/>
              <a:gd name="connsiteY52" fmla="*/ 24787 h 604816"/>
              <a:gd name="connsiteX53" fmla="*/ 24494 w 512728"/>
              <a:gd name="connsiteY53" fmla="*/ 93201 h 604816"/>
              <a:gd name="connsiteX54" fmla="*/ 24494 w 512728"/>
              <a:gd name="connsiteY54" fmla="*/ 511945 h 604816"/>
              <a:gd name="connsiteX55" fmla="*/ 93013 w 512728"/>
              <a:gd name="connsiteY55" fmla="*/ 580359 h 604816"/>
              <a:gd name="connsiteX56" fmla="*/ 407799 w 512728"/>
              <a:gd name="connsiteY56" fmla="*/ 580359 h 604816"/>
              <a:gd name="connsiteX57" fmla="*/ 407799 w 512728"/>
              <a:gd name="connsiteY57" fmla="*/ 604816 h 604816"/>
              <a:gd name="connsiteX58" fmla="*/ 93013 w 512728"/>
              <a:gd name="connsiteY58" fmla="*/ 604816 h 604816"/>
              <a:gd name="connsiteX59" fmla="*/ 0 w 512728"/>
              <a:gd name="connsiteY59" fmla="*/ 511945 h 604816"/>
              <a:gd name="connsiteX60" fmla="*/ 0 w 512728"/>
              <a:gd name="connsiteY60" fmla="*/ 93201 h 604816"/>
              <a:gd name="connsiteX61" fmla="*/ 93013 w 512728"/>
              <a:gd name="connsiteY61" fmla="*/ 0 h 604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12728" h="604816">
                <a:moveTo>
                  <a:pt x="423039" y="515551"/>
                </a:moveTo>
                <a:lnTo>
                  <a:pt x="497133" y="515551"/>
                </a:lnTo>
                <a:lnTo>
                  <a:pt x="423039" y="589574"/>
                </a:lnTo>
                <a:close/>
                <a:moveTo>
                  <a:pt x="92017" y="399259"/>
                </a:moveTo>
                <a:lnTo>
                  <a:pt x="199629" y="399259"/>
                </a:lnTo>
                <a:lnTo>
                  <a:pt x="199629" y="446185"/>
                </a:lnTo>
                <a:lnTo>
                  <a:pt x="92017" y="446185"/>
                </a:lnTo>
                <a:close/>
                <a:moveTo>
                  <a:pt x="92017" y="302373"/>
                </a:moveTo>
                <a:lnTo>
                  <a:pt x="199629" y="302373"/>
                </a:lnTo>
                <a:lnTo>
                  <a:pt x="199629" y="349297"/>
                </a:lnTo>
                <a:lnTo>
                  <a:pt x="150293" y="349297"/>
                </a:lnTo>
                <a:lnTo>
                  <a:pt x="150293" y="365158"/>
                </a:lnTo>
                <a:lnTo>
                  <a:pt x="158571" y="365158"/>
                </a:lnTo>
                <a:lnTo>
                  <a:pt x="145657" y="390933"/>
                </a:lnTo>
                <a:lnTo>
                  <a:pt x="132744" y="365158"/>
                </a:lnTo>
                <a:lnTo>
                  <a:pt x="141353" y="365158"/>
                </a:lnTo>
                <a:lnTo>
                  <a:pt x="141353" y="349297"/>
                </a:lnTo>
                <a:lnTo>
                  <a:pt x="92017" y="349297"/>
                </a:lnTo>
                <a:close/>
                <a:moveTo>
                  <a:pt x="92017" y="205557"/>
                </a:moveTo>
                <a:lnTo>
                  <a:pt x="199629" y="205557"/>
                </a:lnTo>
                <a:lnTo>
                  <a:pt x="199629" y="252504"/>
                </a:lnTo>
                <a:lnTo>
                  <a:pt x="150293" y="252504"/>
                </a:lnTo>
                <a:lnTo>
                  <a:pt x="150293" y="269034"/>
                </a:lnTo>
                <a:lnTo>
                  <a:pt x="158571" y="269034"/>
                </a:lnTo>
                <a:lnTo>
                  <a:pt x="145657" y="294822"/>
                </a:lnTo>
                <a:lnTo>
                  <a:pt x="133075" y="269034"/>
                </a:lnTo>
                <a:lnTo>
                  <a:pt x="141353" y="269034"/>
                </a:lnTo>
                <a:lnTo>
                  <a:pt x="141353" y="252504"/>
                </a:lnTo>
                <a:lnTo>
                  <a:pt x="92017" y="252504"/>
                </a:lnTo>
                <a:close/>
                <a:moveTo>
                  <a:pt x="248948" y="177825"/>
                </a:moveTo>
                <a:lnTo>
                  <a:pt x="302232" y="177825"/>
                </a:lnTo>
                <a:lnTo>
                  <a:pt x="302232" y="186747"/>
                </a:lnTo>
                <a:lnTo>
                  <a:pt x="257884" y="186747"/>
                </a:lnTo>
                <a:lnTo>
                  <a:pt x="257884" y="330492"/>
                </a:lnTo>
                <a:lnTo>
                  <a:pt x="221479" y="330492"/>
                </a:lnTo>
                <a:lnTo>
                  <a:pt x="221479" y="422687"/>
                </a:lnTo>
                <a:lnTo>
                  <a:pt x="212543" y="422687"/>
                </a:lnTo>
                <a:lnTo>
                  <a:pt x="212543" y="229045"/>
                </a:lnTo>
                <a:lnTo>
                  <a:pt x="221479" y="229045"/>
                </a:lnTo>
                <a:lnTo>
                  <a:pt x="221479" y="321240"/>
                </a:lnTo>
                <a:lnTo>
                  <a:pt x="248948" y="321240"/>
                </a:lnTo>
                <a:close/>
                <a:moveTo>
                  <a:pt x="313099" y="158984"/>
                </a:moveTo>
                <a:lnTo>
                  <a:pt x="420711" y="158984"/>
                </a:lnTo>
                <a:lnTo>
                  <a:pt x="420711" y="205557"/>
                </a:lnTo>
                <a:lnTo>
                  <a:pt x="313099" y="205557"/>
                </a:lnTo>
                <a:close/>
                <a:moveTo>
                  <a:pt x="93013" y="0"/>
                </a:moveTo>
                <a:lnTo>
                  <a:pt x="419384" y="0"/>
                </a:lnTo>
                <a:cubicBezTo>
                  <a:pt x="496178" y="0"/>
                  <a:pt x="512728" y="16194"/>
                  <a:pt x="512728" y="93201"/>
                </a:cubicBezTo>
                <a:lnTo>
                  <a:pt x="512728" y="500378"/>
                </a:lnTo>
                <a:lnTo>
                  <a:pt x="487903" y="500378"/>
                </a:lnTo>
                <a:lnTo>
                  <a:pt x="487903" y="93201"/>
                </a:lnTo>
                <a:cubicBezTo>
                  <a:pt x="487903" y="29745"/>
                  <a:pt x="482606" y="24787"/>
                  <a:pt x="419384" y="24787"/>
                </a:cubicBezTo>
                <a:lnTo>
                  <a:pt x="93013" y="24787"/>
                </a:lnTo>
                <a:cubicBezTo>
                  <a:pt x="29791" y="24787"/>
                  <a:pt x="24494" y="29745"/>
                  <a:pt x="24494" y="93201"/>
                </a:cubicBezTo>
                <a:lnTo>
                  <a:pt x="24494" y="511945"/>
                </a:lnTo>
                <a:cubicBezTo>
                  <a:pt x="24494" y="575071"/>
                  <a:pt x="29791" y="580359"/>
                  <a:pt x="93013" y="580359"/>
                </a:cubicBezTo>
                <a:lnTo>
                  <a:pt x="407799" y="580359"/>
                </a:lnTo>
                <a:lnTo>
                  <a:pt x="407799" y="604816"/>
                </a:lnTo>
                <a:lnTo>
                  <a:pt x="93013" y="604816"/>
                </a:lnTo>
                <a:cubicBezTo>
                  <a:pt x="16219" y="604816"/>
                  <a:pt x="0" y="588622"/>
                  <a:pt x="0" y="511945"/>
                </a:cubicBezTo>
                <a:lnTo>
                  <a:pt x="0" y="93201"/>
                </a:lnTo>
                <a:cubicBezTo>
                  <a:pt x="0" y="16194"/>
                  <a:pt x="16219" y="0"/>
                  <a:pt x="93013" y="0"/>
                </a:cubicBezTo>
                <a:close/>
              </a:path>
            </a:pathLst>
          </a:custGeom>
          <a:solidFill>
            <a:schemeClr val="bg1"/>
          </a:solidFill>
          <a:ln>
            <a:noFill/>
          </a:ln>
          <a:effectLst>
            <a:outerShdw blurRad="381000" dist="63500" dir="5400000" algn="ctr" rotWithShape="0">
              <a:schemeClr val="accent1">
                <a:alpha val="40000"/>
              </a:schemeClr>
            </a:outerShdw>
          </a:effectLst>
        </p:spPr>
        <p:txBody>
          <a:bodyPr/>
          <a:lstStyle/>
          <a:p>
            <a:endParaRPr lang="zh-CN" altLang="en-US">
              <a:cs typeface="+mn-ea"/>
              <a:sym typeface="+mn-lt"/>
            </a:endParaRPr>
          </a:p>
        </p:txBody>
      </p:sp>
      <p:sp>
        <p:nvSpPr>
          <p:cNvPr id="209" name="salt-and-pepper_79461">
            <a:extLst>
              <a:ext uri="{FF2B5EF4-FFF2-40B4-BE49-F238E27FC236}">
                <a16:creationId xmlns="" xmlns:a16="http://schemas.microsoft.com/office/drawing/2014/main" id="{EC0CA939-E28A-49DC-8042-A665621F0A76}"/>
              </a:ext>
            </a:extLst>
          </p:cNvPr>
          <p:cNvSpPr>
            <a:spLocks noChangeAspect="1"/>
          </p:cNvSpPr>
          <p:nvPr/>
        </p:nvSpPr>
        <p:spPr bwMode="auto">
          <a:xfrm>
            <a:off x="2901504" y="3495159"/>
            <a:ext cx="212493" cy="216000"/>
          </a:xfrm>
          <a:custGeom>
            <a:avLst/>
            <a:gdLst>
              <a:gd name="connsiteX0" fmla="*/ 484894 w 594718"/>
              <a:gd name="connsiteY0" fmla="*/ 510117 h 604534"/>
              <a:gd name="connsiteX1" fmla="*/ 498866 w 594718"/>
              <a:gd name="connsiteY1" fmla="*/ 524054 h 604534"/>
              <a:gd name="connsiteX2" fmla="*/ 484894 w 594718"/>
              <a:gd name="connsiteY2" fmla="*/ 537991 h 604534"/>
              <a:gd name="connsiteX3" fmla="*/ 470922 w 594718"/>
              <a:gd name="connsiteY3" fmla="*/ 524054 h 604534"/>
              <a:gd name="connsiteX4" fmla="*/ 484894 w 594718"/>
              <a:gd name="connsiteY4" fmla="*/ 510117 h 604534"/>
              <a:gd name="connsiteX5" fmla="*/ 435675 w 594718"/>
              <a:gd name="connsiteY5" fmla="*/ 510117 h 604534"/>
              <a:gd name="connsiteX6" fmla="*/ 449612 w 594718"/>
              <a:gd name="connsiteY6" fmla="*/ 524054 h 604534"/>
              <a:gd name="connsiteX7" fmla="*/ 435675 w 594718"/>
              <a:gd name="connsiteY7" fmla="*/ 537991 h 604534"/>
              <a:gd name="connsiteX8" fmla="*/ 421738 w 594718"/>
              <a:gd name="connsiteY8" fmla="*/ 524054 h 604534"/>
              <a:gd name="connsiteX9" fmla="*/ 435675 w 594718"/>
              <a:gd name="connsiteY9" fmla="*/ 510117 h 604534"/>
              <a:gd name="connsiteX10" fmla="*/ 386349 w 594718"/>
              <a:gd name="connsiteY10" fmla="*/ 510117 h 604534"/>
              <a:gd name="connsiteX11" fmla="*/ 400215 w 594718"/>
              <a:gd name="connsiteY11" fmla="*/ 524054 h 604534"/>
              <a:gd name="connsiteX12" fmla="*/ 386349 w 594718"/>
              <a:gd name="connsiteY12" fmla="*/ 537991 h 604534"/>
              <a:gd name="connsiteX13" fmla="*/ 372483 w 594718"/>
              <a:gd name="connsiteY13" fmla="*/ 524054 h 604534"/>
              <a:gd name="connsiteX14" fmla="*/ 386349 w 594718"/>
              <a:gd name="connsiteY14" fmla="*/ 510117 h 604534"/>
              <a:gd name="connsiteX15" fmla="*/ 337060 w 594718"/>
              <a:gd name="connsiteY15" fmla="*/ 510117 h 604534"/>
              <a:gd name="connsiteX16" fmla="*/ 351032 w 594718"/>
              <a:gd name="connsiteY16" fmla="*/ 524054 h 604534"/>
              <a:gd name="connsiteX17" fmla="*/ 337060 w 594718"/>
              <a:gd name="connsiteY17" fmla="*/ 537991 h 604534"/>
              <a:gd name="connsiteX18" fmla="*/ 323088 w 594718"/>
              <a:gd name="connsiteY18" fmla="*/ 524054 h 604534"/>
              <a:gd name="connsiteX19" fmla="*/ 337060 w 594718"/>
              <a:gd name="connsiteY19" fmla="*/ 510117 h 604534"/>
              <a:gd name="connsiteX20" fmla="*/ 509486 w 594718"/>
              <a:gd name="connsiteY20" fmla="*/ 461004 h 604534"/>
              <a:gd name="connsiteX21" fmla="*/ 523423 w 594718"/>
              <a:gd name="connsiteY21" fmla="*/ 474941 h 604534"/>
              <a:gd name="connsiteX22" fmla="*/ 509486 w 594718"/>
              <a:gd name="connsiteY22" fmla="*/ 488878 h 604534"/>
              <a:gd name="connsiteX23" fmla="*/ 495549 w 594718"/>
              <a:gd name="connsiteY23" fmla="*/ 474941 h 604534"/>
              <a:gd name="connsiteX24" fmla="*/ 509486 w 594718"/>
              <a:gd name="connsiteY24" fmla="*/ 461004 h 604534"/>
              <a:gd name="connsiteX25" fmla="*/ 460267 w 594718"/>
              <a:gd name="connsiteY25" fmla="*/ 461004 h 604534"/>
              <a:gd name="connsiteX26" fmla="*/ 474239 w 594718"/>
              <a:gd name="connsiteY26" fmla="*/ 474941 h 604534"/>
              <a:gd name="connsiteX27" fmla="*/ 460267 w 594718"/>
              <a:gd name="connsiteY27" fmla="*/ 488878 h 604534"/>
              <a:gd name="connsiteX28" fmla="*/ 446295 w 594718"/>
              <a:gd name="connsiteY28" fmla="*/ 474941 h 604534"/>
              <a:gd name="connsiteX29" fmla="*/ 460267 w 594718"/>
              <a:gd name="connsiteY29" fmla="*/ 461004 h 604534"/>
              <a:gd name="connsiteX30" fmla="*/ 410977 w 594718"/>
              <a:gd name="connsiteY30" fmla="*/ 461004 h 604534"/>
              <a:gd name="connsiteX31" fmla="*/ 424843 w 594718"/>
              <a:gd name="connsiteY31" fmla="*/ 474941 h 604534"/>
              <a:gd name="connsiteX32" fmla="*/ 410977 w 594718"/>
              <a:gd name="connsiteY32" fmla="*/ 488878 h 604534"/>
              <a:gd name="connsiteX33" fmla="*/ 397111 w 594718"/>
              <a:gd name="connsiteY33" fmla="*/ 474941 h 604534"/>
              <a:gd name="connsiteX34" fmla="*/ 410977 w 594718"/>
              <a:gd name="connsiteY34" fmla="*/ 461004 h 604534"/>
              <a:gd name="connsiteX35" fmla="*/ 361687 w 594718"/>
              <a:gd name="connsiteY35" fmla="*/ 461004 h 604534"/>
              <a:gd name="connsiteX36" fmla="*/ 375659 w 594718"/>
              <a:gd name="connsiteY36" fmla="*/ 474941 h 604534"/>
              <a:gd name="connsiteX37" fmla="*/ 361687 w 594718"/>
              <a:gd name="connsiteY37" fmla="*/ 488878 h 604534"/>
              <a:gd name="connsiteX38" fmla="*/ 347715 w 594718"/>
              <a:gd name="connsiteY38" fmla="*/ 474941 h 604534"/>
              <a:gd name="connsiteX39" fmla="*/ 361687 w 594718"/>
              <a:gd name="connsiteY39" fmla="*/ 461004 h 604534"/>
              <a:gd name="connsiteX40" fmla="*/ 312468 w 594718"/>
              <a:gd name="connsiteY40" fmla="*/ 461004 h 604534"/>
              <a:gd name="connsiteX41" fmla="*/ 326405 w 594718"/>
              <a:gd name="connsiteY41" fmla="*/ 474941 h 604534"/>
              <a:gd name="connsiteX42" fmla="*/ 312468 w 594718"/>
              <a:gd name="connsiteY42" fmla="*/ 488878 h 604534"/>
              <a:gd name="connsiteX43" fmla="*/ 298531 w 594718"/>
              <a:gd name="connsiteY43" fmla="*/ 474941 h 604534"/>
              <a:gd name="connsiteX44" fmla="*/ 312468 w 594718"/>
              <a:gd name="connsiteY44" fmla="*/ 461004 h 604534"/>
              <a:gd name="connsiteX45" fmla="*/ 484894 w 594718"/>
              <a:gd name="connsiteY45" fmla="*/ 411820 h 604534"/>
              <a:gd name="connsiteX46" fmla="*/ 498866 w 594718"/>
              <a:gd name="connsiteY46" fmla="*/ 425757 h 604534"/>
              <a:gd name="connsiteX47" fmla="*/ 484894 w 594718"/>
              <a:gd name="connsiteY47" fmla="*/ 439694 h 604534"/>
              <a:gd name="connsiteX48" fmla="*/ 470922 w 594718"/>
              <a:gd name="connsiteY48" fmla="*/ 425757 h 604534"/>
              <a:gd name="connsiteX49" fmla="*/ 484894 w 594718"/>
              <a:gd name="connsiteY49" fmla="*/ 411820 h 604534"/>
              <a:gd name="connsiteX50" fmla="*/ 435675 w 594718"/>
              <a:gd name="connsiteY50" fmla="*/ 411820 h 604534"/>
              <a:gd name="connsiteX51" fmla="*/ 449612 w 594718"/>
              <a:gd name="connsiteY51" fmla="*/ 425757 h 604534"/>
              <a:gd name="connsiteX52" fmla="*/ 435675 w 594718"/>
              <a:gd name="connsiteY52" fmla="*/ 439694 h 604534"/>
              <a:gd name="connsiteX53" fmla="*/ 421738 w 594718"/>
              <a:gd name="connsiteY53" fmla="*/ 425757 h 604534"/>
              <a:gd name="connsiteX54" fmla="*/ 435675 w 594718"/>
              <a:gd name="connsiteY54" fmla="*/ 411820 h 604534"/>
              <a:gd name="connsiteX55" fmla="*/ 386349 w 594718"/>
              <a:gd name="connsiteY55" fmla="*/ 411820 h 604534"/>
              <a:gd name="connsiteX56" fmla="*/ 400215 w 594718"/>
              <a:gd name="connsiteY56" fmla="*/ 425757 h 604534"/>
              <a:gd name="connsiteX57" fmla="*/ 386349 w 594718"/>
              <a:gd name="connsiteY57" fmla="*/ 439694 h 604534"/>
              <a:gd name="connsiteX58" fmla="*/ 372483 w 594718"/>
              <a:gd name="connsiteY58" fmla="*/ 425757 h 604534"/>
              <a:gd name="connsiteX59" fmla="*/ 386349 w 594718"/>
              <a:gd name="connsiteY59" fmla="*/ 411820 h 604534"/>
              <a:gd name="connsiteX60" fmla="*/ 337060 w 594718"/>
              <a:gd name="connsiteY60" fmla="*/ 411820 h 604534"/>
              <a:gd name="connsiteX61" fmla="*/ 351032 w 594718"/>
              <a:gd name="connsiteY61" fmla="*/ 425757 h 604534"/>
              <a:gd name="connsiteX62" fmla="*/ 337060 w 594718"/>
              <a:gd name="connsiteY62" fmla="*/ 439694 h 604534"/>
              <a:gd name="connsiteX63" fmla="*/ 323088 w 594718"/>
              <a:gd name="connsiteY63" fmla="*/ 425757 h 604534"/>
              <a:gd name="connsiteX64" fmla="*/ 337060 w 594718"/>
              <a:gd name="connsiteY64" fmla="*/ 411820 h 604534"/>
              <a:gd name="connsiteX65" fmla="*/ 69638 w 594718"/>
              <a:gd name="connsiteY65" fmla="*/ 393100 h 604534"/>
              <a:gd name="connsiteX66" fmla="*/ 57782 w 594718"/>
              <a:gd name="connsiteY66" fmla="*/ 407182 h 604534"/>
              <a:gd name="connsiteX67" fmla="*/ 65436 w 594718"/>
              <a:gd name="connsiteY67" fmla="*/ 454821 h 604534"/>
              <a:gd name="connsiteX68" fmla="*/ 78042 w 594718"/>
              <a:gd name="connsiteY68" fmla="*/ 464858 h 604534"/>
              <a:gd name="connsiteX69" fmla="*/ 81044 w 594718"/>
              <a:gd name="connsiteY69" fmla="*/ 464559 h 604534"/>
              <a:gd name="connsiteX70" fmla="*/ 90648 w 594718"/>
              <a:gd name="connsiteY70" fmla="*/ 448829 h 604534"/>
              <a:gd name="connsiteX71" fmla="*/ 83745 w 594718"/>
              <a:gd name="connsiteY71" fmla="*/ 404935 h 604534"/>
              <a:gd name="connsiteX72" fmla="*/ 69638 w 594718"/>
              <a:gd name="connsiteY72" fmla="*/ 393100 h 604534"/>
              <a:gd name="connsiteX73" fmla="*/ 509486 w 594718"/>
              <a:gd name="connsiteY73" fmla="*/ 362706 h 604534"/>
              <a:gd name="connsiteX74" fmla="*/ 523423 w 594718"/>
              <a:gd name="connsiteY74" fmla="*/ 376643 h 604534"/>
              <a:gd name="connsiteX75" fmla="*/ 509486 w 594718"/>
              <a:gd name="connsiteY75" fmla="*/ 390580 h 604534"/>
              <a:gd name="connsiteX76" fmla="*/ 495549 w 594718"/>
              <a:gd name="connsiteY76" fmla="*/ 376643 h 604534"/>
              <a:gd name="connsiteX77" fmla="*/ 509486 w 594718"/>
              <a:gd name="connsiteY77" fmla="*/ 362706 h 604534"/>
              <a:gd name="connsiteX78" fmla="*/ 460267 w 594718"/>
              <a:gd name="connsiteY78" fmla="*/ 362706 h 604534"/>
              <a:gd name="connsiteX79" fmla="*/ 474239 w 594718"/>
              <a:gd name="connsiteY79" fmla="*/ 376643 h 604534"/>
              <a:gd name="connsiteX80" fmla="*/ 460267 w 594718"/>
              <a:gd name="connsiteY80" fmla="*/ 390580 h 604534"/>
              <a:gd name="connsiteX81" fmla="*/ 446295 w 594718"/>
              <a:gd name="connsiteY81" fmla="*/ 376643 h 604534"/>
              <a:gd name="connsiteX82" fmla="*/ 460267 w 594718"/>
              <a:gd name="connsiteY82" fmla="*/ 362706 h 604534"/>
              <a:gd name="connsiteX83" fmla="*/ 410977 w 594718"/>
              <a:gd name="connsiteY83" fmla="*/ 362706 h 604534"/>
              <a:gd name="connsiteX84" fmla="*/ 424843 w 594718"/>
              <a:gd name="connsiteY84" fmla="*/ 376643 h 604534"/>
              <a:gd name="connsiteX85" fmla="*/ 410977 w 594718"/>
              <a:gd name="connsiteY85" fmla="*/ 390580 h 604534"/>
              <a:gd name="connsiteX86" fmla="*/ 397111 w 594718"/>
              <a:gd name="connsiteY86" fmla="*/ 376643 h 604534"/>
              <a:gd name="connsiteX87" fmla="*/ 410977 w 594718"/>
              <a:gd name="connsiteY87" fmla="*/ 362706 h 604534"/>
              <a:gd name="connsiteX88" fmla="*/ 361687 w 594718"/>
              <a:gd name="connsiteY88" fmla="*/ 362706 h 604534"/>
              <a:gd name="connsiteX89" fmla="*/ 375659 w 594718"/>
              <a:gd name="connsiteY89" fmla="*/ 376643 h 604534"/>
              <a:gd name="connsiteX90" fmla="*/ 361687 w 594718"/>
              <a:gd name="connsiteY90" fmla="*/ 390580 h 604534"/>
              <a:gd name="connsiteX91" fmla="*/ 347715 w 594718"/>
              <a:gd name="connsiteY91" fmla="*/ 376643 h 604534"/>
              <a:gd name="connsiteX92" fmla="*/ 361687 w 594718"/>
              <a:gd name="connsiteY92" fmla="*/ 362706 h 604534"/>
              <a:gd name="connsiteX93" fmla="*/ 312468 w 594718"/>
              <a:gd name="connsiteY93" fmla="*/ 362706 h 604534"/>
              <a:gd name="connsiteX94" fmla="*/ 326405 w 594718"/>
              <a:gd name="connsiteY94" fmla="*/ 376643 h 604534"/>
              <a:gd name="connsiteX95" fmla="*/ 312468 w 594718"/>
              <a:gd name="connsiteY95" fmla="*/ 390580 h 604534"/>
              <a:gd name="connsiteX96" fmla="*/ 298531 w 594718"/>
              <a:gd name="connsiteY96" fmla="*/ 376643 h 604534"/>
              <a:gd name="connsiteX97" fmla="*/ 312468 w 594718"/>
              <a:gd name="connsiteY97" fmla="*/ 362706 h 604534"/>
              <a:gd name="connsiteX98" fmla="*/ 102955 w 594718"/>
              <a:gd name="connsiteY98" fmla="*/ 216175 h 604534"/>
              <a:gd name="connsiteX99" fmla="*/ 86296 w 594718"/>
              <a:gd name="connsiteY99" fmla="*/ 223965 h 604534"/>
              <a:gd name="connsiteX100" fmla="*/ 58382 w 594718"/>
              <a:gd name="connsiteY100" fmla="*/ 341865 h 604534"/>
              <a:gd name="connsiteX101" fmla="*/ 70088 w 594718"/>
              <a:gd name="connsiteY101" fmla="*/ 356097 h 604534"/>
              <a:gd name="connsiteX102" fmla="*/ 71439 w 594718"/>
              <a:gd name="connsiteY102" fmla="*/ 356097 h 604534"/>
              <a:gd name="connsiteX103" fmla="*/ 84345 w 594718"/>
              <a:gd name="connsiteY103" fmla="*/ 344412 h 604534"/>
              <a:gd name="connsiteX104" fmla="*/ 110759 w 594718"/>
              <a:gd name="connsiteY104" fmla="*/ 232804 h 604534"/>
              <a:gd name="connsiteX105" fmla="*/ 102955 w 594718"/>
              <a:gd name="connsiteY105" fmla="*/ 216175 h 604534"/>
              <a:gd name="connsiteX106" fmla="*/ 341722 w 594718"/>
              <a:gd name="connsiteY106" fmla="*/ 214827 h 604534"/>
              <a:gd name="connsiteX107" fmla="*/ 281396 w 594718"/>
              <a:gd name="connsiteY107" fmla="*/ 413352 h 604534"/>
              <a:gd name="connsiteX108" fmla="*/ 287849 w 594718"/>
              <a:gd name="connsiteY108" fmla="*/ 411853 h 604534"/>
              <a:gd name="connsiteX109" fmla="*/ 301805 w 594718"/>
              <a:gd name="connsiteY109" fmla="*/ 425787 h 604534"/>
              <a:gd name="connsiteX110" fmla="*/ 287849 w 594718"/>
              <a:gd name="connsiteY110" fmla="*/ 439722 h 604534"/>
              <a:gd name="connsiteX111" fmla="*/ 278845 w 594718"/>
              <a:gd name="connsiteY111" fmla="*/ 436275 h 604534"/>
              <a:gd name="connsiteX112" fmla="*/ 277494 w 594718"/>
              <a:gd name="connsiteY112" fmla="*/ 514786 h 604534"/>
              <a:gd name="connsiteX113" fmla="*/ 287849 w 594718"/>
              <a:gd name="connsiteY113" fmla="*/ 510141 h 604534"/>
              <a:gd name="connsiteX114" fmla="*/ 301805 w 594718"/>
              <a:gd name="connsiteY114" fmla="*/ 524076 h 604534"/>
              <a:gd name="connsiteX115" fmla="*/ 287849 w 594718"/>
              <a:gd name="connsiteY115" fmla="*/ 538010 h 604534"/>
              <a:gd name="connsiteX116" fmla="*/ 279145 w 594718"/>
              <a:gd name="connsiteY116" fmla="*/ 534863 h 604534"/>
              <a:gd name="connsiteX117" fmla="*/ 279895 w 594718"/>
              <a:gd name="connsiteY117" fmla="*/ 543104 h 604534"/>
              <a:gd name="connsiteX118" fmla="*/ 293701 w 594718"/>
              <a:gd name="connsiteY118" fmla="*/ 555390 h 604534"/>
              <a:gd name="connsiteX119" fmla="*/ 528253 w 594718"/>
              <a:gd name="connsiteY119" fmla="*/ 555390 h 604534"/>
              <a:gd name="connsiteX120" fmla="*/ 542059 w 594718"/>
              <a:gd name="connsiteY120" fmla="*/ 543104 h 604534"/>
              <a:gd name="connsiteX121" fmla="*/ 542959 w 594718"/>
              <a:gd name="connsiteY121" fmla="*/ 534863 h 604534"/>
              <a:gd name="connsiteX122" fmla="*/ 534105 w 594718"/>
              <a:gd name="connsiteY122" fmla="*/ 538010 h 604534"/>
              <a:gd name="connsiteX123" fmla="*/ 520149 w 594718"/>
              <a:gd name="connsiteY123" fmla="*/ 524076 h 604534"/>
              <a:gd name="connsiteX124" fmla="*/ 534105 w 594718"/>
              <a:gd name="connsiteY124" fmla="*/ 510141 h 604534"/>
              <a:gd name="connsiteX125" fmla="*/ 544460 w 594718"/>
              <a:gd name="connsiteY125" fmla="*/ 514786 h 604534"/>
              <a:gd name="connsiteX126" fmla="*/ 543109 w 594718"/>
              <a:gd name="connsiteY126" fmla="*/ 436275 h 604534"/>
              <a:gd name="connsiteX127" fmla="*/ 534105 w 594718"/>
              <a:gd name="connsiteY127" fmla="*/ 439722 h 604534"/>
              <a:gd name="connsiteX128" fmla="*/ 520149 w 594718"/>
              <a:gd name="connsiteY128" fmla="*/ 425787 h 604534"/>
              <a:gd name="connsiteX129" fmla="*/ 534105 w 594718"/>
              <a:gd name="connsiteY129" fmla="*/ 411853 h 604534"/>
              <a:gd name="connsiteX130" fmla="*/ 540558 w 594718"/>
              <a:gd name="connsiteY130" fmla="*/ 413352 h 604534"/>
              <a:gd name="connsiteX131" fmla="*/ 480232 w 594718"/>
              <a:gd name="connsiteY131" fmla="*/ 214827 h 604534"/>
              <a:gd name="connsiteX132" fmla="*/ 303005 w 594718"/>
              <a:gd name="connsiteY132" fmla="*/ 84326 h 604534"/>
              <a:gd name="connsiteX133" fmla="*/ 518949 w 594718"/>
              <a:gd name="connsiteY133" fmla="*/ 84326 h 604534"/>
              <a:gd name="connsiteX134" fmla="*/ 546261 w 594718"/>
              <a:gd name="connsiteY134" fmla="*/ 111595 h 604534"/>
              <a:gd name="connsiteX135" fmla="*/ 546261 w 594718"/>
              <a:gd name="connsiteY135" fmla="*/ 187409 h 604534"/>
              <a:gd name="connsiteX136" fmla="*/ 532455 w 594718"/>
              <a:gd name="connsiteY136" fmla="*/ 211082 h 604534"/>
              <a:gd name="connsiteX137" fmla="*/ 590980 w 594718"/>
              <a:gd name="connsiteY137" fmla="*/ 548797 h 604534"/>
              <a:gd name="connsiteX138" fmla="*/ 528253 w 594718"/>
              <a:gd name="connsiteY138" fmla="*/ 604534 h 604534"/>
              <a:gd name="connsiteX139" fmla="*/ 293701 w 594718"/>
              <a:gd name="connsiteY139" fmla="*/ 604534 h 604534"/>
              <a:gd name="connsiteX140" fmla="*/ 230974 w 594718"/>
              <a:gd name="connsiteY140" fmla="*/ 548797 h 604534"/>
              <a:gd name="connsiteX141" fmla="*/ 289499 w 594718"/>
              <a:gd name="connsiteY141" fmla="*/ 211082 h 604534"/>
              <a:gd name="connsiteX142" fmla="*/ 275693 w 594718"/>
              <a:gd name="connsiteY142" fmla="*/ 187409 h 604534"/>
              <a:gd name="connsiteX143" fmla="*/ 275693 w 594718"/>
              <a:gd name="connsiteY143" fmla="*/ 111595 h 604534"/>
              <a:gd name="connsiteX144" fmla="*/ 303005 w 594718"/>
              <a:gd name="connsiteY144" fmla="*/ 84326 h 604534"/>
              <a:gd name="connsiteX145" fmla="*/ 75791 w 594718"/>
              <a:gd name="connsiteY145" fmla="*/ 0 h 604534"/>
              <a:gd name="connsiteX146" fmla="*/ 291751 w 594718"/>
              <a:gd name="connsiteY146" fmla="*/ 0 h 604534"/>
              <a:gd name="connsiteX147" fmla="*/ 319065 w 594718"/>
              <a:gd name="connsiteY147" fmla="*/ 27265 h 604534"/>
              <a:gd name="connsiteX148" fmla="*/ 319065 w 594718"/>
              <a:gd name="connsiteY148" fmla="*/ 56029 h 604534"/>
              <a:gd name="connsiteX149" fmla="*/ 292051 w 594718"/>
              <a:gd name="connsiteY149" fmla="*/ 56029 h 604534"/>
              <a:gd name="connsiteX150" fmla="*/ 286198 w 594718"/>
              <a:gd name="connsiteY150" fmla="*/ 56328 h 604534"/>
              <a:gd name="connsiteX151" fmla="*/ 286198 w 594718"/>
              <a:gd name="connsiteY151" fmla="*/ 32808 h 604534"/>
              <a:gd name="connsiteX152" fmla="*/ 81194 w 594718"/>
              <a:gd name="connsiteY152" fmla="*/ 32808 h 604534"/>
              <a:gd name="connsiteX153" fmla="*/ 81194 w 594718"/>
              <a:gd name="connsiteY153" fmla="*/ 97676 h 604534"/>
              <a:gd name="connsiteX154" fmla="*/ 244927 w 594718"/>
              <a:gd name="connsiteY154" fmla="*/ 97676 h 604534"/>
              <a:gd name="connsiteX155" fmla="*/ 244627 w 594718"/>
              <a:gd name="connsiteY155" fmla="*/ 103219 h 604534"/>
              <a:gd name="connsiteX156" fmla="*/ 244627 w 594718"/>
              <a:gd name="connsiteY156" fmla="*/ 179172 h 604534"/>
              <a:gd name="connsiteX157" fmla="*/ 254532 w 594718"/>
              <a:gd name="connsiteY157" fmla="*/ 207935 h 604534"/>
              <a:gd name="connsiteX158" fmla="*/ 197953 w 594718"/>
              <a:gd name="connsiteY158" fmla="*/ 520138 h 604534"/>
              <a:gd name="connsiteX159" fmla="*/ 66486 w 594718"/>
              <a:gd name="connsiteY159" fmla="*/ 520138 h 604534"/>
              <a:gd name="connsiteX160" fmla="*/ 3754 w 594718"/>
              <a:gd name="connsiteY160" fmla="*/ 464559 h 604534"/>
              <a:gd name="connsiteX161" fmla="*/ 62134 w 594718"/>
              <a:gd name="connsiteY161" fmla="*/ 126889 h 604534"/>
              <a:gd name="connsiteX162" fmla="*/ 48327 w 594718"/>
              <a:gd name="connsiteY162" fmla="*/ 103219 h 604534"/>
              <a:gd name="connsiteX163" fmla="*/ 48327 w 594718"/>
              <a:gd name="connsiteY163" fmla="*/ 27265 h 604534"/>
              <a:gd name="connsiteX164" fmla="*/ 75791 w 594718"/>
              <a:gd name="connsiteY164" fmla="*/ 0 h 60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594718" h="604534">
                <a:moveTo>
                  <a:pt x="484894" y="510117"/>
                </a:moveTo>
                <a:cubicBezTo>
                  <a:pt x="492611" y="510117"/>
                  <a:pt x="498866" y="516357"/>
                  <a:pt x="498866" y="524054"/>
                </a:cubicBezTo>
                <a:cubicBezTo>
                  <a:pt x="498866" y="531751"/>
                  <a:pt x="492611" y="537991"/>
                  <a:pt x="484894" y="537991"/>
                </a:cubicBezTo>
                <a:cubicBezTo>
                  <a:pt x="477177" y="537991"/>
                  <a:pt x="470922" y="531751"/>
                  <a:pt x="470922" y="524054"/>
                </a:cubicBezTo>
                <a:cubicBezTo>
                  <a:pt x="470922" y="516357"/>
                  <a:pt x="477177" y="510117"/>
                  <a:pt x="484894" y="510117"/>
                </a:cubicBezTo>
                <a:close/>
                <a:moveTo>
                  <a:pt x="435675" y="510117"/>
                </a:moveTo>
                <a:cubicBezTo>
                  <a:pt x="443372" y="510117"/>
                  <a:pt x="449612" y="516357"/>
                  <a:pt x="449612" y="524054"/>
                </a:cubicBezTo>
                <a:cubicBezTo>
                  <a:pt x="449612" y="531751"/>
                  <a:pt x="443372" y="537991"/>
                  <a:pt x="435675" y="537991"/>
                </a:cubicBezTo>
                <a:cubicBezTo>
                  <a:pt x="427978" y="537991"/>
                  <a:pt x="421738" y="531751"/>
                  <a:pt x="421738" y="524054"/>
                </a:cubicBezTo>
                <a:cubicBezTo>
                  <a:pt x="421738" y="516357"/>
                  <a:pt x="427978" y="510117"/>
                  <a:pt x="435675" y="510117"/>
                </a:cubicBezTo>
                <a:close/>
                <a:moveTo>
                  <a:pt x="386349" y="510117"/>
                </a:moveTo>
                <a:cubicBezTo>
                  <a:pt x="394007" y="510117"/>
                  <a:pt x="400215" y="516357"/>
                  <a:pt x="400215" y="524054"/>
                </a:cubicBezTo>
                <a:cubicBezTo>
                  <a:pt x="400215" y="531751"/>
                  <a:pt x="394007" y="537991"/>
                  <a:pt x="386349" y="537991"/>
                </a:cubicBezTo>
                <a:cubicBezTo>
                  <a:pt x="378691" y="537991"/>
                  <a:pt x="372483" y="531751"/>
                  <a:pt x="372483" y="524054"/>
                </a:cubicBezTo>
                <a:cubicBezTo>
                  <a:pt x="372483" y="516357"/>
                  <a:pt x="378691" y="510117"/>
                  <a:pt x="386349" y="510117"/>
                </a:cubicBezTo>
                <a:close/>
                <a:moveTo>
                  <a:pt x="337060" y="510117"/>
                </a:moveTo>
                <a:cubicBezTo>
                  <a:pt x="344777" y="510117"/>
                  <a:pt x="351032" y="516357"/>
                  <a:pt x="351032" y="524054"/>
                </a:cubicBezTo>
                <a:cubicBezTo>
                  <a:pt x="351032" y="531751"/>
                  <a:pt x="344777" y="537991"/>
                  <a:pt x="337060" y="537991"/>
                </a:cubicBezTo>
                <a:cubicBezTo>
                  <a:pt x="329343" y="537991"/>
                  <a:pt x="323088" y="531751"/>
                  <a:pt x="323088" y="524054"/>
                </a:cubicBezTo>
                <a:cubicBezTo>
                  <a:pt x="323088" y="516357"/>
                  <a:pt x="329343" y="510117"/>
                  <a:pt x="337060" y="510117"/>
                </a:cubicBezTo>
                <a:close/>
                <a:moveTo>
                  <a:pt x="509486" y="461004"/>
                </a:moveTo>
                <a:cubicBezTo>
                  <a:pt x="517183" y="461004"/>
                  <a:pt x="523423" y="467244"/>
                  <a:pt x="523423" y="474941"/>
                </a:cubicBezTo>
                <a:cubicBezTo>
                  <a:pt x="523423" y="482638"/>
                  <a:pt x="517183" y="488878"/>
                  <a:pt x="509486" y="488878"/>
                </a:cubicBezTo>
                <a:cubicBezTo>
                  <a:pt x="501789" y="488878"/>
                  <a:pt x="495549" y="482638"/>
                  <a:pt x="495549" y="474941"/>
                </a:cubicBezTo>
                <a:cubicBezTo>
                  <a:pt x="495549" y="467244"/>
                  <a:pt x="501789" y="461004"/>
                  <a:pt x="509486" y="461004"/>
                </a:cubicBezTo>
                <a:close/>
                <a:moveTo>
                  <a:pt x="460267" y="461004"/>
                </a:moveTo>
                <a:cubicBezTo>
                  <a:pt x="467984" y="461004"/>
                  <a:pt x="474239" y="467244"/>
                  <a:pt x="474239" y="474941"/>
                </a:cubicBezTo>
                <a:cubicBezTo>
                  <a:pt x="474239" y="482638"/>
                  <a:pt x="467984" y="488878"/>
                  <a:pt x="460267" y="488878"/>
                </a:cubicBezTo>
                <a:cubicBezTo>
                  <a:pt x="452550" y="488878"/>
                  <a:pt x="446295" y="482638"/>
                  <a:pt x="446295" y="474941"/>
                </a:cubicBezTo>
                <a:cubicBezTo>
                  <a:pt x="446295" y="467244"/>
                  <a:pt x="452550" y="461004"/>
                  <a:pt x="460267" y="461004"/>
                </a:cubicBezTo>
                <a:close/>
                <a:moveTo>
                  <a:pt x="410977" y="461004"/>
                </a:moveTo>
                <a:cubicBezTo>
                  <a:pt x="418635" y="461004"/>
                  <a:pt x="424843" y="467244"/>
                  <a:pt x="424843" y="474941"/>
                </a:cubicBezTo>
                <a:cubicBezTo>
                  <a:pt x="424843" y="482638"/>
                  <a:pt x="418635" y="488878"/>
                  <a:pt x="410977" y="488878"/>
                </a:cubicBezTo>
                <a:cubicBezTo>
                  <a:pt x="403319" y="488878"/>
                  <a:pt x="397111" y="482638"/>
                  <a:pt x="397111" y="474941"/>
                </a:cubicBezTo>
                <a:cubicBezTo>
                  <a:pt x="397111" y="467244"/>
                  <a:pt x="403319" y="461004"/>
                  <a:pt x="410977" y="461004"/>
                </a:cubicBezTo>
                <a:close/>
                <a:moveTo>
                  <a:pt x="361687" y="461004"/>
                </a:moveTo>
                <a:cubicBezTo>
                  <a:pt x="369404" y="461004"/>
                  <a:pt x="375659" y="467244"/>
                  <a:pt x="375659" y="474941"/>
                </a:cubicBezTo>
                <a:cubicBezTo>
                  <a:pt x="375659" y="482638"/>
                  <a:pt x="369404" y="488878"/>
                  <a:pt x="361687" y="488878"/>
                </a:cubicBezTo>
                <a:cubicBezTo>
                  <a:pt x="353970" y="488878"/>
                  <a:pt x="347715" y="482638"/>
                  <a:pt x="347715" y="474941"/>
                </a:cubicBezTo>
                <a:cubicBezTo>
                  <a:pt x="347715" y="467244"/>
                  <a:pt x="353970" y="461004"/>
                  <a:pt x="361687" y="461004"/>
                </a:cubicBezTo>
                <a:close/>
                <a:moveTo>
                  <a:pt x="312468" y="461004"/>
                </a:moveTo>
                <a:cubicBezTo>
                  <a:pt x="320165" y="461004"/>
                  <a:pt x="326405" y="467244"/>
                  <a:pt x="326405" y="474941"/>
                </a:cubicBezTo>
                <a:cubicBezTo>
                  <a:pt x="326405" y="482638"/>
                  <a:pt x="320165" y="488878"/>
                  <a:pt x="312468" y="488878"/>
                </a:cubicBezTo>
                <a:cubicBezTo>
                  <a:pt x="304771" y="488878"/>
                  <a:pt x="298531" y="482638"/>
                  <a:pt x="298531" y="474941"/>
                </a:cubicBezTo>
                <a:cubicBezTo>
                  <a:pt x="298531" y="467244"/>
                  <a:pt x="304771" y="461004"/>
                  <a:pt x="312468" y="461004"/>
                </a:cubicBezTo>
                <a:close/>
                <a:moveTo>
                  <a:pt x="484894" y="411820"/>
                </a:moveTo>
                <a:cubicBezTo>
                  <a:pt x="492611" y="411820"/>
                  <a:pt x="498866" y="418060"/>
                  <a:pt x="498866" y="425757"/>
                </a:cubicBezTo>
                <a:cubicBezTo>
                  <a:pt x="498866" y="433454"/>
                  <a:pt x="492611" y="439694"/>
                  <a:pt x="484894" y="439694"/>
                </a:cubicBezTo>
                <a:cubicBezTo>
                  <a:pt x="477177" y="439694"/>
                  <a:pt x="470922" y="433454"/>
                  <a:pt x="470922" y="425757"/>
                </a:cubicBezTo>
                <a:cubicBezTo>
                  <a:pt x="470922" y="418060"/>
                  <a:pt x="477177" y="411820"/>
                  <a:pt x="484894" y="411820"/>
                </a:cubicBezTo>
                <a:close/>
                <a:moveTo>
                  <a:pt x="435675" y="411820"/>
                </a:moveTo>
                <a:cubicBezTo>
                  <a:pt x="443372" y="411820"/>
                  <a:pt x="449612" y="418060"/>
                  <a:pt x="449612" y="425757"/>
                </a:cubicBezTo>
                <a:cubicBezTo>
                  <a:pt x="449612" y="433454"/>
                  <a:pt x="443372" y="439694"/>
                  <a:pt x="435675" y="439694"/>
                </a:cubicBezTo>
                <a:cubicBezTo>
                  <a:pt x="427978" y="439694"/>
                  <a:pt x="421738" y="433454"/>
                  <a:pt x="421738" y="425757"/>
                </a:cubicBezTo>
                <a:cubicBezTo>
                  <a:pt x="421738" y="418060"/>
                  <a:pt x="427978" y="411820"/>
                  <a:pt x="435675" y="411820"/>
                </a:cubicBezTo>
                <a:close/>
                <a:moveTo>
                  <a:pt x="386349" y="411820"/>
                </a:moveTo>
                <a:cubicBezTo>
                  <a:pt x="394007" y="411820"/>
                  <a:pt x="400215" y="418060"/>
                  <a:pt x="400215" y="425757"/>
                </a:cubicBezTo>
                <a:cubicBezTo>
                  <a:pt x="400215" y="433454"/>
                  <a:pt x="394007" y="439694"/>
                  <a:pt x="386349" y="439694"/>
                </a:cubicBezTo>
                <a:cubicBezTo>
                  <a:pt x="378691" y="439694"/>
                  <a:pt x="372483" y="433454"/>
                  <a:pt x="372483" y="425757"/>
                </a:cubicBezTo>
                <a:cubicBezTo>
                  <a:pt x="372483" y="418060"/>
                  <a:pt x="378691" y="411820"/>
                  <a:pt x="386349" y="411820"/>
                </a:cubicBezTo>
                <a:close/>
                <a:moveTo>
                  <a:pt x="337060" y="411820"/>
                </a:moveTo>
                <a:cubicBezTo>
                  <a:pt x="344777" y="411820"/>
                  <a:pt x="351032" y="418060"/>
                  <a:pt x="351032" y="425757"/>
                </a:cubicBezTo>
                <a:cubicBezTo>
                  <a:pt x="351032" y="433454"/>
                  <a:pt x="344777" y="439694"/>
                  <a:pt x="337060" y="439694"/>
                </a:cubicBezTo>
                <a:cubicBezTo>
                  <a:pt x="329343" y="439694"/>
                  <a:pt x="323088" y="433454"/>
                  <a:pt x="323088" y="425757"/>
                </a:cubicBezTo>
                <a:cubicBezTo>
                  <a:pt x="323088" y="418060"/>
                  <a:pt x="329343" y="411820"/>
                  <a:pt x="337060" y="411820"/>
                </a:cubicBezTo>
                <a:close/>
                <a:moveTo>
                  <a:pt x="69638" y="393100"/>
                </a:moveTo>
                <a:cubicBezTo>
                  <a:pt x="62584" y="393699"/>
                  <a:pt x="57181" y="399991"/>
                  <a:pt x="57782" y="407182"/>
                </a:cubicBezTo>
                <a:cubicBezTo>
                  <a:pt x="59132" y="423211"/>
                  <a:pt x="61684" y="439241"/>
                  <a:pt x="65436" y="454821"/>
                </a:cubicBezTo>
                <a:cubicBezTo>
                  <a:pt x="66786" y="460814"/>
                  <a:pt x="72189" y="464858"/>
                  <a:pt x="78042" y="464858"/>
                </a:cubicBezTo>
                <a:cubicBezTo>
                  <a:pt x="79093" y="464858"/>
                  <a:pt x="79993" y="464709"/>
                  <a:pt x="81044" y="464559"/>
                </a:cubicBezTo>
                <a:cubicBezTo>
                  <a:pt x="88097" y="462911"/>
                  <a:pt x="92299" y="455870"/>
                  <a:pt x="90648" y="448829"/>
                </a:cubicBezTo>
                <a:cubicBezTo>
                  <a:pt x="87347" y="434597"/>
                  <a:pt x="84946" y="419766"/>
                  <a:pt x="83745" y="404935"/>
                </a:cubicBezTo>
                <a:cubicBezTo>
                  <a:pt x="83145" y="397744"/>
                  <a:pt x="76841" y="392500"/>
                  <a:pt x="69638" y="393100"/>
                </a:cubicBezTo>
                <a:close/>
                <a:moveTo>
                  <a:pt x="509486" y="362706"/>
                </a:moveTo>
                <a:cubicBezTo>
                  <a:pt x="517183" y="362706"/>
                  <a:pt x="523423" y="368946"/>
                  <a:pt x="523423" y="376643"/>
                </a:cubicBezTo>
                <a:cubicBezTo>
                  <a:pt x="523423" y="384340"/>
                  <a:pt x="517183" y="390580"/>
                  <a:pt x="509486" y="390580"/>
                </a:cubicBezTo>
                <a:cubicBezTo>
                  <a:pt x="501789" y="390580"/>
                  <a:pt x="495549" y="384340"/>
                  <a:pt x="495549" y="376643"/>
                </a:cubicBezTo>
                <a:cubicBezTo>
                  <a:pt x="495549" y="368946"/>
                  <a:pt x="501789" y="362706"/>
                  <a:pt x="509486" y="362706"/>
                </a:cubicBezTo>
                <a:close/>
                <a:moveTo>
                  <a:pt x="460267" y="362706"/>
                </a:moveTo>
                <a:cubicBezTo>
                  <a:pt x="467984" y="362706"/>
                  <a:pt x="474239" y="368946"/>
                  <a:pt x="474239" y="376643"/>
                </a:cubicBezTo>
                <a:cubicBezTo>
                  <a:pt x="474239" y="384340"/>
                  <a:pt x="467984" y="390580"/>
                  <a:pt x="460267" y="390580"/>
                </a:cubicBezTo>
                <a:cubicBezTo>
                  <a:pt x="452550" y="390580"/>
                  <a:pt x="446295" y="384340"/>
                  <a:pt x="446295" y="376643"/>
                </a:cubicBezTo>
                <a:cubicBezTo>
                  <a:pt x="446295" y="368946"/>
                  <a:pt x="452550" y="362706"/>
                  <a:pt x="460267" y="362706"/>
                </a:cubicBezTo>
                <a:close/>
                <a:moveTo>
                  <a:pt x="410977" y="362706"/>
                </a:moveTo>
                <a:cubicBezTo>
                  <a:pt x="418635" y="362706"/>
                  <a:pt x="424843" y="368946"/>
                  <a:pt x="424843" y="376643"/>
                </a:cubicBezTo>
                <a:cubicBezTo>
                  <a:pt x="424843" y="384340"/>
                  <a:pt x="418635" y="390580"/>
                  <a:pt x="410977" y="390580"/>
                </a:cubicBezTo>
                <a:cubicBezTo>
                  <a:pt x="403319" y="390580"/>
                  <a:pt x="397111" y="384340"/>
                  <a:pt x="397111" y="376643"/>
                </a:cubicBezTo>
                <a:cubicBezTo>
                  <a:pt x="397111" y="368946"/>
                  <a:pt x="403319" y="362706"/>
                  <a:pt x="410977" y="362706"/>
                </a:cubicBezTo>
                <a:close/>
                <a:moveTo>
                  <a:pt x="361687" y="362706"/>
                </a:moveTo>
                <a:cubicBezTo>
                  <a:pt x="369404" y="362706"/>
                  <a:pt x="375659" y="368946"/>
                  <a:pt x="375659" y="376643"/>
                </a:cubicBezTo>
                <a:cubicBezTo>
                  <a:pt x="375659" y="384340"/>
                  <a:pt x="369404" y="390580"/>
                  <a:pt x="361687" y="390580"/>
                </a:cubicBezTo>
                <a:cubicBezTo>
                  <a:pt x="353970" y="390580"/>
                  <a:pt x="347715" y="384340"/>
                  <a:pt x="347715" y="376643"/>
                </a:cubicBezTo>
                <a:cubicBezTo>
                  <a:pt x="347715" y="368946"/>
                  <a:pt x="353970" y="362706"/>
                  <a:pt x="361687" y="362706"/>
                </a:cubicBezTo>
                <a:close/>
                <a:moveTo>
                  <a:pt x="312468" y="362706"/>
                </a:moveTo>
                <a:cubicBezTo>
                  <a:pt x="320165" y="362706"/>
                  <a:pt x="326405" y="368946"/>
                  <a:pt x="326405" y="376643"/>
                </a:cubicBezTo>
                <a:cubicBezTo>
                  <a:pt x="326405" y="384340"/>
                  <a:pt x="320165" y="390580"/>
                  <a:pt x="312468" y="390580"/>
                </a:cubicBezTo>
                <a:cubicBezTo>
                  <a:pt x="304771" y="390580"/>
                  <a:pt x="298531" y="384340"/>
                  <a:pt x="298531" y="376643"/>
                </a:cubicBezTo>
                <a:cubicBezTo>
                  <a:pt x="298531" y="368946"/>
                  <a:pt x="304771" y="362706"/>
                  <a:pt x="312468" y="362706"/>
                </a:cubicBezTo>
                <a:close/>
                <a:moveTo>
                  <a:pt x="102955" y="216175"/>
                </a:moveTo>
                <a:cubicBezTo>
                  <a:pt x="96201" y="213778"/>
                  <a:pt x="88697" y="217224"/>
                  <a:pt x="86296" y="223965"/>
                </a:cubicBezTo>
                <a:cubicBezTo>
                  <a:pt x="71439" y="265163"/>
                  <a:pt x="62134" y="304862"/>
                  <a:pt x="58382" y="341865"/>
                </a:cubicBezTo>
                <a:cubicBezTo>
                  <a:pt x="57782" y="349056"/>
                  <a:pt x="62884" y="355348"/>
                  <a:pt x="70088" y="356097"/>
                </a:cubicBezTo>
                <a:cubicBezTo>
                  <a:pt x="70538" y="356097"/>
                  <a:pt x="70988" y="356097"/>
                  <a:pt x="71439" y="356097"/>
                </a:cubicBezTo>
                <a:cubicBezTo>
                  <a:pt x="78042" y="356097"/>
                  <a:pt x="83595" y="351153"/>
                  <a:pt x="84345" y="344412"/>
                </a:cubicBezTo>
                <a:cubicBezTo>
                  <a:pt x="87797" y="309506"/>
                  <a:pt x="96651" y="271904"/>
                  <a:pt x="110759" y="232804"/>
                </a:cubicBezTo>
                <a:cubicBezTo>
                  <a:pt x="113160" y="226062"/>
                  <a:pt x="109708" y="218572"/>
                  <a:pt x="102955" y="216175"/>
                </a:cubicBezTo>
                <a:close/>
                <a:moveTo>
                  <a:pt x="341722" y="214827"/>
                </a:moveTo>
                <a:cubicBezTo>
                  <a:pt x="310058" y="284049"/>
                  <a:pt x="290100" y="349824"/>
                  <a:pt x="281396" y="413352"/>
                </a:cubicBezTo>
                <a:cubicBezTo>
                  <a:pt x="283347" y="412453"/>
                  <a:pt x="285598" y="411853"/>
                  <a:pt x="287849" y="411853"/>
                </a:cubicBezTo>
                <a:cubicBezTo>
                  <a:pt x="295652" y="411853"/>
                  <a:pt x="301805" y="417996"/>
                  <a:pt x="301805" y="425787"/>
                </a:cubicBezTo>
                <a:cubicBezTo>
                  <a:pt x="301805" y="433429"/>
                  <a:pt x="295652" y="439722"/>
                  <a:pt x="287849" y="439722"/>
                </a:cubicBezTo>
                <a:cubicBezTo>
                  <a:pt x="284397" y="439722"/>
                  <a:pt x="281246" y="438373"/>
                  <a:pt x="278845" y="436275"/>
                </a:cubicBezTo>
                <a:cubicBezTo>
                  <a:pt x="276294" y="462795"/>
                  <a:pt x="275844" y="489015"/>
                  <a:pt x="277494" y="514786"/>
                </a:cubicBezTo>
                <a:cubicBezTo>
                  <a:pt x="280045" y="511939"/>
                  <a:pt x="283797" y="510141"/>
                  <a:pt x="287849" y="510141"/>
                </a:cubicBezTo>
                <a:cubicBezTo>
                  <a:pt x="295652" y="510141"/>
                  <a:pt x="301805" y="516434"/>
                  <a:pt x="301805" y="524076"/>
                </a:cubicBezTo>
                <a:cubicBezTo>
                  <a:pt x="301805" y="531717"/>
                  <a:pt x="295652" y="538010"/>
                  <a:pt x="287849" y="538010"/>
                </a:cubicBezTo>
                <a:cubicBezTo>
                  <a:pt x="284547" y="538010"/>
                  <a:pt x="281546" y="536811"/>
                  <a:pt x="279145" y="534863"/>
                </a:cubicBezTo>
                <a:cubicBezTo>
                  <a:pt x="279295" y="537560"/>
                  <a:pt x="279595" y="540407"/>
                  <a:pt x="279895" y="543104"/>
                </a:cubicBezTo>
                <a:cubicBezTo>
                  <a:pt x="280796" y="550146"/>
                  <a:pt x="286648" y="555390"/>
                  <a:pt x="293701" y="555390"/>
                </a:cubicBezTo>
                <a:lnTo>
                  <a:pt x="528253" y="555390"/>
                </a:lnTo>
                <a:cubicBezTo>
                  <a:pt x="535306" y="555390"/>
                  <a:pt x="541158" y="550146"/>
                  <a:pt x="542059" y="543104"/>
                </a:cubicBezTo>
                <a:cubicBezTo>
                  <a:pt x="542359" y="540407"/>
                  <a:pt x="542659" y="537560"/>
                  <a:pt x="542959" y="534863"/>
                </a:cubicBezTo>
                <a:cubicBezTo>
                  <a:pt x="540558" y="536811"/>
                  <a:pt x="537407" y="538010"/>
                  <a:pt x="534105" y="538010"/>
                </a:cubicBezTo>
                <a:cubicBezTo>
                  <a:pt x="526302" y="538010"/>
                  <a:pt x="520149" y="531717"/>
                  <a:pt x="520149" y="524076"/>
                </a:cubicBezTo>
                <a:cubicBezTo>
                  <a:pt x="520149" y="516434"/>
                  <a:pt x="526302" y="510141"/>
                  <a:pt x="534105" y="510141"/>
                </a:cubicBezTo>
                <a:cubicBezTo>
                  <a:pt x="538157" y="510141"/>
                  <a:pt x="541909" y="511939"/>
                  <a:pt x="544460" y="514786"/>
                </a:cubicBezTo>
                <a:cubicBezTo>
                  <a:pt x="546110" y="489015"/>
                  <a:pt x="545660" y="462795"/>
                  <a:pt x="543109" y="436275"/>
                </a:cubicBezTo>
                <a:cubicBezTo>
                  <a:pt x="540708" y="438373"/>
                  <a:pt x="537557" y="439722"/>
                  <a:pt x="534105" y="439722"/>
                </a:cubicBezTo>
                <a:cubicBezTo>
                  <a:pt x="526302" y="439722"/>
                  <a:pt x="520149" y="433429"/>
                  <a:pt x="520149" y="425787"/>
                </a:cubicBezTo>
                <a:cubicBezTo>
                  <a:pt x="520149" y="417996"/>
                  <a:pt x="526302" y="411853"/>
                  <a:pt x="534105" y="411853"/>
                </a:cubicBezTo>
                <a:cubicBezTo>
                  <a:pt x="536356" y="411853"/>
                  <a:pt x="538607" y="412453"/>
                  <a:pt x="540558" y="413352"/>
                </a:cubicBezTo>
                <a:cubicBezTo>
                  <a:pt x="531854" y="349824"/>
                  <a:pt x="511896" y="284049"/>
                  <a:pt x="480232" y="214827"/>
                </a:cubicBezTo>
                <a:close/>
                <a:moveTo>
                  <a:pt x="303005" y="84326"/>
                </a:moveTo>
                <a:lnTo>
                  <a:pt x="518949" y="84326"/>
                </a:lnTo>
                <a:cubicBezTo>
                  <a:pt x="534105" y="84326"/>
                  <a:pt x="546261" y="96462"/>
                  <a:pt x="546261" y="111595"/>
                </a:cubicBezTo>
                <a:lnTo>
                  <a:pt x="546261" y="187409"/>
                </a:lnTo>
                <a:cubicBezTo>
                  <a:pt x="546261" y="197597"/>
                  <a:pt x="540708" y="206437"/>
                  <a:pt x="532455" y="211082"/>
                </a:cubicBezTo>
                <a:cubicBezTo>
                  <a:pt x="584377" y="330646"/>
                  <a:pt x="603585" y="441520"/>
                  <a:pt x="590980" y="548797"/>
                </a:cubicBezTo>
                <a:cubicBezTo>
                  <a:pt x="587228" y="580561"/>
                  <a:pt x="560217" y="604534"/>
                  <a:pt x="528253" y="604534"/>
                </a:cubicBezTo>
                <a:lnTo>
                  <a:pt x="293701" y="604534"/>
                </a:lnTo>
                <a:cubicBezTo>
                  <a:pt x="261737" y="604534"/>
                  <a:pt x="234726" y="580561"/>
                  <a:pt x="230974" y="548797"/>
                </a:cubicBezTo>
                <a:cubicBezTo>
                  <a:pt x="218369" y="441520"/>
                  <a:pt x="237577" y="330646"/>
                  <a:pt x="289499" y="211082"/>
                </a:cubicBezTo>
                <a:cubicBezTo>
                  <a:pt x="281246" y="206437"/>
                  <a:pt x="275693" y="197597"/>
                  <a:pt x="275693" y="187409"/>
                </a:cubicBezTo>
                <a:lnTo>
                  <a:pt x="275693" y="111595"/>
                </a:lnTo>
                <a:cubicBezTo>
                  <a:pt x="275693" y="96462"/>
                  <a:pt x="287849" y="84326"/>
                  <a:pt x="303005" y="84326"/>
                </a:cubicBezTo>
                <a:close/>
                <a:moveTo>
                  <a:pt x="75791" y="0"/>
                </a:moveTo>
                <a:lnTo>
                  <a:pt x="291751" y="0"/>
                </a:lnTo>
                <a:cubicBezTo>
                  <a:pt x="306758" y="0"/>
                  <a:pt x="319065" y="12284"/>
                  <a:pt x="319065" y="27265"/>
                </a:cubicBezTo>
                <a:lnTo>
                  <a:pt x="319065" y="56029"/>
                </a:lnTo>
                <a:lnTo>
                  <a:pt x="292051" y="56029"/>
                </a:lnTo>
                <a:cubicBezTo>
                  <a:pt x="290100" y="56029"/>
                  <a:pt x="288149" y="56178"/>
                  <a:pt x="286198" y="56328"/>
                </a:cubicBezTo>
                <a:lnTo>
                  <a:pt x="286198" y="32808"/>
                </a:lnTo>
                <a:lnTo>
                  <a:pt x="81194" y="32808"/>
                </a:lnTo>
                <a:lnTo>
                  <a:pt x="81194" y="97676"/>
                </a:lnTo>
                <a:lnTo>
                  <a:pt x="244927" y="97676"/>
                </a:lnTo>
                <a:cubicBezTo>
                  <a:pt x="244777" y="99473"/>
                  <a:pt x="244627" y="101421"/>
                  <a:pt x="244627" y="103219"/>
                </a:cubicBezTo>
                <a:lnTo>
                  <a:pt x="244627" y="179172"/>
                </a:lnTo>
                <a:cubicBezTo>
                  <a:pt x="244627" y="189958"/>
                  <a:pt x="248379" y="199995"/>
                  <a:pt x="254532" y="207935"/>
                </a:cubicBezTo>
                <a:cubicBezTo>
                  <a:pt x="208909" y="317446"/>
                  <a:pt x="190299" y="420365"/>
                  <a:pt x="197953" y="520138"/>
                </a:cubicBezTo>
                <a:lnTo>
                  <a:pt x="66486" y="520138"/>
                </a:lnTo>
                <a:cubicBezTo>
                  <a:pt x="34370" y="520138"/>
                  <a:pt x="7506" y="496168"/>
                  <a:pt x="3754" y="464559"/>
                </a:cubicBezTo>
                <a:cubicBezTo>
                  <a:pt x="-8852" y="357145"/>
                  <a:pt x="10207" y="246287"/>
                  <a:pt x="62134" y="126889"/>
                </a:cubicBezTo>
                <a:cubicBezTo>
                  <a:pt x="53880" y="122095"/>
                  <a:pt x="48327" y="113256"/>
                  <a:pt x="48327" y="103219"/>
                </a:cubicBezTo>
                <a:lnTo>
                  <a:pt x="48327" y="27265"/>
                </a:lnTo>
                <a:cubicBezTo>
                  <a:pt x="48327" y="12284"/>
                  <a:pt x="60633" y="0"/>
                  <a:pt x="75791" y="0"/>
                </a:cubicBezTo>
                <a:close/>
              </a:path>
            </a:pathLst>
          </a:custGeom>
          <a:solidFill>
            <a:schemeClr val="bg1"/>
          </a:solidFill>
          <a:ln>
            <a:noFill/>
          </a:ln>
          <a:effectLst>
            <a:outerShdw blurRad="381000" dist="63500" dir="5400000" algn="ctr" rotWithShape="0">
              <a:schemeClr val="accent1">
                <a:alpha val="40000"/>
              </a:schemeClr>
            </a:outerShdw>
          </a:effectLst>
        </p:spPr>
        <p:txBody>
          <a:bodyPr/>
          <a:lstStyle/>
          <a:p>
            <a:endParaRPr lang="zh-CN" altLang="en-US">
              <a:cs typeface="+mn-ea"/>
              <a:sym typeface="+mn-lt"/>
            </a:endParaRPr>
          </a:p>
        </p:txBody>
      </p:sp>
      <p:sp>
        <p:nvSpPr>
          <p:cNvPr id="210" name="flowchart-document_31610">
            <a:extLst>
              <a:ext uri="{FF2B5EF4-FFF2-40B4-BE49-F238E27FC236}">
                <a16:creationId xmlns="" xmlns:a16="http://schemas.microsoft.com/office/drawing/2014/main" id="{96B57E9D-9661-4E11-98A0-E3DF85304559}"/>
              </a:ext>
            </a:extLst>
          </p:cNvPr>
          <p:cNvSpPr>
            <a:spLocks noChangeAspect="1"/>
          </p:cNvSpPr>
          <p:nvPr/>
        </p:nvSpPr>
        <p:spPr bwMode="auto">
          <a:xfrm>
            <a:off x="5991804" y="2516057"/>
            <a:ext cx="190062" cy="224198"/>
          </a:xfrm>
          <a:custGeom>
            <a:avLst/>
            <a:gdLst>
              <a:gd name="connsiteX0" fmla="*/ 423039 w 512728"/>
              <a:gd name="connsiteY0" fmla="*/ 515551 h 604816"/>
              <a:gd name="connsiteX1" fmla="*/ 497133 w 512728"/>
              <a:gd name="connsiteY1" fmla="*/ 515551 h 604816"/>
              <a:gd name="connsiteX2" fmla="*/ 423039 w 512728"/>
              <a:gd name="connsiteY2" fmla="*/ 589574 h 604816"/>
              <a:gd name="connsiteX3" fmla="*/ 92017 w 512728"/>
              <a:gd name="connsiteY3" fmla="*/ 399259 h 604816"/>
              <a:gd name="connsiteX4" fmla="*/ 199629 w 512728"/>
              <a:gd name="connsiteY4" fmla="*/ 399259 h 604816"/>
              <a:gd name="connsiteX5" fmla="*/ 199629 w 512728"/>
              <a:gd name="connsiteY5" fmla="*/ 446185 h 604816"/>
              <a:gd name="connsiteX6" fmla="*/ 92017 w 512728"/>
              <a:gd name="connsiteY6" fmla="*/ 446185 h 604816"/>
              <a:gd name="connsiteX7" fmla="*/ 92017 w 512728"/>
              <a:gd name="connsiteY7" fmla="*/ 302373 h 604816"/>
              <a:gd name="connsiteX8" fmla="*/ 199629 w 512728"/>
              <a:gd name="connsiteY8" fmla="*/ 302373 h 604816"/>
              <a:gd name="connsiteX9" fmla="*/ 199629 w 512728"/>
              <a:gd name="connsiteY9" fmla="*/ 349297 h 604816"/>
              <a:gd name="connsiteX10" fmla="*/ 150293 w 512728"/>
              <a:gd name="connsiteY10" fmla="*/ 349297 h 604816"/>
              <a:gd name="connsiteX11" fmla="*/ 150293 w 512728"/>
              <a:gd name="connsiteY11" fmla="*/ 365158 h 604816"/>
              <a:gd name="connsiteX12" fmla="*/ 158571 w 512728"/>
              <a:gd name="connsiteY12" fmla="*/ 365158 h 604816"/>
              <a:gd name="connsiteX13" fmla="*/ 145657 w 512728"/>
              <a:gd name="connsiteY13" fmla="*/ 390933 h 604816"/>
              <a:gd name="connsiteX14" fmla="*/ 132744 w 512728"/>
              <a:gd name="connsiteY14" fmla="*/ 365158 h 604816"/>
              <a:gd name="connsiteX15" fmla="*/ 141353 w 512728"/>
              <a:gd name="connsiteY15" fmla="*/ 365158 h 604816"/>
              <a:gd name="connsiteX16" fmla="*/ 141353 w 512728"/>
              <a:gd name="connsiteY16" fmla="*/ 349297 h 604816"/>
              <a:gd name="connsiteX17" fmla="*/ 92017 w 512728"/>
              <a:gd name="connsiteY17" fmla="*/ 349297 h 604816"/>
              <a:gd name="connsiteX18" fmla="*/ 92017 w 512728"/>
              <a:gd name="connsiteY18" fmla="*/ 205557 h 604816"/>
              <a:gd name="connsiteX19" fmla="*/ 199629 w 512728"/>
              <a:gd name="connsiteY19" fmla="*/ 205557 h 604816"/>
              <a:gd name="connsiteX20" fmla="*/ 199629 w 512728"/>
              <a:gd name="connsiteY20" fmla="*/ 252504 h 604816"/>
              <a:gd name="connsiteX21" fmla="*/ 150293 w 512728"/>
              <a:gd name="connsiteY21" fmla="*/ 252504 h 604816"/>
              <a:gd name="connsiteX22" fmla="*/ 150293 w 512728"/>
              <a:gd name="connsiteY22" fmla="*/ 269034 h 604816"/>
              <a:gd name="connsiteX23" fmla="*/ 158571 w 512728"/>
              <a:gd name="connsiteY23" fmla="*/ 269034 h 604816"/>
              <a:gd name="connsiteX24" fmla="*/ 145657 w 512728"/>
              <a:gd name="connsiteY24" fmla="*/ 294822 h 604816"/>
              <a:gd name="connsiteX25" fmla="*/ 133075 w 512728"/>
              <a:gd name="connsiteY25" fmla="*/ 269034 h 604816"/>
              <a:gd name="connsiteX26" fmla="*/ 141353 w 512728"/>
              <a:gd name="connsiteY26" fmla="*/ 269034 h 604816"/>
              <a:gd name="connsiteX27" fmla="*/ 141353 w 512728"/>
              <a:gd name="connsiteY27" fmla="*/ 252504 h 604816"/>
              <a:gd name="connsiteX28" fmla="*/ 92017 w 512728"/>
              <a:gd name="connsiteY28" fmla="*/ 252504 h 604816"/>
              <a:gd name="connsiteX29" fmla="*/ 248948 w 512728"/>
              <a:gd name="connsiteY29" fmla="*/ 177825 h 604816"/>
              <a:gd name="connsiteX30" fmla="*/ 302232 w 512728"/>
              <a:gd name="connsiteY30" fmla="*/ 177825 h 604816"/>
              <a:gd name="connsiteX31" fmla="*/ 302232 w 512728"/>
              <a:gd name="connsiteY31" fmla="*/ 186747 h 604816"/>
              <a:gd name="connsiteX32" fmla="*/ 257884 w 512728"/>
              <a:gd name="connsiteY32" fmla="*/ 186747 h 604816"/>
              <a:gd name="connsiteX33" fmla="*/ 257884 w 512728"/>
              <a:gd name="connsiteY33" fmla="*/ 330492 h 604816"/>
              <a:gd name="connsiteX34" fmla="*/ 221479 w 512728"/>
              <a:gd name="connsiteY34" fmla="*/ 330492 h 604816"/>
              <a:gd name="connsiteX35" fmla="*/ 221479 w 512728"/>
              <a:gd name="connsiteY35" fmla="*/ 422687 h 604816"/>
              <a:gd name="connsiteX36" fmla="*/ 212543 w 512728"/>
              <a:gd name="connsiteY36" fmla="*/ 422687 h 604816"/>
              <a:gd name="connsiteX37" fmla="*/ 212543 w 512728"/>
              <a:gd name="connsiteY37" fmla="*/ 229045 h 604816"/>
              <a:gd name="connsiteX38" fmla="*/ 221479 w 512728"/>
              <a:gd name="connsiteY38" fmla="*/ 229045 h 604816"/>
              <a:gd name="connsiteX39" fmla="*/ 221479 w 512728"/>
              <a:gd name="connsiteY39" fmla="*/ 321240 h 604816"/>
              <a:gd name="connsiteX40" fmla="*/ 248948 w 512728"/>
              <a:gd name="connsiteY40" fmla="*/ 321240 h 604816"/>
              <a:gd name="connsiteX41" fmla="*/ 313099 w 512728"/>
              <a:gd name="connsiteY41" fmla="*/ 158984 h 604816"/>
              <a:gd name="connsiteX42" fmla="*/ 420711 w 512728"/>
              <a:gd name="connsiteY42" fmla="*/ 158984 h 604816"/>
              <a:gd name="connsiteX43" fmla="*/ 420711 w 512728"/>
              <a:gd name="connsiteY43" fmla="*/ 205557 h 604816"/>
              <a:gd name="connsiteX44" fmla="*/ 313099 w 512728"/>
              <a:gd name="connsiteY44" fmla="*/ 205557 h 604816"/>
              <a:gd name="connsiteX45" fmla="*/ 93013 w 512728"/>
              <a:gd name="connsiteY45" fmla="*/ 0 h 604816"/>
              <a:gd name="connsiteX46" fmla="*/ 419384 w 512728"/>
              <a:gd name="connsiteY46" fmla="*/ 0 h 604816"/>
              <a:gd name="connsiteX47" fmla="*/ 512728 w 512728"/>
              <a:gd name="connsiteY47" fmla="*/ 93201 h 604816"/>
              <a:gd name="connsiteX48" fmla="*/ 512728 w 512728"/>
              <a:gd name="connsiteY48" fmla="*/ 500378 h 604816"/>
              <a:gd name="connsiteX49" fmla="*/ 487903 w 512728"/>
              <a:gd name="connsiteY49" fmla="*/ 500378 h 604816"/>
              <a:gd name="connsiteX50" fmla="*/ 487903 w 512728"/>
              <a:gd name="connsiteY50" fmla="*/ 93201 h 604816"/>
              <a:gd name="connsiteX51" fmla="*/ 419384 w 512728"/>
              <a:gd name="connsiteY51" fmla="*/ 24787 h 604816"/>
              <a:gd name="connsiteX52" fmla="*/ 93013 w 512728"/>
              <a:gd name="connsiteY52" fmla="*/ 24787 h 604816"/>
              <a:gd name="connsiteX53" fmla="*/ 24494 w 512728"/>
              <a:gd name="connsiteY53" fmla="*/ 93201 h 604816"/>
              <a:gd name="connsiteX54" fmla="*/ 24494 w 512728"/>
              <a:gd name="connsiteY54" fmla="*/ 511945 h 604816"/>
              <a:gd name="connsiteX55" fmla="*/ 93013 w 512728"/>
              <a:gd name="connsiteY55" fmla="*/ 580359 h 604816"/>
              <a:gd name="connsiteX56" fmla="*/ 407799 w 512728"/>
              <a:gd name="connsiteY56" fmla="*/ 580359 h 604816"/>
              <a:gd name="connsiteX57" fmla="*/ 407799 w 512728"/>
              <a:gd name="connsiteY57" fmla="*/ 604816 h 604816"/>
              <a:gd name="connsiteX58" fmla="*/ 93013 w 512728"/>
              <a:gd name="connsiteY58" fmla="*/ 604816 h 604816"/>
              <a:gd name="connsiteX59" fmla="*/ 0 w 512728"/>
              <a:gd name="connsiteY59" fmla="*/ 511945 h 604816"/>
              <a:gd name="connsiteX60" fmla="*/ 0 w 512728"/>
              <a:gd name="connsiteY60" fmla="*/ 93201 h 604816"/>
              <a:gd name="connsiteX61" fmla="*/ 93013 w 512728"/>
              <a:gd name="connsiteY61" fmla="*/ 0 h 604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12728" h="604816">
                <a:moveTo>
                  <a:pt x="423039" y="515551"/>
                </a:moveTo>
                <a:lnTo>
                  <a:pt x="497133" y="515551"/>
                </a:lnTo>
                <a:lnTo>
                  <a:pt x="423039" y="589574"/>
                </a:lnTo>
                <a:close/>
                <a:moveTo>
                  <a:pt x="92017" y="399259"/>
                </a:moveTo>
                <a:lnTo>
                  <a:pt x="199629" y="399259"/>
                </a:lnTo>
                <a:lnTo>
                  <a:pt x="199629" y="446185"/>
                </a:lnTo>
                <a:lnTo>
                  <a:pt x="92017" y="446185"/>
                </a:lnTo>
                <a:close/>
                <a:moveTo>
                  <a:pt x="92017" y="302373"/>
                </a:moveTo>
                <a:lnTo>
                  <a:pt x="199629" y="302373"/>
                </a:lnTo>
                <a:lnTo>
                  <a:pt x="199629" y="349297"/>
                </a:lnTo>
                <a:lnTo>
                  <a:pt x="150293" y="349297"/>
                </a:lnTo>
                <a:lnTo>
                  <a:pt x="150293" y="365158"/>
                </a:lnTo>
                <a:lnTo>
                  <a:pt x="158571" y="365158"/>
                </a:lnTo>
                <a:lnTo>
                  <a:pt x="145657" y="390933"/>
                </a:lnTo>
                <a:lnTo>
                  <a:pt x="132744" y="365158"/>
                </a:lnTo>
                <a:lnTo>
                  <a:pt x="141353" y="365158"/>
                </a:lnTo>
                <a:lnTo>
                  <a:pt x="141353" y="349297"/>
                </a:lnTo>
                <a:lnTo>
                  <a:pt x="92017" y="349297"/>
                </a:lnTo>
                <a:close/>
                <a:moveTo>
                  <a:pt x="92017" y="205557"/>
                </a:moveTo>
                <a:lnTo>
                  <a:pt x="199629" y="205557"/>
                </a:lnTo>
                <a:lnTo>
                  <a:pt x="199629" y="252504"/>
                </a:lnTo>
                <a:lnTo>
                  <a:pt x="150293" y="252504"/>
                </a:lnTo>
                <a:lnTo>
                  <a:pt x="150293" y="269034"/>
                </a:lnTo>
                <a:lnTo>
                  <a:pt x="158571" y="269034"/>
                </a:lnTo>
                <a:lnTo>
                  <a:pt x="145657" y="294822"/>
                </a:lnTo>
                <a:lnTo>
                  <a:pt x="133075" y="269034"/>
                </a:lnTo>
                <a:lnTo>
                  <a:pt x="141353" y="269034"/>
                </a:lnTo>
                <a:lnTo>
                  <a:pt x="141353" y="252504"/>
                </a:lnTo>
                <a:lnTo>
                  <a:pt x="92017" y="252504"/>
                </a:lnTo>
                <a:close/>
                <a:moveTo>
                  <a:pt x="248948" y="177825"/>
                </a:moveTo>
                <a:lnTo>
                  <a:pt x="302232" y="177825"/>
                </a:lnTo>
                <a:lnTo>
                  <a:pt x="302232" y="186747"/>
                </a:lnTo>
                <a:lnTo>
                  <a:pt x="257884" y="186747"/>
                </a:lnTo>
                <a:lnTo>
                  <a:pt x="257884" y="330492"/>
                </a:lnTo>
                <a:lnTo>
                  <a:pt x="221479" y="330492"/>
                </a:lnTo>
                <a:lnTo>
                  <a:pt x="221479" y="422687"/>
                </a:lnTo>
                <a:lnTo>
                  <a:pt x="212543" y="422687"/>
                </a:lnTo>
                <a:lnTo>
                  <a:pt x="212543" y="229045"/>
                </a:lnTo>
                <a:lnTo>
                  <a:pt x="221479" y="229045"/>
                </a:lnTo>
                <a:lnTo>
                  <a:pt x="221479" y="321240"/>
                </a:lnTo>
                <a:lnTo>
                  <a:pt x="248948" y="321240"/>
                </a:lnTo>
                <a:close/>
                <a:moveTo>
                  <a:pt x="313099" y="158984"/>
                </a:moveTo>
                <a:lnTo>
                  <a:pt x="420711" y="158984"/>
                </a:lnTo>
                <a:lnTo>
                  <a:pt x="420711" y="205557"/>
                </a:lnTo>
                <a:lnTo>
                  <a:pt x="313099" y="205557"/>
                </a:lnTo>
                <a:close/>
                <a:moveTo>
                  <a:pt x="93013" y="0"/>
                </a:moveTo>
                <a:lnTo>
                  <a:pt x="419384" y="0"/>
                </a:lnTo>
                <a:cubicBezTo>
                  <a:pt x="496178" y="0"/>
                  <a:pt x="512728" y="16194"/>
                  <a:pt x="512728" y="93201"/>
                </a:cubicBezTo>
                <a:lnTo>
                  <a:pt x="512728" y="500378"/>
                </a:lnTo>
                <a:lnTo>
                  <a:pt x="487903" y="500378"/>
                </a:lnTo>
                <a:lnTo>
                  <a:pt x="487903" y="93201"/>
                </a:lnTo>
                <a:cubicBezTo>
                  <a:pt x="487903" y="29745"/>
                  <a:pt x="482606" y="24787"/>
                  <a:pt x="419384" y="24787"/>
                </a:cubicBezTo>
                <a:lnTo>
                  <a:pt x="93013" y="24787"/>
                </a:lnTo>
                <a:cubicBezTo>
                  <a:pt x="29791" y="24787"/>
                  <a:pt x="24494" y="29745"/>
                  <a:pt x="24494" y="93201"/>
                </a:cubicBezTo>
                <a:lnTo>
                  <a:pt x="24494" y="511945"/>
                </a:lnTo>
                <a:cubicBezTo>
                  <a:pt x="24494" y="575071"/>
                  <a:pt x="29791" y="580359"/>
                  <a:pt x="93013" y="580359"/>
                </a:cubicBezTo>
                <a:lnTo>
                  <a:pt x="407799" y="580359"/>
                </a:lnTo>
                <a:lnTo>
                  <a:pt x="407799" y="604816"/>
                </a:lnTo>
                <a:lnTo>
                  <a:pt x="93013" y="604816"/>
                </a:lnTo>
                <a:cubicBezTo>
                  <a:pt x="16219" y="604816"/>
                  <a:pt x="0" y="588622"/>
                  <a:pt x="0" y="511945"/>
                </a:cubicBezTo>
                <a:lnTo>
                  <a:pt x="0" y="93201"/>
                </a:lnTo>
                <a:cubicBezTo>
                  <a:pt x="0" y="16194"/>
                  <a:pt x="16219" y="0"/>
                  <a:pt x="93013" y="0"/>
                </a:cubicBezTo>
                <a:close/>
              </a:path>
            </a:pathLst>
          </a:custGeom>
          <a:solidFill>
            <a:schemeClr val="bg1"/>
          </a:solidFill>
          <a:ln>
            <a:noFill/>
          </a:ln>
          <a:effectLst>
            <a:outerShdw blurRad="381000" dist="63500" dir="5400000" algn="ctr" rotWithShape="0">
              <a:schemeClr val="accent2">
                <a:alpha val="40000"/>
              </a:schemeClr>
            </a:outerShdw>
          </a:effectLst>
        </p:spPr>
        <p:txBody>
          <a:bodyPr/>
          <a:lstStyle/>
          <a:p>
            <a:endParaRPr lang="zh-CN" altLang="en-US">
              <a:cs typeface="+mn-ea"/>
              <a:sym typeface="+mn-lt"/>
            </a:endParaRPr>
          </a:p>
        </p:txBody>
      </p:sp>
      <p:sp>
        <p:nvSpPr>
          <p:cNvPr id="211" name="salt-and-pepper_79461">
            <a:extLst>
              <a:ext uri="{FF2B5EF4-FFF2-40B4-BE49-F238E27FC236}">
                <a16:creationId xmlns="" xmlns:a16="http://schemas.microsoft.com/office/drawing/2014/main" id="{5B992D24-7E57-47EF-83DB-FE6BCD1D060B}"/>
              </a:ext>
            </a:extLst>
          </p:cNvPr>
          <p:cNvSpPr>
            <a:spLocks noChangeAspect="1"/>
          </p:cNvSpPr>
          <p:nvPr/>
        </p:nvSpPr>
        <p:spPr bwMode="auto">
          <a:xfrm>
            <a:off x="5973575" y="3474015"/>
            <a:ext cx="212493" cy="216000"/>
          </a:xfrm>
          <a:custGeom>
            <a:avLst/>
            <a:gdLst>
              <a:gd name="connsiteX0" fmla="*/ 484894 w 594718"/>
              <a:gd name="connsiteY0" fmla="*/ 510117 h 604534"/>
              <a:gd name="connsiteX1" fmla="*/ 498866 w 594718"/>
              <a:gd name="connsiteY1" fmla="*/ 524054 h 604534"/>
              <a:gd name="connsiteX2" fmla="*/ 484894 w 594718"/>
              <a:gd name="connsiteY2" fmla="*/ 537991 h 604534"/>
              <a:gd name="connsiteX3" fmla="*/ 470922 w 594718"/>
              <a:gd name="connsiteY3" fmla="*/ 524054 h 604534"/>
              <a:gd name="connsiteX4" fmla="*/ 484894 w 594718"/>
              <a:gd name="connsiteY4" fmla="*/ 510117 h 604534"/>
              <a:gd name="connsiteX5" fmla="*/ 435675 w 594718"/>
              <a:gd name="connsiteY5" fmla="*/ 510117 h 604534"/>
              <a:gd name="connsiteX6" fmla="*/ 449612 w 594718"/>
              <a:gd name="connsiteY6" fmla="*/ 524054 h 604534"/>
              <a:gd name="connsiteX7" fmla="*/ 435675 w 594718"/>
              <a:gd name="connsiteY7" fmla="*/ 537991 h 604534"/>
              <a:gd name="connsiteX8" fmla="*/ 421738 w 594718"/>
              <a:gd name="connsiteY8" fmla="*/ 524054 h 604534"/>
              <a:gd name="connsiteX9" fmla="*/ 435675 w 594718"/>
              <a:gd name="connsiteY9" fmla="*/ 510117 h 604534"/>
              <a:gd name="connsiteX10" fmla="*/ 386349 w 594718"/>
              <a:gd name="connsiteY10" fmla="*/ 510117 h 604534"/>
              <a:gd name="connsiteX11" fmla="*/ 400215 w 594718"/>
              <a:gd name="connsiteY11" fmla="*/ 524054 h 604534"/>
              <a:gd name="connsiteX12" fmla="*/ 386349 w 594718"/>
              <a:gd name="connsiteY12" fmla="*/ 537991 h 604534"/>
              <a:gd name="connsiteX13" fmla="*/ 372483 w 594718"/>
              <a:gd name="connsiteY13" fmla="*/ 524054 h 604534"/>
              <a:gd name="connsiteX14" fmla="*/ 386349 w 594718"/>
              <a:gd name="connsiteY14" fmla="*/ 510117 h 604534"/>
              <a:gd name="connsiteX15" fmla="*/ 337060 w 594718"/>
              <a:gd name="connsiteY15" fmla="*/ 510117 h 604534"/>
              <a:gd name="connsiteX16" fmla="*/ 351032 w 594718"/>
              <a:gd name="connsiteY16" fmla="*/ 524054 h 604534"/>
              <a:gd name="connsiteX17" fmla="*/ 337060 w 594718"/>
              <a:gd name="connsiteY17" fmla="*/ 537991 h 604534"/>
              <a:gd name="connsiteX18" fmla="*/ 323088 w 594718"/>
              <a:gd name="connsiteY18" fmla="*/ 524054 h 604534"/>
              <a:gd name="connsiteX19" fmla="*/ 337060 w 594718"/>
              <a:gd name="connsiteY19" fmla="*/ 510117 h 604534"/>
              <a:gd name="connsiteX20" fmla="*/ 509486 w 594718"/>
              <a:gd name="connsiteY20" fmla="*/ 461004 h 604534"/>
              <a:gd name="connsiteX21" fmla="*/ 523423 w 594718"/>
              <a:gd name="connsiteY21" fmla="*/ 474941 h 604534"/>
              <a:gd name="connsiteX22" fmla="*/ 509486 w 594718"/>
              <a:gd name="connsiteY22" fmla="*/ 488878 h 604534"/>
              <a:gd name="connsiteX23" fmla="*/ 495549 w 594718"/>
              <a:gd name="connsiteY23" fmla="*/ 474941 h 604534"/>
              <a:gd name="connsiteX24" fmla="*/ 509486 w 594718"/>
              <a:gd name="connsiteY24" fmla="*/ 461004 h 604534"/>
              <a:gd name="connsiteX25" fmla="*/ 460267 w 594718"/>
              <a:gd name="connsiteY25" fmla="*/ 461004 h 604534"/>
              <a:gd name="connsiteX26" fmla="*/ 474239 w 594718"/>
              <a:gd name="connsiteY26" fmla="*/ 474941 h 604534"/>
              <a:gd name="connsiteX27" fmla="*/ 460267 w 594718"/>
              <a:gd name="connsiteY27" fmla="*/ 488878 h 604534"/>
              <a:gd name="connsiteX28" fmla="*/ 446295 w 594718"/>
              <a:gd name="connsiteY28" fmla="*/ 474941 h 604534"/>
              <a:gd name="connsiteX29" fmla="*/ 460267 w 594718"/>
              <a:gd name="connsiteY29" fmla="*/ 461004 h 604534"/>
              <a:gd name="connsiteX30" fmla="*/ 410977 w 594718"/>
              <a:gd name="connsiteY30" fmla="*/ 461004 h 604534"/>
              <a:gd name="connsiteX31" fmla="*/ 424843 w 594718"/>
              <a:gd name="connsiteY31" fmla="*/ 474941 h 604534"/>
              <a:gd name="connsiteX32" fmla="*/ 410977 w 594718"/>
              <a:gd name="connsiteY32" fmla="*/ 488878 h 604534"/>
              <a:gd name="connsiteX33" fmla="*/ 397111 w 594718"/>
              <a:gd name="connsiteY33" fmla="*/ 474941 h 604534"/>
              <a:gd name="connsiteX34" fmla="*/ 410977 w 594718"/>
              <a:gd name="connsiteY34" fmla="*/ 461004 h 604534"/>
              <a:gd name="connsiteX35" fmla="*/ 361687 w 594718"/>
              <a:gd name="connsiteY35" fmla="*/ 461004 h 604534"/>
              <a:gd name="connsiteX36" fmla="*/ 375659 w 594718"/>
              <a:gd name="connsiteY36" fmla="*/ 474941 h 604534"/>
              <a:gd name="connsiteX37" fmla="*/ 361687 w 594718"/>
              <a:gd name="connsiteY37" fmla="*/ 488878 h 604534"/>
              <a:gd name="connsiteX38" fmla="*/ 347715 w 594718"/>
              <a:gd name="connsiteY38" fmla="*/ 474941 h 604534"/>
              <a:gd name="connsiteX39" fmla="*/ 361687 w 594718"/>
              <a:gd name="connsiteY39" fmla="*/ 461004 h 604534"/>
              <a:gd name="connsiteX40" fmla="*/ 312468 w 594718"/>
              <a:gd name="connsiteY40" fmla="*/ 461004 h 604534"/>
              <a:gd name="connsiteX41" fmla="*/ 326405 w 594718"/>
              <a:gd name="connsiteY41" fmla="*/ 474941 h 604534"/>
              <a:gd name="connsiteX42" fmla="*/ 312468 w 594718"/>
              <a:gd name="connsiteY42" fmla="*/ 488878 h 604534"/>
              <a:gd name="connsiteX43" fmla="*/ 298531 w 594718"/>
              <a:gd name="connsiteY43" fmla="*/ 474941 h 604534"/>
              <a:gd name="connsiteX44" fmla="*/ 312468 w 594718"/>
              <a:gd name="connsiteY44" fmla="*/ 461004 h 604534"/>
              <a:gd name="connsiteX45" fmla="*/ 484894 w 594718"/>
              <a:gd name="connsiteY45" fmla="*/ 411820 h 604534"/>
              <a:gd name="connsiteX46" fmla="*/ 498866 w 594718"/>
              <a:gd name="connsiteY46" fmla="*/ 425757 h 604534"/>
              <a:gd name="connsiteX47" fmla="*/ 484894 w 594718"/>
              <a:gd name="connsiteY47" fmla="*/ 439694 h 604534"/>
              <a:gd name="connsiteX48" fmla="*/ 470922 w 594718"/>
              <a:gd name="connsiteY48" fmla="*/ 425757 h 604534"/>
              <a:gd name="connsiteX49" fmla="*/ 484894 w 594718"/>
              <a:gd name="connsiteY49" fmla="*/ 411820 h 604534"/>
              <a:gd name="connsiteX50" fmla="*/ 435675 w 594718"/>
              <a:gd name="connsiteY50" fmla="*/ 411820 h 604534"/>
              <a:gd name="connsiteX51" fmla="*/ 449612 w 594718"/>
              <a:gd name="connsiteY51" fmla="*/ 425757 h 604534"/>
              <a:gd name="connsiteX52" fmla="*/ 435675 w 594718"/>
              <a:gd name="connsiteY52" fmla="*/ 439694 h 604534"/>
              <a:gd name="connsiteX53" fmla="*/ 421738 w 594718"/>
              <a:gd name="connsiteY53" fmla="*/ 425757 h 604534"/>
              <a:gd name="connsiteX54" fmla="*/ 435675 w 594718"/>
              <a:gd name="connsiteY54" fmla="*/ 411820 h 604534"/>
              <a:gd name="connsiteX55" fmla="*/ 386349 w 594718"/>
              <a:gd name="connsiteY55" fmla="*/ 411820 h 604534"/>
              <a:gd name="connsiteX56" fmla="*/ 400215 w 594718"/>
              <a:gd name="connsiteY56" fmla="*/ 425757 h 604534"/>
              <a:gd name="connsiteX57" fmla="*/ 386349 w 594718"/>
              <a:gd name="connsiteY57" fmla="*/ 439694 h 604534"/>
              <a:gd name="connsiteX58" fmla="*/ 372483 w 594718"/>
              <a:gd name="connsiteY58" fmla="*/ 425757 h 604534"/>
              <a:gd name="connsiteX59" fmla="*/ 386349 w 594718"/>
              <a:gd name="connsiteY59" fmla="*/ 411820 h 604534"/>
              <a:gd name="connsiteX60" fmla="*/ 337060 w 594718"/>
              <a:gd name="connsiteY60" fmla="*/ 411820 h 604534"/>
              <a:gd name="connsiteX61" fmla="*/ 351032 w 594718"/>
              <a:gd name="connsiteY61" fmla="*/ 425757 h 604534"/>
              <a:gd name="connsiteX62" fmla="*/ 337060 w 594718"/>
              <a:gd name="connsiteY62" fmla="*/ 439694 h 604534"/>
              <a:gd name="connsiteX63" fmla="*/ 323088 w 594718"/>
              <a:gd name="connsiteY63" fmla="*/ 425757 h 604534"/>
              <a:gd name="connsiteX64" fmla="*/ 337060 w 594718"/>
              <a:gd name="connsiteY64" fmla="*/ 411820 h 604534"/>
              <a:gd name="connsiteX65" fmla="*/ 69638 w 594718"/>
              <a:gd name="connsiteY65" fmla="*/ 393100 h 604534"/>
              <a:gd name="connsiteX66" fmla="*/ 57782 w 594718"/>
              <a:gd name="connsiteY66" fmla="*/ 407182 h 604534"/>
              <a:gd name="connsiteX67" fmla="*/ 65436 w 594718"/>
              <a:gd name="connsiteY67" fmla="*/ 454821 h 604534"/>
              <a:gd name="connsiteX68" fmla="*/ 78042 w 594718"/>
              <a:gd name="connsiteY68" fmla="*/ 464858 h 604534"/>
              <a:gd name="connsiteX69" fmla="*/ 81044 w 594718"/>
              <a:gd name="connsiteY69" fmla="*/ 464559 h 604534"/>
              <a:gd name="connsiteX70" fmla="*/ 90648 w 594718"/>
              <a:gd name="connsiteY70" fmla="*/ 448829 h 604534"/>
              <a:gd name="connsiteX71" fmla="*/ 83745 w 594718"/>
              <a:gd name="connsiteY71" fmla="*/ 404935 h 604534"/>
              <a:gd name="connsiteX72" fmla="*/ 69638 w 594718"/>
              <a:gd name="connsiteY72" fmla="*/ 393100 h 604534"/>
              <a:gd name="connsiteX73" fmla="*/ 509486 w 594718"/>
              <a:gd name="connsiteY73" fmla="*/ 362706 h 604534"/>
              <a:gd name="connsiteX74" fmla="*/ 523423 w 594718"/>
              <a:gd name="connsiteY74" fmla="*/ 376643 h 604534"/>
              <a:gd name="connsiteX75" fmla="*/ 509486 w 594718"/>
              <a:gd name="connsiteY75" fmla="*/ 390580 h 604534"/>
              <a:gd name="connsiteX76" fmla="*/ 495549 w 594718"/>
              <a:gd name="connsiteY76" fmla="*/ 376643 h 604534"/>
              <a:gd name="connsiteX77" fmla="*/ 509486 w 594718"/>
              <a:gd name="connsiteY77" fmla="*/ 362706 h 604534"/>
              <a:gd name="connsiteX78" fmla="*/ 460267 w 594718"/>
              <a:gd name="connsiteY78" fmla="*/ 362706 h 604534"/>
              <a:gd name="connsiteX79" fmla="*/ 474239 w 594718"/>
              <a:gd name="connsiteY79" fmla="*/ 376643 h 604534"/>
              <a:gd name="connsiteX80" fmla="*/ 460267 w 594718"/>
              <a:gd name="connsiteY80" fmla="*/ 390580 h 604534"/>
              <a:gd name="connsiteX81" fmla="*/ 446295 w 594718"/>
              <a:gd name="connsiteY81" fmla="*/ 376643 h 604534"/>
              <a:gd name="connsiteX82" fmla="*/ 460267 w 594718"/>
              <a:gd name="connsiteY82" fmla="*/ 362706 h 604534"/>
              <a:gd name="connsiteX83" fmla="*/ 410977 w 594718"/>
              <a:gd name="connsiteY83" fmla="*/ 362706 h 604534"/>
              <a:gd name="connsiteX84" fmla="*/ 424843 w 594718"/>
              <a:gd name="connsiteY84" fmla="*/ 376643 h 604534"/>
              <a:gd name="connsiteX85" fmla="*/ 410977 w 594718"/>
              <a:gd name="connsiteY85" fmla="*/ 390580 h 604534"/>
              <a:gd name="connsiteX86" fmla="*/ 397111 w 594718"/>
              <a:gd name="connsiteY86" fmla="*/ 376643 h 604534"/>
              <a:gd name="connsiteX87" fmla="*/ 410977 w 594718"/>
              <a:gd name="connsiteY87" fmla="*/ 362706 h 604534"/>
              <a:gd name="connsiteX88" fmla="*/ 361687 w 594718"/>
              <a:gd name="connsiteY88" fmla="*/ 362706 h 604534"/>
              <a:gd name="connsiteX89" fmla="*/ 375659 w 594718"/>
              <a:gd name="connsiteY89" fmla="*/ 376643 h 604534"/>
              <a:gd name="connsiteX90" fmla="*/ 361687 w 594718"/>
              <a:gd name="connsiteY90" fmla="*/ 390580 h 604534"/>
              <a:gd name="connsiteX91" fmla="*/ 347715 w 594718"/>
              <a:gd name="connsiteY91" fmla="*/ 376643 h 604534"/>
              <a:gd name="connsiteX92" fmla="*/ 361687 w 594718"/>
              <a:gd name="connsiteY92" fmla="*/ 362706 h 604534"/>
              <a:gd name="connsiteX93" fmla="*/ 312468 w 594718"/>
              <a:gd name="connsiteY93" fmla="*/ 362706 h 604534"/>
              <a:gd name="connsiteX94" fmla="*/ 326405 w 594718"/>
              <a:gd name="connsiteY94" fmla="*/ 376643 h 604534"/>
              <a:gd name="connsiteX95" fmla="*/ 312468 w 594718"/>
              <a:gd name="connsiteY95" fmla="*/ 390580 h 604534"/>
              <a:gd name="connsiteX96" fmla="*/ 298531 w 594718"/>
              <a:gd name="connsiteY96" fmla="*/ 376643 h 604534"/>
              <a:gd name="connsiteX97" fmla="*/ 312468 w 594718"/>
              <a:gd name="connsiteY97" fmla="*/ 362706 h 604534"/>
              <a:gd name="connsiteX98" fmla="*/ 102955 w 594718"/>
              <a:gd name="connsiteY98" fmla="*/ 216175 h 604534"/>
              <a:gd name="connsiteX99" fmla="*/ 86296 w 594718"/>
              <a:gd name="connsiteY99" fmla="*/ 223965 h 604534"/>
              <a:gd name="connsiteX100" fmla="*/ 58382 w 594718"/>
              <a:gd name="connsiteY100" fmla="*/ 341865 h 604534"/>
              <a:gd name="connsiteX101" fmla="*/ 70088 w 594718"/>
              <a:gd name="connsiteY101" fmla="*/ 356097 h 604534"/>
              <a:gd name="connsiteX102" fmla="*/ 71439 w 594718"/>
              <a:gd name="connsiteY102" fmla="*/ 356097 h 604534"/>
              <a:gd name="connsiteX103" fmla="*/ 84345 w 594718"/>
              <a:gd name="connsiteY103" fmla="*/ 344412 h 604534"/>
              <a:gd name="connsiteX104" fmla="*/ 110759 w 594718"/>
              <a:gd name="connsiteY104" fmla="*/ 232804 h 604534"/>
              <a:gd name="connsiteX105" fmla="*/ 102955 w 594718"/>
              <a:gd name="connsiteY105" fmla="*/ 216175 h 604534"/>
              <a:gd name="connsiteX106" fmla="*/ 341722 w 594718"/>
              <a:gd name="connsiteY106" fmla="*/ 214827 h 604534"/>
              <a:gd name="connsiteX107" fmla="*/ 281396 w 594718"/>
              <a:gd name="connsiteY107" fmla="*/ 413352 h 604534"/>
              <a:gd name="connsiteX108" fmla="*/ 287849 w 594718"/>
              <a:gd name="connsiteY108" fmla="*/ 411853 h 604534"/>
              <a:gd name="connsiteX109" fmla="*/ 301805 w 594718"/>
              <a:gd name="connsiteY109" fmla="*/ 425787 h 604534"/>
              <a:gd name="connsiteX110" fmla="*/ 287849 w 594718"/>
              <a:gd name="connsiteY110" fmla="*/ 439722 h 604534"/>
              <a:gd name="connsiteX111" fmla="*/ 278845 w 594718"/>
              <a:gd name="connsiteY111" fmla="*/ 436275 h 604534"/>
              <a:gd name="connsiteX112" fmla="*/ 277494 w 594718"/>
              <a:gd name="connsiteY112" fmla="*/ 514786 h 604534"/>
              <a:gd name="connsiteX113" fmla="*/ 287849 w 594718"/>
              <a:gd name="connsiteY113" fmla="*/ 510141 h 604534"/>
              <a:gd name="connsiteX114" fmla="*/ 301805 w 594718"/>
              <a:gd name="connsiteY114" fmla="*/ 524076 h 604534"/>
              <a:gd name="connsiteX115" fmla="*/ 287849 w 594718"/>
              <a:gd name="connsiteY115" fmla="*/ 538010 h 604534"/>
              <a:gd name="connsiteX116" fmla="*/ 279145 w 594718"/>
              <a:gd name="connsiteY116" fmla="*/ 534863 h 604534"/>
              <a:gd name="connsiteX117" fmla="*/ 279895 w 594718"/>
              <a:gd name="connsiteY117" fmla="*/ 543104 h 604534"/>
              <a:gd name="connsiteX118" fmla="*/ 293701 w 594718"/>
              <a:gd name="connsiteY118" fmla="*/ 555390 h 604534"/>
              <a:gd name="connsiteX119" fmla="*/ 528253 w 594718"/>
              <a:gd name="connsiteY119" fmla="*/ 555390 h 604534"/>
              <a:gd name="connsiteX120" fmla="*/ 542059 w 594718"/>
              <a:gd name="connsiteY120" fmla="*/ 543104 h 604534"/>
              <a:gd name="connsiteX121" fmla="*/ 542959 w 594718"/>
              <a:gd name="connsiteY121" fmla="*/ 534863 h 604534"/>
              <a:gd name="connsiteX122" fmla="*/ 534105 w 594718"/>
              <a:gd name="connsiteY122" fmla="*/ 538010 h 604534"/>
              <a:gd name="connsiteX123" fmla="*/ 520149 w 594718"/>
              <a:gd name="connsiteY123" fmla="*/ 524076 h 604534"/>
              <a:gd name="connsiteX124" fmla="*/ 534105 w 594718"/>
              <a:gd name="connsiteY124" fmla="*/ 510141 h 604534"/>
              <a:gd name="connsiteX125" fmla="*/ 544460 w 594718"/>
              <a:gd name="connsiteY125" fmla="*/ 514786 h 604534"/>
              <a:gd name="connsiteX126" fmla="*/ 543109 w 594718"/>
              <a:gd name="connsiteY126" fmla="*/ 436275 h 604534"/>
              <a:gd name="connsiteX127" fmla="*/ 534105 w 594718"/>
              <a:gd name="connsiteY127" fmla="*/ 439722 h 604534"/>
              <a:gd name="connsiteX128" fmla="*/ 520149 w 594718"/>
              <a:gd name="connsiteY128" fmla="*/ 425787 h 604534"/>
              <a:gd name="connsiteX129" fmla="*/ 534105 w 594718"/>
              <a:gd name="connsiteY129" fmla="*/ 411853 h 604534"/>
              <a:gd name="connsiteX130" fmla="*/ 540558 w 594718"/>
              <a:gd name="connsiteY130" fmla="*/ 413352 h 604534"/>
              <a:gd name="connsiteX131" fmla="*/ 480232 w 594718"/>
              <a:gd name="connsiteY131" fmla="*/ 214827 h 604534"/>
              <a:gd name="connsiteX132" fmla="*/ 303005 w 594718"/>
              <a:gd name="connsiteY132" fmla="*/ 84326 h 604534"/>
              <a:gd name="connsiteX133" fmla="*/ 518949 w 594718"/>
              <a:gd name="connsiteY133" fmla="*/ 84326 h 604534"/>
              <a:gd name="connsiteX134" fmla="*/ 546261 w 594718"/>
              <a:gd name="connsiteY134" fmla="*/ 111595 h 604534"/>
              <a:gd name="connsiteX135" fmla="*/ 546261 w 594718"/>
              <a:gd name="connsiteY135" fmla="*/ 187409 h 604534"/>
              <a:gd name="connsiteX136" fmla="*/ 532455 w 594718"/>
              <a:gd name="connsiteY136" fmla="*/ 211082 h 604534"/>
              <a:gd name="connsiteX137" fmla="*/ 590980 w 594718"/>
              <a:gd name="connsiteY137" fmla="*/ 548797 h 604534"/>
              <a:gd name="connsiteX138" fmla="*/ 528253 w 594718"/>
              <a:gd name="connsiteY138" fmla="*/ 604534 h 604534"/>
              <a:gd name="connsiteX139" fmla="*/ 293701 w 594718"/>
              <a:gd name="connsiteY139" fmla="*/ 604534 h 604534"/>
              <a:gd name="connsiteX140" fmla="*/ 230974 w 594718"/>
              <a:gd name="connsiteY140" fmla="*/ 548797 h 604534"/>
              <a:gd name="connsiteX141" fmla="*/ 289499 w 594718"/>
              <a:gd name="connsiteY141" fmla="*/ 211082 h 604534"/>
              <a:gd name="connsiteX142" fmla="*/ 275693 w 594718"/>
              <a:gd name="connsiteY142" fmla="*/ 187409 h 604534"/>
              <a:gd name="connsiteX143" fmla="*/ 275693 w 594718"/>
              <a:gd name="connsiteY143" fmla="*/ 111595 h 604534"/>
              <a:gd name="connsiteX144" fmla="*/ 303005 w 594718"/>
              <a:gd name="connsiteY144" fmla="*/ 84326 h 604534"/>
              <a:gd name="connsiteX145" fmla="*/ 75791 w 594718"/>
              <a:gd name="connsiteY145" fmla="*/ 0 h 604534"/>
              <a:gd name="connsiteX146" fmla="*/ 291751 w 594718"/>
              <a:gd name="connsiteY146" fmla="*/ 0 h 604534"/>
              <a:gd name="connsiteX147" fmla="*/ 319065 w 594718"/>
              <a:gd name="connsiteY147" fmla="*/ 27265 h 604534"/>
              <a:gd name="connsiteX148" fmla="*/ 319065 w 594718"/>
              <a:gd name="connsiteY148" fmla="*/ 56029 h 604534"/>
              <a:gd name="connsiteX149" fmla="*/ 292051 w 594718"/>
              <a:gd name="connsiteY149" fmla="*/ 56029 h 604534"/>
              <a:gd name="connsiteX150" fmla="*/ 286198 w 594718"/>
              <a:gd name="connsiteY150" fmla="*/ 56328 h 604534"/>
              <a:gd name="connsiteX151" fmla="*/ 286198 w 594718"/>
              <a:gd name="connsiteY151" fmla="*/ 32808 h 604534"/>
              <a:gd name="connsiteX152" fmla="*/ 81194 w 594718"/>
              <a:gd name="connsiteY152" fmla="*/ 32808 h 604534"/>
              <a:gd name="connsiteX153" fmla="*/ 81194 w 594718"/>
              <a:gd name="connsiteY153" fmla="*/ 97676 h 604534"/>
              <a:gd name="connsiteX154" fmla="*/ 244927 w 594718"/>
              <a:gd name="connsiteY154" fmla="*/ 97676 h 604534"/>
              <a:gd name="connsiteX155" fmla="*/ 244627 w 594718"/>
              <a:gd name="connsiteY155" fmla="*/ 103219 h 604534"/>
              <a:gd name="connsiteX156" fmla="*/ 244627 w 594718"/>
              <a:gd name="connsiteY156" fmla="*/ 179172 h 604534"/>
              <a:gd name="connsiteX157" fmla="*/ 254532 w 594718"/>
              <a:gd name="connsiteY157" fmla="*/ 207935 h 604534"/>
              <a:gd name="connsiteX158" fmla="*/ 197953 w 594718"/>
              <a:gd name="connsiteY158" fmla="*/ 520138 h 604534"/>
              <a:gd name="connsiteX159" fmla="*/ 66486 w 594718"/>
              <a:gd name="connsiteY159" fmla="*/ 520138 h 604534"/>
              <a:gd name="connsiteX160" fmla="*/ 3754 w 594718"/>
              <a:gd name="connsiteY160" fmla="*/ 464559 h 604534"/>
              <a:gd name="connsiteX161" fmla="*/ 62134 w 594718"/>
              <a:gd name="connsiteY161" fmla="*/ 126889 h 604534"/>
              <a:gd name="connsiteX162" fmla="*/ 48327 w 594718"/>
              <a:gd name="connsiteY162" fmla="*/ 103219 h 604534"/>
              <a:gd name="connsiteX163" fmla="*/ 48327 w 594718"/>
              <a:gd name="connsiteY163" fmla="*/ 27265 h 604534"/>
              <a:gd name="connsiteX164" fmla="*/ 75791 w 594718"/>
              <a:gd name="connsiteY164" fmla="*/ 0 h 60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594718" h="604534">
                <a:moveTo>
                  <a:pt x="484894" y="510117"/>
                </a:moveTo>
                <a:cubicBezTo>
                  <a:pt x="492611" y="510117"/>
                  <a:pt x="498866" y="516357"/>
                  <a:pt x="498866" y="524054"/>
                </a:cubicBezTo>
                <a:cubicBezTo>
                  <a:pt x="498866" y="531751"/>
                  <a:pt x="492611" y="537991"/>
                  <a:pt x="484894" y="537991"/>
                </a:cubicBezTo>
                <a:cubicBezTo>
                  <a:pt x="477177" y="537991"/>
                  <a:pt x="470922" y="531751"/>
                  <a:pt x="470922" y="524054"/>
                </a:cubicBezTo>
                <a:cubicBezTo>
                  <a:pt x="470922" y="516357"/>
                  <a:pt x="477177" y="510117"/>
                  <a:pt x="484894" y="510117"/>
                </a:cubicBezTo>
                <a:close/>
                <a:moveTo>
                  <a:pt x="435675" y="510117"/>
                </a:moveTo>
                <a:cubicBezTo>
                  <a:pt x="443372" y="510117"/>
                  <a:pt x="449612" y="516357"/>
                  <a:pt x="449612" y="524054"/>
                </a:cubicBezTo>
                <a:cubicBezTo>
                  <a:pt x="449612" y="531751"/>
                  <a:pt x="443372" y="537991"/>
                  <a:pt x="435675" y="537991"/>
                </a:cubicBezTo>
                <a:cubicBezTo>
                  <a:pt x="427978" y="537991"/>
                  <a:pt x="421738" y="531751"/>
                  <a:pt x="421738" y="524054"/>
                </a:cubicBezTo>
                <a:cubicBezTo>
                  <a:pt x="421738" y="516357"/>
                  <a:pt x="427978" y="510117"/>
                  <a:pt x="435675" y="510117"/>
                </a:cubicBezTo>
                <a:close/>
                <a:moveTo>
                  <a:pt x="386349" y="510117"/>
                </a:moveTo>
                <a:cubicBezTo>
                  <a:pt x="394007" y="510117"/>
                  <a:pt x="400215" y="516357"/>
                  <a:pt x="400215" y="524054"/>
                </a:cubicBezTo>
                <a:cubicBezTo>
                  <a:pt x="400215" y="531751"/>
                  <a:pt x="394007" y="537991"/>
                  <a:pt x="386349" y="537991"/>
                </a:cubicBezTo>
                <a:cubicBezTo>
                  <a:pt x="378691" y="537991"/>
                  <a:pt x="372483" y="531751"/>
                  <a:pt x="372483" y="524054"/>
                </a:cubicBezTo>
                <a:cubicBezTo>
                  <a:pt x="372483" y="516357"/>
                  <a:pt x="378691" y="510117"/>
                  <a:pt x="386349" y="510117"/>
                </a:cubicBezTo>
                <a:close/>
                <a:moveTo>
                  <a:pt x="337060" y="510117"/>
                </a:moveTo>
                <a:cubicBezTo>
                  <a:pt x="344777" y="510117"/>
                  <a:pt x="351032" y="516357"/>
                  <a:pt x="351032" y="524054"/>
                </a:cubicBezTo>
                <a:cubicBezTo>
                  <a:pt x="351032" y="531751"/>
                  <a:pt x="344777" y="537991"/>
                  <a:pt x="337060" y="537991"/>
                </a:cubicBezTo>
                <a:cubicBezTo>
                  <a:pt x="329343" y="537991"/>
                  <a:pt x="323088" y="531751"/>
                  <a:pt x="323088" y="524054"/>
                </a:cubicBezTo>
                <a:cubicBezTo>
                  <a:pt x="323088" y="516357"/>
                  <a:pt x="329343" y="510117"/>
                  <a:pt x="337060" y="510117"/>
                </a:cubicBezTo>
                <a:close/>
                <a:moveTo>
                  <a:pt x="509486" y="461004"/>
                </a:moveTo>
                <a:cubicBezTo>
                  <a:pt x="517183" y="461004"/>
                  <a:pt x="523423" y="467244"/>
                  <a:pt x="523423" y="474941"/>
                </a:cubicBezTo>
                <a:cubicBezTo>
                  <a:pt x="523423" y="482638"/>
                  <a:pt x="517183" y="488878"/>
                  <a:pt x="509486" y="488878"/>
                </a:cubicBezTo>
                <a:cubicBezTo>
                  <a:pt x="501789" y="488878"/>
                  <a:pt x="495549" y="482638"/>
                  <a:pt x="495549" y="474941"/>
                </a:cubicBezTo>
                <a:cubicBezTo>
                  <a:pt x="495549" y="467244"/>
                  <a:pt x="501789" y="461004"/>
                  <a:pt x="509486" y="461004"/>
                </a:cubicBezTo>
                <a:close/>
                <a:moveTo>
                  <a:pt x="460267" y="461004"/>
                </a:moveTo>
                <a:cubicBezTo>
                  <a:pt x="467984" y="461004"/>
                  <a:pt x="474239" y="467244"/>
                  <a:pt x="474239" y="474941"/>
                </a:cubicBezTo>
                <a:cubicBezTo>
                  <a:pt x="474239" y="482638"/>
                  <a:pt x="467984" y="488878"/>
                  <a:pt x="460267" y="488878"/>
                </a:cubicBezTo>
                <a:cubicBezTo>
                  <a:pt x="452550" y="488878"/>
                  <a:pt x="446295" y="482638"/>
                  <a:pt x="446295" y="474941"/>
                </a:cubicBezTo>
                <a:cubicBezTo>
                  <a:pt x="446295" y="467244"/>
                  <a:pt x="452550" y="461004"/>
                  <a:pt x="460267" y="461004"/>
                </a:cubicBezTo>
                <a:close/>
                <a:moveTo>
                  <a:pt x="410977" y="461004"/>
                </a:moveTo>
                <a:cubicBezTo>
                  <a:pt x="418635" y="461004"/>
                  <a:pt x="424843" y="467244"/>
                  <a:pt x="424843" y="474941"/>
                </a:cubicBezTo>
                <a:cubicBezTo>
                  <a:pt x="424843" y="482638"/>
                  <a:pt x="418635" y="488878"/>
                  <a:pt x="410977" y="488878"/>
                </a:cubicBezTo>
                <a:cubicBezTo>
                  <a:pt x="403319" y="488878"/>
                  <a:pt x="397111" y="482638"/>
                  <a:pt x="397111" y="474941"/>
                </a:cubicBezTo>
                <a:cubicBezTo>
                  <a:pt x="397111" y="467244"/>
                  <a:pt x="403319" y="461004"/>
                  <a:pt x="410977" y="461004"/>
                </a:cubicBezTo>
                <a:close/>
                <a:moveTo>
                  <a:pt x="361687" y="461004"/>
                </a:moveTo>
                <a:cubicBezTo>
                  <a:pt x="369404" y="461004"/>
                  <a:pt x="375659" y="467244"/>
                  <a:pt x="375659" y="474941"/>
                </a:cubicBezTo>
                <a:cubicBezTo>
                  <a:pt x="375659" y="482638"/>
                  <a:pt x="369404" y="488878"/>
                  <a:pt x="361687" y="488878"/>
                </a:cubicBezTo>
                <a:cubicBezTo>
                  <a:pt x="353970" y="488878"/>
                  <a:pt x="347715" y="482638"/>
                  <a:pt x="347715" y="474941"/>
                </a:cubicBezTo>
                <a:cubicBezTo>
                  <a:pt x="347715" y="467244"/>
                  <a:pt x="353970" y="461004"/>
                  <a:pt x="361687" y="461004"/>
                </a:cubicBezTo>
                <a:close/>
                <a:moveTo>
                  <a:pt x="312468" y="461004"/>
                </a:moveTo>
                <a:cubicBezTo>
                  <a:pt x="320165" y="461004"/>
                  <a:pt x="326405" y="467244"/>
                  <a:pt x="326405" y="474941"/>
                </a:cubicBezTo>
                <a:cubicBezTo>
                  <a:pt x="326405" y="482638"/>
                  <a:pt x="320165" y="488878"/>
                  <a:pt x="312468" y="488878"/>
                </a:cubicBezTo>
                <a:cubicBezTo>
                  <a:pt x="304771" y="488878"/>
                  <a:pt x="298531" y="482638"/>
                  <a:pt x="298531" y="474941"/>
                </a:cubicBezTo>
                <a:cubicBezTo>
                  <a:pt x="298531" y="467244"/>
                  <a:pt x="304771" y="461004"/>
                  <a:pt x="312468" y="461004"/>
                </a:cubicBezTo>
                <a:close/>
                <a:moveTo>
                  <a:pt x="484894" y="411820"/>
                </a:moveTo>
                <a:cubicBezTo>
                  <a:pt x="492611" y="411820"/>
                  <a:pt x="498866" y="418060"/>
                  <a:pt x="498866" y="425757"/>
                </a:cubicBezTo>
                <a:cubicBezTo>
                  <a:pt x="498866" y="433454"/>
                  <a:pt x="492611" y="439694"/>
                  <a:pt x="484894" y="439694"/>
                </a:cubicBezTo>
                <a:cubicBezTo>
                  <a:pt x="477177" y="439694"/>
                  <a:pt x="470922" y="433454"/>
                  <a:pt x="470922" y="425757"/>
                </a:cubicBezTo>
                <a:cubicBezTo>
                  <a:pt x="470922" y="418060"/>
                  <a:pt x="477177" y="411820"/>
                  <a:pt x="484894" y="411820"/>
                </a:cubicBezTo>
                <a:close/>
                <a:moveTo>
                  <a:pt x="435675" y="411820"/>
                </a:moveTo>
                <a:cubicBezTo>
                  <a:pt x="443372" y="411820"/>
                  <a:pt x="449612" y="418060"/>
                  <a:pt x="449612" y="425757"/>
                </a:cubicBezTo>
                <a:cubicBezTo>
                  <a:pt x="449612" y="433454"/>
                  <a:pt x="443372" y="439694"/>
                  <a:pt x="435675" y="439694"/>
                </a:cubicBezTo>
                <a:cubicBezTo>
                  <a:pt x="427978" y="439694"/>
                  <a:pt x="421738" y="433454"/>
                  <a:pt x="421738" y="425757"/>
                </a:cubicBezTo>
                <a:cubicBezTo>
                  <a:pt x="421738" y="418060"/>
                  <a:pt x="427978" y="411820"/>
                  <a:pt x="435675" y="411820"/>
                </a:cubicBezTo>
                <a:close/>
                <a:moveTo>
                  <a:pt x="386349" y="411820"/>
                </a:moveTo>
                <a:cubicBezTo>
                  <a:pt x="394007" y="411820"/>
                  <a:pt x="400215" y="418060"/>
                  <a:pt x="400215" y="425757"/>
                </a:cubicBezTo>
                <a:cubicBezTo>
                  <a:pt x="400215" y="433454"/>
                  <a:pt x="394007" y="439694"/>
                  <a:pt x="386349" y="439694"/>
                </a:cubicBezTo>
                <a:cubicBezTo>
                  <a:pt x="378691" y="439694"/>
                  <a:pt x="372483" y="433454"/>
                  <a:pt x="372483" y="425757"/>
                </a:cubicBezTo>
                <a:cubicBezTo>
                  <a:pt x="372483" y="418060"/>
                  <a:pt x="378691" y="411820"/>
                  <a:pt x="386349" y="411820"/>
                </a:cubicBezTo>
                <a:close/>
                <a:moveTo>
                  <a:pt x="337060" y="411820"/>
                </a:moveTo>
                <a:cubicBezTo>
                  <a:pt x="344777" y="411820"/>
                  <a:pt x="351032" y="418060"/>
                  <a:pt x="351032" y="425757"/>
                </a:cubicBezTo>
                <a:cubicBezTo>
                  <a:pt x="351032" y="433454"/>
                  <a:pt x="344777" y="439694"/>
                  <a:pt x="337060" y="439694"/>
                </a:cubicBezTo>
                <a:cubicBezTo>
                  <a:pt x="329343" y="439694"/>
                  <a:pt x="323088" y="433454"/>
                  <a:pt x="323088" y="425757"/>
                </a:cubicBezTo>
                <a:cubicBezTo>
                  <a:pt x="323088" y="418060"/>
                  <a:pt x="329343" y="411820"/>
                  <a:pt x="337060" y="411820"/>
                </a:cubicBezTo>
                <a:close/>
                <a:moveTo>
                  <a:pt x="69638" y="393100"/>
                </a:moveTo>
                <a:cubicBezTo>
                  <a:pt x="62584" y="393699"/>
                  <a:pt x="57181" y="399991"/>
                  <a:pt x="57782" y="407182"/>
                </a:cubicBezTo>
                <a:cubicBezTo>
                  <a:pt x="59132" y="423211"/>
                  <a:pt x="61684" y="439241"/>
                  <a:pt x="65436" y="454821"/>
                </a:cubicBezTo>
                <a:cubicBezTo>
                  <a:pt x="66786" y="460814"/>
                  <a:pt x="72189" y="464858"/>
                  <a:pt x="78042" y="464858"/>
                </a:cubicBezTo>
                <a:cubicBezTo>
                  <a:pt x="79093" y="464858"/>
                  <a:pt x="79993" y="464709"/>
                  <a:pt x="81044" y="464559"/>
                </a:cubicBezTo>
                <a:cubicBezTo>
                  <a:pt x="88097" y="462911"/>
                  <a:pt x="92299" y="455870"/>
                  <a:pt x="90648" y="448829"/>
                </a:cubicBezTo>
                <a:cubicBezTo>
                  <a:pt x="87347" y="434597"/>
                  <a:pt x="84946" y="419766"/>
                  <a:pt x="83745" y="404935"/>
                </a:cubicBezTo>
                <a:cubicBezTo>
                  <a:pt x="83145" y="397744"/>
                  <a:pt x="76841" y="392500"/>
                  <a:pt x="69638" y="393100"/>
                </a:cubicBezTo>
                <a:close/>
                <a:moveTo>
                  <a:pt x="509486" y="362706"/>
                </a:moveTo>
                <a:cubicBezTo>
                  <a:pt x="517183" y="362706"/>
                  <a:pt x="523423" y="368946"/>
                  <a:pt x="523423" y="376643"/>
                </a:cubicBezTo>
                <a:cubicBezTo>
                  <a:pt x="523423" y="384340"/>
                  <a:pt x="517183" y="390580"/>
                  <a:pt x="509486" y="390580"/>
                </a:cubicBezTo>
                <a:cubicBezTo>
                  <a:pt x="501789" y="390580"/>
                  <a:pt x="495549" y="384340"/>
                  <a:pt x="495549" y="376643"/>
                </a:cubicBezTo>
                <a:cubicBezTo>
                  <a:pt x="495549" y="368946"/>
                  <a:pt x="501789" y="362706"/>
                  <a:pt x="509486" y="362706"/>
                </a:cubicBezTo>
                <a:close/>
                <a:moveTo>
                  <a:pt x="460267" y="362706"/>
                </a:moveTo>
                <a:cubicBezTo>
                  <a:pt x="467984" y="362706"/>
                  <a:pt x="474239" y="368946"/>
                  <a:pt x="474239" y="376643"/>
                </a:cubicBezTo>
                <a:cubicBezTo>
                  <a:pt x="474239" y="384340"/>
                  <a:pt x="467984" y="390580"/>
                  <a:pt x="460267" y="390580"/>
                </a:cubicBezTo>
                <a:cubicBezTo>
                  <a:pt x="452550" y="390580"/>
                  <a:pt x="446295" y="384340"/>
                  <a:pt x="446295" y="376643"/>
                </a:cubicBezTo>
                <a:cubicBezTo>
                  <a:pt x="446295" y="368946"/>
                  <a:pt x="452550" y="362706"/>
                  <a:pt x="460267" y="362706"/>
                </a:cubicBezTo>
                <a:close/>
                <a:moveTo>
                  <a:pt x="410977" y="362706"/>
                </a:moveTo>
                <a:cubicBezTo>
                  <a:pt x="418635" y="362706"/>
                  <a:pt x="424843" y="368946"/>
                  <a:pt x="424843" y="376643"/>
                </a:cubicBezTo>
                <a:cubicBezTo>
                  <a:pt x="424843" y="384340"/>
                  <a:pt x="418635" y="390580"/>
                  <a:pt x="410977" y="390580"/>
                </a:cubicBezTo>
                <a:cubicBezTo>
                  <a:pt x="403319" y="390580"/>
                  <a:pt x="397111" y="384340"/>
                  <a:pt x="397111" y="376643"/>
                </a:cubicBezTo>
                <a:cubicBezTo>
                  <a:pt x="397111" y="368946"/>
                  <a:pt x="403319" y="362706"/>
                  <a:pt x="410977" y="362706"/>
                </a:cubicBezTo>
                <a:close/>
                <a:moveTo>
                  <a:pt x="361687" y="362706"/>
                </a:moveTo>
                <a:cubicBezTo>
                  <a:pt x="369404" y="362706"/>
                  <a:pt x="375659" y="368946"/>
                  <a:pt x="375659" y="376643"/>
                </a:cubicBezTo>
                <a:cubicBezTo>
                  <a:pt x="375659" y="384340"/>
                  <a:pt x="369404" y="390580"/>
                  <a:pt x="361687" y="390580"/>
                </a:cubicBezTo>
                <a:cubicBezTo>
                  <a:pt x="353970" y="390580"/>
                  <a:pt x="347715" y="384340"/>
                  <a:pt x="347715" y="376643"/>
                </a:cubicBezTo>
                <a:cubicBezTo>
                  <a:pt x="347715" y="368946"/>
                  <a:pt x="353970" y="362706"/>
                  <a:pt x="361687" y="362706"/>
                </a:cubicBezTo>
                <a:close/>
                <a:moveTo>
                  <a:pt x="312468" y="362706"/>
                </a:moveTo>
                <a:cubicBezTo>
                  <a:pt x="320165" y="362706"/>
                  <a:pt x="326405" y="368946"/>
                  <a:pt x="326405" y="376643"/>
                </a:cubicBezTo>
                <a:cubicBezTo>
                  <a:pt x="326405" y="384340"/>
                  <a:pt x="320165" y="390580"/>
                  <a:pt x="312468" y="390580"/>
                </a:cubicBezTo>
                <a:cubicBezTo>
                  <a:pt x="304771" y="390580"/>
                  <a:pt x="298531" y="384340"/>
                  <a:pt x="298531" y="376643"/>
                </a:cubicBezTo>
                <a:cubicBezTo>
                  <a:pt x="298531" y="368946"/>
                  <a:pt x="304771" y="362706"/>
                  <a:pt x="312468" y="362706"/>
                </a:cubicBezTo>
                <a:close/>
                <a:moveTo>
                  <a:pt x="102955" y="216175"/>
                </a:moveTo>
                <a:cubicBezTo>
                  <a:pt x="96201" y="213778"/>
                  <a:pt x="88697" y="217224"/>
                  <a:pt x="86296" y="223965"/>
                </a:cubicBezTo>
                <a:cubicBezTo>
                  <a:pt x="71439" y="265163"/>
                  <a:pt x="62134" y="304862"/>
                  <a:pt x="58382" y="341865"/>
                </a:cubicBezTo>
                <a:cubicBezTo>
                  <a:pt x="57782" y="349056"/>
                  <a:pt x="62884" y="355348"/>
                  <a:pt x="70088" y="356097"/>
                </a:cubicBezTo>
                <a:cubicBezTo>
                  <a:pt x="70538" y="356097"/>
                  <a:pt x="70988" y="356097"/>
                  <a:pt x="71439" y="356097"/>
                </a:cubicBezTo>
                <a:cubicBezTo>
                  <a:pt x="78042" y="356097"/>
                  <a:pt x="83595" y="351153"/>
                  <a:pt x="84345" y="344412"/>
                </a:cubicBezTo>
                <a:cubicBezTo>
                  <a:pt x="87797" y="309506"/>
                  <a:pt x="96651" y="271904"/>
                  <a:pt x="110759" y="232804"/>
                </a:cubicBezTo>
                <a:cubicBezTo>
                  <a:pt x="113160" y="226062"/>
                  <a:pt x="109708" y="218572"/>
                  <a:pt x="102955" y="216175"/>
                </a:cubicBezTo>
                <a:close/>
                <a:moveTo>
                  <a:pt x="341722" y="214827"/>
                </a:moveTo>
                <a:cubicBezTo>
                  <a:pt x="310058" y="284049"/>
                  <a:pt x="290100" y="349824"/>
                  <a:pt x="281396" y="413352"/>
                </a:cubicBezTo>
                <a:cubicBezTo>
                  <a:pt x="283347" y="412453"/>
                  <a:pt x="285598" y="411853"/>
                  <a:pt x="287849" y="411853"/>
                </a:cubicBezTo>
                <a:cubicBezTo>
                  <a:pt x="295652" y="411853"/>
                  <a:pt x="301805" y="417996"/>
                  <a:pt x="301805" y="425787"/>
                </a:cubicBezTo>
                <a:cubicBezTo>
                  <a:pt x="301805" y="433429"/>
                  <a:pt x="295652" y="439722"/>
                  <a:pt x="287849" y="439722"/>
                </a:cubicBezTo>
                <a:cubicBezTo>
                  <a:pt x="284397" y="439722"/>
                  <a:pt x="281246" y="438373"/>
                  <a:pt x="278845" y="436275"/>
                </a:cubicBezTo>
                <a:cubicBezTo>
                  <a:pt x="276294" y="462795"/>
                  <a:pt x="275844" y="489015"/>
                  <a:pt x="277494" y="514786"/>
                </a:cubicBezTo>
                <a:cubicBezTo>
                  <a:pt x="280045" y="511939"/>
                  <a:pt x="283797" y="510141"/>
                  <a:pt x="287849" y="510141"/>
                </a:cubicBezTo>
                <a:cubicBezTo>
                  <a:pt x="295652" y="510141"/>
                  <a:pt x="301805" y="516434"/>
                  <a:pt x="301805" y="524076"/>
                </a:cubicBezTo>
                <a:cubicBezTo>
                  <a:pt x="301805" y="531717"/>
                  <a:pt x="295652" y="538010"/>
                  <a:pt x="287849" y="538010"/>
                </a:cubicBezTo>
                <a:cubicBezTo>
                  <a:pt x="284547" y="538010"/>
                  <a:pt x="281546" y="536811"/>
                  <a:pt x="279145" y="534863"/>
                </a:cubicBezTo>
                <a:cubicBezTo>
                  <a:pt x="279295" y="537560"/>
                  <a:pt x="279595" y="540407"/>
                  <a:pt x="279895" y="543104"/>
                </a:cubicBezTo>
                <a:cubicBezTo>
                  <a:pt x="280796" y="550146"/>
                  <a:pt x="286648" y="555390"/>
                  <a:pt x="293701" y="555390"/>
                </a:cubicBezTo>
                <a:lnTo>
                  <a:pt x="528253" y="555390"/>
                </a:lnTo>
                <a:cubicBezTo>
                  <a:pt x="535306" y="555390"/>
                  <a:pt x="541158" y="550146"/>
                  <a:pt x="542059" y="543104"/>
                </a:cubicBezTo>
                <a:cubicBezTo>
                  <a:pt x="542359" y="540407"/>
                  <a:pt x="542659" y="537560"/>
                  <a:pt x="542959" y="534863"/>
                </a:cubicBezTo>
                <a:cubicBezTo>
                  <a:pt x="540558" y="536811"/>
                  <a:pt x="537407" y="538010"/>
                  <a:pt x="534105" y="538010"/>
                </a:cubicBezTo>
                <a:cubicBezTo>
                  <a:pt x="526302" y="538010"/>
                  <a:pt x="520149" y="531717"/>
                  <a:pt x="520149" y="524076"/>
                </a:cubicBezTo>
                <a:cubicBezTo>
                  <a:pt x="520149" y="516434"/>
                  <a:pt x="526302" y="510141"/>
                  <a:pt x="534105" y="510141"/>
                </a:cubicBezTo>
                <a:cubicBezTo>
                  <a:pt x="538157" y="510141"/>
                  <a:pt x="541909" y="511939"/>
                  <a:pt x="544460" y="514786"/>
                </a:cubicBezTo>
                <a:cubicBezTo>
                  <a:pt x="546110" y="489015"/>
                  <a:pt x="545660" y="462795"/>
                  <a:pt x="543109" y="436275"/>
                </a:cubicBezTo>
                <a:cubicBezTo>
                  <a:pt x="540708" y="438373"/>
                  <a:pt x="537557" y="439722"/>
                  <a:pt x="534105" y="439722"/>
                </a:cubicBezTo>
                <a:cubicBezTo>
                  <a:pt x="526302" y="439722"/>
                  <a:pt x="520149" y="433429"/>
                  <a:pt x="520149" y="425787"/>
                </a:cubicBezTo>
                <a:cubicBezTo>
                  <a:pt x="520149" y="417996"/>
                  <a:pt x="526302" y="411853"/>
                  <a:pt x="534105" y="411853"/>
                </a:cubicBezTo>
                <a:cubicBezTo>
                  <a:pt x="536356" y="411853"/>
                  <a:pt x="538607" y="412453"/>
                  <a:pt x="540558" y="413352"/>
                </a:cubicBezTo>
                <a:cubicBezTo>
                  <a:pt x="531854" y="349824"/>
                  <a:pt x="511896" y="284049"/>
                  <a:pt x="480232" y="214827"/>
                </a:cubicBezTo>
                <a:close/>
                <a:moveTo>
                  <a:pt x="303005" y="84326"/>
                </a:moveTo>
                <a:lnTo>
                  <a:pt x="518949" y="84326"/>
                </a:lnTo>
                <a:cubicBezTo>
                  <a:pt x="534105" y="84326"/>
                  <a:pt x="546261" y="96462"/>
                  <a:pt x="546261" y="111595"/>
                </a:cubicBezTo>
                <a:lnTo>
                  <a:pt x="546261" y="187409"/>
                </a:lnTo>
                <a:cubicBezTo>
                  <a:pt x="546261" y="197597"/>
                  <a:pt x="540708" y="206437"/>
                  <a:pt x="532455" y="211082"/>
                </a:cubicBezTo>
                <a:cubicBezTo>
                  <a:pt x="584377" y="330646"/>
                  <a:pt x="603585" y="441520"/>
                  <a:pt x="590980" y="548797"/>
                </a:cubicBezTo>
                <a:cubicBezTo>
                  <a:pt x="587228" y="580561"/>
                  <a:pt x="560217" y="604534"/>
                  <a:pt x="528253" y="604534"/>
                </a:cubicBezTo>
                <a:lnTo>
                  <a:pt x="293701" y="604534"/>
                </a:lnTo>
                <a:cubicBezTo>
                  <a:pt x="261737" y="604534"/>
                  <a:pt x="234726" y="580561"/>
                  <a:pt x="230974" y="548797"/>
                </a:cubicBezTo>
                <a:cubicBezTo>
                  <a:pt x="218369" y="441520"/>
                  <a:pt x="237577" y="330646"/>
                  <a:pt x="289499" y="211082"/>
                </a:cubicBezTo>
                <a:cubicBezTo>
                  <a:pt x="281246" y="206437"/>
                  <a:pt x="275693" y="197597"/>
                  <a:pt x="275693" y="187409"/>
                </a:cubicBezTo>
                <a:lnTo>
                  <a:pt x="275693" y="111595"/>
                </a:lnTo>
                <a:cubicBezTo>
                  <a:pt x="275693" y="96462"/>
                  <a:pt x="287849" y="84326"/>
                  <a:pt x="303005" y="84326"/>
                </a:cubicBezTo>
                <a:close/>
                <a:moveTo>
                  <a:pt x="75791" y="0"/>
                </a:moveTo>
                <a:lnTo>
                  <a:pt x="291751" y="0"/>
                </a:lnTo>
                <a:cubicBezTo>
                  <a:pt x="306758" y="0"/>
                  <a:pt x="319065" y="12284"/>
                  <a:pt x="319065" y="27265"/>
                </a:cubicBezTo>
                <a:lnTo>
                  <a:pt x="319065" y="56029"/>
                </a:lnTo>
                <a:lnTo>
                  <a:pt x="292051" y="56029"/>
                </a:lnTo>
                <a:cubicBezTo>
                  <a:pt x="290100" y="56029"/>
                  <a:pt x="288149" y="56178"/>
                  <a:pt x="286198" y="56328"/>
                </a:cubicBezTo>
                <a:lnTo>
                  <a:pt x="286198" y="32808"/>
                </a:lnTo>
                <a:lnTo>
                  <a:pt x="81194" y="32808"/>
                </a:lnTo>
                <a:lnTo>
                  <a:pt x="81194" y="97676"/>
                </a:lnTo>
                <a:lnTo>
                  <a:pt x="244927" y="97676"/>
                </a:lnTo>
                <a:cubicBezTo>
                  <a:pt x="244777" y="99473"/>
                  <a:pt x="244627" y="101421"/>
                  <a:pt x="244627" y="103219"/>
                </a:cubicBezTo>
                <a:lnTo>
                  <a:pt x="244627" y="179172"/>
                </a:lnTo>
                <a:cubicBezTo>
                  <a:pt x="244627" y="189958"/>
                  <a:pt x="248379" y="199995"/>
                  <a:pt x="254532" y="207935"/>
                </a:cubicBezTo>
                <a:cubicBezTo>
                  <a:pt x="208909" y="317446"/>
                  <a:pt x="190299" y="420365"/>
                  <a:pt x="197953" y="520138"/>
                </a:cubicBezTo>
                <a:lnTo>
                  <a:pt x="66486" y="520138"/>
                </a:lnTo>
                <a:cubicBezTo>
                  <a:pt x="34370" y="520138"/>
                  <a:pt x="7506" y="496168"/>
                  <a:pt x="3754" y="464559"/>
                </a:cubicBezTo>
                <a:cubicBezTo>
                  <a:pt x="-8852" y="357145"/>
                  <a:pt x="10207" y="246287"/>
                  <a:pt x="62134" y="126889"/>
                </a:cubicBezTo>
                <a:cubicBezTo>
                  <a:pt x="53880" y="122095"/>
                  <a:pt x="48327" y="113256"/>
                  <a:pt x="48327" y="103219"/>
                </a:cubicBezTo>
                <a:lnTo>
                  <a:pt x="48327" y="27265"/>
                </a:lnTo>
                <a:cubicBezTo>
                  <a:pt x="48327" y="12284"/>
                  <a:pt x="60633" y="0"/>
                  <a:pt x="75791" y="0"/>
                </a:cubicBezTo>
                <a:close/>
              </a:path>
            </a:pathLst>
          </a:custGeom>
          <a:solidFill>
            <a:schemeClr val="bg1"/>
          </a:solidFill>
          <a:ln>
            <a:noFill/>
          </a:ln>
          <a:effectLst>
            <a:outerShdw blurRad="381000" dist="63500" dir="5400000" algn="ctr" rotWithShape="0">
              <a:schemeClr val="accent2">
                <a:alpha val="40000"/>
              </a:schemeClr>
            </a:outerShdw>
          </a:effectLst>
        </p:spPr>
        <p:txBody>
          <a:bodyPr/>
          <a:lstStyle/>
          <a:p>
            <a:endParaRPr lang="zh-CN" altLang="en-US">
              <a:cs typeface="+mn-ea"/>
              <a:sym typeface="+mn-lt"/>
            </a:endParaRPr>
          </a:p>
        </p:txBody>
      </p:sp>
      <p:sp>
        <p:nvSpPr>
          <p:cNvPr id="94" name="Freeform 5">
            <a:extLst>
              <a:ext uri="{FF2B5EF4-FFF2-40B4-BE49-F238E27FC236}">
                <a16:creationId xmlns="" xmlns:a16="http://schemas.microsoft.com/office/drawing/2014/main" id="{6B9D64EE-3DE6-4B22-8B8F-C7DC81C1E850}"/>
              </a:ext>
            </a:extLst>
          </p:cNvPr>
          <p:cNvSpPr/>
          <p:nvPr/>
        </p:nvSpPr>
        <p:spPr bwMode="auto">
          <a:xfrm>
            <a:off x="4223786" y="3582015"/>
            <a:ext cx="881382" cy="678539"/>
          </a:xfrm>
          <a:custGeom>
            <a:avLst/>
            <a:gdLst>
              <a:gd name="T0" fmla="*/ 685 w 1520"/>
              <a:gd name="T1" fmla="*/ 1102 h 1174"/>
              <a:gd name="T2" fmla="*/ 898 w 1520"/>
              <a:gd name="T3" fmla="*/ 989 h 1174"/>
              <a:gd name="T4" fmla="*/ 1033 w 1520"/>
              <a:gd name="T5" fmla="*/ 995 h 1174"/>
              <a:gd name="T6" fmla="*/ 961 w 1520"/>
              <a:gd name="T7" fmla="*/ 943 h 1174"/>
              <a:gd name="T8" fmla="*/ 1186 w 1520"/>
              <a:gd name="T9" fmla="*/ 839 h 1174"/>
              <a:gd name="T10" fmla="*/ 1230 w 1520"/>
              <a:gd name="T11" fmla="*/ 825 h 1174"/>
              <a:gd name="T12" fmla="*/ 1304 w 1520"/>
              <a:gd name="T13" fmla="*/ 759 h 1174"/>
              <a:gd name="T14" fmla="*/ 1111 w 1520"/>
              <a:gd name="T15" fmla="*/ 280 h 1174"/>
              <a:gd name="T16" fmla="*/ 1062 w 1520"/>
              <a:gd name="T17" fmla="*/ 269 h 1174"/>
              <a:gd name="T18" fmla="*/ 1091 w 1520"/>
              <a:gd name="T19" fmla="*/ 275 h 1174"/>
              <a:gd name="T20" fmla="*/ 1180 w 1520"/>
              <a:gd name="T21" fmla="*/ 234 h 1174"/>
              <a:gd name="T22" fmla="*/ 1146 w 1520"/>
              <a:gd name="T23" fmla="*/ 225 h 1174"/>
              <a:gd name="T24" fmla="*/ 1083 w 1520"/>
              <a:gd name="T25" fmla="*/ 229 h 1174"/>
              <a:gd name="T26" fmla="*/ 1097 w 1520"/>
              <a:gd name="T27" fmla="*/ 249 h 1174"/>
              <a:gd name="T28" fmla="*/ 1128 w 1520"/>
              <a:gd name="T29" fmla="*/ 211 h 1174"/>
              <a:gd name="T30" fmla="*/ 1135 w 1520"/>
              <a:gd name="T31" fmla="*/ 220 h 1174"/>
              <a:gd name="T32" fmla="*/ 1175 w 1520"/>
              <a:gd name="T33" fmla="*/ 209 h 1174"/>
              <a:gd name="T34" fmla="*/ 1212 w 1520"/>
              <a:gd name="T35" fmla="*/ 200 h 1174"/>
              <a:gd name="T36" fmla="*/ 1414 w 1520"/>
              <a:gd name="T37" fmla="*/ 15 h 1174"/>
              <a:gd name="T38" fmla="*/ 1491 w 1520"/>
              <a:gd name="T39" fmla="*/ 64 h 1174"/>
              <a:gd name="T40" fmla="*/ 1506 w 1520"/>
              <a:gd name="T41" fmla="*/ 119 h 1174"/>
              <a:gd name="T42" fmla="*/ 1293 w 1520"/>
              <a:gd name="T43" fmla="*/ 205 h 1174"/>
              <a:gd name="T44" fmla="*/ 1235 w 1520"/>
              <a:gd name="T45" fmla="*/ 197 h 1174"/>
              <a:gd name="T46" fmla="*/ 1166 w 1520"/>
              <a:gd name="T47" fmla="*/ 243 h 1174"/>
              <a:gd name="T48" fmla="*/ 1074 w 1520"/>
              <a:gd name="T49" fmla="*/ 321 h 1174"/>
              <a:gd name="T50" fmla="*/ 1273 w 1520"/>
              <a:gd name="T51" fmla="*/ 462 h 1174"/>
              <a:gd name="T52" fmla="*/ 1411 w 1520"/>
              <a:gd name="T53" fmla="*/ 649 h 1174"/>
              <a:gd name="T54" fmla="*/ 1307 w 1520"/>
              <a:gd name="T55" fmla="*/ 782 h 1174"/>
              <a:gd name="T56" fmla="*/ 1212 w 1520"/>
              <a:gd name="T57" fmla="*/ 822 h 1174"/>
              <a:gd name="T58" fmla="*/ 1203 w 1520"/>
              <a:gd name="T59" fmla="*/ 828 h 1174"/>
              <a:gd name="T60" fmla="*/ 1157 w 1520"/>
              <a:gd name="T61" fmla="*/ 862 h 1174"/>
              <a:gd name="T62" fmla="*/ 1111 w 1520"/>
              <a:gd name="T63" fmla="*/ 880 h 1174"/>
              <a:gd name="T64" fmla="*/ 1002 w 1520"/>
              <a:gd name="T65" fmla="*/ 934 h 1174"/>
              <a:gd name="T66" fmla="*/ 1080 w 1520"/>
              <a:gd name="T67" fmla="*/ 923 h 1174"/>
              <a:gd name="T68" fmla="*/ 1010 w 1520"/>
              <a:gd name="T69" fmla="*/ 969 h 1174"/>
              <a:gd name="T70" fmla="*/ 938 w 1520"/>
              <a:gd name="T71" fmla="*/ 1000 h 1174"/>
              <a:gd name="T72" fmla="*/ 915 w 1520"/>
              <a:gd name="T73" fmla="*/ 1012 h 1174"/>
              <a:gd name="T74" fmla="*/ 800 w 1520"/>
              <a:gd name="T75" fmla="*/ 1059 h 1174"/>
              <a:gd name="T76" fmla="*/ 670 w 1520"/>
              <a:gd name="T77" fmla="*/ 1116 h 1174"/>
              <a:gd name="T78" fmla="*/ 575 w 1520"/>
              <a:gd name="T79" fmla="*/ 1107 h 1174"/>
              <a:gd name="T80" fmla="*/ 1031 w 1520"/>
              <a:gd name="T81" fmla="*/ 574 h 1174"/>
              <a:gd name="T82" fmla="*/ 1316 w 1520"/>
              <a:gd name="T83" fmla="*/ 39 h 1174"/>
              <a:gd name="T84" fmla="*/ 150 w 1520"/>
              <a:gd name="T85" fmla="*/ 0 h 1174"/>
              <a:gd name="T86" fmla="*/ 270 w 1520"/>
              <a:gd name="T87" fmla="*/ 37 h 1174"/>
              <a:gd name="T88" fmla="*/ 253 w 1520"/>
              <a:gd name="T89" fmla="*/ 62 h 1174"/>
              <a:gd name="T90" fmla="*/ 276 w 1520"/>
              <a:gd name="T91" fmla="*/ 560 h 1174"/>
              <a:gd name="T92" fmla="*/ 807 w 1520"/>
              <a:gd name="T93" fmla="*/ 129 h 1174"/>
              <a:gd name="T94" fmla="*/ 721 w 1520"/>
              <a:gd name="T95" fmla="*/ 299 h 1174"/>
              <a:gd name="T96" fmla="*/ 537 w 1520"/>
              <a:gd name="T97" fmla="*/ 519 h 1174"/>
              <a:gd name="T98" fmla="*/ 167 w 1520"/>
              <a:gd name="T99" fmla="*/ 989 h 1174"/>
              <a:gd name="T100" fmla="*/ 145 w 1520"/>
              <a:gd name="T101" fmla="*/ 1014 h 1174"/>
              <a:gd name="T102" fmla="*/ 81 w 1520"/>
              <a:gd name="T103" fmla="*/ 1055 h 1174"/>
              <a:gd name="T104" fmla="*/ 45 w 1520"/>
              <a:gd name="T105" fmla="*/ 1033 h 1174"/>
              <a:gd name="T106" fmla="*/ 17 w 1520"/>
              <a:gd name="T107" fmla="*/ 1039 h 1174"/>
              <a:gd name="T108" fmla="*/ 14 w 1520"/>
              <a:gd name="T109" fmla="*/ 858 h 1174"/>
              <a:gd name="T110" fmla="*/ 14 w 1520"/>
              <a:gd name="T111" fmla="*/ 691 h 1174"/>
              <a:gd name="T112" fmla="*/ 0 w 1520"/>
              <a:gd name="T113" fmla="*/ 346 h 1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20" h="1174">
                <a:moveTo>
                  <a:pt x="648" y="1119"/>
                </a:moveTo>
                <a:lnTo>
                  <a:pt x="656" y="1119"/>
                </a:lnTo>
                <a:cubicBezTo>
                  <a:pt x="656" y="1123"/>
                  <a:pt x="654" y="1125"/>
                  <a:pt x="650" y="1125"/>
                </a:cubicBezTo>
                <a:lnTo>
                  <a:pt x="648" y="1125"/>
                </a:lnTo>
                <a:lnTo>
                  <a:pt x="648" y="1119"/>
                </a:lnTo>
                <a:close/>
                <a:moveTo>
                  <a:pt x="682" y="1095"/>
                </a:moveTo>
                <a:lnTo>
                  <a:pt x="682" y="1102"/>
                </a:lnTo>
                <a:lnTo>
                  <a:pt x="685" y="1102"/>
                </a:lnTo>
                <a:cubicBezTo>
                  <a:pt x="689" y="1102"/>
                  <a:pt x="691" y="1100"/>
                  <a:pt x="691" y="1095"/>
                </a:cubicBezTo>
                <a:lnTo>
                  <a:pt x="682" y="1095"/>
                </a:lnTo>
                <a:close/>
                <a:moveTo>
                  <a:pt x="823" y="1004"/>
                </a:moveTo>
                <a:cubicBezTo>
                  <a:pt x="823" y="1006"/>
                  <a:pt x="827" y="1009"/>
                  <a:pt x="835" y="1012"/>
                </a:cubicBezTo>
                <a:lnTo>
                  <a:pt x="838" y="1007"/>
                </a:lnTo>
                <a:lnTo>
                  <a:pt x="823" y="1004"/>
                </a:lnTo>
                <a:close/>
                <a:moveTo>
                  <a:pt x="906" y="986"/>
                </a:moveTo>
                <a:cubicBezTo>
                  <a:pt x="903" y="988"/>
                  <a:pt x="900" y="989"/>
                  <a:pt x="898" y="989"/>
                </a:cubicBezTo>
                <a:lnTo>
                  <a:pt x="898" y="995"/>
                </a:lnTo>
                <a:cubicBezTo>
                  <a:pt x="899" y="999"/>
                  <a:pt x="901" y="1000"/>
                  <a:pt x="904" y="1000"/>
                </a:cubicBezTo>
                <a:lnTo>
                  <a:pt x="906" y="995"/>
                </a:lnTo>
                <a:lnTo>
                  <a:pt x="906" y="986"/>
                </a:lnTo>
                <a:close/>
                <a:moveTo>
                  <a:pt x="1031" y="984"/>
                </a:moveTo>
                <a:lnTo>
                  <a:pt x="1033" y="984"/>
                </a:lnTo>
                <a:cubicBezTo>
                  <a:pt x="1037" y="984"/>
                  <a:pt x="1039" y="986"/>
                  <a:pt x="1039" y="989"/>
                </a:cubicBezTo>
                <a:cubicBezTo>
                  <a:pt x="1039" y="993"/>
                  <a:pt x="1037" y="995"/>
                  <a:pt x="1033" y="995"/>
                </a:cubicBezTo>
                <a:lnTo>
                  <a:pt x="1031" y="989"/>
                </a:lnTo>
                <a:lnTo>
                  <a:pt x="1031" y="984"/>
                </a:lnTo>
                <a:close/>
                <a:moveTo>
                  <a:pt x="961" y="943"/>
                </a:moveTo>
                <a:cubicBezTo>
                  <a:pt x="958" y="944"/>
                  <a:pt x="956" y="946"/>
                  <a:pt x="956" y="949"/>
                </a:cubicBezTo>
                <a:lnTo>
                  <a:pt x="961" y="952"/>
                </a:lnTo>
                <a:lnTo>
                  <a:pt x="965" y="952"/>
                </a:lnTo>
                <a:lnTo>
                  <a:pt x="965" y="943"/>
                </a:lnTo>
                <a:lnTo>
                  <a:pt x="961" y="943"/>
                </a:lnTo>
                <a:close/>
                <a:moveTo>
                  <a:pt x="973" y="934"/>
                </a:moveTo>
                <a:cubicBezTo>
                  <a:pt x="973" y="938"/>
                  <a:pt x="971" y="940"/>
                  <a:pt x="967" y="940"/>
                </a:cubicBezTo>
                <a:lnTo>
                  <a:pt x="967" y="943"/>
                </a:lnTo>
                <a:lnTo>
                  <a:pt x="970" y="943"/>
                </a:lnTo>
                <a:cubicBezTo>
                  <a:pt x="974" y="941"/>
                  <a:pt x="977" y="940"/>
                  <a:pt x="979" y="940"/>
                </a:cubicBezTo>
                <a:lnTo>
                  <a:pt x="979" y="934"/>
                </a:lnTo>
                <a:lnTo>
                  <a:pt x="973" y="934"/>
                </a:lnTo>
                <a:close/>
                <a:moveTo>
                  <a:pt x="1186" y="839"/>
                </a:moveTo>
                <a:cubicBezTo>
                  <a:pt x="1183" y="841"/>
                  <a:pt x="1180" y="842"/>
                  <a:pt x="1178" y="842"/>
                </a:cubicBezTo>
                <a:lnTo>
                  <a:pt x="1178" y="848"/>
                </a:lnTo>
                <a:cubicBezTo>
                  <a:pt x="1181" y="846"/>
                  <a:pt x="1184" y="845"/>
                  <a:pt x="1186" y="845"/>
                </a:cubicBezTo>
                <a:lnTo>
                  <a:pt x="1186" y="839"/>
                </a:lnTo>
                <a:close/>
                <a:moveTo>
                  <a:pt x="1235" y="822"/>
                </a:moveTo>
                <a:lnTo>
                  <a:pt x="1250" y="822"/>
                </a:lnTo>
                <a:cubicBezTo>
                  <a:pt x="1248" y="828"/>
                  <a:pt x="1242" y="830"/>
                  <a:pt x="1232" y="830"/>
                </a:cubicBezTo>
                <a:lnTo>
                  <a:pt x="1230" y="825"/>
                </a:lnTo>
                <a:lnTo>
                  <a:pt x="1235" y="822"/>
                </a:lnTo>
                <a:close/>
                <a:moveTo>
                  <a:pt x="1325" y="785"/>
                </a:moveTo>
                <a:cubicBezTo>
                  <a:pt x="1328" y="785"/>
                  <a:pt x="1330" y="787"/>
                  <a:pt x="1330" y="790"/>
                </a:cubicBezTo>
                <a:cubicBezTo>
                  <a:pt x="1330" y="793"/>
                  <a:pt x="1327" y="796"/>
                  <a:pt x="1321" y="799"/>
                </a:cubicBezTo>
                <a:lnTo>
                  <a:pt x="1316" y="796"/>
                </a:lnTo>
                <a:cubicBezTo>
                  <a:pt x="1319" y="789"/>
                  <a:pt x="1322" y="785"/>
                  <a:pt x="1325" y="785"/>
                </a:cubicBezTo>
                <a:close/>
                <a:moveTo>
                  <a:pt x="1310" y="753"/>
                </a:moveTo>
                <a:cubicBezTo>
                  <a:pt x="1306" y="753"/>
                  <a:pt x="1304" y="755"/>
                  <a:pt x="1304" y="759"/>
                </a:cubicBezTo>
                <a:lnTo>
                  <a:pt x="1310" y="762"/>
                </a:lnTo>
                <a:lnTo>
                  <a:pt x="1313" y="762"/>
                </a:lnTo>
                <a:cubicBezTo>
                  <a:pt x="1311" y="758"/>
                  <a:pt x="1310" y="755"/>
                  <a:pt x="1310" y="753"/>
                </a:cubicBezTo>
                <a:close/>
                <a:moveTo>
                  <a:pt x="1111" y="280"/>
                </a:moveTo>
                <a:lnTo>
                  <a:pt x="1111" y="286"/>
                </a:lnTo>
                <a:lnTo>
                  <a:pt x="1114" y="286"/>
                </a:lnTo>
                <a:cubicBezTo>
                  <a:pt x="1118" y="286"/>
                  <a:pt x="1120" y="284"/>
                  <a:pt x="1120" y="280"/>
                </a:cubicBezTo>
                <a:lnTo>
                  <a:pt x="1111" y="280"/>
                </a:lnTo>
                <a:close/>
                <a:moveTo>
                  <a:pt x="1062" y="269"/>
                </a:moveTo>
                <a:lnTo>
                  <a:pt x="1056" y="272"/>
                </a:lnTo>
                <a:cubicBezTo>
                  <a:pt x="1059" y="275"/>
                  <a:pt x="1060" y="279"/>
                  <a:pt x="1060" y="284"/>
                </a:cubicBezTo>
                <a:cubicBezTo>
                  <a:pt x="1067" y="279"/>
                  <a:pt x="1074" y="277"/>
                  <a:pt x="1080" y="277"/>
                </a:cubicBezTo>
                <a:lnTo>
                  <a:pt x="1080" y="272"/>
                </a:lnTo>
                <a:lnTo>
                  <a:pt x="1074" y="272"/>
                </a:lnTo>
                <a:lnTo>
                  <a:pt x="1065" y="277"/>
                </a:lnTo>
                <a:cubicBezTo>
                  <a:pt x="1063" y="274"/>
                  <a:pt x="1062" y="271"/>
                  <a:pt x="1062" y="269"/>
                </a:cubicBezTo>
                <a:close/>
                <a:moveTo>
                  <a:pt x="1151" y="266"/>
                </a:moveTo>
                <a:lnTo>
                  <a:pt x="1160" y="266"/>
                </a:lnTo>
                <a:lnTo>
                  <a:pt x="1160" y="272"/>
                </a:lnTo>
                <a:lnTo>
                  <a:pt x="1157" y="272"/>
                </a:lnTo>
                <a:cubicBezTo>
                  <a:pt x="1153" y="272"/>
                  <a:pt x="1151" y="270"/>
                  <a:pt x="1151" y="266"/>
                </a:cubicBezTo>
                <a:close/>
                <a:moveTo>
                  <a:pt x="1085" y="266"/>
                </a:moveTo>
                <a:lnTo>
                  <a:pt x="1085" y="269"/>
                </a:lnTo>
                <a:cubicBezTo>
                  <a:pt x="1086" y="273"/>
                  <a:pt x="1088" y="275"/>
                  <a:pt x="1091" y="275"/>
                </a:cubicBezTo>
                <a:lnTo>
                  <a:pt x="1094" y="275"/>
                </a:lnTo>
                <a:cubicBezTo>
                  <a:pt x="1098" y="275"/>
                  <a:pt x="1100" y="273"/>
                  <a:pt x="1100" y="269"/>
                </a:cubicBezTo>
                <a:lnTo>
                  <a:pt x="1100" y="266"/>
                </a:lnTo>
                <a:lnTo>
                  <a:pt x="1094" y="269"/>
                </a:lnTo>
                <a:lnTo>
                  <a:pt x="1091" y="269"/>
                </a:lnTo>
                <a:lnTo>
                  <a:pt x="1085" y="266"/>
                </a:lnTo>
                <a:close/>
                <a:moveTo>
                  <a:pt x="1186" y="229"/>
                </a:moveTo>
                <a:cubicBezTo>
                  <a:pt x="1182" y="229"/>
                  <a:pt x="1180" y="231"/>
                  <a:pt x="1180" y="234"/>
                </a:cubicBezTo>
                <a:lnTo>
                  <a:pt x="1183" y="234"/>
                </a:lnTo>
                <a:cubicBezTo>
                  <a:pt x="1187" y="234"/>
                  <a:pt x="1189" y="232"/>
                  <a:pt x="1189" y="229"/>
                </a:cubicBezTo>
                <a:lnTo>
                  <a:pt x="1186" y="229"/>
                </a:lnTo>
                <a:close/>
                <a:moveTo>
                  <a:pt x="1146" y="225"/>
                </a:moveTo>
                <a:cubicBezTo>
                  <a:pt x="1123" y="238"/>
                  <a:pt x="1110" y="247"/>
                  <a:pt x="1108" y="252"/>
                </a:cubicBezTo>
                <a:lnTo>
                  <a:pt x="1114" y="252"/>
                </a:lnTo>
                <a:cubicBezTo>
                  <a:pt x="1129" y="252"/>
                  <a:pt x="1142" y="246"/>
                  <a:pt x="1151" y="234"/>
                </a:cubicBezTo>
                <a:lnTo>
                  <a:pt x="1146" y="225"/>
                </a:lnTo>
                <a:close/>
                <a:moveTo>
                  <a:pt x="1238" y="217"/>
                </a:moveTo>
                <a:lnTo>
                  <a:pt x="1241" y="217"/>
                </a:lnTo>
                <a:lnTo>
                  <a:pt x="1241" y="225"/>
                </a:lnTo>
                <a:lnTo>
                  <a:pt x="1232" y="225"/>
                </a:lnTo>
                <a:lnTo>
                  <a:pt x="1232" y="223"/>
                </a:lnTo>
                <a:cubicBezTo>
                  <a:pt x="1233" y="219"/>
                  <a:pt x="1235" y="217"/>
                  <a:pt x="1238" y="217"/>
                </a:cubicBezTo>
                <a:close/>
                <a:moveTo>
                  <a:pt x="1091" y="217"/>
                </a:moveTo>
                <a:cubicBezTo>
                  <a:pt x="1091" y="225"/>
                  <a:pt x="1088" y="229"/>
                  <a:pt x="1083" y="229"/>
                </a:cubicBezTo>
                <a:lnTo>
                  <a:pt x="1076" y="229"/>
                </a:lnTo>
                <a:lnTo>
                  <a:pt x="1076" y="234"/>
                </a:lnTo>
                <a:lnTo>
                  <a:pt x="1100" y="234"/>
                </a:lnTo>
                <a:lnTo>
                  <a:pt x="1108" y="229"/>
                </a:lnTo>
                <a:lnTo>
                  <a:pt x="1111" y="229"/>
                </a:lnTo>
                <a:lnTo>
                  <a:pt x="1111" y="232"/>
                </a:lnTo>
                <a:cubicBezTo>
                  <a:pt x="1100" y="241"/>
                  <a:pt x="1094" y="247"/>
                  <a:pt x="1094" y="249"/>
                </a:cubicBezTo>
                <a:lnTo>
                  <a:pt x="1097" y="249"/>
                </a:lnTo>
                <a:lnTo>
                  <a:pt x="1117" y="232"/>
                </a:lnTo>
                <a:lnTo>
                  <a:pt x="1105" y="220"/>
                </a:lnTo>
                <a:lnTo>
                  <a:pt x="1100" y="223"/>
                </a:lnTo>
                <a:lnTo>
                  <a:pt x="1091" y="217"/>
                </a:lnTo>
                <a:close/>
                <a:moveTo>
                  <a:pt x="1128" y="209"/>
                </a:moveTo>
                <a:cubicBezTo>
                  <a:pt x="1125" y="209"/>
                  <a:pt x="1123" y="211"/>
                  <a:pt x="1123" y="214"/>
                </a:cubicBezTo>
                <a:lnTo>
                  <a:pt x="1123" y="217"/>
                </a:lnTo>
                <a:cubicBezTo>
                  <a:pt x="1126" y="217"/>
                  <a:pt x="1128" y="215"/>
                  <a:pt x="1128" y="211"/>
                </a:cubicBezTo>
                <a:lnTo>
                  <a:pt x="1128" y="209"/>
                </a:lnTo>
                <a:close/>
                <a:moveTo>
                  <a:pt x="1111" y="209"/>
                </a:moveTo>
                <a:lnTo>
                  <a:pt x="1111" y="217"/>
                </a:lnTo>
                <a:lnTo>
                  <a:pt x="1117" y="217"/>
                </a:lnTo>
                <a:lnTo>
                  <a:pt x="1117" y="209"/>
                </a:lnTo>
                <a:lnTo>
                  <a:pt x="1111" y="209"/>
                </a:lnTo>
                <a:close/>
                <a:moveTo>
                  <a:pt x="1163" y="191"/>
                </a:moveTo>
                <a:cubicBezTo>
                  <a:pt x="1144" y="201"/>
                  <a:pt x="1135" y="211"/>
                  <a:pt x="1135" y="220"/>
                </a:cubicBezTo>
                <a:cubicBezTo>
                  <a:pt x="1133" y="220"/>
                  <a:pt x="1131" y="221"/>
                  <a:pt x="1131" y="223"/>
                </a:cubicBezTo>
                <a:lnTo>
                  <a:pt x="1137" y="223"/>
                </a:lnTo>
                <a:cubicBezTo>
                  <a:pt x="1137" y="218"/>
                  <a:pt x="1146" y="212"/>
                  <a:pt x="1163" y="203"/>
                </a:cubicBezTo>
                <a:lnTo>
                  <a:pt x="1166" y="191"/>
                </a:lnTo>
                <a:lnTo>
                  <a:pt x="1163" y="191"/>
                </a:lnTo>
                <a:close/>
                <a:moveTo>
                  <a:pt x="1230" y="182"/>
                </a:moveTo>
                <a:lnTo>
                  <a:pt x="1178" y="205"/>
                </a:lnTo>
                <a:cubicBezTo>
                  <a:pt x="1178" y="207"/>
                  <a:pt x="1177" y="209"/>
                  <a:pt x="1175" y="209"/>
                </a:cubicBezTo>
                <a:cubicBezTo>
                  <a:pt x="1177" y="212"/>
                  <a:pt x="1178" y="215"/>
                  <a:pt x="1178" y="217"/>
                </a:cubicBezTo>
                <a:cubicBezTo>
                  <a:pt x="1184" y="217"/>
                  <a:pt x="1191" y="214"/>
                  <a:pt x="1198" y="209"/>
                </a:cubicBezTo>
                <a:lnTo>
                  <a:pt x="1201" y="209"/>
                </a:lnTo>
                <a:lnTo>
                  <a:pt x="1218" y="211"/>
                </a:lnTo>
                <a:cubicBezTo>
                  <a:pt x="1226" y="209"/>
                  <a:pt x="1230" y="206"/>
                  <a:pt x="1230" y="203"/>
                </a:cubicBezTo>
                <a:lnTo>
                  <a:pt x="1223" y="203"/>
                </a:lnTo>
                <a:cubicBezTo>
                  <a:pt x="1220" y="205"/>
                  <a:pt x="1217" y="205"/>
                  <a:pt x="1215" y="205"/>
                </a:cubicBezTo>
                <a:lnTo>
                  <a:pt x="1212" y="200"/>
                </a:lnTo>
                <a:cubicBezTo>
                  <a:pt x="1225" y="191"/>
                  <a:pt x="1232" y="186"/>
                  <a:pt x="1232" y="182"/>
                </a:cubicBezTo>
                <a:lnTo>
                  <a:pt x="1230" y="182"/>
                </a:lnTo>
                <a:close/>
                <a:moveTo>
                  <a:pt x="1163" y="165"/>
                </a:moveTo>
                <a:lnTo>
                  <a:pt x="1155" y="177"/>
                </a:lnTo>
                <a:lnTo>
                  <a:pt x="1157" y="177"/>
                </a:lnTo>
                <a:cubicBezTo>
                  <a:pt x="1162" y="173"/>
                  <a:pt x="1166" y="171"/>
                  <a:pt x="1169" y="171"/>
                </a:cubicBezTo>
                <a:cubicBezTo>
                  <a:pt x="1169" y="167"/>
                  <a:pt x="1167" y="165"/>
                  <a:pt x="1163" y="165"/>
                </a:cubicBezTo>
                <a:close/>
                <a:moveTo>
                  <a:pt x="1414" y="15"/>
                </a:moveTo>
                <a:cubicBezTo>
                  <a:pt x="1418" y="15"/>
                  <a:pt x="1420" y="16"/>
                  <a:pt x="1420" y="19"/>
                </a:cubicBezTo>
                <a:lnTo>
                  <a:pt x="1440" y="15"/>
                </a:lnTo>
                <a:lnTo>
                  <a:pt x="1454" y="15"/>
                </a:lnTo>
                <a:lnTo>
                  <a:pt x="1491" y="30"/>
                </a:lnTo>
                <a:cubicBezTo>
                  <a:pt x="1495" y="28"/>
                  <a:pt x="1498" y="27"/>
                  <a:pt x="1500" y="27"/>
                </a:cubicBezTo>
                <a:lnTo>
                  <a:pt x="1503" y="33"/>
                </a:lnTo>
                <a:cubicBezTo>
                  <a:pt x="1491" y="42"/>
                  <a:pt x="1486" y="51"/>
                  <a:pt x="1486" y="59"/>
                </a:cubicBezTo>
                <a:cubicBezTo>
                  <a:pt x="1490" y="59"/>
                  <a:pt x="1491" y="61"/>
                  <a:pt x="1491" y="64"/>
                </a:cubicBezTo>
                <a:lnTo>
                  <a:pt x="1497" y="62"/>
                </a:lnTo>
                <a:cubicBezTo>
                  <a:pt x="1500" y="62"/>
                  <a:pt x="1505" y="68"/>
                  <a:pt x="1515" y="82"/>
                </a:cubicBezTo>
                <a:lnTo>
                  <a:pt x="1515" y="85"/>
                </a:lnTo>
                <a:lnTo>
                  <a:pt x="1509" y="85"/>
                </a:lnTo>
                <a:lnTo>
                  <a:pt x="1509" y="87"/>
                </a:lnTo>
                <a:lnTo>
                  <a:pt x="1520" y="110"/>
                </a:lnTo>
                <a:lnTo>
                  <a:pt x="1520" y="116"/>
                </a:lnTo>
                <a:lnTo>
                  <a:pt x="1506" y="119"/>
                </a:lnTo>
                <a:lnTo>
                  <a:pt x="1506" y="122"/>
                </a:lnTo>
                <a:lnTo>
                  <a:pt x="1518" y="122"/>
                </a:lnTo>
                <a:cubicBezTo>
                  <a:pt x="1518" y="134"/>
                  <a:pt x="1513" y="142"/>
                  <a:pt x="1503" y="148"/>
                </a:cubicBezTo>
                <a:lnTo>
                  <a:pt x="1497" y="148"/>
                </a:lnTo>
                <a:lnTo>
                  <a:pt x="1477" y="145"/>
                </a:lnTo>
                <a:lnTo>
                  <a:pt x="1477" y="151"/>
                </a:lnTo>
                <a:lnTo>
                  <a:pt x="1460" y="151"/>
                </a:lnTo>
                <a:cubicBezTo>
                  <a:pt x="1393" y="170"/>
                  <a:pt x="1337" y="188"/>
                  <a:pt x="1293" y="205"/>
                </a:cubicBezTo>
                <a:cubicBezTo>
                  <a:pt x="1283" y="207"/>
                  <a:pt x="1273" y="209"/>
                  <a:pt x="1264" y="209"/>
                </a:cubicBezTo>
                <a:lnTo>
                  <a:pt x="1264" y="203"/>
                </a:lnTo>
                <a:cubicBezTo>
                  <a:pt x="1269" y="203"/>
                  <a:pt x="1280" y="200"/>
                  <a:pt x="1296" y="194"/>
                </a:cubicBezTo>
                <a:lnTo>
                  <a:pt x="1296" y="189"/>
                </a:lnTo>
                <a:cubicBezTo>
                  <a:pt x="1270" y="194"/>
                  <a:pt x="1255" y="199"/>
                  <a:pt x="1253" y="203"/>
                </a:cubicBezTo>
                <a:lnTo>
                  <a:pt x="1246" y="203"/>
                </a:lnTo>
                <a:lnTo>
                  <a:pt x="1238" y="197"/>
                </a:lnTo>
                <a:lnTo>
                  <a:pt x="1235" y="197"/>
                </a:lnTo>
                <a:cubicBezTo>
                  <a:pt x="1235" y="211"/>
                  <a:pt x="1226" y="220"/>
                  <a:pt x="1206" y="223"/>
                </a:cubicBezTo>
                <a:cubicBezTo>
                  <a:pt x="1206" y="227"/>
                  <a:pt x="1202" y="231"/>
                  <a:pt x="1192" y="237"/>
                </a:cubicBezTo>
                <a:cubicBezTo>
                  <a:pt x="1192" y="241"/>
                  <a:pt x="1191" y="245"/>
                  <a:pt x="1189" y="249"/>
                </a:cubicBezTo>
                <a:lnTo>
                  <a:pt x="1175" y="246"/>
                </a:lnTo>
                <a:lnTo>
                  <a:pt x="1166" y="252"/>
                </a:lnTo>
                <a:lnTo>
                  <a:pt x="1163" y="252"/>
                </a:lnTo>
                <a:lnTo>
                  <a:pt x="1163" y="249"/>
                </a:lnTo>
                <a:lnTo>
                  <a:pt x="1166" y="243"/>
                </a:lnTo>
                <a:lnTo>
                  <a:pt x="1160" y="243"/>
                </a:lnTo>
                <a:cubicBezTo>
                  <a:pt x="1153" y="246"/>
                  <a:pt x="1149" y="249"/>
                  <a:pt x="1149" y="252"/>
                </a:cubicBezTo>
                <a:lnTo>
                  <a:pt x="1157" y="252"/>
                </a:lnTo>
                <a:lnTo>
                  <a:pt x="1157" y="257"/>
                </a:lnTo>
                <a:cubicBezTo>
                  <a:pt x="1155" y="257"/>
                  <a:pt x="1144" y="264"/>
                  <a:pt x="1123" y="277"/>
                </a:cubicBezTo>
                <a:cubicBezTo>
                  <a:pt x="1125" y="281"/>
                  <a:pt x="1126" y="285"/>
                  <a:pt x="1126" y="289"/>
                </a:cubicBezTo>
                <a:cubicBezTo>
                  <a:pt x="1098" y="306"/>
                  <a:pt x="1081" y="315"/>
                  <a:pt x="1074" y="315"/>
                </a:cubicBezTo>
                <a:lnTo>
                  <a:pt x="1074" y="321"/>
                </a:lnTo>
                <a:lnTo>
                  <a:pt x="1076" y="321"/>
                </a:lnTo>
                <a:cubicBezTo>
                  <a:pt x="1080" y="319"/>
                  <a:pt x="1083" y="318"/>
                  <a:pt x="1085" y="318"/>
                </a:cubicBezTo>
                <a:cubicBezTo>
                  <a:pt x="1088" y="325"/>
                  <a:pt x="1091" y="329"/>
                  <a:pt x="1094" y="329"/>
                </a:cubicBezTo>
                <a:cubicBezTo>
                  <a:pt x="1107" y="324"/>
                  <a:pt x="1115" y="321"/>
                  <a:pt x="1117" y="321"/>
                </a:cubicBezTo>
                <a:cubicBezTo>
                  <a:pt x="1113" y="335"/>
                  <a:pt x="1102" y="350"/>
                  <a:pt x="1085" y="367"/>
                </a:cubicBezTo>
                <a:cubicBezTo>
                  <a:pt x="1085" y="378"/>
                  <a:pt x="1079" y="399"/>
                  <a:pt x="1065" y="427"/>
                </a:cubicBezTo>
                <a:lnTo>
                  <a:pt x="1068" y="427"/>
                </a:lnTo>
                <a:cubicBezTo>
                  <a:pt x="1103" y="437"/>
                  <a:pt x="1171" y="448"/>
                  <a:pt x="1273" y="462"/>
                </a:cubicBezTo>
                <a:cubicBezTo>
                  <a:pt x="1326" y="478"/>
                  <a:pt x="1360" y="500"/>
                  <a:pt x="1373" y="528"/>
                </a:cubicBezTo>
                <a:cubicBezTo>
                  <a:pt x="1373" y="536"/>
                  <a:pt x="1384" y="562"/>
                  <a:pt x="1405" y="606"/>
                </a:cubicBezTo>
                <a:cubicBezTo>
                  <a:pt x="1407" y="620"/>
                  <a:pt x="1408" y="627"/>
                  <a:pt x="1408" y="629"/>
                </a:cubicBezTo>
                <a:cubicBezTo>
                  <a:pt x="1406" y="632"/>
                  <a:pt x="1405" y="636"/>
                  <a:pt x="1405" y="640"/>
                </a:cubicBezTo>
                <a:lnTo>
                  <a:pt x="1411" y="638"/>
                </a:lnTo>
                <a:lnTo>
                  <a:pt x="1414" y="638"/>
                </a:lnTo>
                <a:lnTo>
                  <a:pt x="1414" y="649"/>
                </a:lnTo>
                <a:lnTo>
                  <a:pt x="1411" y="649"/>
                </a:lnTo>
                <a:lnTo>
                  <a:pt x="1402" y="644"/>
                </a:lnTo>
                <a:cubicBezTo>
                  <a:pt x="1402" y="685"/>
                  <a:pt x="1393" y="712"/>
                  <a:pt x="1373" y="724"/>
                </a:cubicBezTo>
                <a:cubicBezTo>
                  <a:pt x="1373" y="736"/>
                  <a:pt x="1363" y="745"/>
                  <a:pt x="1341" y="753"/>
                </a:cubicBezTo>
                <a:lnTo>
                  <a:pt x="1345" y="759"/>
                </a:lnTo>
                <a:lnTo>
                  <a:pt x="1345" y="762"/>
                </a:lnTo>
                <a:cubicBezTo>
                  <a:pt x="1333" y="762"/>
                  <a:pt x="1327" y="767"/>
                  <a:pt x="1327" y="779"/>
                </a:cubicBezTo>
                <a:cubicBezTo>
                  <a:pt x="1318" y="779"/>
                  <a:pt x="1313" y="781"/>
                  <a:pt x="1313" y="785"/>
                </a:cubicBezTo>
                <a:lnTo>
                  <a:pt x="1307" y="782"/>
                </a:lnTo>
                <a:lnTo>
                  <a:pt x="1301" y="782"/>
                </a:lnTo>
                <a:lnTo>
                  <a:pt x="1301" y="787"/>
                </a:lnTo>
                <a:cubicBezTo>
                  <a:pt x="1307" y="787"/>
                  <a:pt x="1310" y="790"/>
                  <a:pt x="1310" y="796"/>
                </a:cubicBezTo>
                <a:cubicBezTo>
                  <a:pt x="1307" y="806"/>
                  <a:pt x="1302" y="810"/>
                  <a:pt x="1296" y="810"/>
                </a:cubicBezTo>
                <a:cubicBezTo>
                  <a:pt x="1291" y="810"/>
                  <a:pt x="1280" y="809"/>
                  <a:pt x="1264" y="805"/>
                </a:cubicBezTo>
                <a:cubicBezTo>
                  <a:pt x="1264" y="811"/>
                  <a:pt x="1263" y="814"/>
                  <a:pt x="1261" y="814"/>
                </a:cubicBezTo>
                <a:lnTo>
                  <a:pt x="1235" y="810"/>
                </a:lnTo>
                <a:cubicBezTo>
                  <a:pt x="1224" y="818"/>
                  <a:pt x="1216" y="822"/>
                  <a:pt x="1212" y="822"/>
                </a:cubicBezTo>
                <a:lnTo>
                  <a:pt x="1212" y="830"/>
                </a:lnTo>
                <a:lnTo>
                  <a:pt x="1221" y="825"/>
                </a:lnTo>
                <a:lnTo>
                  <a:pt x="1223" y="825"/>
                </a:lnTo>
                <a:lnTo>
                  <a:pt x="1223" y="828"/>
                </a:lnTo>
                <a:cubicBezTo>
                  <a:pt x="1223" y="830"/>
                  <a:pt x="1219" y="834"/>
                  <a:pt x="1209" y="839"/>
                </a:cubicBezTo>
                <a:cubicBezTo>
                  <a:pt x="1205" y="839"/>
                  <a:pt x="1203" y="837"/>
                  <a:pt x="1203" y="834"/>
                </a:cubicBezTo>
                <a:cubicBezTo>
                  <a:pt x="1207" y="834"/>
                  <a:pt x="1209" y="832"/>
                  <a:pt x="1209" y="828"/>
                </a:cubicBezTo>
                <a:lnTo>
                  <a:pt x="1203" y="828"/>
                </a:lnTo>
                <a:cubicBezTo>
                  <a:pt x="1201" y="828"/>
                  <a:pt x="1198" y="834"/>
                  <a:pt x="1195" y="845"/>
                </a:cubicBezTo>
                <a:lnTo>
                  <a:pt x="1198" y="851"/>
                </a:lnTo>
                <a:lnTo>
                  <a:pt x="1198" y="854"/>
                </a:lnTo>
                <a:cubicBezTo>
                  <a:pt x="1198" y="856"/>
                  <a:pt x="1194" y="860"/>
                  <a:pt x="1186" y="865"/>
                </a:cubicBezTo>
                <a:lnTo>
                  <a:pt x="1180" y="865"/>
                </a:lnTo>
                <a:cubicBezTo>
                  <a:pt x="1176" y="865"/>
                  <a:pt x="1172" y="864"/>
                  <a:pt x="1169" y="862"/>
                </a:cubicBezTo>
                <a:cubicBezTo>
                  <a:pt x="1166" y="864"/>
                  <a:pt x="1162" y="865"/>
                  <a:pt x="1157" y="865"/>
                </a:cubicBezTo>
                <a:lnTo>
                  <a:pt x="1157" y="862"/>
                </a:lnTo>
                <a:lnTo>
                  <a:pt x="1163" y="854"/>
                </a:lnTo>
                <a:lnTo>
                  <a:pt x="1160" y="854"/>
                </a:lnTo>
                <a:lnTo>
                  <a:pt x="1149" y="859"/>
                </a:lnTo>
                <a:lnTo>
                  <a:pt x="1151" y="865"/>
                </a:lnTo>
                <a:cubicBezTo>
                  <a:pt x="1151" y="868"/>
                  <a:pt x="1146" y="873"/>
                  <a:pt x="1135" y="880"/>
                </a:cubicBezTo>
                <a:lnTo>
                  <a:pt x="1120" y="877"/>
                </a:lnTo>
                <a:cubicBezTo>
                  <a:pt x="1120" y="880"/>
                  <a:pt x="1118" y="882"/>
                  <a:pt x="1114" y="882"/>
                </a:cubicBezTo>
                <a:cubicBezTo>
                  <a:pt x="1112" y="882"/>
                  <a:pt x="1111" y="881"/>
                  <a:pt x="1111" y="880"/>
                </a:cubicBezTo>
                <a:cubicBezTo>
                  <a:pt x="1108" y="880"/>
                  <a:pt x="1099" y="886"/>
                  <a:pt x="1083" y="900"/>
                </a:cubicBezTo>
                <a:lnTo>
                  <a:pt x="1076" y="903"/>
                </a:lnTo>
                <a:lnTo>
                  <a:pt x="1053" y="903"/>
                </a:lnTo>
                <a:cubicBezTo>
                  <a:pt x="1053" y="915"/>
                  <a:pt x="1051" y="922"/>
                  <a:pt x="1045" y="923"/>
                </a:cubicBezTo>
                <a:cubicBezTo>
                  <a:pt x="1045" y="919"/>
                  <a:pt x="1043" y="917"/>
                  <a:pt x="1039" y="917"/>
                </a:cubicBezTo>
                <a:lnTo>
                  <a:pt x="1036" y="917"/>
                </a:lnTo>
                <a:cubicBezTo>
                  <a:pt x="1033" y="917"/>
                  <a:pt x="1021" y="921"/>
                  <a:pt x="1002" y="929"/>
                </a:cubicBezTo>
                <a:lnTo>
                  <a:pt x="1002" y="934"/>
                </a:lnTo>
                <a:cubicBezTo>
                  <a:pt x="1008" y="934"/>
                  <a:pt x="1013" y="935"/>
                  <a:pt x="1016" y="937"/>
                </a:cubicBezTo>
                <a:cubicBezTo>
                  <a:pt x="1020" y="937"/>
                  <a:pt x="1026" y="935"/>
                  <a:pt x="1036" y="932"/>
                </a:cubicBezTo>
                <a:lnTo>
                  <a:pt x="1033" y="926"/>
                </a:lnTo>
                <a:lnTo>
                  <a:pt x="1033" y="923"/>
                </a:lnTo>
                <a:lnTo>
                  <a:pt x="1036" y="923"/>
                </a:lnTo>
                <a:cubicBezTo>
                  <a:pt x="1038" y="923"/>
                  <a:pt x="1041" y="926"/>
                  <a:pt x="1045" y="932"/>
                </a:cubicBezTo>
                <a:cubicBezTo>
                  <a:pt x="1055" y="927"/>
                  <a:pt x="1060" y="921"/>
                  <a:pt x="1060" y="911"/>
                </a:cubicBezTo>
                <a:cubicBezTo>
                  <a:pt x="1073" y="914"/>
                  <a:pt x="1080" y="918"/>
                  <a:pt x="1080" y="923"/>
                </a:cubicBezTo>
                <a:cubicBezTo>
                  <a:pt x="1072" y="926"/>
                  <a:pt x="1068" y="929"/>
                  <a:pt x="1068" y="932"/>
                </a:cubicBezTo>
                <a:cubicBezTo>
                  <a:pt x="1068" y="935"/>
                  <a:pt x="1072" y="937"/>
                  <a:pt x="1080" y="937"/>
                </a:cubicBezTo>
                <a:cubicBezTo>
                  <a:pt x="1080" y="941"/>
                  <a:pt x="1072" y="945"/>
                  <a:pt x="1056" y="949"/>
                </a:cubicBezTo>
                <a:lnTo>
                  <a:pt x="1051" y="946"/>
                </a:lnTo>
                <a:cubicBezTo>
                  <a:pt x="1044" y="946"/>
                  <a:pt x="1036" y="952"/>
                  <a:pt x="1028" y="963"/>
                </a:cubicBezTo>
                <a:lnTo>
                  <a:pt x="1022" y="963"/>
                </a:lnTo>
                <a:lnTo>
                  <a:pt x="1016" y="960"/>
                </a:lnTo>
                <a:cubicBezTo>
                  <a:pt x="1016" y="966"/>
                  <a:pt x="1014" y="969"/>
                  <a:pt x="1010" y="969"/>
                </a:cubicBezTo>
                <a:lnTo>
                  <a:pt x="1005" y="969"/>
                </a:lnTo>
                <a:lnTo>
                  <a:pt x="990" y="966"/>
                </a:lnTo>
                <a:cubicBezTo>
                  <a:pt x="990" y="968"/>
                  <a:pt x="989" y="971"/>
                  <a:pt x="987" y="975"/>
                </a:cubicBezTo>
                <a:cubicBezTo>
                  <a:pt x="989" y="978"/>
                  <a:pt x="990" y="982"/>
                  <a:pt x="990" y="986"/>
                </a:cubicBezTo>
                <a:cubicBezTo>
                  <a:pt x="989" y="986"/>
                  <a:pt x="986" y="989"/>
                  <a:pt x="981" y="995"/>
                </a:cubicBezTo>
                <a:lnTo>
                  <a:pt x="956" y="992"/>
                </a:lnTo>
                <a:cubicBezTo>
                  <a:pt x="956" y="995"/>
                  <a:pt x="953" y="997"/>
                  <a:pt x="947" y="1000"/>
                </a:cubicBezTo>
                <a:lnTo>
                  <a:pt x="938" y="1000"/>
                </a:lnTo>
                <a:cubicBezTo>
                  <a:pt x="935" y="1000"/>
                  <a:pt x="933" y="999"/>
                  <a:pt x="933" y="995"/>
                </a:cubicBezTo>
                <a:lnTo>
                  <a:pt x="935" y="980"/>
                </a:lnTo>
                <a:lnTo>
                  <a:pt x="924" y="980"/>
                </a:lnTo>
                <a:cubicBezTo>
                  <a:pt x="920" y="981"/>
                  <a:pt x="918" y="983"/>
                  <a:pt x="918" y="986"/>
                </a:cubicBezTo>
                <a:lnTo>
                  <a:pt x="918" y="989"/>
                </a:lnTo>
                <a:cubicBezTo>
                  <a:pt x="924" y="989"/>
                  <a:pt x="927" y="991"/>
                  <a:pt x="927" y="995"/>
                </a:cubicBezTo>
                <a:cubicBezTo>
                  <a:pt x="918" y="999"/>
                  <a:pt x="913" y="1002"/>
                  <a:pt x="913" y="1004"/>
                </a:cubicBezTo>
                <a:cubicBezTo>
                  <a:pt x="914" y="1007"/>
                  <a:pt x="915" y="1010"/>
                  <a:pt x="915" y="1012"/>
                </a:cubicBezTo>
                <a:lnTo>
                  <a:pt x="906" y="1012"/>
                </a:lnTo>
                <a:lnTo>
                  <a:pt x="910" y="1007"/>
                </a:lnTo>
                <a:lnTo>
                  <a:pt x="904" y="1007"/>
                </a:lnTo>
                <a:cubicBezTo>
                  <a:pt x="891" y="1020"/>
                  <a:pt x="863" y="1034"/>
                  <a:pt x="820" y="1050"/>
                </a:cubicBezTo>
                <a:lnTo>
                  <a:pt x="823" y="1055"/>
                </a:lnTo>
                <a:lnTo>
                  <a:pt x="823" y="1061"/>
                </a:lnTo>
                <a:lnTo>
                  <a:pt x="809" y="1059"/>
                </a:lnTo>
                <a:lnTo>
                  <a:pt x="800" y="1059"/>
                </a:lnTo>
                <a:cubicBezTo>
                  <a:pt x="772" y="1073"/>
                  <a:pt x="755" y="1083"/>
                  <a:pt x="748" y="1090"/>
                </a:cubicBezTo>
                <a:cubicBezTo>
                  <a:pt x="745" y="1088"/>
                  <a:pt x="741" y="1087"/>
                  <a:pt x="736" y="1087"/>
                </a:cubicBezTo>
                <a:lnTo>
                  <a:pt x="714" y="1102"/>
                </a:lnTo>
                <a:cubicBezTo>
                  <a:pt x="706" y="1100"/>
                  <a:pt x="702" y="1096"/>
                  <a:pt x="702" y="1090"/>
                </a:cubicBezTo>
                <a:lnTo>
                  <a:pt x="700" y="1090"/>
                </a:lnTo>
                <a:lnTo>
                  <a:pt x="700" y="1093"/>
                </a:lnTo>
                <a:cubicBezTo>
                  <a:pt x="701" y="1097"/>
                  <a:pt x="702" y="1100"/>
                  <a:pt x="702" y="1102"/>
                </a:cubicBezTo>
                <a:cubicBezTo>
                  <a:pt x="687" y="1111"/>
                  <a:pt x="676" y="1116"/>
                  <a:pt x="670" y="1116"/>
                </a:cubicBezTo>
                <a:lnTo>
                  <a:pt x="670" y="1113"/>
                </a:lnTo>
                <a:lnTo>
                  <a:pt x="676" y="1104"/>
                </a:lnTo>
                <a:lnTo>
                  <a:pt x="662" y="1099"/>
                </a:lnTo>
                <a:cubicBezTo>
                  <a:pt x="656" y="1099"/>
                  <a:pt x="650" y="1106"/>
                  <a:pt x="645" y="1119"/>
                </a:cubicBezTo>
                <a:cubicBezTo>
                  <a:pt x="608" y="1129"/>
                  <a:pt x="580" y="1146"/>
                  <a:pt x="558" y="1168"/>
                </a:cubicBezTo>
                <a:cubicBezTo>
                  <a:pt x="556" y="1168"/>
                  <a:pt x="555" y="1167"/>
                  <a:pt x="555" y="1165"/>
                </a:cubicBezTo>
                <a:cubicBezTo>
                  <a:pt x="549" y="1171"/>
                  <a:pt x="539" y="1174"/>
                  <a:pt x="526" y="1174"/>
                </a:cubicBezTo>
                <a:cubicBezTo>
                  <a:pt x="550" y="1147"/>
                  <a:pt x="566" y="1125"/>
                  <a:pt x="575" y="1107"/>
                </a:cubicBezTo>
                <a:cubicBezTo>
                  <a:pt x="704" y="1014"/>
                  <a:pt x="851" y="923"/>
                  <a:pt x="1016" y="834"/>
                </a:cubicBezTo>
                <a:cubicBezTo>
                  <a:pt x="1123" y="773"/>
                  <a:pt x="1203" y="719"/>
                  <a:pt x="1255" y="672"/>
                </a:cubicBezTo>
                <a:cubicBezTo>
                  <a:pt x="1265" y="661"/>
                  <a:pt x="1270" y="654"/>
                  <a:pt x="1270" y="652"/>
                </a:cubicBezTo>
                <a:cubicBezTo>
                  <a:pt x="1268" y="649"/>
                  <a:pt x="1267" y="646"/>
                  <a:pt x="1267" y="644"/>
                </a:cubicBezTo>
                <a:cubicBezTo>
                  <a:pt x="1269" y="640"/>
                  <a:pt x="1270" y="637"/>
                  <a:pt x="1270" y="635"/>
                </a:cubicBezTo>
                <a:cubicBezTo>
                  <a:pt x="1267" y="635"/>
                  <a:pt x="1260" y="626"/>
                  <a:pt x="1250" y="609"/>
                </a:cubicBezTo>
                <a:cubicBezTo>
                  <a:pt x="1229" y="599"/>
                  <a:pt x="1181" y="592"/>
                  <a:pt x="1105" y="589"/>
                </a:cubicBezTo>
                <a:cubicBezTo>
                  <a:pt x="1094" y="585"/>
                  <a:pt x="1070" y="580"/>
                  <a:pt x="1031" y="574"/>
                </a:cubicBezTo>
                <a:cubicBezTo>
                  <a:pt x="1031" y="569"/>
                  <a:pt x="1022" y="564"/>
                  <a:pt x="1005" y="560"/>
                </a:cubicBezTo>
                <a:cubicBezTo>
                  <a:pt x="1005" y="564"/>
                  <a:pt x="1003" y="565"/>
                  <a:pt x="999" y="565"/>
                </a:cubicBezTo>
                <a:cubicBezTo>
                  <a:pt x="995" y="558"/>
                  <a:pt x="968" y="535"/>
                  <a:pt x="918" y="497"/>
                </a:cubicBezTo>
                <a:cubicBezTo>
                  <a:pt x="891" y="463"/>
                  <a:pt x="878" y="439"/>
                  <a:pt x="878" y="425"/>
                </a:cubicBezTo>
                <a:lnTo>
                  <a:pt x="878" y="416"/>
                </a:lnTo>
                <a:cubicBezTo>
                  <a:pt x="882" y="364"/>
                  <a:pt x="903" y="315"/>
                  <a:pt x="938" y="272"/>
                </a:cubicBezTo>
                <a:cubicBezTo>
                  <a:pt x="988" y="225"/>
                  <a:pt x="1052" y="177"/>
                  <a:pt x="1131" y="130"/>
                </a:cubicBezTo>
                <a:cubicBezTo>
                  <a:pt x="1173" y="100"/>
                  <a:pt x="1235" y="70"/>
                  <a:pt x="1316" y="39"/>
                </a:cubicBezTo>
                <a:cubicBezTo>
                  <a:pt x="1356" y="29"/>
                  <a:pt x="1388" y="22"/>
                  <a:pt x="1411" y="19"/>
                </a:cubicBezTo>
                <a:cubicBezTo>
                  <a:pt x="1411" y="16"/>
                  <a:pt x="1412" y="15"/>
                  <a:pt x="1414" y="15"/>
                </a:cubicBezTo>
                <a:close/>
                <a:moveTo>
                  <a:pt x="117" y="0"/>
                </a:moveTo>
                <a:lnTo>
                  <a:pt x="117" y="4"/>
                </a:lnTo>
                <a:lnTo>
                  <a:pt x="123" y="0"/>
                </a:lnTo>
                <a:lnTo>
                  <a:pt x="131" y="0"/>
                </a:lnTo>
                <a:lnTo>
                  <a:pt x="148" y="4"/>
                </a:lnTo>
                <a:cubicBezTo>
                  <a:pt x="149" y="4"/>
                  <a:pt x="150" y="2"/>
                  <a:pt x="150" y="0"/>
                </a:cubicBezTo>
                <a:cubicBezTo>
                  <a:pt x="174" y="2"/>
                  <a:pt x="186" y="5"/>
                  <a:pt x="186" y="9"/>
                </a:cubicBezTo>
                <a:lnTo>
                  <a:pt x="192" y="6"/>
                </a:lnTo>
                <a:lnTo>
                  <a:pt x="195" y="6"/>
                </a:lnTo>
                <a:cubicBezTo>
                  <a:pt x="199" y="7"/>
                  <a:pt x="201" y="9"/>
                  <a:pt x="201" y="12"/>
                </a:cubicBezTo>
                <a:cubicBezTo>
                  <a:pt x="199" y="12"/>
                  <a:pt x="198" y="13"/>
                  <a:pt x="198" y="15"/>
                </a:cubicBezTo>
                <a:cubicBezTo>
                  <a:pt x="209" y="15"/>
                  <a:pt x="228" y="21"/>
                  <a:pt x="253" y="34"/>
                </a:cubicBezTo>
                <a:cubicBezTo>
                  <a:pt x="257" y="32"/>
                  <a:pt x="260" y="31"/>
                  <a:pt x="262" y="31"/>
                </a:cubicBezTo>
                <a:cubicBezTo>
                  <a:pt x="262" y="35"/>
                  <a:pt x="265" y="37"/>
                  <a:pt x="270" y="37"/>
                </a:cubicBezTo>
                <a:lnTo>
                  <a:pt x="270" y="42"/>
                </a:lnTo>
                <a:lnTo>
                  <a:pt x="256" y="42"/>
                </a:lnTo>
                <a:cubicBezTo>
                  <a:pt x="253" y="43"/>
                  <a:pt x="251" y="45"/>
                  <a:pt x="251" y="48"/>
                </a:cubicBezTo>
                <a:lnTo>
                  <a:pt x="256" y="48"/>
                </a:lnTo>
                <a:lnTo>
                  <a:pt x="281" y="45"/>
                </a:lnTo>
                <a:cubicBezTo>
                  <a:pt x="289" y="48"/>
                  <a:pt x="294" y="52"/>
                  <a:pt x="298" y="59"/>
                </a:cubicBezTo>
                <a:cubicBezTo>
                  <a:pt x="287" y="63"/>
                  <a:pt x="273" y="65"/>
                  <a:pt x="256" y="65"/>
                </a:cubicBezTo>
                <a:cubicBezTo>
                  <a:pt x="256" y="63"/>
                  <a:pt x="255" y="62"/>
                  <a:pt x="253" y="62"/>
                </a:cubicBezTo>
                <a:cubicBezTo>
                  <a:pt x="246" y="72"/>
                  <a:pt x="242" y="80"/>
                  <a:pt x="242" y="84"/>
                </a:cubicBezTo>
                <a:cubicBezTo>
                  <a:pt x="244" y="84"/>
                  <a:pt x="245" y="85"/>
                  <a:pt x="245" y="87"/>
                </a:cubicBezTo>
                <a:cubicBezTo>
                  <a:pt x="241" y="87"/>
                  <a:pt x="240" y="89"/>
                  <a:pt x="240" y="92"/>
                </a:cubicBezTo>
                <a:cubicBezTo>
                  <a:pt x="238" y="92"/>
                  <a:pt x="235" y="91"/>
                  <a:pt x="231" y="90"/>
                </a:cubicBezTo>
                <a:cubicBezTo>
                  <a:pt x="221" y="91"/>
                  <a:pt x="213" y="92"/>
                  <a:pt x="206" y="92"/>
                </a:cubicBezTo>
                <a:cubicBezTo>
                  <a:pt x="206" y="102"/>
                  <a:pt x="205" y="107"/>
                  <a:pt x="203" y="107"/>
                </a:cubicBezTo>
                <a:cubicBezTo>
                  <a:pt x="239" y="196"/>
                  <a:pt x="256" y="287"/>
                  <a:pt x="256" y="382"/>
                </a:cubicBezTo>
                <a:cubicBezTo>
                  <a:pt x="266" y="450"/>
                  <a:pt x="272" y="509"/>
                  <a:pt x="276" y="560"/>
                </a:cubicBezTo>
                <a:lnTo>
                  <a:pt x="281" y="560"/>
                </a:lnTo>
                <a:cubicBezTo>
                  <a:pt x="405" y="414"/>
                  <a:pt x="524" y="297"/>
                  <a:pt x="638" y="207"/>
                </a:cubicBezTo>
                <a:cubicBezTo>
                  <a:pt x="666" y="186"/>
                  <a:pt x="718" y="155"/>
                  <a:pt x="793" y="112"/>
                </a:cubicBezTo>
                <a:cubicBezTo>
                  <a:pt x="803" y="101"/>
                  <a:pt x="822" y="92"/>
                  <a:pt x="851" y="84"/>
                </a:cubicBezTo>
                <a:lnTo>
                  <a:pt x="851" y="87"/>
                </a:lnTo>
                <a:cubicBezTo>
                  <a:pt x="826" y="111"/>
                  <a:pt x="810" y="123"/>
                  <a:pt x="805" y="123"/>
                </a:cubicBezTo>
                <a:lnTo>
                  <a:pt x="805" y="129"/>
                </a:lnTo>
                <a:lnTo>
                  <a:pt x="807" y="129"/>
                </a:lnTo>
                <a:cubicBezTo>
                  <a:pt x="813" y="129"/>
                  <a:pt x="819" y="125"/>
                  <a:pt x="826" y="117"/>
                </a:cubicBezTo>
                <a:cubicBezTo>
                  <a:pt x="829" y="117"/>
                  <a:pt x="830" y="118"/>
                  <a:pt x="830" y="120"/>
                </a:cubicBezTo>
                <a:lnTo>
                  <a:pt x="857" y="112"/>
                </a:lnTo>
                <a:lnTo>
                  <a:pt x="860" y="117"/>
                </a:lnTo>
                <a:lnTo>
                  <a:pt x="801" y="182"/>
                </a:lnTo>
                <a:cubicBezTo>
                  <a:pt x="801" y="184"/>
                  <a:pt x="795" y="193"/>
                  <a:pt x="782" y="209"/>
                </a:cubicBezTo>
                <a:cubicBezTo>
                  <a:pt x="777" y="225"/>
                  <a:pt x="769" y="235"/>
                  <a:pt x="760" y="240"/>
                </a:cubicBezTo>
                <a:cubicBezTo>
                  <a:pt x="737" y="279"/>
                  <a:pt x="724" y="299"/>
                  <a:pt x="721" y="299"/>
                </a:cubicBezTo>
                <a:lnTo>
                  <a:pt x="718" y="299"/>
                </a:lnTo>
                <a:lnTo>
                  <a:pt x="718" y="304"/>
                </a:lnTo>
                <a:lnTo>
                  <a:pt x="721" y="310"/>
                </a:lnTo>
                <a:cubicBezTo>
                  <a:pt x="717" y="310"/>
                  <a:pt x="708" y="324"/>
                  <a:pt x="693" y="351"/>
                </a:cubicBezTo>
                <a:lnTo>
                  <a:pt x="618" y="443"/>
                </a:lnTo>
                <a:cubicBezTo>
                  <a:pt x="618" y="446"/>
                  <a:pt x="611" y="453"/>
                  <a:pt x="598" y="463"/>
                </a:cubicBezTo>
                <a:cubicBezTo>
                  <a:pt x="594" y="473"/>
                  <a:pt x="584" y="484"/>
                  <a:pt x="568" y="496"/>
                </a:cubicBezTo>
                <a:cubicBezTo>
                  <a:pt x="561" y="511"/>
                  <a:pt x="551" y="519"/>
                  <a:pt x="537" y="519"/>
                </a:cubicBezTo>
                <a:cubicBezTo>
                  <a:pt x="517" y="551"/>
                  <a:pt x="499" y="572"/>
                  <a:pt x="485" y="582"/>
                </a:cubicBezTo>
                <a:cubicBezTo>
                  <a:pt x="350" y="782"/>
                  <a:pt x="273" y="894"/>
                  <a:pt x="253" y="919"/>
                </a:cubicBezTo>
                <a:cubicBezTo>
                  <a:pt x="224" y="947"/>
                  <a:pt x="200" y="966"/>
                  <a:pt x="181" y="975"/>
                </a:cubicBezTo>
                <a:cubicBezTo>
                  <a:pt x="181" y="981"/>
                  <a:pt x="180" y="986"/>
                  <a:pt x="178" y="989"/>
                </a:cubicBezTo>
                <a:cubicBezTo>
                  <a:pt x="180" y="992"/>
                  <a:pt x="181" y="995"/>
                  <a:pt x="181" y="997"/>
                </a:cubicBezTo>
                <a:lnTo>
                  <a:pt x="175" y="997"/>
                </a:lnTo>
                <a:lnTo>
                  <a:pt x="175" y="989"/>
                </a:lnTo>
                <a:lnTo>
                  <a:pt x="167" y="989"/>
                </a:lnTo>
                <a:lnTo>
                  <a:pt x="167" y="997"/>
                </a:lnTo>
                <a:lnTo>
                  <a:pt x="165" y="997"/>
                </a:lnTo>
                <a:cubicBezTo>
                  <a:pt x="161" y="997"/>
                  <a:pt x="159" y="995"/>
                  <a:pt x="159" y="991"/>
                </a:cubicBezTo>
                <a:cubicBezTo>
                  <a:pt x="161" y="991"/>
                  <a:pt x="161" y="990"/>
                  <a:pt x="161" y="989"/>
                </a:cubicBezTo>
                <a:lnTo>
                  <a:pt x="156" y="989"/>
                </a:lnTo>
                <a:cubicBezTo>
                  <a:pt x="156" y="993"/>
                  <a:pt x="155" y="996"/>
                  <a:pt x="153" y="1000"/>
                </a:cubicBezTo>
                <a:cubicBezTo>
                  <a:pt x="159" y="1000"/>
                  <a:pt x="161" y="1002"/>
                  <a:pt x="161" y="1005"/>
                </a:cubicBezTo>
                <a:cubicBezTo>
                  <a:pt x="161" y="1008"/>
                  <a:pt x="156" y="1011"/>
                  <a:pt x="145" y="1014"/>
                </a:cubicBezTo>
                <a:cubicBezTo>
                  <a:pt x="139" y="1045"/>
                  <a:pt x="132" y="1064"/>
                  <a:pt x="125" y="1069"/>
                </a:cubicBezTo>
                <a:cubicBezTo>
                  <a:pt x="125" y="1072"/>
                  <a:pt x="127" y="1078"/>
                  <a:pt x="131" y="1086"/>
                </a:cubicBezTo>
                <a:lnTo>
                  <a:pt x="125" y="1089"/>
                </a:lnTo>
                <a:cubicBezTo>
                  <a:pt x="112" y="1066"/>
                  <a:pt x="105" y="1055"/>
                  <a:pt x="103" y="1055"/>
                </a:cubicBezTo>
                <a:lnTo>
                  <a:pt x="103" y="1064"/>
                </a:lnTo>
                <a:lnTo>
                  <a:pt x="111" y="1105"/>
                </a:lnTo>
                <a:lnTo>
                  <a:pt x="109" y="1105"/>
                </a:lnTo>
                <a:cubicBezTo>
                  <a:pt x="100" y="1100"/>
                  <a:pt x="91" y="1084"/>
                  <a:pt x="81" y="1055"/>
                </a:cubicBezTo>
                <a:cubicBezTo>
                  <a:pt x="78" y="1055"/>
                  <a:pt x="74" y="1054"/>
                  <a:pt x="70" y="1050"/>
                </a:cubicBezTo>
                <a:cubicBezTo>
                  <a:pt x="68" y="1053"/>
                  <a:pt x="67" y="1057"/>
                  <a:pt x="67" y="1061"/>
                </a:cubicBezTo>
                <a:lnTo>
                  <a:pt x="61" y="1061"/>
                </a:lnTo>
                <a:lnTo>
                  <a:pt x="58" y="1044"/>
                </a:lnTo>
                <a:lnTo>
                  <a:pt x="56" y="1044"/>
                </a:lnTo>
                <a:lnTo>
                  <a:pt x="56" y="1069"/>
                </a:lnTo>
                <a:lnTo>
                  <a:pt x="53" y="1069"/>
                </a:lnTo>
                <a:cubicBezTo>
                  <a:pt x="48" y="1069"/>
                  <a:pt x="45" y="1057"/>
                  <a:pt x="45" y="1033"/>
                </a:cubicBezTo>
                <a:lnTo>
                  <a:pt x="42" y="1033"/>
                </a:lnTo>
                <a:lnTo>
                  <a:pt x="42" y="1044"/>
                </a:lnTo>
                <a:lnTo>
                  <a:pt x="36" y="1044"/>
                </a:lnTo>
                <a:cubicBezTo>
                  <a:pt x="34" y="1028"/>
                  <a:pt x="33" y="1018"/>
                  <a:pt x="33" y="1014"/>
                </a:cubicBezTo>
                <a:lnTo>
                  <a:pt x="28" y="1014"/>
                </a:lnTo>
                <a:lnTo>
                  <a:pt x="28" y="1019"/>
                </a:lnTo>
                <a:cubicBezTo>
                  <a:pt x="28" y="1033"/>
                  <a:pt x="25" y="1040"/>
                  <a:pt x="20" y="1042"/>
                </a:cubicBezTo>
                <a:cubicBezTo>
                  <a:pt x="20" y="1040"/>
                  <a:pt x="19" y="1039"/>
                  <a:pt x="17" y="1039"/>
                </a:cubicBezTo>
                <a:cubicBezTo>
                  <a:pt x="15" y="1049"/>
                  <a:pt x="14" y="1054"/>
                  <a:pt x="14" y="1055"/>
                </a:cubicBezTo>
                <a:lnTo>
                  <a:pt x="8" y="1055"/>
                </a:lnTo>
                <a:cubicBezTo>
                  <a:pt x="10" y="1008"/>
                  <a:pt x="11" y="974"/>
                  <a:pt x="11" y="952"/>
                </a:cubicBezTo>
                <a:lnTo>
                  <a:pt x="11" y="941"/>
                </a:lnTo>
                <a:cubicBezTo>
                  <a:pt x="11" y="936"/>
                  <a:pt x="13" y="931"/>
                  <a:pt x="17" y="925"/>
                </a:cubicBezTo>
                <a:cubicBezTo>
                  <a:pt x="13" y="925"/>
                  <a:pt x="11" y="923"/>
                  <a:pt x="11" y="919"/>
                </a:cubicBezTo>
                <a:lnTo>
                  <a:pt x="11" y="869"/>
                </a:lnTo>
                <a:cubicBezTo>
                  <a:pt x="11" y="865"/>
                  <a:pt x="12" y="861"/>
                  <a:pt x="14" y="858"/>
                </a:cubicBezTo>
                <a:cubicBezTo>
                  <a:pt x="12" y="855"/>
                  <a:pt x="11" y="851"/>
                  <a:pt x="11" y="847"/>
                </a:cubicBezTo>
                <a:lnTo>
                  <a:pt x="11" y="841"/>
                </a:lnTo>
                <a:lnTo>
                  <a:pt x="20" y="814"/>
                </a:lnTo>
                <a:lnTo>
                  <a:pt x="17" y="799"/>
                </a:lnTo>
                <a:cubicBezTo>
                  <a:pt x="19" y="786"/>
                  <a:pt x="20" y="775"/>
                  <a:pt x="20" y="766"/>
                </a:cubicBezTo>
                <a:lnTo>
                  <a:pt x="17" y="755"/>
                </a:lnTo>
                <a:lnTo>
                  <a:pt x="20" y="749"/>
                </a:lnTo>
                <a:lnTo>
                  <a:pt x="14" y="691"/>
                </a:lnTo>
                <a:cubicBezTo>
                  <a:pt x="16" y="681"/>
                  <a:pt x="17" y="670"/>
                  <a:pt x="17" y="657"/>
                </a:cubicBezTo>
                <a:cubicBezTo>
                  <a:pt x="17" y="652"/>
                  <a:pt x="14" y="645"/>
                  <a:pt x="8" y="635"/>
                </a:cubicBezTo>
                <a:lnTo>
                  <a:pt x="11" y="630"/>
                </a:lnTo>
                <a:cubicBezTo>
                  <a:pt x="11" y="628"/>
                  <a:pt x="10" y="625"/>
                  <a:pt x="8" y="621"/>
                </a:cubicBezTo>
                <a:cubicBezTo>
                  <a:pt x="11" y="602"/>
                  <a:pt x="13" y="591"/>
                  <a:pt x="14" y="588"/>
                </a:cubicBezTo>
                <a:lnTo>
                  <a:pt x="8" y="574"/>
                </a:lnTo>
                <a:cubicBezTo>
                  <a:pt x="10" y="548"/>
                  <a:pt x="11" y="526"/>
                  <a:pt x="11" y="507"/>
                </a:cubicBezTo>
                <a:cubicBezTo>
                  <a:pt x="8" y="501"/>
                  <a:pt x="4" y="447"/>
                  <a:pt x="0" y="346"/>
                </a:cubicBezTo>
                <a:cubicBezTo>
                  <a:pt x="0" y="344"/>
                  <a:pt x="1" y="341"/>
                  <a:pt x="3" y="337"/>
                </a:cubicBezTo>
                <a:cubicBezTo>
                  <a:pt x="1" y="325"/>
                  <a:pt x="0" y="315"/>
                  <a:pt x="0" y="307"/>
                </a:cubicBezTo>
                <a:lnTo>
                  <a:pt x="0" y="257"/>
                </a:lnTo>
                <a:cubicBezTo>
                  <a:pt x="0" y="174"/>
                  <a:pt x="16" y="124"/>
                  <a:pt x="48" y="107"/>
                </a:cubicBezTo>
                <a:cubicBezTo>
                  <a:pt x="79" y="67"/>
                  <a:pt x="97" y="44"/>
                  <a:pt x="100" y="37"/>
                </a:cubicBezTo>
                <a:lnTo>
                  <a:pt x="92" y="20"/>
                </a:lnTo>
                <a:cubicBezTo>
                  <a:pt x="96" y="7"/>
                  <a:pt x="104" y="0"/>
                  <a:pt x="117" y="0"/>
                </a:cubicBezTo>
                <a:close/>
              </a:path>
            </a:pathLst>
          </a:custGeom>
          <a:gradFill flip="none" rotWithShape="1">
            <a:gsLst>
              <a:gs pos="0">
                <a:schemeClr val="accent4">
                  <a:lumMod val="40000"/>
                  <a:lumOff val="60000"/>
                </a:schemeClr>
              </a:gs>
              <a:gs pos="49000">
                <a:schemeClr val="accent4">
                  <a:lumMod val="60000"/>
                  <a:lumOff val="40000"/>
                </a:schemeClr>
              </a:gs>
            </a:gsLst>
            <a:lin ang="2700000" scaled="1"/>
            <a:tileRect/>
          </a:gradFill>
          <a:ln w="12700" cap="flat" cmpd="sng" algn="ctr">
            <a:noFill/>
            <a:prstDash val="solid"/>
            <a:miter lim="800000"/>
          </a:ln>
          <a:effectLst>
            <a:outerShdw blurRad="381000" dist="63500" dir="5400000" algn="ctr" rotWithShape="0">
              <a:schemeClr val="accent4">
                <a:lumMod val="20000"/>
                <a:lumOff val="8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34290" tIns="22860" rIns="34290" bIns="22860" numCol="1" spcCol="1270" rtlCol="0" anchor="ctr" anchorCtr="0">
            <a:noAutofit/>
          </a:bodyPr>
          <a:lstStyle/>
          <a:p>
            <a:pPr algn="ctr">
              <a:lnSpc>
                <a:spcPct val="90000"/>
              </a:lnSpc>
              <a:spcBef>
                <a:spcPct val="0"/>
              </a:spcBef>
              <a:spcAft>
                <a:spcPct val="35000"/>
              </a:spcAft>
            </a:pPr>
            <a:endParaRPr lang="zh-CN" altLang="en-US" b="1">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1CB5BDF1-7447-4B45-972E-3A8890F3D6E5}"/>
              </a:ext>
            </a:extLst>
          </p:cNvPr>
          <p:cNvSpPr>
            <a:spLocks noGrp="1"/>
          </p:cNvSpPr>
          <p:nvPr>
            <p:ph type="body" sz="quarter" idx="11"/>
          </p:nvPr>
        </p:nvSpPr>
        <p:spPr>
          <a:xfrm>
            <a:off x="3475820" y="934127"/>
            <a:ext cx="2192361" cy="216978"/>
          </a:xfrm>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282D2F4D-F7DF-4EF7-B2E1-4C24A242DBB8}"/>
              </a:ext>
            </a:extLst>
          </p:cNvPr>
          <p:cNvSpPr>
            <a:spLocks noGrp="1"/>
          </p:cNvSpPr>
          <p:nvPr>
            <p:ph type="body" sz="quarter" idx="10"/>
          </p:nvPr>
        </p:nvSpPr>
        <p:spPr/>
        <p:txBody>
          <a:bodyPr/>
          <a:lstStyle/>
          <a:p>
            <a:r>
              <a:rPr lang="zh-CN" altLang="en-US" dirty="0"/>
              <a:t>时间轴</a:t>
            </a:r>
          </a:p>
        </p:txBody>
      </p:sp>
      <p:grpSp>
        <p:nvGrpSpPr>
          <p:cNvPr id="4" name="组合 3">
            <a:extLst>
              <a:ext uri="{FF2B5EF4-FFF2-40B4-BE49-F238E27FC236}">
                <a16:creationId xmlns="" xmlns:a16="http://schemas.microsoft.com/office/drawing/2014/main" id="{E27BC57B-9198-4D95-9D51-2B24E073E0E6}"/>
              </a:ext>
            </a:extLst>
          </p:cNvPr>
          <p:cNvGrpSpPr/>
          <p:nvPr/>
        </p:nvGrpSpPr>
        <p:grpSpPr>
          <a:xfrm flipV="1">
            <a:off x="495300" y="2342428"/>
            <a:ext cx="8131115" cy="2432651"/>
            <a:chOff x="1380646" y="2639681"/>
            <a:chExt cx="9566274" cy="2432651"/>
          </a:xfrm>
        </p:grpSpPr>
        <p:cxnSp>
          <p:nvCxnSpPr>
            <p:cNvPr id="5" name="直接连接符 4">
              <a:extLst>
                <a:ext uri="{FF2B5EF4-FFF2-40B4-BE49-F238E27FC236}">
                  <a16:creationId xmlns="" xmlns:a16="http://schemas.microsoft.com/office/drawing/2014/main" id="{EF11F3E7-43A3-453F-A473-E5DA8E14D265}"/>
                </a:ext>
              </a:extLst>
            </p:cNvPr>
            <p:cNvCxnSpPr>
              <a:cxnSpLocks/>
              <a:endCxn id="6" idx="0"/>
            </p:cNvCxnSpPr>
            <p:nvPr/>
          </p:nvCxnSpPr>
          <p:spPr>
            <a:xfrm>
              <a:off x="1380646" y="2639681"/>
              <a:ext cx="8786534" cy="2"/>
            </a:xfrm>
            <a:prstGeom prst="line">
              <a:avLst/>
            </a:prstGeom>
            <a:ln w="6350">
              <a:solidFill>
                <a:schemeClr val="accent1">
                  <a:lumMod val="60000"/>
                  <a:lumOff val="4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6" name="弧形 5">
              <a:extLst>
                <a:ext uri="{FF2B5EF4-FFF2-40B4-BE49-F238E27FC236}">
                  <a16:creationId xmlns="" xmlns:a16="http://schemas.microsoft.com/office/drawing/2014/main" id="{6F97AC78-D696-4301-84A3-E59255CE2227}"/>
                </a:ext>
              </a:extLst>
            </p:cNvPr>
            <p:cNvSpPr/>
            <p:nvPr/>
          </p:nvSpPr>
          <p:spPr>
            <a:xfrm>
              <a:off x="9387441" y="2639683"/>
              <a:ext cx="1559479" cy="2432649"/>
            </a:xfrm>
            <a:prstGeom prst="arc">
              <a:avLst>
                <a:gd name="adj1" fmla="val 16200000"/>
                <a:gd name="adj2" fmla="val 5330325"/>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7" name="直接箭头连接符 6">
              <a:extLst>
                <a:ext uri="{FF2B5EF4-FFF2-40B4-BE49-F238E27FC236}">
                  <a16:creationId xmlns="" xmlns:a16="http://schemas.microsoft.com/office/drawing/2014/main" id="{13943FEA-BFEC-451A-BCAE-4AC0BAD06CDE}"/>
                </a:ext>
              </a:extLst>
            </p:cNvPr>
            <p:cNvCxnSpPr>
              <a:cxnSpLocks/>
              <a:stCxn id="6" idx="2"/>
            </p:cNvCxnSpPr>
            <p:nvPr/>
          </p:nvCxnSpPr>
          <p:spPr>
            <a:xfrm flipH="1">
              <a:off x="1380646" y="5071491"/>
              <a:ext cx="8815521" cy="840"/>
            </a:xfrm>
            <a:prstGeom prst="straightConnector1">
              <a:avLst/>
            </a:prstGeom>
            <a:ln>
              <a:solidFill>
                <a:schemeClr val="accent1">
                  <a:lumMod val="60000"/>
                  <a:lumOff val="40000"/>
                </a:schemeClr>
              </a:solidFill>
              <a:tailEnd type="none" w="lg" len="lg"/>
            </a:ln>
          </p:spPr>
          <p:style>
            <a:lnRef idx="1">
              <a:schemeClr val="accent1"/>
            </a:lnRef>
            <a:fillRef idx="0">
              <a:schemeClr val="accent1"/>
            </a:fillRef>
            <a:effectRef idx="0">
              <a:schemeClr val="accent1"/>
            </a:effectRef>
            <a:fontRef idx="minor">
              <a:schemeClr val="tx1"/>
            </a:fontRef>
          </p:style>
        </p:cxnSp>
      </p:grpSp>
      <p:grpSp>
        <p:nvGrpSpPr>
          <p:cNvPr id="56" name="组合 55">
            <a:extLst>
              <a:ext uri="{FF2B5EF4-FFF2-40B4-BE49-F238E27FC236}">
                <a16:creationId xmlns="" xmlns:a16="http://schemas.microsoft.com/office/drawing/2014/main" id="{AE5D7945-74D8-436F-9B52-DA08A02F8C73}"/>
              </a:ext>
            </a:extLst>
          </p:cNvPr>
          <p:cNvGrpSpPr/>
          <p:nvPr/>
        </p:nvGrpSpPr>
        <p:grpSpPr>
          <a:xfrm>
            <a:off x="691423" y="1765309"/>
            <a:ext cx="1879086" cy="1434655"/>
            <a:chOff x="1355807" y="1729058"/>
            <a:chExt cx="1879086" cy="1434655"/>
          </a:xfrm>
        </p:grpSpPr>
        <p:sp>
          <p:nvSpPr>
            <p:cNvPr id="57" name="文本框 56">
              <a:extLst>
                <a:ext uri="{FF2B5EF4-FFF2-40B4-BE49-F238E27FC236}">
                  <a16:creationId xmlns="" xmlns:a16="http://schemas.microsoft.com/office/drawing/2014/main" id="{603E467A-9203-4A74-BDD1-D87380E4764A}"/>
                </a:ext>
              </a:extLst>
            </p:cNvPr>
            <p:cNvSpPr txBox="1"/>
            <p:nvPr/>
          </p:nvSpPr>
          <p:spPr>
            <a:xfrm>
              <a:off x="1632589" y="1729058"/>
              <a:ext cx="1325522" cy="369332"/>
            </a:xfrm>
            <a:prstGeom prst="rect">
              <a:avLst/>
            </a:prstGeom>
            <a:noFill/>
          </p:spPr>
          <p:txBody>
            <a:bodyPr wrap="square" rtlCol="0">
              <a:spAutoFit/>
            </a:bodyPr>
            <a:lstStyle/>
            <a:p>
              <a:pPr algn="ctr"/>
              <a:r>
                <a:rPr lang="en-US" altLang="zh-CN" b="1" dirty="0">
                  <a:solidFill>
                    <a:schemeClr val="accent1"/>
                  </a:solidFill>
                </a:rPr>
                <a:t>2018.6</a:t>
              </a:r>
              <a:endParaRPr lang="zh-CN" altLang="en-US" b="1" dirty="0">
                <a:solidFill>
                  <a:schemeClr val="accent1"/>
                </a:solidFill>
              </a:endParaRPr>
            </a:p>
          </p:txBody>
        </p:sp>
        <p:sp>
          <p:nvSpPr>
            <p:cNvPr id="58" name="文本框 57">
              <a:extLst>
                <a:ext uri="{FF2B5EF4-FFF2-40B4-BE49-F238E27FC236}">
                  <a16:creationId xmlns="" xmlns:a16="http://schemas.microsoft.com/office/drawing/2014/main" id="{0C262FD6-D63D-4A71-BEA3-5FA78C068224}"/>
                </a:ext>
              </a:extLst>
            </p:cNvPr>
            <p:cNvSpPr txBox="1"/>
            <p:nvPr/>
          </p:nvSpPr>
          <p:spPr>
            <a:xfrm>
              <a:off x="1355807" y="2483912"/>
              <a:ext cx="1879086"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请输入文本请输入文本请输入文本</a:t>
              </a:r>
              <a:endParaRPr lang="id-ID" altLang="zh-CN" sz="1600" dirty="0">
                <a:solidFill>
                  <a:schemeClr val="tx1">
                    <a:lumMod val="75000"/>
                    <a:lumOff val="25000"/>
                  </a:schemeClr>
                </a:solidFill>
                <a:latin typeface="+mn-ea"/>
                <a:sym typeface="+mn-lt"/>
              </a:endParaRPr>
            </a:p>
          </p:txBody>
        </p:sp>
        <p:grpSp>
          <p:nvGrpSpPr>
            <p:cNvPr id="59" name="组合 58">
              <a:extLst>
                <a:ext uri="{FF2B5EF4-FFF2-40B4-BE49-F238E27FC236}">
                  <a16:creationId xmlns="" xmlns:a16="http://schemas.microsoft.com/office/drawing/2014/main" id="{FDC77C22-2887-4AAE-A3CD-7BDC5417A5E6}"/>
                </a:ext>
              </a:extLst>
            </p:cNvPr>
            <p:cNvGrpSpPr/>
            <p:nvPr/>
          </p:nvGrpSpPr>
          <p:grpSpPr>
            <a:xfrm>
              <a:off x="2157807" y="2153608"/>
              <a:ext cx="275086" cy="275086"/>
              <a:chOff x="2157807" y="2153608"/>
              <a:chExt cx="275086" cy="275086"/>
            </a:xfrm>
          </p:grpSpPr>
          <p:sp>
            <p:nvSpPr>
              <p:cNvPr id="60" name="椭圆 59">
                <a:extLst>
                  <a:ext uri="{FF2B5EF4-FFF2-40B4-BE49-F238E27FC236}">
                    <a16:creationId xmlns="" xmlns:a16="http://schemas.microsoft.com/office/drawing/2014/main" id="{4ECE5335-23BB-4BFD-8D66-9F10111D06E4}"/>
                  </a:ext>
                </a:extLst>
              </p:cNvPr>
              <p:cNvSpPr/>
              <p:nvPr/>
            </p:nvSpPr>
            <p:spPr>
              <a:xfrm>
                <a:off x="2157807" y="2153608"/>
                <a:ext cx="275086" cy="275086"/>
              </a:xfrm>
              <a:prstGeom prst="ellipse">
                <a:avLst/>
              </a:prstGeom>
              <a:solidFill>
                <a:srgbClr val="F7FAF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 xmlns:a16="http://schemas.microsoft.com/office/drawing/2014/main" id="{24BE7FBA-907F-4A36-BB54-8E9115CA4F7C}"/>
                  </a:ext>
                </a:extLst>
              </p:cNvPr>
              <p:cNvSpPr/>
              <p:nvPr/>
            </p:nvSpPr>
            <p:spPr>
              <a:xfrm>
                <a:off x="2199306" y="2197489"/>
                <a:ext cx="196280" cy="196280"/>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2" name="组合 61">
            <a:extLst>
              <a:ext uri="{FF2B5EF4-FFF2-40B4-BE49-F238E27FC236}">
                <a16:creationId xmlns="" xmlns:a16="http://schemas.microsoft.com/office/drawing/2014/main" id="{E941ED99-3BD9-43B0-99D4-3C45849C9758}"/>
              </a:ext>
            </a:extLst>
          </p:cNvPr>
          <p:cNvGrpSpPr/>
          <p:nvPr/>
        </p:nvGrpSpPr>
        <p:grpSpPr>
          <a:xfrm>
            <a:off x="6498893" y="1765318"/>
            <a:ext cx="1879086" cy="1434638"/>
            <a:chOff x="1355807" y="1729058"/>
            <a:chExt cx="1879086" cy="1434655"/>
          </a:xfrm>
        </p:grpSpPr>
        <p:sp>
          <p:nvSpPr>
            <p:cNvPr id="63" name="文本框 62">
              <a:extLst>
                <a:ext uri="{FF2B5EF4-FFF2-40B4-BE49-F238E27FC236}">
                  <a16:creationId xmlns="" xmlns:a16="http://schemas.microsoft.com/office/drawing/2014/main" id="{339220DE-9008-4B8A-B7BD-4FFED0555865}"/>
                </a:ext>
              </a:extLst>
            </p:cNvPr>
            <p:cNvSpPr txBox="1"/>
            <p:nvPr/>
          </p:nvSpPr>
          <p:spPr>
            <a:xfrm>
              <a:off x="1632589" y="1729058"/>
              <a:ext cx="1325522" cy="369332"/>
            </a:xfrm>
            <a:prstGeom prst="rect">
              <a:avLst/>
            </a:prstGeom>
            <a:noFill/>
          </p:spPr>
          <p:txBody>
            <a:bodyPr wrap="square" rtlCol="0">
              <a:spAutoFit/>
            </a:bodyPr>
            <a:lstStyle/>
            <a:p>
              <a:pPr algn="ctr"/>
              <a:r>
                <a:rPr lang="en-US" altLang="zh-CN" b="1" dirty="0">
                  <a:solidFill>
                    <a:schemeClr val="accent1"/>
                  </a:solidFill>
                </a:rPr>
                <a:t>2018.9</a:t>
              </a:r>
              <a:endParaRPr lang="zh-CN" altLang="en-US" b="1" dirty="0">
                <a:solidFill>
                  <a:schemeClr val="accent1"/>
                </a:solidFill>
              </a:endParaRPr>
            </a:p>
          </p:txBody>
        </p:sp>
        <p:sp>
          <p:nvSpPr>
            <p:cNvPr id="64" name="文本框 63">
              <a:extLst>
                <a:ext uri="{FF2B5EF4-FFF2-40B4-BE49-F238E27FC236}">
                  <a16:creationId xmlns="" xmlns:a16="http://schemas.microsoft.com/office/drawing/2014/main" id="{8D9EC52A-13E1-4742-B619-934F84813FD0}"/>
                </a:ext>
              </a:extLst>
            </p:cNvPr>
            <p:cNvSpPr txBox="1"/>
            <p:nvPr/>
          </p:nvSpPr>
          <p:spPr>
            <a:xfrm>
              <a:off x="1355807" y="2483912"/>
              <a:ext cx="1879086"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请输入文本请输入文本请输入文本</a:t>
              </a:r>
              <a:endParaRPr lang="id-ID" altLang="zh-CN" sz="1600" dirty="0">
                <a:solidFill>
                  <a:schemeClr val="tx1">
                    <a:lumMod val="75000"/>
                    <a:lumOff val="25000"/>
                  </a:schemeClr>
                </a:solidFill>
                <a:latin typeface="+mn-ea"/>
                <a:sym typeface="+mn-lt"/>
              </a:endParaRPr>
            </a:p>
          </p:txBody>
        </p:sp>
        <p:grpSp>
          <p:nvGrpSpPr>
            <p:cNvPr id="65" name="组合 64">
              <a:extLst>
                <a:ext uri="{FF2B5EF4-FFF2-40B4-BE49-F238E27FC236}">
                  <a16:creationId xmlns="" xmlns:a16="http://schemas.microsoft.com/office/drawing/2014/main" id="{3554DD7F-2F44-4FAF-A50E-F10C85B801AB}"/>
                </a:ext>
              </a:extLst>
            </p:cNvPr>
            <p:cNvGrpSpPr/>
            <p:nvPr/>
          </p:nvGrpSpPr>
          <p:grpSpPr>
            <a:xfrm>
              <a:off x="2157807" y="2153608"/>
              <a:ext cx="275086" cy="275086"/>
              <a:chOff x="2157807" y="2153608"/>
              <a:chExt cx="275086" cy="275086"/>
            </a:xfrm>
          </p:grpSpPr>
          <p:sp>
            <p:nvSpPr>
              <p:cNvPr id="66" name="椭圆 65">
                <a:extLst>
                  <a:ext uri="{FF2B5EF4-FFF2-40B4-BE49-F238E27FC236}">
                    <a16:creationId xmlns="" xmlns:a16="http://schemas.microsoft.com/office/drawing/2014/main" id="{CE1C7F7E-00CD-4AE5-8A75-6F2C1EAFD23C}"/>
                  </a:ext>
                </a:extLst>
              </p:cNvPr>
              <p:cNvSpPr/>
              <p:nvPr/>
            </p:nvSpPr>
            <p:spPr>
              <a:xfrm>
                <a:off x="2157807" y="2153608"/>
                <a:ext cx="275086" cy="275086"/>
              </a:xfrm>
              <a:prstGeom prst="ellipse">
                <a:avLst/>
              </a:prstGeom>
              <a:solidFill>
                <a:srgbClr val="F7FAF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 xmlns:a16="http://schemas.microsoft.com/office/drawing/2014/main" id="{B7E1A161-B504-4E9B-B6EE-5DD7F94C473D}"/>
                  </a:ext>
                </a:extLst>
              </p:cNvPr>
              <p:cNvSpPr/>
              <p:nvPr/>
            </p:nvSpPr>
            <p:spPr>
              <a:xfrm>
                <a:off x="2199306" y="2197489"/>
                <a:ext cx="196280" cy="196280"/>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8" name="组合 67">
            <a:extLst>
              <a:ext uri="{FF2B5EF4-FFF2-40B4-BE49-F238E27FC236}">
                <a16:creationId xmlns="" xmlns:a16="http://schemas.microsoft.com/office/drawing/2014/main" id="{E3C70B23-B8C8-45C1-9316-9CB7882D11D1}"/>
              </a:ext>
            </a:extLst>
          </p:cNvPr>
          <p:cNvGrpSpPr/>
          <p:nvPr/>
        </p:nvGrpSpPr>
        <p:grpSpPr>
          <a:xfrm>
            <a:off x="4563069" y="1765318"/>
            <a:ext cx="1879086" cy="1434638"/>
            <a:chOff x="1355807" y="1729058"/>
            <a:chExt cx="1879086" cy="1434655"/>
          </a:xfrm>
        </p:grpSpPr>
        <p:sp>
          <p:nvSpPr>
            <p:cNvPr id="69" name="文本框 68">
              <a:extLst>
                <a:ext uri="{FF2B5EF4-FFF2-40B4-BE49-F238E27FC236}">
                  <a16:creationId xmlns="" xmlns:a16="http://schemas.microsoft.com/office/drawing/2014/main" id="{08B0C053-800C-4E95-9828-27B309DA690E}"/>
                </a:ext>
              </a:extLst>
            </p:cNvPr>
            <p:cNvSpPr txBox="1"/>
            <p:nvPr/>
          </p:nvSpPr>
          <p:spPr>
            <a:xfrm>
              <a:off x="1632589" y="1729058"/>
              <a:ext cx="1325522" cy="369332"/>
            </a:xfrm>
            <a:prstGeom prst="rect">
              <a:avLst/>
            </a:prstGeom>
            <a:noFill/>
          </p:spPr>
          <p:txBody>
            <a:bodyPr wrap="square" rtlCol="0">
              <a:spAutoFit/>
            </a:bodyPr>
            <a:lstStyle/>
            <a:p>
              <a:pPr algn="ctr"/>
              <a:r>
                <a:rPr lang="en-US" altLang="zh-CN" b="1" dirty="0">
                  <a:solidFill>
                    <a:schemeClr val="accent1"/>
                  </a:solidFill>
                </a:rPr>
                <a:t>2018.8</a:t>
              </a:r>
              <a:endParaRPr lang="zh-CN" altLang="en-US" b="1" dirty="0">
                <a:solidFill>
                  <a:schemeClr val="accent1"/>
                </a:solidFill>
              </a:endParaRPr>
            </a:p>
          </p:txBody>
        </p:sp>
        <p:sp>
          <p:nvSpPr>
            <p:cNvPr id="70" name="文本框 69">
              <a:extLst>
                <a:ext uri="{FF2B5EF4-FFF2-40B4-BE49-F238E27FC236}">
                  <a16:creationId xmlns="" xmlns:a16="http://schemas.microsoft.com/office/drawing/2014/main" id="{C3775A1F-9813-4DC9-98C3-31EEA4CB9073}"/>
                </a:ext>
              </a:extLst>
            </p:cNvPr>
            <p:cNvSpPr txBox="1"/>
            <p:nvPr/>
          </p:nvSpPr>
          <p:spPr>
            <a:xfrm>
              <a:off x="1355807" y="2483912"/>
              <a:ext cx="1879086"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请输入文本请输入文本请输入文本</a:t>
              </a:r>
              <a:endParaRPr lang="id-ID" altLang="zh-CN" sz="1600" dirty="0">
                <a:solidFill>
                  <a:schemeClr val="tx1">
                    <a:lumMod val="75000"/>
                    <a:lumOff val="25000"/>
                  </a:schemeClr>
                </a:solidFill>
                <a:latin typeface="+mn-ea"/>
                <a:sym typeface="+mn-lt"/>
              </a:endParaRPr>
            </a:p>
          </p:txBody>
        </p:sp>
        <p:grpSp>
          <p:nvGrpSpPr>
            <p:cNvPr id="71" name="组合 70">
              <a:extLst>
                <a:ext uri="{FF2B5EF4-FFF2-40B4-BE49-F238E27FC236}">
                  <a16:creationId xmlns="" xmlns:a16="http://schemas.microsoft.com/office/drawing/2014/main" id="{180B7331-61D0-4BEC-9AB5-939DC3AA3D44}"/>
                </a:ext>
              </a:extLst>
            </p:cNvPr>
            <p:cNvGrpSpPr/>
            <p:nvPr/>
          </p:nvGrpSpPr>
          <p:grpSpPr>
            <a:xfrm>
              <a:off x="2157807" y="2153608"/>
              <a:ext cx="275086" cy="275086"/>
              <a:chOff x="2157807" y="2153608"/>
              <a:chExt cx="275086" cy="275086"/>
            </a:xfrm>
          </p:grpSpPr>
          <p:sp>
            <p:nvSpPr>
              <p:cNvPr id="72" name="椭圆 71">
                <a:extLst>
                  <a:ext uri="{FF2B5EF4-FFF2-40B4-BE49-F238E27FC236}">
                    <a16:creationId xmlns="" xmlns:a16="http://schemas.microsoft.com/office/drawing/2014/main" id="{D0C3B0F9-7AF6-4560-9B1E-B2A38ECFCA61}"/>
                  </a:ext>
                </a:extLst>
              </p:cNvPr>
              <p:cNvSpPr/>
              <p:nvPr/>
            </p:nvSpPr>
            <p:spPr>
              <a:xfrm>
                <a:off x="2157807" y="2153608"/>
                <a:ext cx="275086" cy="275086"/>
              </a:xfrm>
              <a:prstGeom prst="ellipse">
                <a:avLst/>
              </a:prstGeom>
              <a:solidFill>
                <a:srgbClr val="F7FAF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 xmlns:a16="http://schemas.microsoft.com/office/drawing/2014/main" id="{FACA65D0-EB37-4E6D-84AF-E751B9926EF3}"/>
                  </a:ext>
                </a:extLst>
              </p:cNvPr>
              <p:cNvSpPr/>
              <p:nvPr/>
            </p:nvSpPr>
            <p:spPr>
              <a:xfrm>
                <a:off x="2199306" y="2197489"/>
                <a:ext cx="196280" cy="196280"/>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4" name="组合 73">
            <a:extLst>
              <a:ext uri="{FF2B5EF4-FFF2-40B4-BE49-F238E27FC236}">
                <a16:creationId xmlns="" xmlns:a16="http://schemas.microsoft.com/office/drawing/2014/main" id="{8CB88AA8-833A-453B-9B08-51290D5EBD1B}"/>
              </a:ext>
            </a:extLst>
          </p:cNvPr>
          <p:cNvGrpSpPr/>
          <p:nvPr/>
        </p:nvGrpSpPr>
        <p:grpSpPr>
          <a:xfrm>
            <a:off x="2627246" y="1765318"/>
            <a:ext cx="1879086" cy="1434638"/>
            <a:chOff x="1355807" y="1729058"/>
            <a:chExt cx="1879086" cy="1434655"/>
          </a:xfrm>
        </p:grpSpPr>
        <p:sp>
          <p:nvSpPr>
            <p:cNvPr id="75" name="文本框 74">
              <a:extLst>
                <a:ext uri="{FF2B5EF4-FFF2-40B4-BE49-F238E27FC236}">
                  <a16:creationId xmlns="" xmlns:a16="http://schemas.microsoft.com/office/drawing/2014/main" id="{AF4FAF1E-A1D0-488F-9155-44E2C75031CB}"/>
                </a:ext>
              </a:extLst>
            </p:cNvPr>
            <p:cNvSpPr txBox="1"/>
            <p:nvPr/>
          </p:nvSpPr>
          <p:spPr>
            <a:xfrm>
              <a:off x="1632589" y="1729058"/>
              <a:ext cx="1325522" cy="369332"/>
            </a:xfrm>
            <a:prstGeom prst="rect">
              <a:avLst/>
            </a:prstGeom>
            <a:noFill/>
          </p:spPr>
          <p:txBody>
            <a:bodyPr wrap="square" rtlCol="0">
              <a:spAutoFit/>
            </a:bodyPr>
            <a:lstStyle/>
            <a:p>
              <a:pPr algn="ctr"/>
              <a:r>
                <a:rPr lang="en-US" altLang="zh-CN" b="1" dirty="0">
                  <a:solidFill>
                    <a:schemeClr val="accent1"/>
                  </a:solidFill>
                </a:rPr>
                <a:t>2018.7</a:t>
              </a:r>
              <a:endParaRPr lang="zh-CN" altLang="en-US" b="1" dirty="0">
                <a:solidFill>
                  <a:schemeClr val="accent1"/>
                </a:solidFill>
              </a:endParaRPr>
            </a:p>
          </p:txBody>
        </p:sp>
        <p:sp>
          <p:nvSpPr>
            <p:cNvPr id="76" name="文本框 75">
              <a:extLst>
                <a:ext uri="{FF2B5EF4-FFF2-40B4-BE49-F238E27FC236}">
                  <a16:creationId xmlns="" xmlns:a16="http://schemas.microsoft.com/office/drawing/2014/main" id="{49ACAD50-09C2-4408-B5D5-0648AFFB0CF5}"/>
                </a:ext>
              </a:extLst>
            </p:cNvPr>
            <p:cNvSpPr txBox="1"/>
            <p:nvPr/>
          </p:nvSpPr>
          <p:spPr>
            <a:xfrm>
              <a:off x="1355807" y="2483912"/>
              <a:ext cx="1879086"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请输入文本请输入文本请输入文本</a:t>
              </a:r>
              <a:endParaRPr lang="id-ID" altLang="zh-CN" sz="1600" dirty="0">
                <a:solidFill>
                  <a:schemeClr val="tx1">
                    <a:lumMod val="75000"/>
                    <a:lumOff val="25000"/>
                  </a:schemeClr>
                </a:solidFill>
                <a:latin typeface="+mn-ea"/>
                <a:sym typeface="+mn-lt"/>
              </a:endParaRPr>
            </a:p>
          </p:txBody>
        </p:sp>
        <p:grpSp>
          <p:nvGrpSpPr>
            <p:cNvPr id="77" name="组合 76">
              <a:extLst>
                <a:ext uri="{FF2B5EF4-FFF2-40B4-BE49-F238E27FC236}">
                  <a16:creationId xmlns="" xmlns:a16="http://schemas.microsoft.com/office/drawing/2014/main" id="{C2D24D74-248D-4722-9C6D-DD808CC15CAF}"/>
                </a:ext>
              </a:extLst>
            </p:cNvPr>
            <p:cNvGrpSpPr/>
            <p:nvPr/>
          </p:nvGrpSpPr>
          <p:grpSpPr>
            <a:xfrm>
              <a:off x="2157807" y="2153608"/>
              <a:ext cx="275086" cy="275086"/>
              <a:chOff x="2157807" y="2153608"/>
              <a:chExt cx="275086" cy="275086"/>
            </a:xfrm>
          </p:grpSpPr>
          <p:sp>
            <p:nvSpPr>
              <p:cNvPr id="78" name="椭圆 77">
                <a:extLst>
                  <a:ext uri="{FF2B5EF4-FFF2-40B4-BE49-F238E27FC236}">
                    <a16:creationId xmlns="" xmlns:a16="http://schemas.microsoft.com/office/drawing/2014/main" id="{35F0E73D-ECA2-4824-A588-7A9E32509A47}"/>
                  </a:ext>
                </a:extLst>
              </p:cNvPr>
              <p:cNvSpPr/>
              <p:nvPr/>
            </p:nvSpPr>
            <p:spPr>
              <a:xfrm>
                <a:off x="2157807" y="2153608"/>
                <a:ext cx="275086" cy="275086"/>
              </a:xfrm>
              <a:prstGeom prst="ellipse">
                <a:avLst/>
              </a:prstGeom>
              <a:solidFill>
                <a:srgbClr val="F7FAF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 xmlns:a16="http://schemas.microsoft.com/office/drawing/2014/main" id="{E8CBE2AD-8969-4FDF-81F4-12A0B8A2F880}"/>
                  </a:ext>
                </a:extLst>
              </p:cNvPr>
              <p:cNvSpPr/>
              <p:nvPr/>
            </p:nvSpPr>
            <p:spPr>
              <a:xfrm>
                <a:off x="2199306" y="2197489"/>
                <a:ext cx="196280" cy="196280"/>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0" name="组合 79">
            <a:extLst>
              <a:ext uri="{FF2B5EF4-FFF2-40B4-BE49-F238E27FC236}">
                <a16:creationId xmlns="" xmlns:a16="http://schemas.microsoft.com/office/drawing/2014/main" id="{35A1E2E4-2A5E-4BF6-9F2E-9CEEA06FC168}"/>
              </a:ext>
            </a:extLst>
          </p:cNvPr>
          <p:cNvGrpSpPr/>
          <p:nvPr/>
        </p:nvGrpSpPr>
        <p:grpSpPr>
          <a:xfrm>
            <a:off x="691423" y="4218223"/>
            <a:ext cx="1879086" cy="1434655"/>
            <a:chOff x="1355807" y="1729058"/>
            <a:chExt cx="1879086" cy="1434655"/>
          </a:xfrm>
        </p:grpSpPr>
        <p:sp>
          <p:nvSpPr>
            <p:cNvPr id="81" name="文本框 80">
              <a:extLst>
                <a:ext uri="{FF2B5EF4-FFF2-40B4-BE49-F238E27FC236}">
                  <a16:creationId xmlns="" xmlns:a16="http://schemas.microsoft.com/office/drawing/2014/main" id="{BCD4D66B-AC64-414B-A686-F1231A5B4BDE}"/>
                </a:ext>
              </a:extLst>
            </p:cNvPr>
            <p:cNvSpPr txBox="1"/>
            <p:nvPr/>
          </p:nvSpPr>
          <p:spPr>
            <a:xfrm>
              <a:off x="1632589" y="1729058"/>
              <a:ext cx="1325522" cy="369332"/>
            </a:xfrm>
            <a:prstGeom prst="rect">
              <a:avLst/>
            </a:prstGeom>
            <a:noFill/>
          </p:spPr>
          <p:txBody>
            <a:bodyPr wrap="square" rtlCol="0">
              <a:spAutoFit/>
            </a:bodyPr>
            <a:lstStyle/>
            <a:p>
              <a:pPr algn="ctr"/>
              <a:r>
                <a:rPr lang="en-US" altLang="zh-CN" b="1" dirty="0">
                  <a:solidFill>
                    <a:schemeClr val="accent1"/>
                  </a:solidFill>
                </a:rPr>
                <a:t>2019.1</a:t>
              </a:r>
              <a:endParaRPr lang="zh-CN" altLang="en-US" b="1" dirty="0">
                <a:solidFill>
                  <a:schemeClr val="accent1"/>
                </a:solidFill>
              </a:endParaRPr>
            </a:p>
          </p:txBody>
        </p:sp>
        <p:sp>
          <p:nvSpPr>
            <p:cNvPr id="82" name="文本框 81">
              <a:extLst>
                <a:ext uri="{FF2B5EF4-FFF2-40B4-BE49-F238E27FC236}">
                  <a16:creationId xmlns="" xmlns:a16="http://schemas.microsoft.com/office/drawing/2014/main" id="{3BB89D89-FC5B-485D-9340-E4262CAA0C05}"/>
                </a:ext>
              </a:extLst>
            </p:cNvPr>
            <p:cNvSpPr txBox="1"/>
            <p:nvPr/>
          </p:nvSpPr>
          <p:spPr>
            <a:xfrm>
              <a:off x="1355807" y="2483912"/>
              <a:ext cx="1879086"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请输入文本请输入文本请输入文本</a:t>
              </a:r>
              <a:endParaRPr lang="id-ID" altLang="zh-CN" sz="1600" dirty="0">
                <a:solidFill>
                  <a:schemeClr val="tx1">
                    <a:lumMod val="75000"/>
                    <a:lumOff val="25000"/>
                  </a:schemeClr>
                </a:solidFill>
                <a:latin typeface="+mn-ea"/>
                <a:sym typeface="+mn-lt"/>
              </a:endParaRPr>
            </a:p>
          </p:txBody>
        </p:sp>
        <p:grpSp>
          <p:nvGrpSpPr>
            <p:cNvPr id="83" name="组合 82">
              <a:extLst>
                <a:ext uri="{FF2B5EF4-FFF2-40B4-BE49-F238E27FC236}">
                  <a16:creationId xmlns="" xmlns:a16="http://schemas.microsoft.com/office/drawing/2014/main" id="{D99DB714-6181-4AD9-A1CD-4F7665D7769A}"/>
                </a:ext>
              </a:extLst>
            </p:cNvPr>
            <p:cNvGrpSpPr/>
            <p:nvPr/>
          </p:nvGrpSpPr>
          <p:grpSpPr>
            <a:xfrm>
              <a:off x="2157807" y="2153608"/>
              <a:ext cx="275086" cy="275086"/>
              <a:chOff x="2157807" y="2153608"/>
              <a:chExt cx="275086" cy="275086"/>
            </a:xfrm>
          </p:grpSpPr>
          <p:sp>
            <p:nvSpPr>
              <p:cNvPr id="84" name="椭圆 83">
                <a:extLst>
                  <a:ext uri="{FF2B5EF4-FFF2-40B4-BE49-F238E27FC236}">
                    <a16:creationId xmlns="" xmlns:a16="http://schemas.microsoft.com/office/drawing/2014/main" id="{78FF98EB-3F0F-462C-85DD-F4BBF6385E08}"/>
                  </a:ext>
                </a:extLst>
              </p:cNvPr>
              <p:cNvSpPr/>
              <p:nvPr/>
            </p:nvSpPr>
            <p:spPr>
              <a:xfrm>
                <a:off x="2157807" y="2153608"/>
                <a:ext cx="275086" cy="275086"/>
              </a:xfrm>
              <a:prstGeom prst="ellipse">
                <a:avLst/>
              </a:prstGeom>
              <a:solidFill>
                <a:srgbClr val="F7FAF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 xmlns:a16="http://schemas.microsoft.com/office/drawing/2014/main" id="{5461084D-2586-4083-891C-774BA721EA59}"/>
                  </a:ext>
                </a:extLst>
              </p:cNvPr>
              <p:cNvSpPr/>
              <p:nvPr/>
            </p:nvSpPr>
            <p:spPr>
              <a:xfrm>
                <a:off x="2199306" y="2197489"/>
                <a:ext cx="196280" cy="196280"/>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6" name="组合 85">
            <a:extLst>
              <a:ext uri="{FF2B5EF4-FFF2-40B4-BE49-F238E27FC236}">
                <a16:creationId xmlns="" xmlns:a16="http://schemas.microsoft.com/office/drawing/2014/main" id="{DE1428B8-6227-4056-85A6-E883EB65C2A1}"/>
              </a:ext>
            </a:extLst>
          </p:cNvPr>
          <p:cNvGrpSpPr/>
          <p:nvPr/>
        </p:nvGrpSpPr>
        <p:grpSpPr>
          <a:xfrm>
            <a:off x="6498893" y="4218232"/>
            <a:ext cx="1879086" cy="1434638"/>
            <a:chOff x="1355807" y="1729058"/>
            <a:chExt cx="1879086" cy="1434655"/>
          </a:xfrm>
        </p:grpSpPr>
        <p:sp>
          <p:nvSpPr>
            <p:cNvPr id="87" name="文本框 86">
              <a:extLst>
                <a:ext uri="{FF2B5EF4-FFF2-40B4-BE49-F238E27FC236}">
                  <a16:creationId xmlns="" xmlns:a16="http://schemas.microsoft.com/office/drawing/2014/main" id="{39E12448-B147-44D0-A364-5A28AEE652E1}"/>
                </a:ext>
              </a:extLst>
            </p:cNvPr>
            <p:cNvSpPr txBox="1"/>
            <p:nvPr/>
          </p:nvSpPr>
          <p:spPr>
            <a:xfrm>
              <a:off x="1632589" y="1729058"/>
              <a:ext cx="1325522" cy="369332"/>
            </a:xfrm>
            <a:prstGeom prst="rect">
              <a:avLst/>
            </a:prstGeom>
            <a:noFill/>
          </p:spPr>
          <p:txBody>
            <a:bodyPr wrap="square" rtlCol="0">
              <a:spAutoFit/>
            </a:bodyPr>
            <a:lstStyle/>
            <a:p>
              <a:pPr algn="ctr"/>
              <a:r>
                <a:rPr lang="en-US" altLang="zh-CN" b="1" dirty="0">
                  <a:solidFill>
                    <a:schemeClr val="accent1"/>
                  </a:solidFill>
                </a:rPr>
                <a:t>2018.10</a:t>
              </a:r>
              <a:endParaRPr lang="zh-CN" altLang="en-US" b="1" dirty="0">
                <a:solidFill>
                  <a:schemeClr val="accent1"/>
                </a:solidFill>
              </a:endParaRPr>
            </a:p>
          </p:txBody>
        </p:sp>
        <p:sp>
          <p:nvSpPr>
            <p:cNvPr id="88" name="文本框 87">
              <a:extLst>
                <a:ext uri="{FF2B5EF4-FFF2-40B4-BE49-F238E27FC236}">
                  <a16:creationId xmlns="" xmlns:a16="http://schemas.microsoft.com/office/drawing/2014/main" id="{9048286C-79E8-4AE4-8B83-F9B64E75103A}"/>
                </a:ext>
              </a:extLst>
            </p:cNvPr>
            <p:cNvSpPr txBox="1"/>
            <p:nvPr/>
          </p:nvSpPr>
          <p:spPr>
            <a:xfrm>
              <a:off x="1355807" y="2483912"/>
              <a:ext cx="1879086"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请输入文本请输入文本请输入文本</a:t>
              </a:r>
              <a:endParaRPr lang="id-ID" altLang="zh-CN" sz="1600" dirty="0">
                <a:solidFill>
                  <a:schemeClr val="tx1">
                    <a:lumMod val="75000"/>
                    <a:lumOff val="25000"/>
                  </a:schemeClr>
                </a:solidFill>
                <a:latin typeface="+mn-ea"/>
                <a:sym typeface="+mn-lt"/>
              </a:endParaRPr>
            </a:p>
          </p:txBody>
        </p:sp>
        <p:grpSp>
          <p:nvGrpSpPr>
            <p:cNvPr id="89" name="组合 88">
              <a:extLst>
                <a:ext uri="{FF2B5EF4-FFF2-40B4-BE49-F238E27FC236}">
                  <a16:creationId xmlns="" xmlns:a16="http://schemas.microsoft.com/office/drawing/2014/main" id="{8FAC8913-3B39-4C31-95D0-31E981593FE9}"/>
                </a:ext>
              </a:extLst>
            </p:cNvPr>
            <p:cNvGrpSpPr/>
            <p:nvPr/>
          </p:nvGrpSpPr>
          <p:grpSpPr>
            <a:xfrm>
              <a:off x="2157807" y="2153608"/>
              <a:ext cx="275086" cy="275086"/>
              <a:chOff x="2157807" y="2153608"/>
              <a:chExt cx="275086" cy="275086"/>
            </a:xfrm>
          </p:grpSpPr>
          <p:sp>
            <p:nvSpPr>
              <p:cNvPr id="90" name="椭圆 89">
                <a:extLst>
                  <a:ext uri="{FF2B5EF4-FFF2-40B4-BE49-F238E27FC236}">
                    <a16:creationId xmlns="" xmlns:a16="http://schemas.microsoft.com/office/drawing/2014/main" id="{7D102048-B820-422B-B3AF-D242BAB51248}"/>
                  </a:ext>
                </a:extLst>
              </p:cNvPr>
              <p:cNvSpPr/>
              <p:nvPr/>
            </p:nvSpPr>
            <p:spPr>
              <a:xfrm>
                <a:off x="2157807" y="2153608"/>
                <a:ext cx="275086" cy="275086"/>
              </a:xfrm>
              <a:prstGeom prst="ellipse">
                <a:avLst/>
              </a:prstGeom>
              <a:solidFill>
                <a:srgbClr val="F7FAF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 xmlns:a16="http://schemas.microsoft.com/office/drawing/2014/main" id="{0668B352-DE02-47F7-A44D-63F73A79F017}"/>
                  </a:ext>
                </a:extLst>
              </p:cNvPr>
              <p:cNvSpPr/>
              <p:nvPr/>
            </p:nvSpPr>
            <p:spPr>
              <a:xfrm>
                <a:off x="2199306" y="2197489"/>
                <a:ext cx="196280" cy="196280"/>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2" name="组合 91">
            <a:extLst>
              <a:ext uri="{FF2B5EF4-FFF2-40B4-BE49-F238E27FC236}">
                <a16:creationId xmlns="" xmlns:a16="http://schemas.microsoft.com/office/drawing/2014/main" id="{1D52CC0A-D088-43EF-B9DB-EA519088253F}"/>
              </a:ext>
            </a:extLst>
          </p:cNvPr>
          <p:cNvGrpSpPr/>
          <p:nvPr/>
        </p:nvGrpSpPr>
        <p:grpSpPr>
          <a:xfrm>
            <a:off x="4563069" y="4218232"/>
            <a:ext cx="1879086" cy="1434638"/>
            <a:chOff x="1355807" y="1729058"/>
            <a:chExt cx="1879086" cy="1434655"/>
          </a:xfrm>
        </p:grpSpPr>
        <p:sp>
          <p:nvSpPr>
            <p:cNvPr id="93" name="文本框 92">
              <a:extLst>
                <a:ext uri="{FF2B5EF4-FFF2-40B4-BE49-F238E27FC236}">
                  <a16:creationId xmlns="" xmlns:a16="http://schemas.microsoft.com/office/drawing/2014/main" id="{88456771-CB87-4AE0-B70C-FE608872FC6B}"/>
                </a:ext>
              </a:extLst>
            </p:cNvPr>
            <p:cNvSpPr txBox="1"/>
            <p:nvPr/>
          </p:nvSpPr>
          <p:spPr>
            <a:xfrm>
              <a:off x="1632589" y="1729058"/>
              <a:ext cx="1325522" cy="369332"/>
            </a:xfrm>
            <a:prstGeom prst="rect">
              <a:avLst/>
            </a:prstGeom>
            <a:noFill/>
          </p:spPr>
          <p:txBody>
            <a:bodyPr wrap="square" rtlCol="0">
              <a:spAutoFit/>
            </a:bodyPr>
            <a:lstStyle/>
            <a:p>
              <a:pPr algn="ctr"/>
              <a:r>
                <a:rPr lang="en-US" altLang="zh-CN" b="1" dirty="0">
                  <a:solidFill>
                    <a:schemeClr val="accent1"/>
                  </a:solidFill>
                </a:rPr>
                <a:t>2018.11</a:t>
              </a:r>
              <a:endParaRPr lang="zh-CN" altLang="en-US" b="1" dirty="0">
                <a:solidFill>
                  <a:schemeClr val="accent1"/>
                </a:solidFill>
              </a:endParaRPr>
            </a:p>
          </p:txBody>
        </p:sp>
        <p:sp>
          <p:nvSpPr>
            <p:cNvPr id="94" name="文本框 93">
              <a:extLst>
                <a:ext uri="{FF2B5EF4-FFF2-40B4-BE49-F238E27FC236}">
                  <a16:creationId xmlns="" xmlns:a16="http://schemas.microsoft.com/office/drawing/2014/main" id="{2444695C-53B3-436F-81C8-BE05434FE57E}"/>
                </a:ext>
              </a:extLst>
            </p:cNvPr>
            <p:cNvSpPr txBox="1"/>
            <p:nvPr/>
          </p:nvSpPr>
          <p:spPr>
            <a:xfrm>
              <a:off x="1355807" y="2483912"/>
              <a:ext cx="1879086"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请输入文本请输入文本请输入文本</a:t>
              </a:r>
              <a:endParaRPr lang="id-ID" altLang="zh-CN" sz="1600" dirty="0">
                <a:solidFill>
                  <a:schemeClr val="tx1">
                    <a:lumMod val="75000"/>
                    <a:lumOff val="25000"/>
                  </a:schemeClr>
                </a:solidFill>
                <a:latin typeface="+mn-ea"/>
                <a:sym typeface="+mn-lt"/>
              </a:endParaRPr>
            </a:p>
          </p:txBody>
        </p:sp>
        <p:grpSp>
          <p:nvGrpSpPr>
            <p:cNvPr id="95" name="组合 94">
              <a:extLst>
                <a:ext uri="{FF2B5EF4-FFF2-40B4-BE49-F238E27FC236}">
                  <a16:creationId xmlns="" xmlns:a16="http://schemas.microsoft.com/office/drawing/2014/main" id="{A7DE1F6A-73C8-4A5A-8081-D7B103190E26}"/>
                </a:ext>
              </a:extLst>
            </p:cNvPr>
            <p:cNvGrpSpPr/>
            <p:nvPr/>
          </p:nvGrpSpPr>
          <p:grpSpPr>
            <a:xfrm>
              <a:off x="2157807" y="2153608"/>
              <a:ext cx="275086" cy="275086"/>
              <a:chOff x="2157807" y="2153608"/>
              <a:chExt cx="275086" cy="275086"/>
            </a:xfrm>
          </p:grpSpPr>
          <p:sp>
            <p:nvSpPr>
              <p:cNvPr id="96" name="椭圆 95">
                <a:extLst>
                  <a:ext uri="{FF2B5EF4-FFF2-40B4-BE49-F238E27FC236}">
                    <a16:creationId xmlns="" xmlns:a16="http://schemas.microsoft.com/office/drawing/2014/main" id="{5E3FB819-5F72-4D18-92BA-8B20D106D5CC}"/>
                  </a:ext>
                </a:extLst>
              </p:cNvPr>
              <p:cNvSpPr/>
              <p:nvPr/>
            </p:nvSpPr>
            <p:spPr>
              <a:xfrm>
                <a:off x="2157807" y="2153608"/>
                <a:ext cx="275086" cy="275086"/>
              </a:xfrm>
              <a:prstGeom prst="ellipse">
                <a:avLst/>
              </a:prstGeom>
              <a:solidFill>
                <a:srgbClr val="F7FAF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 xmlns:a16="http://schemas.microsoft.com/office/drawing/2014/main" id="{4A2A0A50-B607-4508-9500-0F1D1DDA24C0}"/>
                  </a:ext>
                </a:extLst>
              </p:cNvPr>
              <p:cNvSpPr/>
              <p:nvPr/>
            </p:nvSpPr>
            <p:spPr>
              <a:xfrm>
                <a:off x="2199306" y="2197489"/>
                <a:ext cx="196280" cy="196280"/>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8" name="组合 97">
            <a:extLst>
              <a:ext uri="{FF2B5EF4-FFF2-40B4-BE49-F238E27FC236}">
                <a16:creationId xmlns="" xmlns:a16="http://schemas.microsoft.com/office/drawing/2014/main" id="{C98D2A17-80CE-4CF3-8A6F-28A2E4E90C3E}"/>
              </a:ext>
            </a:extLst>
          </p:cNvPr>
          <p:cNvGrpSpPr/>
          <p:nvPr/>
        </p:nvGrpSpPr>
        <p:grpSpPr>
          <a:xfrm>
            <a:off x="2627246" y="4218232"/>
            <a:ext cx="1879086" cy="1434638"/>
            <a:chOff x="1355807" y="1729058"/>
            <a:chExt cx="1879086" cy="1434655"/>
          </a:xfrm>
        </p:grpSpPr>
        <p:sp>
          <p:nvSpPr>
            <p:cNvPr id="99" name="文本框 98">
              <a:extLst>
                <a:ext uri="{FF2B5EF4-FFF2-40B4-BE49-F238E27FC236}">
                  <a16:creationId xmlns="" xmlns:a16="http://schemas.microsoft.com/office/drawing/2014/main" id="{0F289955-8EE7-4C9B-9C54-9CC598551D66}"/>
                </a:ext>
              </a:extLst>
            </p:cNvPr>
            <p:cNvSpPr txBox="1"/>
            <p:nvPr/>
          </p:nvSpPr>
          <p:spPr>
            <a:xfrm>
              <a:off x="1632589" y="1729058"/>
              <a:ext cx="1325522" cy="369332"/>
            </a:xfrm>
            <a:prstGeom prst="rect">
              <a:avLst/>
            </a:prstGeom>
            <a:noFill/>
          </p:spPr>
          <p:txBody>
            <a:bodyPr wrap="square" rtlCol="0">
              <a:spAutoFit/>
            </a:bodyPr>
            <a:lstStyle/>
            <a:p>
              <a:pPr algn="ctr"/>
              <a:r>
                <a:rPr lang="en-US" altLang="zh-CN" b="1" dirty="0">
                  <a:solidFill>
                    <a:schemeClr val="accent1"/>
                  </a:solidFill>
                </a:rPr>
                <a:t>2018.12</a:t>
              </a:r>
              <a:endParaRPr lang="zh-CN" altLang="en-US" b="1" dirty="0">
                <a:solidFill>
                  <a:schemeClr val="accent1"/>
                </a:solidFill>
              </a:endParaRPr>
            </a:p>
          </p:txBody>
        </p:sp>
        <p:sp>
          <p:nvSpPr>
            <p:cNvPr id="100" name="文本框 99">
              <a:extLst>
                <a:ext uri="{FF2B5EF4-FFF2-40B4-BE49-F238E27FC236}">
                  <a16:creationId xmlns="" xmlns:a16="http://schemas.microsoft.com/office/drawing/2014/main" id="{6FD46518-B005-4C43-A7B6-876157D5B66C}"/>
                </a:ext>
              </a:extLst>
            </p:cNvPr>
            <p:cNvSpPr txBox="1"/>
            <p:nvPr/>
          </p:nvSpPr>
          <p:spPr>
            <a:xfrm>
              <a:off x="1355807" y="2483912"/>
              <a:ext cx="1879086"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请输入文本请输入文本请输入文本</a:t>
              </a:r>
              <a:endParaRPr lang="id-ID" altLang="zh-CN" sz="1600" dirty="0">
                <a:solidFill>
                  <a:schemeClr val="tx1">
                    <a:lumMod val="75000"/>
                    <a:lumOff val="25000"/>
                  </a:schemeClr>
                </a:solidFill>
                <a:latin typeface="+mn-ea"/>
                <a:sym typeface="+mn-lt"/>
              </a:endParaRPr>
            </a:p>
          </p:txBody>
        </p:sp>
        <p:grpSp>
          <p:nvGrpSpPr>
            <p:cNvPr id="101" name="组合 100">
              <a:extLst>
                <a:ext uri="{FF2B5EF4-FFF2-40B4-BE49-F238E27FC236}">
                  <a16:creationId xmlns="" xmlns:a16="http://schemas.microsoft.com/office/drawing/2014/main" id="{58638751-61A3-47B5-B8F0-0735919660EF}"/>
                </a:ext>
              </a:extLst>
            </p:cNvPr>
            <p:cNvGrpSpPr/>
            <p:nvPr/>
          </p:nvGrpSpPr>
          <p:grpSpPr>
            <a:xfrm>
              <a:off x="2157807" y="2153608"/>
              <a:ext cx="275086" cy="275086"/>
              <a:chOff x="2157807" y="2153608"/>
              <a:chExt cx="275086" cy="275086"/>
            </a:xfrm>
          </p:grpSpPr>
          <p:sp>
            <p:nvSpPr>
              <p:cNvPr id="102" name="椭圆 101">
                <a:extLst>
                  <a:ext uri="{FF2B5EF4-FFF2-40B4-BE49-F238E27FC236}">
                    <a16:creationId xmlns="" xmlns:a16="http://schemas.microsoft.com/office/drawing/2014/main" id="{F22EA9D8-14B8-4098-857E-CB2E2724A4C7}"/>
                  </a:ext>
                </a:extLst>
              </p:cNvPr>
              <p:cNvSpPr/>
              <p:nvPr/>
            </p:nvSpPr>
            <p:spPr>
              <a:xfrm>
                <a:off x="2157807" y="2153608"/>
                <a:ext cx="275086" cy="275086"/>
              </a:xfrm>
              <a:prstGeom prst="ellipse">
                <a:avLst/>
              </a:prstGeom>
              <a:solidFill>
                <a:srgbClr val="F7FAF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a:extLst>
                  <a:ext uri="{FF2B5EF4-FFF2-40B4-BE49-F238E27FC236}">
                    <a16:creationId xmlns="" xmlns:a16="http://schemas.microsoft.com/office/drawing/2014/main" id="{DC5B3721-997F-4865-8F38-448CEA98C9CC}"/>
                  </a:ext>
                </a:extLst>
              </p:cNvPr>
              <p:cNvSpPr/>
              <p:nvPr/>
            </p:nvSpPr>
            <p:spPr>
              <a:xfrm>
                <a:off x="2199306" y="2197489"/>
                <a:ext cx="196280" cy="196280"/>
              </a:xfrm>
              <a:prstGeom prst="ellipse">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 xmlns:p14="http://schemas.microsoft.com/office/powerpoint/2010/main" val="9915369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22">
            <a:extLst>
              <a:ext uri="{FF2B5EF4-FFF2-40B4-BE49-F238E27FC236}">
                <a16:creationId xmlns="" xmlns:a16="http://schemas.microsoft.com/office/drawing/2014/main" id="{D3915A4C-BA87-48B2-885B-806B26659ACB}"/>
              </a:ext>
            </a:extLst>
          </p:cNvPr>
          <p:cNvSpPr/>
          <p:nvPr/>
        </p:nvSpPr>
        <p:spPr>
          <a:xfrm>
            <a:off x="2309257" y="3007985"/>
            <a:ext cx="1529107" cy="1765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a:solidFill>
                <a:srgbClr val="FFFFFF"/>
              </a:solidFill>
              <a:latin typeface="Calibri"/>
            </a:endParaRPr>
          </a:p>
        </p:txBody>
      </p:sp>
      <p:sp>
        <p:nvSpPr>
          <p:cNvPr id="2" name="文本占位符 1">
            <a:extLst>
              <a:ext uri="{FF2B5EF4-FFF2-40B4-BE49-F238E27FC236}">
                <a16:creationId xmlns="" xmlns:a16="http://schemas.microsoft.com/office/drawing/2014/main" id="{581BD36B-7F62-4116-8691-88EDE2CC2F14}"/>
              </a:ext>
            </a:extLst>
          </p:cNvPr>
          <p:cNvSpPr>
            <a:spLocks noGrp="1"/>
          </p:cNvSpPr>
          <p:nvPr>
            <p:ph type="body" sz="quarter" idx="11"/>
          </p:nvPr>
        </p:nvSpPr>
        <p:spPr>
          <a:xfrm>
            <a:off x="3475820" y="934127"/>
            <a:ext cx="2192361" cy="216978"/>
          </a:xfrm>
        </p:spPr>
        <p:txBody>
          <a:bodyPr/>
          <a:lstStyle/>
          <a:p>
            <a:r>
              <a:rPr lang="en-US" altLang="zh-CN" dirty="0"/>
              <a:t>Please add the title</a:t>
            </a:r>
          </a:p>
        </p:txBody>
      </p:sp>
      <p:sp>
        <p:nvSpPr>
          <p:cNvPr id="4" name="文本占位符 3">
            <a:extLst>
              <a:ext uri="{FF2B5EF4-FFF2-40B4-BE49-F238E27FC236}">
                <a16:creationId xmlns="" xmlns:a16="http://schemas.microsoft.com/office/drawing/2014/main" id="{F40FC268-1C70-40F2-87C6-F3FEECDE5148}"/>
              </a:ext>
            </a:extLst>
          </p:cNvPr>
          <p:cNvSpPr>
            <a:spLocks noGrp="1"/>
          </p:cNvSpPr>
          <p:nvPr>
            <p:ph type="body" sz="quarter" idx="10"/>
          </p:nvPr>
        </p:nvSpPr>
        <p:spPr/>
        <p:txBody>
          <a:bodyPr/>
          <a:lstStyle/>
          <a:p>
            <a:r>
              <a:rPr lang="zh-CN" altLang="en-US" dirty="0"/>
              <a:t>时间轴</a:t>
            </a:r>
          </a:p>
        </p:txBody>
      </p:sp>
      <p:sp>
        <p:nvSpPr>
          <p:cNvPr id="5" name="Shape 22">
            <a:extLst>
              <a:ext uri="{FF2B5EF4-FFF2-40B4-BE49-F238E27FC236}">
                <a16:creationId xmlns="" xmlns:a16="http://schemas.microsoft.com/office/drawing/2014/main" id="{EC621AFE-85D2-4AF2-A392-685FB85FADD1}"/>
              </a:ext>
            </a:extLst>
          </p:cNvPr>
          <p:cNvSpPr/>
          <p:nvPr/>
        </p:nvSpPr>
        <p:spPr>
          <a:xfrm>
            <a:off x="5371725" y="3890816"/>
            <a:ext cx="1529107" cy="1765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a:solidFill>
                <a:srgbClr val="FFFFFF"/>
              </a:solidFill>
              <a:latin typeface="Calibri"/>
            </a:endParaRPr>
          </a:p>
        </p:txBody>
      </p:sp>
      <p:sp>
        <p:nvSpPr>
          <p:cNvPr id="6" name="Shape 22">
            <a:extLst>
              <a:ext uri="{FF2B5EF4-FFF2-40B4-BE49-F238E27FC236}">
                <a16:creationId xmlns="" xmlns:a16="http://schemas.microsoft.com/office/drawing/2014/main" id="{83EF7BF4-8C73-48C5-A465-2C3147F2260D}"/>
              </a:ext>
            </a:extLst>
          </p:cNvPr>
          <p:cNvSpPr/>
          <p:nvPr/>
        </p:nvSpPr>
        <p:spPr>
          <a:xfrm>
            <a:off x="6899375" y="3007985"/>
            <a:ext cx="1529107" cy="1765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a:solidFill>
                <a:srgbClr val="FFFFFF"/>
              </a:solidFill>
              <a:latin typeface="Calibri"/>
            </a:endParaRPr>
          </a:p>
        </p:txBody>
      </p:sp>
      <p:sp>
        <p:nvSpPr>
          <p:cNvPr id="7" name="Shape 22">
            <a:extLst>
              <a:ext uri="{FF2B5EF4-FFF2-40B4-BE49-F238E27FC236}">
                <a16:creationId xmlns="" xmlns:a16="http://schemas.microsoft.com/office/drawing/2014/main" id="{A05D8C52-CD40-4E6A-9E10-DB8C2D3FBD56}"/>
              </a:ext>
            </a:extLst>
          </p:cNvPr>
          <p:cNvSpPr/>
          <p:nvPr/>
        </p:nvSpPr>
        <p:spPr>
          <a:xfrm>
            <a:off x="3839208" y="3007985"/>
            <a:ext cx="1529107" cy="1765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a:solidFill>
                <a:srgbClr val="FFFFFF"/>
              </a:solidFill>
              <a:latin typeface="Calibri"/>
            </a:endParaRPr>
          </a:p>
        </p:txBody>
      </p:sp>
      <p:sp>
        <p:nvSpPr>
          <p:cNvPr id="8" name="Shape 22">
            <a:extLst>
              <a:ext uri="{FF2B5EF4-FFF2-40B4-BE49-F238E27FC236}">
                <a16:creationId xmlns="" xmlns:a16="http://schemas.microsoft.com/office/drawing/2014/main" id="{E5DF1ABE-696F-494B-B47D-99F534326BE5}"/>
              </a:ext>
            </a:extLst>
          </p:cNvPr>
          <p:cNvSpPr/>
          <p:nvPr/>
        </p:nvSpPr>
        <p:spPr>
          <a:xfrm>
            <a:off x="772830" y="3890816"/>
            <a:ext cx="1529107" cy="1765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a:solidFill>
                <a:srgbClr val="FFFFFF"/>
              </a:solidFill>
              <a:latin typeface="Calibri"/>
            </a:endParaRPr>
          </a:p>
        </p:txBody>
      </p:sp>
      <p:sp>
        <p:nvSpPr>
          <p:cNvPr id="9" name="Shape 22">
            <a:extLst>
              <a:ext uri="{FF2B5EF4-FFF2-40B4-BE49-F238E27FC236}">
                <a16:creationId xmlns="" xmlns:a16="http://schemas.microsoft.com/office/drawing/2014/main" id="{4F408DAD-93C2-4775-8575-F79B19434689}"/>
              </a:ext>
            </a:extLst>
          </p:cNvPr>
          <p:cNvSpPr/>
          <p:nvPr/>
        </p:nvSpPr>
        <p:spPr>
          <a:xfrm>
            <a:off x="3073851" y="4333481"/>
            <a:ext cx="1529107" cy="1765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bg1"/>
          </a:solidFill>
          <a:ln>
            <a:solidFill>
              <a:schemeClr val="bg2">
                <a:lumMod val="95000"/>
              </a:schemeClr>
            </a:solidFill>
          </a:ln>
          <a:effectLst>
            <a:outerShdw blurRad="228600" dist="50800" dir="5400000" algn="ctr" rotWithShape="0">
              <a:srgbClr val="000000">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a:solidFill>
                <a:srgbClr val="FFFFFF"/>
              </a:solidFill>
              <a:latin typeface="Calibri"/>
            </a:endParaRPr>
          </a:p>
        </p:txBody>
      </p:sp>
      <p:cxnSp>
        <p:nvCxnSpPr>
          <p:cNvPr id="27" name="Straight Connector 27">
            <a:extLst>
              <a:ext uri="{FF2B5EF4-FFF2-40B4-BE49-F238E27FC236}">
                <a16:creationId xmlns="" xmlns:a16="http://schemas.microsoft.com/office/drawing/2014/main" id="{31A19B65-1BEF-4E7D-8C2E-EBD5D2F8EA78}"/>
              </a:ext>
            </a:extLst>
          </p:cNvPr>
          <p:cNvCxnSpPr/>
          <p:nvPr/>
        </p:nvCxnSpPr>
        <p:spPr>
          <a:xfrm flipH="1">
            <a:off x="2304259" y="3444082"/>
            <a:ext cx="404" cy="889399"/>
          </a:xfrm>
          <a:prstGeom prst="line">
            <a:avLst/>
          </a:prstGeom>
          <a:ln w="254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8">
            <a:extLst>
              <a:ext uri="{FF2B5EF4-FFF2-40B4-BE49-F238E27FC236}">
                <a16:creationId xmlns="" xmlns:a16="http://schemas.microsoft.com/office/drawing/2014/main" id="{13CDA60A-516C-41BA-8695-97FF2E5B6D62}"/>
              </a:ext>
            </a:extLst>
          </p:cNvPr>
          <p:cNvCxnSpPr/>
          <p:nvPr/>
        </p:nvCxnSpPr>
        <p:spPr>
          <a:xfrm flipV="1">
            <a:off x="2301935" y="3007985"/>
            <a:ext cx="771915" cy="436097"/>
          </a:xfrm>
          <a:prstGeom prst="line">
            <a:avLst/>
          </a:prstGeom>
          <a:ln w="254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9">
            <a:extLst>
              <a:ext uri="{FF2B5EF4-FFF2-40B4-BE49-F238E27FC236}">
                <a16:creationId xmlns="" xmlns:a16="http://schemas.microsoft.com/office/drawing/2014/main" id="{ADA1B4C5-1A78-4D97-BFAD-E7523047B897}"/>
              </a:ext>
            </a:extLst>
          </p:cNvPr>
          <p:cNvCxnSpPr/>
          <p:nvPr/>
        </p:nvCxnSpPr>
        <p:spPr>
          <a:xfrm flipH="1" flipV="1">
            <a:off x="3065021" y="3007985"/>
            <a:ext cx="771915" cy="436097"/>
          </a:xfrm>
          <a:prstGeom prst="line">
            <a:avLst/>
          </a:prstGeom>
          <a:ln w="254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30">
            <a:extLst>
              <a:ext uri="{FF2B5EF4-FFF2-40B4-BE49-F238E27FC236}">
                <a16:creationId xmlns="" xmlns:a16="http://schemas.microsoft.com/office/drawing/2014/main" id="{13A65CF3-685D-4FE0-A7F5-DC44B01FC2F9}"/>
              </a:ext>
            </a:extLst>
          </p:cNvPr>
          <p:cNvCxnSpPr/>
          <p:nvPr/>
        </p:nvCxnSpPr>
        <p:spPr>
          <a:xfrm flipH="1">
            <a:off x="3829615" y="3444082"/>
            <a:ext cx="404" cy="889399"/>
          </a:xfrm>
          <a:prstGeom prst="line">
            <a:avLst/>
          </a:prstGeom>
          <a:ln w="254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1">
            <a:extLst>
              <a:ext uri="{FF2B5EF4-FFF2-40B4-BE49-F238E27FC236}">
                <a16:creationId xmlns="" xmlns:a16="http://schemas.microsoft.com/office/drawing/2014/main" id="{F5B9F2B2-5B76-4996-9365-52C4651D96A9}"/>
              </a:ext>
            </a:extLst>
          </p:cNvPr>
          <p:cNvCxnSpPr/>
          <p:nvPr/>
        </p:nvCxnSpPr>
        <p:spPr>
          <a:xfrm>
            <a:off x="3829900" y="4325478"/>
            <a:ext cx="775979" cy="449419"/>
          </a:xfrm>
          <a:prstGeom prst="line">
            <a:avLst/>
          </a:prstGeom>
          <a:ln w="254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2">
            <a:extLst>
              <a:ext uri="{FF2B5EF4-FFF2-40B4-BE49-F238E27FC236}">
                <a16:creationId xmlns="" xmlns:a16="http://schemas.microsoft.com/office/drawing/2014/main" id="{CC3E49FA-F74F-427C-BEDF-FC3B76896453}"/>
              </a:ext>
            </a:extLst>
          </p:cNvPr>
          <p:cNvCxnSpPr/>
          <p:nvPr/>
        </p:nvCxnSpPr>
        <p:spPr>
          <a:xfrm flipH="1">
            <a:off x="4600989" y="3888781"/>
            <a:ext cx="1534762" cy="886115"/>
          </a:xfrm>
          <a:prstGeom prst="line">
            <a:avLst/>
          </a:prstGeom>
          <a:ln w="254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3">
            <a:extLst>
              <a:ext uri="{FF2B5EF4-FFF2-40B4-BE49-F238E27FC236}">
                <a16:creationId xmlns="" xmlns:a16="http://schemas.microsoft.com/office/drawing/2014/main" id="{998A7BC0-FBC3-4798-A551-7EA69601A6D4}"/>
              </a:ext>
            </a:extLst>
          </p:cNvPr>
          <p:cNvCxnSpPr/>
          <p:nvPr/>
        </p:nvCxnSpPr>
        <p:spPr>
          <a:xfrm>
            <a:off x="6125558" y="3887596"/>
            <a:ext cx="1544041" cy="876402"/>
          </a:xfrm>
          <a:prstGeom prst="line">
            <a:avLst/>
          </a:prstGeom>
          <a:ln w="254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4" name="Shape 22">
            <a:extLst>
              <a:ext uri="{FF2B5EF4-FFF2-40B4-BE49-F238E27FC236}">
                <a16:creationId xmlns="" xmlns:a16="http://schemas.microsoft.com/office/drawing/2014/main" id="{B6F98395-028E-451A-95D7-D055971267AF}"/>
              </a:ext>
            </a:extLst>
          </p:cNvPr>
          <p:cNvSpPr/>
          <p:nvPr/>
        </p:nvSpPr>
        <p:spPr>
          <a:xfrm>
            <a:off x="3779606" y="3378829"/>
            <a:ext cx="100720" cy="1163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accent1">
              <a:lumMod val="60000"/>
              <a:lumOff val="40000"/>
            </a:schemeClr>
          </a:solidFill>
          <a:ln w="12700">
            <a:noFill/>
            <a:miter lim="400000"/>
          </a:ln>
        </p:spPr>
        <p:txBody>
          <a:bodyPr lIns="34289" rIns="34289" anchor="ctr"/>
          <a:lstStyle/>
          <a:p>
            <a:pPr defTabSz="685748">
              <a:defRPr/>
            </a:pPr>
            <a:endParaRPr sz="1350">
              <a:solidFill>
                <a:srgbClr val="000000"/>
              </a:solidFill>
              <a:latin typeface="Open Sans"/>
            </a:endParaRPr>
          </a:p>
        </p:txBody>
      </p:sp>
      <p:sp>
        <p:nvSpPr>
          <p:cNvPr id="35" name="Shape 22">
            <a:extLst>
              <a:ext uri="{FF2B5EF4-FFF2-40B4-BE49-F238E27FC236}">
                <a16:creationId xmlns="" xmlns:a16="http://schemas.microsoft.com/office/drawing/2014/main" id="{3C20A896-AA6B-4C57-993F-D20164603CCF}"/>
              </a:ext>
            </a:extLst>
          </p:cNvPr>
          <p:cNvSpPr/>
          <p:nvPr/>
        </p:nvSpPr>
        <p:spPr>
          <a:xfrm>
            <a:off x="3784257" y="4266077"/>
            <a:ext cx="100720" cy="1163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accent1">
              <a:lumMod val="60000"/>
              <a:lumOff val="40000"/>
            </a:schemeClr>
          </a:solidFill>
          <a:ln w="12700">
            <a:noFill/>
            <a:miter lim="400000"/>
          </a:ln>
        </p:spPr>
        <p:txBody>
          <a:bodyPr lIns="34289" rIns="34289" anchor="ctr"/>
          <a:lstStyle/>
          <a:p>
            <a:pPr defTabSz="685748">
              <a:defRPr/>
            </a:pPr>
            <a:endParaRPr sz="1350">
              <a:solidFill>
                <a:srgbClr val="000000"/>
              </a:solidFill>
              <a:latin typeface="Open Sans"/>
            </a:endParaRPr>
          </a:p>
        </p:txBody>
      </p:sp>
      <p:sp>
        <p:nvSpPr>
          <p:cNvPr id="36" name="Shape 22">
            <a:extLst>
              <a:ext uri="{FF2B5EF4-FFF2-40B4-BE49-F238E27FC236}">
                <a16:creationId xmlns="" xmlns:a16="http://schemas.microsoft.com/office/drawing/2014/main" id="{439D39B9-B166-4803-8353-EBBE074D8923}"/>
              </a:ext>
            </a:extLst>
          </p:cNvPr>
          <p:cNvSpPr/>
          <p:nvPr/>
        </p:nvSpPr>
        <p:spPr>
          <a:xfrm>
            <a:off x="4550739" y="4704067"/>
            <a:ext cx="100720" cy="1163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accent1">
              <a:lumMod val="60000"/>
              <a:lumOff val="40000"/>
            </a:schemeClr>
          </a:solidFill>
          <a:ln w="12700">
            <a:noFill/>
            <a:miter lim="400000"/>
          </a:ln>
        </p:spPr>
        <p:txBody>
          <a:bodyPr lIns="34289" rIns="34289" anchor="ctr"/>
          <a:lstStyle/>
          <a:p>
            <a:pPr defTabSz="685748">
              <a:defRPr/>
            </a:pPr>
            <a:endParaRPr sz="1350">
              <a:solidFill>
                <a:srgbClr val="000000"/>
              </a:solidFill>
              <a:latin typeface="Open Sans"/>
            </a:endParaRPr>
          </a:p>
        </p:txBody>
      </p:sp>
      <p:sp>
        <p:nvSpPr>
          <p:cNvPr id="37" name="Shape 22">
            <a:extLst>
              <a:ext uri="{FF2B5EF4-FFF2-40B4-BE49-F238E27FC236}">
                <a16:creationId xmlns="" xmlns:a16="http://schemas.microsoft.com/office/drawing/2014/main" id="{805CD682-AF31-467F-B24B-47E7C8B28BE0}"/>
              </a:ext>
            </a:extLst>
          </p:cNvPr>
          <p:cNvSpPr/>
          <p:nvPr/>
        </p:nvSpPr>
        <p:spPr>
          <a:xfrm>
            <a:off x="6075198" y="3832664"/>
            <a:ext cx="100720" cy="1163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accent1">
              <a:lumMod val="60000"/>
              <a:lumOff val="40000"/>
            </a:schemeClr>
          </a:solidFill>
          <a:ln w="12700">
            <a:noFill/>
            <a:miter lim="400000"/>
          </a:ln>
        </p:spPr>
        <p:txBody>
          <a:bodyPr lIns="34289" rIns="34289" anchor="ctr"/>
          <a:lstStyle/>
          <a:p>
            <a:pPr defTabSz="685748">
              <a:defRPr/>
            </a:pPr>
            <a:endParaRPr sz="1350">
              <a:solidFill>
                <a:srgbClr val="000000"/>
              </a:solidFill>
              <a:latin typeface="Open Sans"/>
            </a:endParaRPr>
          </a:p>
        </p:txBody>
      </p:sp>
      <p:cxnSp>
        <p:nvCxnSpPr>
          <p:cNvPr id="46" name="Straight Connector 52">
            <a:extLst>
              <a:ext uri="{FF2B5EF4-FFF2-40B4-BE49-F238E27FC236}">
                <a16:creationId xmlns="" xmlns:a16="http://schemas.microsoft.com/office/drawing/2014/main" id="{06F11D6C-0D79-4F69-BEEF-2D8E4E39D9DB}"/>
              </a:ext>
            </a:extLst>
          </p:cNvPr>
          <p:cNvCxnSpPr/>
          <p:nvPr/>
        </p:nvCxnSpPr>
        <p:spPr>
          <a:xfrm flipH="1">
            <a:off x="724329" y="3888781"/>
            <a:ext cx="812528" cy="469124"/>
          </a:xfrm>
          <a:prstGeom prst="line">
            <a:avLst/>
          </a:prstGeom>
          <a:ln w="254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54">
            <a:extLst>
              <a:ext uri="{FF2B5EF4-FFF2-40B4-BE49-F238E27FC236}">
                <a16:creationId xmlns="" xmlns:a16="http://schemas.microsoft.com/office/drawing/2014/main" id="{6B8EF3EA-40A5-4CC7-BFC0-9C162FAEE915}"/>
              </a:ext>
            </a:extLst>
          </p:cNvPr>
          <p:cNvCxnSpPr/>
          <p:nvPr/>
        </p:nvCxnSpPr>
        <p:spPr>
          <a:xfrm>
            <a:off x="1524619" y="3887189"/>
            <a:ext cx="775979" cy="449419"/>
          </a:xfrm>
          <a:prstGeom prst="line">
            <a:avLst/>
          </a:prstGeom>
          <a:ln w="254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8" name="Shape 22">
            <a:extLst>
              <a:ext uri="{FF2B5EF4-FFF2-40B4-BE49-F238E27FC236}">
                <a16:creationId xmlns="" xmlns:a16="http://schemas.microsoft.com/office/drawing/2014/main" id="{DB803C16-C84D-4090-8E18-004E4045907D}"/>
              </a:ext>
            </a:extLst>
          </p:cNvPr>
          <p:cNvSpPr/>
          <p:nvPr/>
        </p:nvSpPr>
        <p:spPr>
          <a:xfrm>
            <a:off x="1476768" y="3832664"/>
            <a:ext cx="100720" cy="1163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accent1">
              <a:lumMod val="60000"/>
              <a:lumOff val="40000"/>
            </a:schemeClr>
          </a:solidFill>
          <a:ln w="12700">
            <a:noFill/>
            <a:miter lim="400000"/>
          </a:ln>
        </p:spPr>
        <p:txBody>
          <a:bodyPr lIns="34289" rIns="34289" anchor="ctr"/>
          <a:lstStyle/>
          <a:p>
            <a:pPr defTabSz="685748">
              <a:defRPr/>
            </a:pPr>
            <a:endParaRPr sz="1350">
              <a:solidFill>
                <a:srgbClr val="000000"/>
              </a:solidFill>
              <a:latin typeface="Open Sans"/>
            </a:endParaRPr>
          </a:p>
        </p:txBody>
      </p:sp>
      <p:sp>
        <p:nvSpPr>
          <p:cNvPr id="49" name="Shape 22">
            <a:extLst>
              <a:ext uri="{FF2B5EF4-FFF2-40B4-BE49-F238E27FC236}">
                <a16:creationId xmlns="" xmlns:a16="http://schemas.microsoft.com/office/drawing/2014/main" id="{83E8BD51-E8A5-4C2F-ADFD-7EADA80529A1}"/>
              </a:ext>
            </a:extLst>
          </p:cNvPr>
          <p:cNvSpPr/>
          <p:nvPr/>
        </p:nvSpPr>
        <p:spPr>
          <a:xfrm>
            <a:off x="7624288" y="4709067"/>
            <a:ext cx="100720" cy="1163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chemeClr val="accent1">
              <a:lumMod val="60000"/>
              <a:lumOff val="40000"/>
            </a:schemeClr>
          </a:solidFill>
          <a:ln w="12700">
            <a:noFill/>
            <a:miter lim="400000"/>
          </a:ln>
        </p:spPr>
        <p:txBody>
          <a:bodyPr lIns="34289" rIns="34289" anchor="ctr"/>
          <a:lstStyle/>
          <a:p>
            <a:pPr defTabSz="685748">
              <a:defRPr/>
            </a:pPr>
            <a:endParaRPr sz="1350">
              <a:solidFill>
                <a:srgbClr val="000000"/>
              </a:solidFill>
              <a:latin typeface="Open Sans"/>
            </a:endParaRPr>
          </a:p>
        </p:txBody>
      </p:sp>
      <p:sp>
        <p:nvSpPr>
          <p:cNvPr id="51" name="文本框 50">
            <a:extLst>
              <a:ext uri="{FF2B5EF4-FFF2-40B4-BE49-F238E27FC236}">
                <a16:creationId xmlns="" xmlns:a16="http://schemas.microsoft.com/office/drawing/2014/main" id="{5F934272-B585-4DFB-91F0-D6880521E790}"/>
              </a:ext>
            </a:extLst>
          </p:cNvPr>
          <p:cNvSpPr txBox="1"/>
          <p:nvPr/>
        </p:nvSpPr>
        <p:spPr>
          <a:xfrm>
            <a:off x="832604" y="4223214"/>
            <a:ext cx="1408506" cy="369332"/>
          </a:xfrm>
          <a:prstGeom prst="rect">
            <a:avLst/>
          </a:prstGeom>
          <a:noFill/>
        </p:spPr>
        <p:txBody>
          <a:bodyPr wrap="square" rtlCol="0">
            <a:spAutoFit/>
          </a:bodyPr>
          <a:lstStyle/>
          <a:p>
            <a:pPr algn="ctr"/>
            <a:r>
              <a:rPr lang="en-US" altLang="zh-CN" b="1" dirty="0">
                <a:solidFill>
                  <a:schemeClr val="accent1"/>
                </a:solidFill>
              </a:rPr>
              <a:t>2018.6</a:t>
            </a:r>
            <a:endParaRPr lang="zh-CN" altLang="en-US" b="1" dirty="0">
              <a:solidFill>
                <a:schemeClr val="accent1"/>
              </a:solidFill>
            </a:endParaRPr>
          </a:p>
        </p:txBody>
      </p:sp>
      <p:sp>
        <p:nvSpPr>
          <p:cNvPr id="52" name="文本框 51">
            <a:extLst>
              <a:ext uri="{FF2B5EF4-FFF2-40B4-BE49-F238E27FC236}">
                <a16:creationId xmlns="" xmlns:a16="http://schemas.microsoft.com/office/drawing/2014/main" id="{0B366C6F-8B9A-47F9-81D4-6DF2A84F8A79}"/>
              </a:ext>
            </a:extLst>
          </p:cNvPr>
          <p:cNvSpPr txBox="1"/>
          <p:nvPr/>
        </p:nvSpPr>
        <p:spPr>
          <a:xfrm>
            <a:off x="832726" y="4581107"/>
            <a:ext cx="1409315"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a:t>
            </a:r>
            <a:endParaRPr lang="id-ID" altLang="zh-CN" sz="1600" dirty="0">
              <a:solidFill>
                <a:schemeClr val="tx1">
                  <a:lumMod val="75000"/>
                  <a:lumOff val="25000"/>
                </a:schemeClr>
              </a:solidFill>
              <a:latin typeface="+mn-ea"/>
              <a:sym typeface="+mn-lt"/>
            </a:endParaRPr>
          </a:p>
        </p:txBody>
      </p:sp>
      <p:sp>
        <p:nvSpPr>
          <p:cNvPr id="58" name="文本框 57">
            <a:extLst>
              <a:ext uri="{FF2B5EF4-FFF2-40B4-BE49-F238E27FC236}">
                <a16:creationId xmlns="" xmlns:a16="http://schemas.microsoft.com/office/drawing/2014/main" id="{365DD56D-F81C-4E7F-83B0-732FF177536E}"/>
              </a:ext>
            </a:extLst>
          </p:cNvPr>
          <p:cNvSpPr txBox="1"/>
          <p:nvPr/>
        </p:nvSpPr>
        <p:spPr>
          <a:xfrm>
            <a:off x="2369030" y="3332092"/>
            <a:ext cx="1408506" cy="369332"/>
          </a:xfrm>
          <a:prstGeom prst="rect">
            <a:avLst/>
          </a:prstGeom>
          <a:noFill/>
        </p:spPr>
        <p:txBody>
          <a:bodyPr wrap="square" rtlCol="0">
            <a:spAutoFit/>
          </a:bodyPr>
          <a:lstStyle/>
          <a:p>
            <a:pPr algn="ctr"/>
            <a:r>
              <a:rPr lang="en-US" altLang="zh-CN" b="1" dirty="0">
                <a:solidFill>
                  <a:schemeClr val="accent1"/>
                </a:solidFill>
              </a:rPr>
              <a:t>2018.7</a:t>
            </a:r>
            <a:endParaRPr lang="zh-CN" altLang="en-US" b="1" dirty="0">
              <a:solidFill>
                <a:schemeClr val="accent1"/>
              </a:solidFill>
            </a:endParaRPr>
          </a:p>
        </p:txBody>
      </p:sp>
      <p:sp>
        <p:nvSpPr>
          <p:cNvPr id="59" name="文本框 58">
            <a:extLst>
              <a:ext uri="{FF2B5EF4-FFF2-40B4-BE49-F238E27FC236}">
                <a16:creationId xmlns="" xmlns:a16="http://schemas.microsoft.com/office/drawing/2014/main" id="{B6A302FF-000F-4F53-B013-990E33DAD919}"/>
              </a:ext>
            </a:extLst>
          </p:cNvPr>
          <p:cNvSpPr txBox="1"/>
          <p:nvPr/>
        </p:nvSpPr>
        <p:spPr>
          <a:xfrm>
            <a:off x="2369152" y="3689985"/>
            <a:ext cx="1409315"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a:t>
            </a:r>
            <a:endParaRPr lang="id-ID" altLang="zh-CN" sz="1600" dirty="0">
              <a:solidFill>
                <a:schemeClr val="tx1">
                  <a:lumMod val="75000"/>
                  <a:lumOff val="25000"/>
                </a:schemeClr>
              </a:solidFill>
              <a:latin typeface="+mn-ea"/>
              <a:sym typeface="+mn-lt"/>
            </a:endParaRPr>
          </a:p>
        </p:txBody>
      </p:sp>
      <p:sp>
        <p:nvSpPr>
          <p:cNvPr id="64" name="文本框 63">
            <a:extLst>
              <a:ext uri="{FF2B5EF4-FFF2-40B4-BE49-F238E27FC236}">
                <a16:creationId xmlns="" xmlns:a16="http://schemas.microsoft.com/office/drawing/2014/main" id="{99A27ABF-1402-4DB9-BA6D-60E23D321BFF}"/>
              </a:ext>
            </a:extLst>
          </p:cNvPr>
          <p:cNvSpPr txBox="1"/>
          <p:nvPr/>
        </p:nvSpPr>
        <p:spPr>
          <a:xfrm>
            <a:off x="3133624" y="4692249"/>
            <a:ext cx="1408506" cy="369332"/>
          </a:xfrm>
          <a:prstGeom prst="rect">
            <a:avLst/>
          </a:prstGeom>
          <a:noFill/>
        </p:spPr>
        <p:txBody>
          <a:bodyPr wrap="square" rtlCol="0">
            <a:spAutoFit/>
          </a:bodyPr>
          <a:lstStyle/>
          <a:p>
            <a:pPr algn="ctr"/>
            <a:r>
              <a:rPr lang="en-US" altLang="zh-CN" b="1">
                <a:solidFill>
                  <a:schemeClr val="accent1"/>
                </a:solidFill>
              </a:rPr>
              <a:t>2018.8</a:t>
            </a:r>
            <a:endParaRPr lang="zh-CN" altLang="en-US" b="1" dirty="0">
              <a:solidFill>
                <a:schemeClr val="accent1"/>
              </a:solidFill>
            </a:endParaRPr>
          </a:p>
        </p:txBody>
      </p:sp>
      <p:sp>
        <p:nvSpPr>
          <p:cNvPr id="65" name="文本框 64">
            <a:extLst>
              <a:ext uri="{FF2B5EF4-FFF2-40B4-BE49-F238E27FC236}">
                <a16:creationId xmlns="" xmlns:a16="http://schemas.microsoft.com/office/drawing/2014/main" id="{ABAFC58E-24DC-455C-9E08-FCA9C515FCB5}"/>
              </a:ext>
            </a:extLst>
          </p:cNvPr>
          <p:cNvSpPr txBox="1"/>
          <p:nvPr/>
        </p:nvSpPr>
        <p:spPr>
          <a:xfrm>
            <a:off x="3133746" y="5050142"/>
            <a:ext cx="1409315"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a:t>
            </a:r>
            <a:endParaRPr lang="id-ID" altLang="zh-CN" sz="1600" dirty="0">
              <a:solidFill>
                <a:schemeClr val="tx1">
                  <a:lumMod val="75000"/>
                  <a:lumOff val="25000"/>
                </a:schemeClr>
              </a:solidFill>
              <a:latin typeface="+mn-ea"/>
              <a:sym typeface="+mn-lt"/>
            </a:endParaRPr>
          </a:p>
        </p:txBody>
      </p:sp>
      <p:sp>
        <p:nvSpPr>
          <p:cNvPr id="67" name="文本框 66">
            <a:extLst>
              <a:ext uri="{FF2B5EF4-FFF2-40B4-BE49-F238E27FC236}">
                <a16:creationId xmlns="" xmlns:a16="http://schemas.microsoft.com/office/drawing/2014/main" id="{816F5110-1ACA-41F2-93DC-3700209A4D7B}"/>
              </a:ext>
            </a:extLst>
          </p:cNvPr>
          <p:cNvSpPr txBox="1"/>
          <p:nvPr/>
        </p:nvSpPr>
        <p:spPr>
          <a:xfrm>
            <a:off x="3898982" y="3332092"/>
            <a:ext cx="1408506" cy="369332"/>
          </a:xfrm>
          <a:prstGeom prst="rect">
            <a:avLst/>
          </a:prstGeom>
          <a:noFill/>
        </p:spPr>
        <p:txBody>
          <a:bodyPr wrap="square" rtlCol="0">
            <a:spAutoFit/>
          </a:bodyPr>
          <a:lstStyle/>
          <a:p>
            <a:pPr algn="ctr"/>
            <a:r>
              <a:rPr lang="en-US" altLang="zh-CN" b="1" dirty="0">
                <a:solidFill>
                  <a:schemeClr val="accent1"/>
                </a:solidFill>
              </a:rPr>
              <a:t>2018.9</a:t>
            </a:r>
            <a:endParaRPr lang="zh-CN" altLang="en-US" b="1" dirty="0">
              <a:solidFill>
                <a:schemeClr val="accent1"/>
              </a:solidFill>
            </a:endParaRPr>
          </a:p>
        </p:txBody>
      </p:sp>
      <p:sp>
        <p:nvSpPr>
          <p:cNvPr id="68" name="文本框 67">
            <a:extLst>
              <a:ext uri="{FF2B5EF4-FFF2-40B4-BE49-F238E27FC236}">
                <a16:creationId xmlns="" xmlns:a16="http://schemas.microsoft.com/office/drawing/2014/main" id="{2E272462-36BE-40A1-8496-BB552894C924}"/>
              </a:ext>
            </a:extLst>
          </p:cNvPr>
          <p:cNvSpPr txBox="1"/>
          <p:nvPr/>
        </p:nvSpPr>
        <p:spPr>
          <a:xfrm>
            <a:off x="3899104" y="3689985"/>
            <a:ext cx="1409315"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a:t>
            </a:r>
            <a:endParaRPr lang="id-ID" altLang="zh-CN" sz="1600" dirty="0">
              <a:solidFill>
                <a:schemeClr val="tx1">
                  <a:lumMod val="75000"/>
                  <a:lumOff val="25000"/>
                </a:schemeClr>
              </a:solidFill>
              <a:latin typeface="+mn-ea"/>
              <a:sym typeface="+mn-lt"/>
            </a:endParaRPr>
          </a:p>
        </p:txBody>
      </p:sp>
      <p:sp>
        <p:nvSpPr>
          <p:cNvPr id="70" name="文本框 69">
            <a:extLst>
              <a:ext uri="{FF2B5EF4-FFF2-40B4-BE49-F238E27FC236}">
                <a16:creationId xmlns="" xmlns:a16="http://schemas.microsoft.com/office/drawing/2014/main" id="{0B843B4A-AE9D-4EFE-B334-AC10A829FEDC}"/>
              </a:ext>
            </a:extLst>
          </p:cNvPr>
          <p:cNvSpPr txBox="1"/>
          <p:nvPr/>
        </p:nvSpPr>
        <p:spPr>
          <a:xfrm>
            <a:off x="5431498" y="4223214"/>
            <a:ext cx="1408506" cy="369332"/>
          </a:xfrm>
          <a:prstGeom prst="rect">
            <a:avLst/>
          </a:prstGeom>
          <a:noFill/>
        </p:spPr>
        <p:txBody>
          <a:bodyPr wrap="square" rtlCol="0">
            <a:spAutoFit/>
          </a:bodyPr>
          <a:lstStyle/>
          <a:p>
            <a:pPr algn="ctr"/>
            <a:r>
              <a:rPr lang="en-US" altLang="zh-CN" b="1" dirty="0">
                <a:solidFill>
                  <a:schemeClr val="accent1"/>
                </a:solidFill>
              </a:rPr>
              <a:t>2018.10</a:t>
            </a:r>
            <a:endParaRPr lang="zh-CN" altLang="en-US" b="1" dirty="0">
              <a:solidFill>
                <a:schemeClr val="accent1"/>
              </a:solidFill>
            </a:endParaRPr>
          </a:p>
        </p:txBody>
      </p:sp>
      <p:sp>
        <p:nvSpPr>
          <p:cNvPr id="71" name="文本框 70">
            <a:extLst>
              <a:ext uri="{FF2B5EF4-FFF2-40B4-BE49-F238E27FC236}">
                <a16:creationId xmlns="" xmlns:a16="http://schemas.microsoft.com/office/drawing/2014/main" id="{8AB1C944-A6D0-4BBF-99B5-31BA0FFBC848}"/>
              </a:ext>
            </a:extLst>
          </p:cNvPr>
          <p:cNvSpPr txBox="1"/>
          <p:nvPr/>
        </p:nvSpPr>
        <p:spPr>
          <a:xfrm>
            <a:off x="5431620" y="4581107"/>
            <a:ext cx="1409315"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a:t>
            </a:r>
            <a:endParaRPr lang="id-ID" altLang="zh-CN" sz="1600" dirty="0">
              <a:solidFill>
                <a:schemeClr val="tx1">
                  <a:lumMod val="75000"/>
                  <a:lumOff val="25000"/>
                </a:schemeClr>
              </a:solidFill>
              <a:latin typeface="+mn-ea"/>
              <a:sym typeface="+mn-lt"/>
            </a:endParaRPr>
          </a:p>
        </p:txBody>
      </p:sp>
      <p:sp>
        <p:nvSpPr>
          <p:cNvPr id="73" name="文本框 72">
            <a:extLst>
              <a:ext uri="{FF2B5EF4-FFF2-40B4-BE49-F238E27FC236}">
                <a16:creationId xmlns="" xmlns:a16="http://schemas.microsoft.com/office/drawing/2014/main" id="{A8BE1150-50C4-408F-9536-739C63944186}"/>
              </a:ext>
            </a:extLst>
          </p:cNvPr>
          <p:cNvSpPr txBox="1"/>
          <p:nvPr/>
        </p:nvSpPr>
        <p:spPr>
          <a:xfrm>
            <a:off x="6959148" y="3332092"/>
            <a:ext cx="1408506" cy="369332"/>
          </a:xfrm>
          <a:prstGeom prst="rect">
            <a:avLst/>
          </a:prstGeom>
          <a:noFill/>
        </p:spPr>
        <p:txBody>
          <a:bodyPr wrap="square" rtlCol="0">
            <a:spAutoFit/>
          </a:bodyPr>
          <a:lstStyle/>
          <a:p>
            <a:pPr algn="ctr"/>
            <a:r>
              <a:rPr lang="en-US" altLang="zh-CN" b="1">
                <a:solidFill>
                  <a:schemeClr val="accent1"/>
                </a:solidFill>
              </a:rPr>
              <a:t>2018.11</a:t>
            </a:r>
            <a:endParaRPr lang="zh-CN" altLang="en-US" b="1" dirty="0">
              <a:solidFill>
                <a:schemeClr val="accent1"/>
              </a:solidFill>
            </a:endParaRPr>
          </a:p>
        </p:txBody>
      </p:sp>
      <p:sp>
        <p:nvSpPr>
          <p:cNvPr id="74" name="文本框 73">
            <a:extLst>
              <a:ext uri="{FF2B5EF4-FFF2-40B4-BE49-F238E27FC236}">
                <a16:creationId xmlns="" xmlns:a16="http://schemas.microsoft.com/office/drawing/2014/main" id="{91A3AD11-A51B-472B-8E7C-2D82670C0907}"/>
              </a:ext>
            </a:extLst>
          </p:cNvPr>
          <p:cNvSpPr txBox="1"/>
          <p:nvPr/>
        </p:nvSpPr>
        <p:spPr>
          <a:xfrm>
            <a:off x="6959270" y="3689985"/>
            <a:ext cx="1409315" cy="679801"/>
          </a:xfrm>
          <a:prstGeom prst="rect">
            <a:avLst/>
          </a:prstGeom>
          <a:noFill/>
        </p:spPr>
        <p:txBody>
          <a:bodyPr wrap="square" rtlCol="0">
            <a:spAutoFit/>
          </a:bodyPr>
          <a:lstStyle/>
          <a:p>
            <a:pPr lvl="0" algn="ctr">
              <a:lnSpc>
                <a:spcPct val="125000"/>
              </a:lnSpc>
              <a:defRPr/>
            </a:pPr>
            <a:r>
              <a:rPr lang="zh-CN" altLang="en-US" sz="1600" dirty="0">
                <a:solidFill>
                  <a:schemeClr val="tx1">
                    <a:lumMod val="75000"/>
                    <a:lumOff val="25000"/>
                  </a:schemeClr>
                </a:solidFill>
                <a:latin typeface="+mn-ea"/>
                <a:sym typeface="+mn-lt"/>
              </a:rPr>
              <a:t>请输入文本请输入文本请</a:t>
            </a:r>
            <a:endParaRPr lang="id-ID" altLang="zh-CN" sz="1600" dirty="0">
              <a:solidFill>
                <a:schemeClr val="tx1">
                  <a:lumMod val="75000"/>
                  <a:lumOff val="25000"/>
                </a:schemeClr>
              </a:solidFill>
              <a:latin typeface="+mn-ea"/>
              <a:sym typeface="+mn-lt"/>
            </a:endParaRPr>
          </a:p>
        </p:txBody>
      </p:sp>
      <p:sp>
        <p:nvSpPr>
          <p:cNvPr id="41" name="矩形: 圆角 40">
            <a:extLst>
              <a:ext uri="{FF2B5EF4-FFF2-40B4-BE49-F238E27FC236}">
                <a16:creationId xmlns="" xmlns:a16="http://schemas.microsoft.com/office/drawing/2014/main" id="{A845E317-8AED-4757-8D73-B16E580F7C2C}"/>
              </a:ext>
            </a:extLst>
          </p:cNvPr>
          <p:cNvSpPr/>
          <p:nvPr/>
        </p:nvSpPr>
        <p:spPr>
          <a:xfrm>
            <a:off x="957207" y="1891765"/>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42" name="矩形 41">
            <a:extLst>
              <a:ext uri="{FF2B5EF4-FFF2-40B4-BE49-F238E27FC236}">
                <a16:creationId xmlns="" xmlns:a16="http://schemas.microsoft.com/office/drawing/2014/main" id="{CD877037-5483-4CFB-9387-92A0DEB5D26D}"/>
              </a:ext>
            </a:extLst>
          </p:cNvPr>
          <p:cNvSpPr/>
          <p:nvPr/>
        </p:nvSpPr>
        <p:spPr>
          <a:xfrm>
            <a:off x="1337257" y="1989471"/>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43" name="任意多边形: 形状 42">
            <a:extLst>
              <a:ext uri="{FF2B5EF4-FFF2-40B4-BE49-F238E27FC236}">
                <a16:creationId xmlns="" xmlns:a16="http://schemas.microsoft.com/office/drawing/2014/main" id="{9D94EDA0-2B91-405D-A88E-51505352C0A2}"/>
              </a:ext>
            </a:extLst>
          </p:cNvPr>
          <p:cNvSpPr/>
          <p:nvPr/>
        </p:nvSpPr>
        <p:spPr>
          <a:xfrm>
            <a:off x="6934679" y="1891765"/>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4" name="Freeform 5">
            <a:extLst>
              <a:ext uri="{FF2B5EF4-FFF2-40B4-BE49-F238E27FC236}">
                <a16:creationId xmlns="" xmlns:a16="http://schemas.microsoft.com/office/drawing/2014/main" id="{18B55B44-912E-454C-905D-F0BE55ED3F98}"/>
              </a:ext>
            </a:extLst>
          </p:cNvPr>
          <p:cNvSpPr>
            <a:spLocks noEditPoints="1"/>
          </p:cNvSpPr>
          <p:nvPr/>
        </p:nvSpPr>
        <p:spPr bwMode="auto">
          <a:xfrm>
            <a:off x="7414686" y="2016804"/>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 xmlns:p14="http://schemas.microsoft.com/office/powerpoint/2010/main" val="37852184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2B11FC0D-ADB6-4F34-8CC5-223F8AAE6479}"/>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3C0049DD-4F53-4B5D-AA48-E930B8A70229}"/>
              </a:ext>
            </a:extLst>
          </p:cNvPr>
          <p:cNvSpPr>
            <a:spLocks noGrp="1"/>
          </p:cNvSpPr>
          <p:nvPr>
            <p:ph type="body" sz="quarter" idx="10"/>
          </p:nvPr>
        </p:nvSpPr>
        <p:spPr/>
        <p:txBody>
          <a:bodyPr/>
          <a:lstStyle/>
          <a:p>
            <a:r>
              <a:rPr lang="zh-CN" altLang="en-US" dirty="0"/>
              <a:t>横跨版面数据图</a:t>
            </a:r>
          </a:p>
        </p:txBody>
      </p:sp>
      <p:grpSp>
        <p:nvGrpSpPr>
          <p:cNvPr id="7" name="组合 6">
            <a:extLst>
              <a:ext uri="{FF2B5EF4-FFF2-40B4-BE49-F238E27FC236}">
                <a16:creationId xmlns="" xmlns:a16="http://schemas.microsoft.com/office/drawing/2014/main" id="{C5E374F0-0225-4595-B822-A500AFCB2D91}"/>
              </a:ext>
            </a:extLst>
          </p:cNvPr>
          <p:cNvGrpSpPr/>
          <p:nvPr/>
        </p:nvGrpSpPr>
        <p:grpSpPr>
          <a:xfrm>
            <a:off x="957207" y="1706266"/>
            <a:ext cx="7229587" cy="544298"/>
            <a:chOff x="957207" y="1706266"/>
            <a:chExt cx="7229587" cy="544298"/>
          </a:xfrm>
        </p:grpSpPr>
        <p:sp>
          <p:nvSpPr>
            <p:cNvPr id="16" name="矩形: 圆角 15">
              <a:extLst>
                <a:ext uri="{FF2B5EF4-FFF2-40B4-BE49-F238E27FC236}">
                  <a16:creationId xmlns="" xmlns:a16="http://schemas.microsoft.com/office/drawing/2014/main" id="{56FF82E3-8069-419C-983D-F604167B38CB}"/>
                </a:ext>
              </a:extLst>
            </p:cNvPr>
            <p:cNvSpPr/>
            <p:nvPr/>
          </p:nvSpPr>
          <p:spPr>
            <a:xfrm>
              <a:off x="957207" y="1709710"/>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17" name="矩形 16">
              <a:extLst>
                <a:ext uri="{FF2B5EF4-FFF2-40B4-BE49-F238E27FC236}">
                  <a16:creationId xmlns="" xmlns:a16="http://schemas.microsoft.com/office/drawing/2014/main" id="{20270E5D-9219-4D9D-88CC-3B236C1BF0F1}"/>
                </a:ext>
              </a:extLst>
            </p:cNvPr>
            <p:cNvSpPr/>
            <p:nvPr/>
          </p:nvSpPr>
          <p:spPr>
            <a:xfrm>
              <a:off x="1337257" y="1807416"/>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18" name="任意多边形: 形状 17">
              <a:extLst>
                <a:ext uri="{FF2B5EF4-FFF2-40B4-BE49-F238E27FC236}">
                  <a16:creationId xmlns="" xmlns:a16="http://schemas.microsoft.com/office/drawing/2014/main" id="{DC22C44A-55C9-42DC-B871-0638EBB6D9F9}"/>
                </a:ext>
              </a:extLst>
            </p:cNvPr>
            <p:cNvSpPr/>
            <p:nvPr/>
          </p:nvSpPr>
          <p:spPr>
            <a:xfrm>
              <a:off x="6934679" y="1706266"/>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Freeform 5">
              <a:extLst>
                <a:ext uri="{FF2B5EF4-FFF2-40B4-BE49-F238E27FC236}">
                  <a16:creationId xmlns="" xmlns:a16="http://schemas.microsoft.com/office/drawing/2014/main" id="{76FC2B61-360A-4FFF-97C1-F4225CD5E6FA}"/>
                </a:ext>
              </a:extLst>
            </p:cNvPr>
            <p:cNvSpPr>
              <a:spLocks noEditPoints="1"/>
            </p:cNvSpPr>
            <p:nvPr/>
          </p:nvSpPr>
          <p:spPr bwMode="auto">
            <a:xfrm>
              <a:off x="7414686" y="1834749"/>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graphicFrame>
        <p:nvGraphicFramePr>
          <p:cNvPr id="20" name="图表 19">
            <a:extLst>
              <a:ext uri="{FF2B5EF4-FFF2-40B4-BE49-F238E27FC236}">
                <a16:creationId xmlns="" xmlns:a16="http://schemas.microsoft.com/office/drawing/2014/main" id="{2FA00486-7C81-406F-8469-4C62CD27B6AC}"/>
              </a:ext>
            </a:extLst>
          </p:cNvPr>
          <p:cNvGraphicFramePr/>
          <p:nvPr>
            <p:extLst>
              <p:ext uri="{D42A27DB-BD31-4B8C-83A1-F6EECF244321}">
                <p14:modId xmlns="" xmlns:p14="http://schemas.microsoft.com/office/powerpoint/2010/main" val="1771968710"/>
              </p:ext>
            </p:extLst>
          </p:nvPr>
        </p:nvGraphicFramePr>
        <p:xfrm>
          <a:off x="552115" y="2703776"/>
          <a:ext cx="8065833" cy="34995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 xmlns:p14="http://schemas.microsoft.com/office/powerpoint/2010/main" val="414425554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a:extLst>
              <a:ext uri="{FF2B5EF4-FFF2-40B4-BE49-F238E27FC236}">
                <a16:creationId xmlns="" xmlns:a16="http://schemas.microsoft.com/office/drawing/2014/main" id="{2749179C-CEBC-4214-83A6-11BC58AF1D3E}"/>
              </a:ext>
            </a:extLst>
          </p:cNvPr>
          <p:cNvGraphicFramePr/>
          <p:nvPr>
            <p:extLst>
              <p:ext uri="{D42A27DB-BD31-4B8C-83A1-F6EECF244321}">
                <p14:modId xmlns="" xmlns:p14="http://schemas.microsoft.com/office/powerpoint/2010/main" val="4035610872"/>
              </p:ext>
            </p:extLst>
          </p:nvPr>
        </p:nvGraphicFramePr>
        <p:xfrm>
          <a:off x="432075" y="2325935"/>
          <a:ext cx="4329724" cy="3973716"/>
        </p:xfrm>
        <a:graphic>
          <a:graphicData uri="http://schemas.openxmlformats.org/drawingml/2006/chart">
            <c:chart xmlns:c="http://schemas.openxmlformats.org/drawingml/2006/chart" xmlns:r="http://schemas.openxmlformats.org/officeDocument/2006/relationships" r:id="rId3"/>
          </a:graphicData>
        </a:graphic>
      </p:graphicFrame>
      <p:sp>
        <p:nvSpPr>
          <p:cNvPr id="2" name="文本占位符 1">
            <a:extLst>
              <a:ext uri="{FF2B5EF4-FFF2-40B4-BE49-F238E27FC236}">
                <a16:creationId xmlns="" xmlns:a16="http://schemas.microsoft.com/office/drawing/2014/main" id="{0C8F0864-D5DC-4A64-9D5B-820498B7F57D}"/>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15A1D27A-330A-436C-908D-A502A957F751}"/>
              </a:ext>
            </a:extLst>
          </p:cNvPr>
          <p:cNvSpPr>
            <a:spLocks noGrp="1"/>
          </p:cNvSpPr>
          <p:nvPr>
            <p:ph type="body" sz="quarter" idx="10"/>
          </p:nvPr>
        </p:nvSpPr>
        <p:spPr/>
        <p:txBody>
          <a:bodyPr/>
          <a:lstStyle/>
          <a:p>
            <a:r>
              <a:rPr lang="zh-CN" altLang="en-US" dirty="0">
                <a:sym typeface="+mn-lt"/>
              </a:rPr>
              <a:t>一半版面数据图</a:t>
            </a:r>
            <a:endParaRPr lang="en-US" altLang="zh-CN" dirty="0">
              <a:sym typeface="+mn-lt"/>
            </a:endParaRPr>
          </a:p>
        </p:txBody>
      </p:sp>
      <p:grpSp>
        <p:nvGrpSpPr>
          <p:cNvPr id="10" name="组合 9">
            <a:extLst>
              <a:ext uri="{FF2B5EF4-FFF2-40B4-BE49-F238E27FC236}">
                <a16:creationId xmlns="" xmlns:a16="http://schemas.microsoft.com/office/drawing/2014/main" id="{3058D5AB-81E8-4E2F-80A0-527746F1484F}"/>
              </a:ext>
            </a:extLst>
          </p:cNvPr>
          <p:cNvGrpSpPr/>
          <p:nvPr/>
        </p:nvGrpSpPr>
        <p:grpSpPr>
          <a:xfrm>
            <a:off x="552455" y="1535699"/>
            <a:ext cx="4015278" cy="408224"/>
            <a:chOff x="552455" y="1654412"/>
            <a:chExt cx="4015278" cy="408224"/>
          </a:xfrm>
        </p:grpSpPr>
        <p:sp>
          <p:nvSpPr>
            <p:cNvPr id="34" name="矩形: 圆角 33">
              <a:extLst>
                <a:ext uri="{FF2B5EF4-FFF2-40B4-BE49-F238E27FC236}">
                  <a16:creationId xmlns="" xmlns:a16="http://schemas.microsoft.com/office/drawing/2014/main" id="{FBB44928-9162-423F-920C-B96638736BB2}"/>
                </a:ext>
              </a:extLst>
            </p:cNvPr>
            <p:cNvSpPr/>
            <p:nvPr/>
          </p:nvSpPr>
          <p:spPr>
            <a:xfrm>
              <a:off x="552455" y="1656995"/>
              <a:ext cx="4015278" cy="405641"/>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200" dirty="0">
                <a:solidFill>
                  <a:schemeClr val="tx1">
                    <a:lumMod val="75000"/>
                    <a:lumOff val="25000"/>
                  </a:schemeClr>
                </a:solidFill>
                <a:latin typeface="+mn-ea"/>
                <a:sym typeface="+mn-lt"/>
              </a:endParaRPr>
            </a:p>
          </p:txBody>
        </p:sp>
        <p:sp>
          <p:nvSpPr>
            <p:cNvPr id="35" name="矩形 34">
              <a:extLst>
                <a:ext uri="{FF2B5EF4-FFF2-40B4-BE49-F238E27FC236}">
                  <a16:creationId xmlns="" xmlns:a16="http://schemas.microsoft.com/office/drawing/2014/main" id="{24744E26-1053-42EF-A29A-A17FA775AE60}"/>
                </a:ext>
              </a:extLst>
            </p:cNvPr>
            <p:cNvSpPr/>
            <p:nvPr/>
          </p:nvSpPr>
          <p:spPr>
            <a:xfrm>
              <a:off x="1173642" y="1682403"/>
              <a:ext cx="2236510"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a:t>
              </a:r>
              <a:endParaRPr lang="id-ID" altLang="zh-CN" sz="1600" dirty="0">
                <a:solidFill>
                  <a:schemeClr val="tx1">
                    <a:lumMod val="75000"/>
                    <a:lumOff val="25000"/>
                  </a:schemeClr>
                </a:solidFill>
                <a:latin typeface="+mn-ea"/>
                <a:sym typeface="+mn-lt"/>
              </a:endParaRPr>
            </a:p>
          </p:txBody>
        </p:sp>
        <p:sp>
          <p:nvSpPr>
            <p:cNvPr id="32" name="任意多边形: 形状 31">
              <a:extLst>
                <a:ext uri="{FF2B5EF4-FFF2-40B4-BE49-F238E27FC236}">
                  <a16:creationId xmlns="" xmlns:a16="http://schemas.microsoft.com/office/drawing/2014/main" id="{02740B42-4453-4A66-B8E0-5347DFD4C3D6}"/>
                </a:ext>
              </a:extLst>
            </p:cNvPr>
            <p:cNvSpPr/>
            <p:nvPr/>
          </p:nvSpPr>
          <p:spPr>
            <a:xfrm>
              <a:off x="3843136" y="1654412"/>
              <a:ext cx="724596" cy="405641"/>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350"/>
            </a:p>
          </p:txBody>
        </p:sp>
        <p:sp>
          <p:nvSpPr>
            <p:cNvPr id="37" name="Freeform 5">
              <a:extLst>
                <a:ext uri="{FF2B5EF4-FFF2-40B4-BE49-F238E27FC236}">
                  <a16:creationId xmlns="" xmlns:a16="http://schemas.microsoft.com/office/drawing/2014/main" id="{6F26E9AB-6EEF-4EAE-808D-9B0B1F73FBE1}"/>
                </a:ext>
              </a:extLst>
            </p:cNvPr>
            <p:cNvSpPr>
              <a:spLocks noEditPoints="1"/>
            </p:cNvSpPr>
            <p:nvPr/>
          </p:nvSpPr>
          <p:spPr bwMode="auto">
            <a:xfrm>
              <a:off x="4075736" y="1750775"/>
              <a:ext cx="219075" cy="212916"/>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68580" tIns="34290" rIns="68580" bIns="34290" numCol="1" anchor="t" anchorCtr="0" compatLnSpc="1">
              <a:prstTxWarp prst="textNoShape">
                <a:avLst/>
              </a:prstTxWarp>
            </a:bodyPr>
            <a:lstStyle/>
            <a:p>
              <a:endParaRPr lang="en-US" sz="1350">
                <a:cs typeface="+mn-ea"/>
                <a:sym typeface="+mn-lt"/>
              </a:endParaRPr>
            </a:p>
          </p:txBody>
        </p:sp>
      </p:grpSp>
      <p:cxnSp>
        <p:nvCxnSpPr>
          <p:cNvPr id="39" name="直接连接符 38">
            <a:extLst>
              <a:ext uri="{FF2B5EF4-FFF2-40B4-BE49-F238E27FC236}">
                <a16:creationId xmlns="" xmlns:a16="http://schemas.microsoft.com/office/drawing/2014/main" id="{F525BA74-65D9-4B1E-BC61-BE7E6921ACDF}"/>
              </a:ext>
            </a:extLst>
          </p:cNvPr>
          <p:cNvCxnSpPr>
            <a:cxnSpLocks/>
          </p:cNvCxnSpPr>
          <p:nvPr/>
        </p:nvCxnSpPr>
        <p:spPr>
          <a:xfrm>
            <a:off x="4872975" y="1506718"/>
            <a:ext cx="0" cy="4616537"/>
          </a:xfrm>
          <a:prstGeom prst="line">
            <a:avLst/>
          </a:prstGeom>
          <a:ln>
            <a:solidFill>
              <a:schemeClr val="accent1">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40" name="TextBox 35">
            <a:extLst>
              <a:ext uri="{FF2B5EF4-FFF2-40B4-BE49-F238E27FC236}">
                <a16:creationId xmlns="" xmlns:a16="http://schemas.microsoft.com/office/drawing/2014/main" id="{2E4571BA-8AAB-4234-8CB3-07F7C6C6D5CE}"/>
              </a:ext>
            </a:extLst>
          </p:cNvPr>
          <p:cNvSpPr txBox="1"/>
          <p:nvPr/>
        </p:nvSpPr>
        <p:spPr>
          <a:xfrm>
            <a:off x="5178218" y="2051070"/>
            <a:ext cx="3601701"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请输入文本请输入文本请输入文本请输入文本请输入文本请输入文本</a:t>
            </a:r>
            <a:endParaRPr lang="id-ID" altLang="zh-CN" sz="1600" dirty="0">
              <a:solidFill>
                <a:schemeClr val="tx1">
                  <a:lumMod val="75000"/>
                  <a:lumOff val="25000"/>
                </a:schemeClr>
              </a:solidFill>
              <a:latin typeface="+mn-ea"/>
              <a:ea typeface="+mn-ea"/>
              <a:sym typeface="+mn-lt"/>
            </a:endParaRPr>
          </a:p>
        </p:txBody>
      </p:sp>
      <p:sp>
        <p:nvSpPr>
          <p:cNvPr id="41" name="TextBox 36">
            <a:extLst>
              <a:ext uri="{FF2B5EF4-FFF2-40B4-BE49-F238E27FC236}">
                <a16:creationId xmlns="" xmlns:a16="http://schemas.microsoft.com/office/drawing/2014/main" id="{059B42CF-E25D-4605-960B-E30371C1AD9A}"/>
              </a:ext>
            </a:extLst>
          </p:cNvPr>
          <p:cNvSpPr txBox="1"/>
          <p:nvPr/>
        </p:nvSpPr>
        <p:spPr>
          <a:xfrm>
            <a:off x="5808421" y="1590616"/>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2" name="Rectangle: Rounded Corners 45">
            <a:extLst>
              <a:ext uri="{FF2B5EF4-FFF2-40B4-BE49-F238E27FC236}">
                <a16:creationId xmlns="" xmlns:a16="http://schemas.microsoft.com/office/drawing/2014/main" id="{9C69505E-B7A1-43B6-953E-C13EA707401A}"/>
              </a:ext>
            </a:extLst>
          </p:cNvPr>
          <p:cNvSpPr/>
          <p:nvPr/>
        </p:nvSpPr>
        <p:spPr>
          <a:xfrm>
            <a:off x="5267573" y="1535699"/>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01</a:t>
            </a:r>
          </a:p>
        </p:txBody>
      </p:sp>
      <p:sp>
        <p:nvSpPr>
          <p:cNvPr id="43" name="TextBox 35">
            <a:extLst>
              <a:ext uri="{FF2B5EF4-FFF2-40B4-BE49-F238E27FC236}">
                <a16:creationId xmlns="" xmlns:a16="http://schemas.microsoft.com/office/drawing/2014/main" id="{F0E110A2-607D-4060-AE43-8D9832AE94DE}"/>
              </a:ext>
            </a:extLst>
          </p:cNvPr>
          <p:cNvSpPr txBox="1"/>
          <p:nvPr/>
        </p:nvSpPr>
        <p:spPr>
          <a:xfrm>
            <a:off x="5173331" y="5273367"/>
            <a:ext cx="3601701" cy="679801"/>
          </a:xfrm>
          <a:prstGeom prst="rect">
            <a:avLst/>
          </a:prstGeom>
          <a:noFill/>
        </p:spPr>
        <p:txBody>
          <a:bodyPr wrap="square" rtlCol="0">
            <a:spAutoFit/>
          </a:bodyPr>
          <a:lstStyle>
            <a:defPPr>
              <a:defRPr lang="zh-CN"/>
            </a:defPPr>
            <a:lvl1pPr lvl="0">
              <a:lnSpc>
                <a:spcPct val="120000"/>
              </a:lnSpc>
              <a:defRPr kumimoji="0" sz="1600" b="0" i="0" u="none" strike="noStrike" cap="none" spc="0" normalizeH="0" baseline="0">
                <a:ln>
                  <a:noFill/>
                </a:ln>
                <a:solidFill>
                  <a:schemeClr val="tx1">
                    <a:lumMod val="75000"/>
                    <a:lumOff val="25000"/>
                  </a:schemeClr>
                </a:solidFill>
                <a:effectLst/>
                <a:uLnTx/>
                <a:uFillTx/>
                <a:latin typeface="+mn-ea"/>
              </a:defRPr>
            </a:lvl1pPr>
          </a:lstStyle>
          <a:p>
            <a:pPr>
              <a:lnSpc>
                <a:spcPct val="125000"/>
              </a:lnSpc>
            </a:pPr>
            <a:r>
              <a:rPr lang="zh-CN" altLang="en-US" dirty="0">
                <a:sym typeface="+mn-lt"/>
              </a:rPr>
              <a:t>请输入文本请输入文本请输入文本请输入文本请输入文本请输入文本</a:t>
            </a:r>
            <a:endParaRPr lang="id-ID" altLang="zh-CN" dirty="0">
              <a:sym typeface="+mn-lt"/>
            </a:endParaRPr>
          </a:p>
        </p:txBody>
      </p:sp>
      <p:sp>
        <p:nvSpPr>
          <p:cNvPr id="44" name="TextBox 36">
            <a:extLst>
              <a:ext uri="{FF2B5EF4-FFF2-40B4-BE49-F238E27FC236}">
                <a16:creationId xmlns="" xmlns:a16="http://schemas.microsoft.com/office/drawing/2014/main" id="{90AD75EF-6342-4E4A-80F5-A6CF4D71813F}"/>
              </a:ext>
            </a:extLst>
          </p:cNvPr>
          <p:cNvSpPr txBox="1"/>
          <p:nvPr/>
        </p:nvSpPr>
        <p:spPr>
          <a:xfrm>
            <a:off x="5803535" y="4812913"/>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5" name="Rectangle: Rounded Corners 45">
            <a:extLst>
              <a:ext uri="{FF2B5EF4-FFF2-40B4-BE49-F238E27FC236}">
                <a16:creationId xmlns="" xmlns:a16="http://schemas.microsoft.com/office/drawing/2014/main" id="{80535F83-9343-45CD-B507-45ECDAEB15C4}"/>
              </a:ext>
            </a:extLst>
          </p:cNvPr>
          <p:cNvSpPr/>
          <p:nvPr/>
        </p:nvSpPr>
        <p:spPr>
          <a:xfrm>
            <a:off x="5262687" y="4757996"/>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03</a:t>
            </a:r>
          </a:p>
        </p:txBody>
      </p:sp>
      <p:sp>
        <p:nvSpPr>
          <p:cNvPr id="46" name="TextBox 35">
            <a:extLst>
              <a:ext uri="{FF2B5EF4-FFF2-40B4-BE49-F238E27FC236}">
                <a16:creationId xmlns="" xmlns:a16="http://schemas.microsoft.com/office/drawing/2014/main" id="{173DB1E3-C15E-4D16-A7B6-8ED5A3B60D96}"/>
              </a:ext>
            </a:extLst>
          </p:cNvPr>
          <p:cNvSpPr txBox="1"/>
          <p:nvPr/>
        </p:nvSpPr>
        <p:spPr>
          <a:xfrm>
            <a:off x="5173333" y="3656287"/>
            <a:ext cx="3601700" cy="679801"/>
          </a:xfrm>
          <a:prstGeom prst="rect">
            <a:avLst/>
          </a:prstGeom>
          <a:noFill/>
        </p:spPr>
        <p:txBody>
          <a:bodyPr wrap="square" rtlCol="0">
            <a:spAutoFit/>
          </a:bodyPr>
          <a:lstStyle>
            <a:defPPr>
              <a:defRPr lang="zh-CN"/>
            </a:defPPr>
            <a:lvl1pPr lvl="0">
              <a:lnSpc>
                <a:spcPct val="120000"/>
              </a:lnSpc>
              <a:defRPr kumimoji="0" sz="1600" b="0" i="0" u="none" strike="noStrike" cap="none" spc="0" normalizeH="0" baseline="0">
                <a:ln>
                  <a:noFill/>
                </a:ln>
                <a:solidFill>
                  <a:schemeClr val="tx1">
                    <a:lumMod val="75000"/>
                    <a:lumOff val="25000"/>
                  </a:schemeClr>
                </a:solidFill>
                <a:effectLst/>
                <a:uLnTx/>
                <a:uFillTx/>
                <a:latin typeface="+mn-ea"/>
              </a:defRPr>
            </a:lvl1pPr>
          </a:lstStyle>
          <a:p>
            <a:pPr>
              <a:lnSpc>
                <a:spcPct val="125000"/>
              </a:lnSpc>
            </a:pPr>
            <a:r>
              <a:rPr lang="zh-CN" altLang="en-US" dirty="0">
                <a:sym typeface="+mn-lt"/>
              </a:rPr>
              <a:t>请输入文本请输入文本请输入文本请输入文本请输入文本请输入文本</a:t>
            </a:r>
            <a:endParaRPr lang="id-ID" altLang="zh-CN" dirty="0">
              <a:sym typeface="+mn-lt"/>
            </a:endParaRPr>
          </a:p>
        </p:txBody>
      </p:sp>
      <p:sp>
        <p:nvSpPr>
          <p:cNvPr id="47" name="TextBox 36">
            <a:extLst>
              <a:ext uri="{FF2B5EF4-FFF2-40B4-BE49-F238E27FC236}">
                <a16:creationId xmlns="" xmlns:a16="http://schemas.microsoft.com/office/drawing/2014/main" id="{8B6D1535-1D44-4B2F-9A0C-B33F4C841C54}"/>
              </a:ext>
            </a:extLst>
          </p:cNvPr>
          <p:cNvSpPr txBox="1"/>
          <p:nvPr/>
        </p:nvSpPr>
        <p:spPr>
          <a:xfrm>
            <a:off x="5803535" y="3195833"/>
            <a:ext cx="1380504"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sp>
        <p:nvSpPr>
          <p:cNvPr id="48" name="Rectangle: Rounded Corners 45">
            <a:extLst>
              <a:ext uri="{FF2B5EF4-FFF2-40B4-BE49-F238E27FC236}">
                <a16:creationId xmlns="" xmlns:a16="http://schemas.microsoft.com/office/drawing/2014/main" id="{72390AA8-4965-4B46-8A66-CFE8CD72F3E1}"/>
              </a:ext>
            </a:extLst>
          </p:cNvPr>
          <p:cNvSpPr/>
          <p:nvPr/>
        </p:nvSpPr>
        <p:spPr>
          <a:xfrm>
            <a:off x="5262687" y="3140916"/>
            <a:ext cx="432000" cy="432000"/>
          </a:xfrm>
          <a:prstGeom prst="round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defRPr/>
            </a:pPr>
            <a:r>
              <a:rPr lang="en-US" dirty="0">
                <a:solidFill>
                  <a:schemeClr val="tx1">
                    <a:lumMod val="75000"/>
                    <a:lumOff val="25000"/>
                  </a:schemeClr>
                </a:solidFill>
                <a:latin typeface="+mn-ea"/>
                <a:sym typeface="+mn-lt"/>
              </a:rPr>
              <a:t>02</a:t>
            </a:r>
          </a:p>
        </p:txBody>
      </p:sp>
    </p:spTree>
    <p:extLst>
      <p:ext uri="{BB962C8B-B14F-4D97-AF65-F5344CB8AC3E}">
        <p14:creationId xmlns="" xmlns:p14="http://schemas.microsoft.com/office/powerpoint/2010/main" val="5229894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 xmlns:a16="http://schemas.microsoft.com/office/drawing/2014/main" id="{C380EA3F-5353-4CE4-8F75-48A1894E58D0}"/>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8BD87C07-92C1-4ED4-934D-A49A599F59FA}"/>
              </a:ext>
            </a:extLst>
          </p:cNvPr>
          <p:cNvSpPr>
            <a:spLocks noGrp="1"/>
          </p:cNvSpPr>
          <p:nvPr>
            <p:ph type="body" sz="quarter" idx="10"/>
          </p:nvPr>
        </p:nvSpPr>
        <p:spPr/>
        <p:txBody>
          <a:bodyPr/>
          <a:lstStyle/>
          <a:p>
            <a:r>
              <a:rPr lang="zh-CN" altLang="en-US" dirty="0"/>
              <a:t>数据表格</a:t>
            </a:r>
          </a:p>
        </p:txBody>
      </p:sp>
      <p:graphicFrame>
        <p:nvGraphicFramePr>
          <p:cNvPr id="14" name="表格 13">
            <a:extLst>
              <a:ext uri="{FF2B5EF4-FFF2-40B4-BE49-F238E27FC236}">
                <a16:creationId xmlns="" xmlns:a16="http://schemas.microsoft.com/office/drawing/2014/main" id="{BA3E7D3E-9A0B-4E8E-8A7D-3054440FBB55}"/>
              </a:ext>
            </a:extLst>
          </p:cNvPr>
          <p:cNvGraphicFramePr>
            <a:graphicFrameLocks noGrp="1"/>
          </p:cNvGraphicFramePr>
          <p:nvPr>
            <p:extLst>
              <p:ext uri="{D42A27DB-BD31-4B8C-83A1-F6EECF244321}">
                <p14:modId xmlns="" xmlns:p14="http://schemas.microsoft.com/office/powerpoint/2010/main" val="2832423066"/>
              </p:ext>
            </p:extLst>
          </p:nvPr>
        </p:nvGraphicFramePr>
        <p:xfrm>
          <a:off x="507999" y="2730939"/>
          <a:ext cx="8131177" cy="3223243"/>
        </p:xfrm>
        <a:graphic>
          <a:graphicData uri="http://schemas.openxmlformats.org/drawingml/2006/table">
            <a:tbl>
              <a:tblPr firstRow="1" bandRow="1">
                <a:effectLst>
                  <a:outerShdw blurRad="381000" dist="63500" algn="ctr" rotWithShape="0">
                    <a:schemeClr val="accent1">
                      <a:alpha val="40000"/>
                    </a:schemeClr>
                  </a:outerShdw>
                </a:effectLst>
                <a:tableStyleId>{5DA37D80-6434-44D0-A028-1B22A696006F}</a:tableStyleId>
              </a:tblPr>
              <a:tblGrid>
                <a:gridCol w="903464">
                  <a:extLst>
                    <a:ext uri="{9D8B030D-6E8A-4147-A177-3AD203B41FA5}">
                      <a16:colId xmlns="" xmlns:a16="http://schemas.microsoft.com/office/drawing/2014/main" val="1423905844"/>
                    </a:ext>
                  </a:extLst>
                </a:gridCol>
                <a:gridCol w="1127682">
                  <a:extLst>
                    <a:ext uri="{9D8B030D-6E8A-4147-A177-3AD203B41FA5}">
                      <a16:colId xmlns="" xmlns:a16="http://schemas.microsoft.com/office/drawing/2014/main" val="2044848629"/>
                    </a:ext>
                  </a:extLst>
                </a:gridCol>
                <a:gridCol w="653998">
                  <a:extLst>
                    <a:ext uri="{9D8B030D-6E8A-4147-A177-3AD203B41FA5}">
                      <a16:colId xmlns="" xmlns:a16="http://schemas.microsoft.com/office/drawing/2014/main" val="1373936535"/>
                    </a:ext>
                  </a:extLst>
                </a:gridCol>
                <a:gridCol w="928712">
                  <a:extLst>
                    <a:ext uri="{9D8B030D-6E8A-4147-A177-3AD203B41FA5}">
                      <a16:colId xmlns="" xmlns:a16="http://schemas.microsoft.com/office/drawing/2014/main" val="1547017823"/>
                    </a:ext>
                  </a:extLst>
                </a:gridCol>
                <a:gridCol w="1199562">
                  <a:extLst>
                    <a:ext uri="{9D8B030D-6E8A-4147-A177-3AD203B41FA5}">
                      <a16:colId xmlns="" xmlns:a16="http://schemas.microsoft.com/office/drawing/2014/main" val="3592075086"/>
                    </a:ext>
                  </a:extLst>
                </a:gridCol>
                <a:gridCol w="607366">
                  <a:extLst>
                    <a:ext uri="{9D8B030D-6E8A-4147-A177-3AD203B41FA5}">
                      <a16:colId xmlns="" xmlns:a16="http://schemas.microsoft.com/office/drawing/2014/main" val="3244448137"/>
                    </a:ext>
                  </a:extLst>
                </a:gridCol>
                <a:gridCol w="903464">
                  <a:extLst>
                    <a:ext uri="{9D8B030D-6E8A-4147-A177-3AD203B41FA5}">
                      <a16:colId xmlns="" xmlns:a16="http://schemas.microsoft.com/office/drawing/2014/main" val="2137334220"/>
                    </a:ext>
                  </a:extLst>
                </a:gridCol>
                <a:gridCol w="1207474">
                  <a:extLst>
                    <a:ext uri="{9D8B030D-6E8A-4147-A177-3AD203B41FA5}">
                      <a16:colId xmlns="" xmlns:a16="http://schemas.microsoft.com/office/drawing/2014/main" val="173121516"/>
                    </a:ext>
                  </a:extLst>
                </a:gridCol>
                <a:gridCol w="599455">
                  <a:extLst>
                    <a:ext uri="{9D8B030D-6E8A-4147-A177-3AD203B41FA5}">
                      <a16:colId xmlns="" xmlns:a16="http://schemas.microsoft.com/office/drawing/2014/main" val="790506612"/>
                    </a:ext>
                  </a:extLst>
                </a:gridCol>
              </a:tblGrid>
              <a:tr h="526765">
                <a:tc rowSpan="9">
                  <a:txBody>
                    <a:bodyPr/>
                    <a:lstStyle/>
                    <a:p>
                      <a:pPr algn="ctr"/>
                      <a:r>
                        <a:rPr lang="en-US" altLang="zh-CN" sz="2400" b="0" dirty="0"/>
                        <a:t>A+</a:t>
                      </a:r>
                      <a:endParaRPr lang="zh-CN" altLang="en-US" sz="2400" b="0" dirty="0">
                        <a:latin typeface="+mn-ea"/>
                        <a:ea typeface="+mn-ea"/>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r>
                        <a:rPr lang="zh-CN" altLang="en-US" sz="1600" dirty="0"/>
                        <a:t>学科</a:t>
                      </a:r>
                      <a:endParaRPr lang="zh-CN" altLang="en-US" sz="1600" b="0" dirty="0">
                        <a:latin typeface="+mn-ea"/>
                        <a:ea typeface="+mn-ea"/>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r>
                        <a:rPr lang="zh-CN" altLang="en-US" sz="1600" dirty="0"/>
                        <a:t>分数</a:t>
                      </a:r>
                      <a:endParaRPr lang="zh-CN" altLang="en-US" sz="1600" b="0" dirty="0">
                        <a:latin typeface="+mn-ea"/>
                        <a:ea typeface="+mn-ea"/>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rowSpan="9">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400" b="0" kern="1200" dirty="0">
                          <a:solidFill>
                            <a:schemeClr val="tx1"/>
                          </a:solidFill>
                          <a:latin typeface="+mn-lt"/>
                          <a:ea typeface="+mn-ea"/>
                          <a:cs typeface="+mn-cs"/>
                        </a:rPr>
                        <a:t>A</a:t>
                      </a:r>
                      <a:endParaRPr lang="zh-CN" altLang="en-US" sz="2400" b="0" kern="1200" dirty="0">
                        <a:solidFill>
                          <a:schemeClr val="tx1"/>
                        </a:solidFill>
                        <a:latin typeface="+mn-lt"/>
                        <a:ea typeface="+mn-ea"/>
                        <a:cs typeface="+mn-cs"/>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r>
                        <a:rPr lang="zh-CN" altLang="en-US" sz="1600" dirty="0"/>
                        <a:t>学科</a:t>
                      </a:r>
                      <a:endParaRPr lang="zh-CN" altLang="en-US" sz="1600" b="0" dirty="0">
                        <a:latin typeface="+mn-ea"/>
                        <a:ea typeface="+mn-ea"/>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r>
                        <a:rPr lang="zh-CN" altLang="en-US" sz="1600" dirty="0"/>
                        <a:t>分数</a:t>
                      </a:r>
                      <a:endParaRPr lang="zh-CN" altLang="en-US" sz="1600" b="0" dirty="0">
                        <a:latin typeface="+mn-ea"/>
                        <a:ea typeface="+mn-ea"/>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rowSpan="9">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400" b="0" kern="1200" dirty="0">
                          <a:solidFill>
                            <a:schemeClr val="tx1"/>
                          </a:solidFill>
                          <a:latin typeface="+mn-lt"/>
                          <a:ea typeface="+mn-ea"/>
                          <a:cs typeface="+mn-cs"/>
                        </a:rPr>
                        <a:t>A-</a:t>
                      </a:r>
                      <a:endParaRPr lang="zh-CN" altLang="en-US" sz="2400" b="0" kern="1200" dirty="0">
                        <a:solidFill>
                          <a:schemeClr val="tx1"/>
                        </a:solidFill>
                        <a:latin typeface="+mn-lt"/>
                        <a:ea typeface="+mn-ea"/>
                        <a:cs typeface="+mn-cs"/>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r>
                        <a:rPr lang="zh-CN" altLang="en-US" sz="1600" dirty="0"/>
                        <a:t>学科</a:t>
                      </a:r>
                      <a:endParaRPr lang="zh-CN" altLang="en-US" sz="1600" b="0" dirty="0">
                        <a:latin typeface="+mn-ea"/>
                        <a:ea typeface="+mn-ea"/>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r>
                        <a:rPr lang="zh-CN" altLang="en-US" sz="1600" dirty="0"/>
                        <a:t>分数</a:t>
                      </a:r>
                      <a:endParaRPr lang="zh-CN" altLang="en-US" sz="1600" b="0" dirty="0">
                        <a:latin typeface="+mn-ea"/>
                        <a:ea typeface="+mn-ea"/>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 xmlns:a16="http://schemas.microsoft.com/office/drawing/2014/main" val="1465363797"/>
                  </a:ext>
                </a:extLst>
              </a:tr>
              <a:tr h="337314">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extLst>
                  <a:ext uri="{0D108BD9-81ED-4DB2-BD59-A6C34878D82A}">
                    <a16:rowId xmlns="" xmlns:a16="http://schemas.microsoft.com/office/drawing/2014/main" val="4150092372"/>
                  </a:ext>
                </a:extLst>
              </a:tr>
              <a:tr h="337314">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 xmlns:a16="http://schemas.microsoft.com/office/drawing/2014/main" val="2364856191"/>
                  </a:ext>
                </a:extLst>
              </a:tr>
              <a:tr h="337314">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extLst>
                  <a:ext uri="{0D108BD9-81ED-4DB2-BD59-A6C34878D82A}">
                    <a16:rowId xmlns="" xmlns:a16="http://schemas.microsoft.com/office/drawing/2014/main" val="3899463515"/>
                  </a:ext>
                </a:extLst>
              </a:tr>
              <a:tr h="337314">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 xmlns:a16="http://schemas.microsoft.com/office/drawing/2014/main" val="1376226049"/>
                  </a:ext>
                </a:extLst>
              </a:tr>
              <a:tr h="337314">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vMerge="1">
                  <a:txBody>
                    <a:bodyPr/>
                    <a:lstStyle/>
                    <a:p>
                      <a:endParaRPr lang="en-US" altLang="zh-CN"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extLst>
                  <a:ext uri="{0D108BD9-81ED-4DB2-BD59-A6C34878D82A}">
                    <a16:rowId xmlns="" xmlns:a16="http://schemas.microsoft.com/office/drawing/2014/main" val="2857608003"/>
                  </a:ext>
                </a:extLst>
              </a:tr>
              <a:tr h="337314">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vMerge="1">
                  <a:txBody>
                    <a:bodyPr/>
                    <a:lstStyle/>
                    <a:p>
                      <a:endParaRPr lang="en-US" altLang="zh-CN"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 xmlns:a16="http://schemas.microsoft.com/office/drawing/2014/main" val="1934528113"/>
                  </a:ext>
                </a:extLst>
              </a:tr>
              <a:tr h="337314">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vMerge="1">
                  <a:txBody>
                    <a:bodyPr/>
                    <a:lstStyle/>
                    <a:p>
                      <a:endParaRPr lang="en-US" altLang="zh-CN"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alpha val="20000"/>
                      </a:schemeClr>
                    </a:solidFill>
                  </a:tcPr>
                </a:tc>
                <a:extLst>
                  <a:ext uri="{0D108BD9-81ED-4DB2-BD59-A6C34878D82A}">
                    <a16:rowId xmlns="" xmlns:a16="http://schemas.microsoft.com/office/drawing/2014/main" val="3539183978"/>
                  </a:ext>
                </a:extLst>
              </a:tr>
              <a:tr h="304969">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vMerge="1">
                  <a:txBody>
                    <a:bodyPr/>
                    <a:lstStyle/>
                    <a:p>
                      <a:endParaRPr lang="en-US" altLang="zh-CN" sz="1600" b="0" dirty="0">
                        <a:latin typeface="+mn-ea"/>
                        <a:ea typeface="+mn-ea"/>
                      </a:endParaRPr>
                    </a:p>
                  </a:txBody>
                  <a:tcPr/>
                </a:tc>
                <a:tc>
                  <a:txBody>
                    <a:bodyPr/>
                    <a:lstStyle/>
                    <a:p>
                      <a:endParaRPr lang="zh-CN" altLang="en-US" sz="1600" b="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vMerge="1">
                  <a:txBody>
                    <a:bodyPr/>
                    <a:lstStyle/>
                    <a:p>
                      <a:endParaRPr lang="zh-CN" altLang="en-US" sz="1600" b="0" dirty="0">
                        <a:latin typeface="+mn-ea"/>
                        <a:ea typeface="+mn-ea"/>
                      </a:endParaRPr>
                    </a:p>
                  </a:txBody>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endParaRPr lang="zh-CN" altLang="en-US" sz="1600" b="0" dirty="0">
                        <a:latin typeface="+mn-ea"/>
                        <a:ea typeface="+mn-ea"/>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 xmlns:a16="http://schemas.microsoft.com/office/drawing/2014/main" val="4112709100"/>
                  </a:ext>
                </a:extLst>
              </a:tr>
            </a:tbl>
          </a:graphicData>
        </a:graphic>
      </p:graphicFrame>
      <p:grpSp>
        <p:nvGrpSpPr>
          <p:cNvPr id="7" name="组合 6">
            <a:extLst>
              <a:ext uri="{FF2B5EF4-FFF2-40B4-BE49-F238E27FC236}">
                <a16:creationId xmlns="" xmlns:a16="http://schemas.microsoft.com/office/drawing/2014/main" id="{FCA23238-E22E-4CCD-B039-A8823D944C0C}"/>
              </a:ext>
            </a:extLst>
          </p:cNvPr>
          <p:cNvGrpSpPr/>
          <p:nvPr/>
        </p:nvGrpSpPr>
        <p:grpSpPr>
          <a:xfrm>
            <a:off x="957207" y="1691370"/>
            <a:ext cx="7229587" cy="540854"/>
            <a:chOff x="957207" y="1691370"/>
            <a:chExt cx="7229587" cy="540854"/>
          </a:xfrm>
        </p:grpSpPr>
        <p:sp>
          <p:nvSpPr>
            <p:cNvPr id="15" name="矩形: 圆角 14">
              <a:extLst>
                <a:ext uri="{FF2B5EF4-FFF2-40B4-BE49-F238E27FC236}">
                  <a16:creationId xmlns="" xmlns:a16="http://schemas.microsoft.com/office/drawing/2014/main" id="{CE6CDD8C-EA11-4C99-9DB8-5A9E74DBCB5D}"/>
                </a:ext>
              </a:extLst>
            </p:cNvPr>
            <p:cNvSpPr/>
            <p:nvPr/>
          </p:nvSpPr>
          <p:spPr>
            <a:xfrm>
              <a:off x="957207" y="1691370"/>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16" name="矩形 15">
              <a:extLst>
                <a:ext uri="{FF2B5EF4-FFF2-40B4-BE49-F238E27FC236}">
                  <a16:creationId xmlns="" xmlns:a16="http://schemas.microsoft.com/office/drawing/2014/main" id="{9BAADCC9-5C6C-4235-9DF6-5F100798FCEA}"/>
                </a:ext>
              </a:extLst>
            </p:cNvPr>
            <p:cNvSpPr/>
            <p:nvPr/>
          </p:nvSpPr>
          <p:spPr>
            <a:xfrm>
              <a:off x="1952812" y="1789076"/>
              <a:ext cx="4083170"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大二（一、三）学年部分优秀学科成绩展示</a:t>
              </a:r>
              <a:endParaRPr lang="id-ID" altLang="zh-CN" sz="1600" dirty="0">
                <a:solidFill>
                  <a:schemeClr val="tx1">
                    <a:lumMod val="75000"/>
                    <a:lumOff val="25000"/>
                  </a:schemeClr>
                </a:solidFill>
                <a:latin typeface="+mn-ea"/>
                <a:sym typeface="+mn-lt"/>
              </a:endParaRPr>
            </a:p>
          </p:txBody>
        </p:sp>
        <p:sp>
          <p:nvSpPr>
            <p:cNvPr id="17" name="任意多边形: 形状 16">
              <a:extLst>
                <a:ext uri="{FF2B5EF4-FFF2-40B4-BE49-F238E27FC236}">
                  <a16:creationId xmlns="" xmlns:a16="http://schemas.microsoft.com/office/drawing/2014/main" id="{4C4D98D0-A491-436E-9870-082D27BC5DB0}"/>
                </a:ext>
              </a:extLst>
            </p:cNvPr>
            <p:cNvSpPr/>
            <p:nvPr/>
          </p:nvSpPr>
          <p:spPr>
            <a:xfrm>
              <a:off x="6934679" y="1691370"/>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Freeform 5">
              <a:extLst>
                <a:ext uri="{FF2B5EF4-FFF2-40B4-BE49-F238E27FC236}">
                  <a16:creationId xmlns="" xmlns:a16="http://schemas.microsoft.com/office/drawing/2014/main" id="{35BF5F98-2709-4FCB-94CB-B2AB90229EB2}"/>
                </a:ext>
              </a:extLst>
            </p:cNvPr>
            <p:cNvSpPr>
              <a:spLocks noEditPoints="1"/>
            </p:cNvSpPr>
            <p:nvPr/>
          </p:nvSpPr>
          <p:spPr bwMode="auto">
            <a:xfrm>
              <a:off x="7414686" y="1816409"/>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Tree>
    <p:extLst>
      <p:ext uri="{BB962C8B-B14F-4D97-AF65-F5344CB8AC3E}">
        <p14:creationId xmlns="" xmlns:p14="http://schemas.microsoft.com/office/powerpoint/2010/main" val="724282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 xmlns:a16="http://schemas.microsoft.com/office/drawing/2014/main" id="{BD429336-1206-4FE9-8793-0B25D89CC5AA}"/>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84E1A7FD-4D17-434D-92CE-52538708B957}"/>
              </a:ext>
            </a:extLst>
          </p:cNvPr>
          <p:cNvSpPr>
            <a:spLocks noGrp="1"/>
          </p:cNvSpPr>
          <p:nvPr>
            <p:ph type="body" sz="quarter" idx="10"/>
          </p:nvPr>
        </p:nvSpPr>
        <p:spPr/>
        <p:txBody>
          <a:bodyPr/>
          <a:lstStyle/>
          <a:p>
            <a:r>
              <a:rPr lang="zh-CN" altLang="en-US" dirty="0"/>
              <a:t>百分比</a:t>
            </a:r>
          </a:p>
        </p:txBody>
      </p:sp>
      <p:graphicFrame>
        <p:nvGraphicFramePr>
          <p:cNvPr id="34" name="图表 33">
            <a:extLst>
              <a:ext uri="{FF2B5EF4-FFF2-40B4-BE49-F238E27FC236}">
                <a16:creationId xmlns="" xmlns:a16="http://schemas.microsoft.com/office/drawing/2014/main" id="{5366C373-D8E2-43F3-AEB3-B5A49DA22FDC}"/>
              </a:ext>
            </a:extLst>
          </p:cNvPr>
          <p:cNvGraphicFramePr/>
          <p:nvPr>
            <p:extLst>
              <p:ext uri="{D42A27DB-BD31-4B8C-83A1-F6EECF244321}">
                <p14:modId xmlns="" xmlns:p14="http://schemas.microsoft.com/office/powerpoint/2010/main" val="1786570564"/>
              </p:ext>
            </p:extLst>
          </p:nvPr>
        </p:nvGraphicFramePr>
        <p:xfrm>
          <a:off x="496728" y="2385283"/>
          <a:ext cx="2147023" cy="202747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5" name="图表 34">
            <a:extLst>
              <a:ext uri="{FF2B5EF4-FFF2-40B4-BE49-F238E27FC236}">
                <a16:creationId xmlns="" xmlns:a16="http://schemas.microsoft.com/office/drawing/2014/main" id="{7C1F41A6-1482-43C3-8F18-D7B706C9E78D}"/>
              </a:ext>
            </a:extLst>
          </p:cNvPr>
          <p:cNvGraphicFramePr/>
          <p:nvPr>
            <p:extLst>
              <p:ext uri="{D42A27DB-BD31-4B8C-83A1-F6EECF244321}">
                <p14:modId xmlns="" xmlns:p14="http://schemas.microsoft.com/office/powerpoint/2010/main" val="4168789387"/>
              </p:ext>
            </p:extLst>
          </p:nvPr>
        </p:nvGraphicFramePr>
        <p:xfrm>
          <a:off x="3463034" y="2385283"/>
          <a:ext cx="2147023" cy="202747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图表 35">
            <a:extLst>
              <a:ext uri="{FF2B5EF4-FFF2-40B4-BE49-F238E27FC236}">
                <a16:creationId xmlns="" xmlns:a16="http://schemas.microsoft.com/office/drawing/2014/main" id="{38B8D04A-23F4-45AC-9762-28C369A0E563}"/>
              </a:ext>
            </a:extLst>
          </p:cNvPr>
          <p:cNvGraphicFramePr/>
          <p:nvPr>
            <p:extLst>
              <p:ext uri="{D42A27DB-BD31-4B8C-83A1-F6EECF244321}">
                <p14:modId xmlns="" xmlns:p14="http://schemas.microsoft.com/office/powerpoint/2010/main" val="2565197741"/>
              </p:ext>
            </p:extLst>
          </p:nvPr>
        </p:nvGraphicFramePr>
        <p:xfrm>
          <a:off x="6500249" y="2385283"/>
          <a:ext cx="2147023" cy="2027473"/>
        </p:xfrm>
        <a:graphic>
          <a:graphicData uri="http://schemas.openxmlformats.org/drawingml/2006/chart">
            <c:chart xmlns:c="http://schemas.openxmlformats.org/drawingml/2006/chart" xmlns:r="http://schemas.openxmlformats.org/officeDocument/2006/relationships" r:id="rId5"/>
          </a:graphicData>
        </a:graphic>
      </p:graphicFrame>
      <p:grpSp>
        <p:nvGrpSpPr>
          <p:cNvPr id="38" name="组合 37">
            <a:extLst>
              <a:ext uri="{FF2B5EF4-FFF2-40B4-BE49-F238E27FC236}">
                <a16:creationId xmlns="" xmlns:a16="http://schemas.microsoft.com/office/drawing/2014/main" id="{4B263D0B-352D-4362-BDEF-AA264AE820A3}"/>
              </a:ext>
            </a:extLst>
          </p:cNvPr>
          <p:cNvGrpSpPr/>
          <p:nvPr/>
        </p:nvGrpSpPr>
        <p:grpSpPr>
          <a:xfrm>
            <a:off x="2397191" y="3306366"/>
            <a:ext cx="588473" cy="185304"/>
            <a:chOff x="3214502" y="3268382"/>
            <a:chExt cx="588473" cy="185304"/>
          </a:xfrm>
        </p:grpSpPr>
        <p:sp>
          <p:nvSpPr>
            <p:cNvPr id="41" name="椭圆 40">
              <a:extLst>
                <a:ext uri="{FF2B5EF4-FFF2-40B4-BE49-F238E27FC236}">
                  <a16:creationId xmlns="" xmlns:a16="http://schemas.microsoft.com/office/drawing/2014/main" id="{7EB3DAE8-6751-4180-9E15-64C09DF6A18D}"/>
                </a:ext>
              </a:extLst>
            </p:cNvPr>
            <p:cNvSpPr/>
            <p:nvPr/>
          </p:nvSpPr>
          <p:spPr>
            <a:xfrm>
              <a:off x="3395178" y="3324534"/>
              <a:ext cx="73001" cy="73001"/>
            </a:xfrm>
            <a:prstGeom prst="ellips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椭圆 41">
              <a:extLst>
                <a:ext uri="{FF2B5EF4-FFF2-40B4-BE49-F238E27FC236}">
                  <a16:creationId xmlns="" xmlns:a16="http://schemas.microsoft.com/office/drawing/2014/main" id="{33D1DBD8-F476-4FB1-8E13-38F6418C8E54}"/>
                </a:ext>
              </a:extLst>
            </p:cNvPr>
            <p:cNvSpPr/>
            <p:nvPr/>
          </p:nvSpPr>
          <p:spPr>
            <a:xfrm>
              <a:off x="3575852" y="3324534"/>
              <a:ext cx="73001" cy="73001"/>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43" name="直接连接符 42">
              <a:extLst>
                <a:ext uri="{FF2B5EF4-FFF2-40B4-BE49-F238E27FC236}">
                  <a16:creationId xmlns="" xmlns:a16="http://schemas.microsoft.com/office/drawing/2014/main" id="{279E4152-1CBF-48BA-B203-739A84C4048A}"/>
                </a:ext>
              </a:extLst>
            </p:cNvPr>
            <p:cNvCxnSpPr/>
            <p:nvPr/>
          </p:nvCxnSpPr>
          <p:spPr>
            <a:xfrm>
              <a:off x="3710078" y="3268382"/>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 xmlns:a16="http://schemas.microsoft.com/office/drawing/2014/main" id="{7F7865EE-8CF4-4982-8A15-96715BC45A61}"/>
                </a:ext>
              </a:extLst>
            </p:cNvPr>
            <p:cNvCxnSpPr/>
            <p:nvPr/>
          </p:nvCxnSpPr>
          <p:spPr>
            <a:xfrm flipV="1">
              <a:off x="3710323" y="3361034"/>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5" name="椭圆 44">
              <a:extLst>
                <a:ext uri="{FF2B5EF4-FFF2-40B4-BE49-F238E27FC236}">
                  <a16:creationId xmlns="" xmlns:a16="http://schemas.microsoft.com/office/drawing/2014/main" id="{40973A68-58F2-44E3-940F-7773DF144DE1}"/>
                </a:ext>
              </a:extLst>
            </p:cNvPr>
            <p:cNvSpPr/>
            <p:nvPr/>
          </p:nvSpPr>
          <p:spPr>
            <a:xfrm>
              <a:off x="3214502" y="3324534"/>
              <a:ext cx="73001" cy="73001"/>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46" name="组合 45">
            <a:extLst>
              <a:ext uri="{FF2B5EF4-FFF2-40B4-BE49-F238E27FC236}">
                <a16:creationId xmlns="" xmlns:a16="http://schemas.microsoft.com/office/drawing/2014/main" id="{5AD32049-B07E-4D06-9021-F13AC51AAEEA}"/>
              </a:ext>
            </a:extLst>
          </p:cNvPr>
          <p:cNvGrpSpPr/>
          <p:nvPr/>
        </p:nvGrpSpPr>
        <p:grpSpPr>
          <a:xfrm>
            <a:off x="6042524" y="3306366"/>
            <a:ext cx="588473" cy="185304"/>
            <a:chOff x="3214502" y="3268382"/>
            <a:chExt cx="588473" cy="185304"/>
          </a:xfrm>
        </p:grpSpPr>
        <p:sp>
          <p:nvSpPr>
            <p:cNvPr id="47" name="椭圆 46">
              <a:extLst>
                <a:ext uri="{FF2B5EF4-FFF2-40B4-BE49-F238E27FC236}">
                  <a16:creationId xmlns="" xmlns:a16="http://schemas.microsoft.com/office/drawing/2014/main" id="{004479BF-16D5-4CCE-A0FA-D6FF9FA57557}"/>
                </a:ext>
              </a:extLst>
            </p:cNvPr>
            <p:cNvSpPr/>
            <p:nvPr/>
          </p:nvSpPr>
          <p:spPr>
            <a:xfrm>
              <a:off x="3395178" y="3324534"/>
              <a:ext cx="73001" cy="73001"/>
            </a:xfrm>
            <a:prstGeom prst="ellips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8" name="椭圆 47">
              <a:extLst>
                <a:ext uri="{FF2B5EF4-FFF2-40B4-BE49-F238E27FC236}">
                  <a16:creationId xmlns="" xmlns:a16="http://schemas.microsoft.com/office/drawing/2014/main" id="{64B12F3B-B907-4310-85EF-FCD49EF04709}"/>
                </a:ext>
              </a:extLst>
            </p:cNvPr>
            <p:cNvSpPr/>
            <p:nvPr/>
          </p:nvSpPr>
          <p:spPr>
            <a:xfrm>
              <a:off x="3575852" y="3324534"/>
              <a:ext cx="73001" cy="73001"/>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49" name="直接连接符 48">
              <a:extLst>
                <a:ext uri="{FF2B5EF4-FFF2-40B4-BE49-F238E27FC236}">
                  <a16:creationId xmlns="" xmlns:a16="http://schemas.microsoft.com/office/drawing/2014/main" id="{18EDA0AB-C460-4659-B577-D26104873A63}"/>
                </a:ext>
              </a:extLst>
            </p:cNvPr>
            <p:cNvCxnSpPr/>
            <p:nvPr/>
          </p:nvCxnSpPr>
          <p:spPr>
            <a:xfrm>
              <a:off x="3710078" y="3268382"/>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 xmlns:a16="http://schemas.microsoft.com/office/drawing/2014/main" id="{C19D8317-29E0-4550-860B-7851AC3DEB35}"/>
                </a:ext>
              </a:extLst>
            </p:cNvPr>
            <p:cNvCxnSpPr/>
            <p:nvPr/>
          </p:nvCxnSpPr>
          <p:spPr>
            <a:xfrm flipV="1">
              <a:off x="3710323" y="3361034"/>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1" name="椭圆 50">
              <a:extLst>
                <a:ext uri="{FF2B5EF4-FFF2-40B4-BE49-F238E27FC236}">
                  <a16:creationId xmlns="" xmlns:a16="http://schemas.microsoft.com/office/drawing/2014/main" id="{E26FA0F3-BCB7-416D-A390-C75CA79F5B4E}"/>
                </a:ext>
              </a:extLst>
            </p:cNvPr>
            <p:cNvSpPr/>
            <p:nvPr/>
          </p:nvSpPr>
          <p:spPr>
            <a:xfrm>
              <a:off x="3214502" y="3324534"/>
              <a:ext cx="73001" cy="73001"/>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52" name="矩形: 圆角 51">
            <a:extLst>
              <a:ext uri="{FF2B5EF4-FFF2-40B4-BE49-F238E27FC236}">
                <a16:creationId xmlns="" xmlns:a16="http://schemas.microsoft.com/office/drawing/2014/main" id="{72EE9A96-A906-4E5C-9B19-3B60BB468D81}"/>
              </a:ext>
            </a:extLst>
          </p:cNvPr>
          <p:cNvSpPr/>
          <p:nvPr/>
        </p:nvSpPr>
        <p:spPr>
          <a:xfrm>
            <a:off x="957207" y="1691370"/>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53" name="矩形 52">
            <a:extLst>
              <a:ext uri="{FF2B5EF4-FFF2-40B4-BE49-F238E27FC236}">
                <a16:creationId xmlns="" xmlns:a16="http://schemas.microsoft.com/office/drawing/2014/main" id="{F82230C3-0A42-41F8-8884-AF5EE705DB93}"/>
              </a:ext>
            </a:extLst>
          </p:cNvPr>
          <p:cNvSpPr/>
          <p:nvPr/>
        </p:nvSpPr>
        <p:spPr>
          <a:xfrm>
            <a:off x="1132073" y="1789076"/>
            <a:ext cx="5724644"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若要更改百分比，请点击图表，选择“编辑数据”进行编辑</a:t>
            </a:r>
            <a:endParaRPr lang="id-ID" altLang="zh-CN" sz="1600" dirty="0">
              <a:solidFill>
                <a:schemeClr val="tx1">
                  <a:lumMod val="75000"/>
                  <a:lumOff val="25000"/>
                </a:schemeClr>
              </a:solidFill>
              <a:latin typeface="+mn-ea"/>
              <a:sym typeface="+mn-lt"/>
            </a:endParaRPr>
          </a:p>
        </p:txBody>
      </p:sp>
      <p:sp>
        <p:nvSpPr>
          <p:cNvPr id="54" name="任意多边形: 形状 53">
            <a:extLst>
              <a:ext uri="{FF2B5EF4-FFF2-40B4-BE49-F238E27FC236}">
                <a16:creationId xmlns="" xmlns:a16="http://schemas.microsoft.com/office/drawing/2014/main" id="{7C6CEFD6-EBF3-415A-A622-381B7027A090}"/>
              </a:ext>
            </a:extLst>
          </p:cNvPr>
          <p:cNvSpPr/>
          <p:nvPr/>
        </p:nvSpPr>
        <p:spPr>
          <a:xfrm>
            <a:off x="6934679" y="1691370"/>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 name="Freeform 5">
            <a:extLst>
              <a:ext uri="{FF2B5EF4-FFF2-40B4-BE49-F238E27FC236}">
                <a16:creationId xmlns="" xmlns:a16="http://schemas.microsoft.com/office/drawing/2014/main" id="{3060488B-E8B0-4E25-AE96-42D520EAD064}"/>
              </a:ext>
            </a:extLst>
          </p:cNvPr>
          <p:cNvSpPr>
            <a:spLocks noEditPoints="1"/>
          </p:cNvSpPr>
          <p:nvPr/>
        </p:nvSpPr>
        <p:spPr bwMode="auto">
          <a:xfrm>
            <a:off x="7414686" y="1816409"/>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56" name="矩形 55">
            <a:extLst>
              <a:ext uri="{FF2B5EF4-FFF2-40B4-BE49-F238E27FC236}">
                <a16:creationId xmlns="" xmlns:a16="http://schemas.microsoft.com/office/drawing/2014/main" id="{06DCB619-E2B2-4682-A53D-6971265552A4}"/>
              </a:ext>
            </a:extLst>
          </p:cNvPr>
          <p:cNvSpPr/>
          <p:nvPr/>
        </p:nvSpPr>
        <p:spPr>
          <a:xfrm>
            <a:off x="3428814" y="5013289"/>
            <a:ext cx="2286372" cy="953723"/>
          </a:xfrm>
          <a:prstGeom prst="rect">
            <a:avLst/>
          </a:prstGeom>
        </p:spPr>
        <p:txBody>
          <a:bodyPr wrap="square">
            <a:spAutoFit/>
          </a:bodyPr>
          <a:lstStyle/>
          <a:p>
            <a:pPr algn="ctr">
              <a:lnSpc>
                <a:spcPct val="120000"/>
              </a:lnSpc>
            </a:pPr>
            <a:r>
              <a:rPr lang="zh-CN" altLang="en-US" sz="1600" dirty="0">
                <a:solidFill>
                  <a:schemeClr val="tx1">
                    <a:lumMod val="75000"/>
                    <a:lumOff val="25000"/>
                  </a:schemeClr>
                </a:solidFill>
                <a:latin typeface="+mn-ea"/>
              </a:rPr>
              <a:t>请输入文本请输入文本请输入文本请输入文本请输入文本</a:t>
            </a:r>
            <a:endParaRPr lang="en-US" altLang="zh-CN" sz="1600" dirty="0">
              <a:solidFill>
                <a:schemeClr val="tx1">
                  <a:lumMod val="75000"/>
                  <a:lumOff val="25000"/>
                </a:schemeClr>
              </a:solidFill>
              <a:latin typeface="+mn-ea"/>
            </a:endParaRPr>
          </a:p>
        </p:txBody>
      </p:sp>
      <p:sp>
        <p:nvSpPr>
          <p:cNvPr id="57" name="矩形 56">
            <a:extLst>
              <a:ext uri="{FF2B5EF4-FFF2-40B4-BE49-F238E27FC236}">
                <a16:creationId xmlns="" xmlns:a16="http://schemas.microsoft.com/office/drawing/2014/main" id="{6090053B-A6EB-48A9-8C9B-E477909169C7}"/>
              </a:ext>
            </a:extLst>
          </p:cNvPr>
          <p:cNvSpPr/>
          <p:nvPr/>
        </p:nvSpPr>
        <p:spPr>
          <a:xfrm>
            <a:off x="3901034" y="4412756"/>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58" name="直接连接符 57">
            <a:extLst>
              <a:ext uri="{FF2B5EF4-FFF2-40B4-BE49-F238E27FC236}">
                <a16:creationId xmlns="" xmlns:a16="http://schemas.microsoft.com/office/drawing/2014/main" id="{66D16410-DD45-44D9-AC1E-CA8B5A6C463E}"/>
              </a:ext>
            </a:extLst>
          </p:cNvPr>
          <p:cNvCxnSpPr/>
          <p:nvPr/>
        </p:nvCxnSpPr>
        <p:spPr>
          <a:xfrm>
            <a:off x="4250320" y="4862238"/>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9" name="矩形 58">
            <a:extLst>
              <a:ext uri="{FF2B5EF4-FFF2-40B4-BE49-F238E27FC236}">
                <a16:creationId xmlns="" xmlns:a16="http://schemas.microsoft.com/office/drawing/2014/main" id="{1958F259-7276-4546-9CD8-EE09A09CE2B7}"/>
              </a:ext>
            </a:extLst>
          </p:cNvPr>
          <p:cNvSpPr/>
          <p:nvPr/>
        </p:nvSpPr>
        <p:spPr>
          <a:xfrm>
            <a:off x="416202" y="5013288"/>
            <a:ext cx="2286372" cy="987578"/>
          </a:xfrm>
          <a:prstGeom prst="rect">
            <a:avLst/>
          </a:prstGeom>
        </p:spPr>
        <p:txBody>
          <a:bodyPr wrap="square">
            <a:spAutoFit/>
          </a:bodyPr>
          <a:lstStyle/>
          <a:p>
            <a:pPr algn="ctr">
              <a:lnSpc>
                <a:spcPct val="125000"/>
              </a:lnSpc>
            </a:pPr>
            <a:r>
              <a:rPr lang="zh-CN" altLang="en-US" sz="1600" dirty="0">
                <a:solidFill>
                  <a:schemeClr val="tx1">
                    <a:lumMod val="75000"/>
                    <a:lumOff val="25000"/>
                  </a:schemeClr>
                </a:solidFill>
                <a:latin typeface="+mn-ea"/>
              </a:rPr>
              <a:t>请输入文本请输入文本请输入文本请输入文本请输入文本</a:t>
            </a:r>
            <a:endParaRPr lang="en-US" altLang="zh-CN" sz="1600" dirty="0">
              <a:solidFill>
                <a:schemeClr val="tx1">
                  <a:lumMod val="75000"/>
                  <a:lumOff val="25000"/>
                </a:schemeClr>
              </a:solidFill>
              <a:latin typeface="+mn-ea"/>
            </a:endParaRPr>
          </a:p>
        </p:txBody>
      </p:sp>
      <p:sp>
        <p:nvSpPr>
          <p:cNvPr id="60" name="矩形 59">
            <a:extLst>
              <a:ext uri="{FF2B5EF4-FFF2-40B4-BE49-F238E27FC236}">
                <a16:creationId xmlns="" xmlns:a16="http://schemas.microsoft.com/office/drawing/2014/main" id="{890066B8-221C-45E2-B858-1B4153A2B989}"/>
              </a:ext>
            </a:extLst>
          </p:cNvPr>
          <p:cNvSpPr/>
          <p:nvPr/>
        </p:nvSpPr>
        <p:spPr>
          <a:xfrm>
            <a:off x="888422" y="4412756"/>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61" name="直接连接符 60">
            <a:extLst>
              <a:ext uri="{FF2B5EF4-FFF2-40B4-BE49-F238E27FC236}">
                <a16:creationId xmlns="" xmlns:a16="http://schemas.microsoft.com/office/drawing/2014/main" id="{E16A6AB1-3A1F-4EC2-B701-484A76050DC3}"/>
              </a:ext>
            </a:extLst>
          </p:cNvPr>
          <p:cNvCxnSpPr/>
          <p:nvPr/>
        </p:nvCxnSpPr>
        <p:spPr>
          <a:xfrm>
            <a:off x="1237708" y="4862238"/>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2" name="矩形 61">
            <a:extLst>
              <a:ext uri="{FF2B5EF4-FFF2-40B4-BE49-F238E27FC236}">
                <a16:creationId xmlns="" xmlns:a16="http://schemas.microsoft.com/office/drawing/2014/main" id="{FF77D1DB-407E-48D9-B2BD-7FA0D427D5AE}"/>
              </a:ext>
            </a:extLst>
          </p:cNvPr>
          <p:cNvSpPr/>
          <p:nvPr/>
        </p:nvSpPr>
        <p:spPr>
          <a:xfrm>
            <a:off x="6441426" y="5013289"/>
            <a:ext cx="2286372" cy="953723"/>
          </a:xfrm>
          <a:prstGeom prst="rect">
            <a:avLst/>
          </a:prstGeom>
        </p:spPr>
        <p:txBody>
          <a:bodyPr wrap="square">
            <a:spAutoFit/>
          </a:bodyPr>
          <a:lstStyle/>
          <a:p>
            <a:pPr algn="ctr">
              <a:lnSpc>
                <a:spcPct val="120000"/>
              </a:lnSpc>
            </a:pPr>
            <a:r>
              <a:rPr lang="zh-CN" altLang="en-US" sz="1600" dirty="0">
                <a:solidFill>
                  <a:schemeClr val="tx1">
                    <a:lumMod val="75000"/>
                    <a:lumOff val="25000"/>
                  </a:schemeClr>
                </a:solidFill>
                <a:latin typeface="+mn-ea"/>
              </a:rPr>
              <a:t>请输入文本请输入文本请输入文本请输入文本请输入文本</a:t>
            </a:r>
            <a:endParaRPr lang="en-US" altLang="zh-CN" sz="1600" dirty="0">
              <a:solidFill>
                <a:schemeClr val="tx1">
                  <a:lumMod val="75000"/>
                  <a:lumOff val="25000"/>
                </a:schemeClr>
              </a:solidFill>
              <a:latin typeface="+mn-ea"/>
            </a:endParaRPr>
          </a:p>
        </p:txBody>
      </p:sp>
      <p:sp>
        <p:nvSpPr>
          <p:cNvPr id="63" name="矩形 62">
            <a:extLst>
              <a:ext uri="{FF2B5EF4-FFF2-40B4-BE49-F238E27FC236}">
                <a16:creationId xmlns="" xmlns:a16="http://schemas.microsoft.com/office/drawing/2014/main" id="{58708E2F-F9C2-4EBA-AB1F-D2028B128BD7}"/>
              </a:ext>
            </a:extLst>
          </p:cNvPr>
          <p:cNvSpPr/>
          <p:nvPr/>
        </p:nvSpPr>
        <p:spPr>
          <a:xfrm>
            <a:off x="6913646" y="4412756"/>
            <a:ext cx="1338828" cy="396583"/>
          </a:xfrm>
          <a:prstGeom prst="rect">
            <a:avLst/>
          </a:prstGeom>
        </p:spPr>
        <p:txBody>
          <a:bodyPr wrap="none">
            <a:spAutoFit/>
          </a:bodyPr>
          <a:lstStyle/>
          <a:p>
            <a:pPr algn="ctr">
              <a:lnSpc>
                <a:spcPct val="120000"/>
              </a:lnSpc>
              <a:spcBef>
                <a:spcPts val="300"/>
              </a:spcBef>
            </a:pPr>
            <a:r>
              <a:rPr lang="zh-CN" altLang="en-US" b="1" dirty="0">
                <a:solidFill>
                  <a:schemeClr val="tx1">
                    <a:lumMod val="85000"/>
                    <a:lumOff val="15000"/>
                  </a:schemeClr>
                </a:solidFill>
                <a:latin typeface="+mj-ea"/>
                <a:ea typeface="+mj-ea"/>
              </a:rPr>
              <a:t>请输入标题</a:t>
            </a:r>
            <a:endParaRPr lang="en-US" altLang="zh-CN" b="1" dirty="0">
              <a:solidFill>
                <a:schemeClr val="tx1">
                  <a:lumMod val="85000"/>
                  <a:lumOff val="15000"/>
                </a:schemeClr>
              </a:solidFill>
              <a:latin typeface="+mj-ea"/>
              <a:ea typeface="+mj-ea"/>
            </a:endParaRPr>
          </a:p>
        </p:txBody>
      </p:sp>
      <p:cxnSp>
        <p:nvCxnSpPr>
          <p:cNvPr id="64" name="直接连接符 63">
            <a:extLst>
              <a:ext uri="{FF2B5EF4-FFF2-40B4-BE49-F238E27FC236}">
                <a16:creationId xmlns="" xmlns:a16="http://schemas.microsoft.com/office/drawing/2014/main" id="{A45C622E-97A5-4DDF-89E2-0A8A27D3530D}"/>
              </a:ext>
            </a:extLst>
          </p:cNvPr>
          <p:cNvCxnSpPr/>
          <p:nvPr/>
        </p:nvCxnSpPr>
        <p:spPr>
          <a:xfrm>
            <a:off x="7262932" y="4862238"/>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0043461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6">
            <a:extLst>
              <a:ext uri="{FF2B5EF4-FFF2-40B4-BE49-F238E27FC236}">
                <a16:creationId xmlns="" xmlns:a16="http://schemas.microsoft.com/office/drawing/2014/main" id="{54B427F9-EF7B-4902-A890-33F71FB6020F}"/>
              </a:ext>
            </a:extLst>
          </p:cNvPr>
          <p:cNvSpPr/>
          <p:nvPr/>
        </p:nvSpPr>
        <p:spPr>
          <a:xfrm>
            <a:off x="524742" y="917301"/>
            <a:ext cx="8094518" cy="5258647"/>
          </a:xfrm>
          <a:prstGeom prst="roundRect">
            <a:avLst>
              <a:gd name="adj" fmla="val 1603"/>
            </a:avLst>
          </a:prstGeom>
          <a:solidFill>
            <a:schemeClr val="bg1"/>
          </a:solidFill>
          <a:ln>
            <a:noFill/>
          </a:ln>
          <a:effectLst>
            <a:outerShdw blurRad="190500" dist="50800" dir="5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15" name="Group 30">
            <a:extLst>
              <a:ext uri="{FF2B5EF4-FFF2-40B4-BE49-F238E27FC236}">
                <a16:creationId xmlns="" xmlns:a16="http://schemas.microsoft.com/office/drawing/2014/main" id="{441E7F42-4D4F-4F3B-B66B-8DF74FB2CE43}"/>
              </a:ext>
            </a:extLst>
          </p:cNvPr>
          <p:cNvGrpSpPr/>
          <p:nvPr/>
        </p:nvGrpSpPr>
        <p:grpSpPr>
          <a:xfrm>
            <a:off x="774123" y="1144154"/>
            <a:ext cx="321383" cy="68940"/>
            <a:chOff x="5029326" y="6035040"/>
            <a:chExt cx="983702" cy="211015"/>
          </a:xfrm>
        </p:grpSpPr>
        <p:sp>
          <p:nvSpPr>
            <p:cNvPr id="16" name="Oval 31">
              <a:extLst>
                <a:ext uri="{FF2B5EF4-FFF2-40B4-BE49-F238E27FC236}">
                  <a16:creationId xmlns="" xmlns:a16="http://schemas.microsoft.com/office/drawing/2014/main" id="{2FDCA16D-62EF-46A9-AE8A-D4041B7F244D}"/>
                </a:ext>
              </a:extLst>
            </p:cNvPr>
            <p:cNvSpPr/>
            <p:nvPr/>
          </p:nvSpPr>
          <p:spPr>
            <a:xfrm>
              <a:off x="5029326" y="6035040"/>
              <a:ext cx="211015" cy="2110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17" name="Oval 32">
              <a:extLst>
                <a:ext uri="{FF2B5EF4-FFF2-40B4-BE49-F238E27FC236}">
                  <a16:creationId xmlns="" xmlns:a16="http://schemas.microsoft.com/office/drawing/2014/main" id="{54E5791E-FEFC-4F5D-9278-4157AFB988BB}"/>
                </a:ext>
              </a:extLst>
            </p:cNvPr>
            <p:cNvSpPr/>
            <p:nvPr/>
          </p:nvSpPr>
          <p:spPr>
            <a:xfrm>
              <a:off x="5413042" y="6035040"/>
              <a:ext cx="211015" cy="21101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19" name="Oval 33">
              <a:extLst>
                <a:ext uri="{FF2B5EF4-FFF2-40B4-BE49-F238E27FC236}">
                  <a16:creationId xmlns="" xmlns:a16="http://schemas.microsoft.com/office/drawing/2014/main" id="{D90F3678-73AA-40F1-ADC0-627F134EA324}"/>
                </a:ext>
              </a:extLst>
            </p:cNvPr>
            <p:cNvSpPr/>
            <p:nvPr/>
          </p:nvSpPr>
          <p:spPr>
            <a:xfrm>
              <a:off x="5802013" y="6035040"/>
              <a:ext cx="211015" cy="21101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grpSp>
      <p:cxnSp>
        <p:nvCxnSpPr>
          <p:cNvPr id="20" name="直接连接符 19">
            <a:extLst>
              <a:ext uri="{FF2B5EF4-FFF2-40B4-BE49-F238E27FC236}">
                <a16:creationId xmlns="" xmlns:a16="http://schemas.microsoft.com/office/drawing/2014/main" id="{A906C875-1189-4E90-8470-789E075460CB}"/>
              </a:ext>
            </a:extLst>
          </p:cNvPr>
          <p:cNvCxnSpPr>
            <a:cxnSpLocks/>
          </p:cNvCxnSpPr>
          <p:nvPr/>
        </p:nvCxnSpPr>
        <p:spPr>
          <a:xfrm>
            <a:off x="774123" y="1339277"/>
            <a:ext cx="7595755" cy="0"/>
          </a:xfrm>
          <a:prstGeom prst="line">
            <a:avLst/>
          </a:prstGeom>
          <a:ln>
            <a:gradFill flip="none" rotWithShape="1">
              <a:gsLst>
                <a:gs pos="100000">
                  <a:schemeClr val="accent1">
                    <a:lumMod val="20000"/>
                    <a:lumOff val="80000"/>
                    <a:alpha val="20000"/>
                  </a:schemeClr>
                </a:gs>
                <a:gs pos="50000">
                  <a:schemeClr val="accent1">
                    <a:lumMod val="20000"/>
                    <a:lumOff val="80000"/>
                  </a:schemeClr>
                </a:gs>
                <a:gs pos="0">
                  <a:schemeClr val="accent1">
                    <a:lumMod val="20000"/>
                    <a:lumOff val="80000"/>
                    <a:alpha val="2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 xmlns:a16="http://schemas.microsoft.com/office/drawing/2014/main" id="{2FEE757C-4281-459D-A9B1-C54A3355FAA2}"/>
              </a:ext>
            </a:extLst>
          </p:cNvPr>
          <p:cNvSpPr/>
          <p:nvPr/>
        </p:nvSpPr>
        <p:spPr>
          <a:xfrm>
            <a:off x="7810304" y="1080191"/>
            <a:ext cx="559574" cy="230832"/>
          </a:xfrm>
          <a:prstGeom prst="rect">
            <a:avLst/>
          </a:prstGeom>
        </p:spPr>
        <p:txBody>
          <a:bodyPr wrap="square" lIns="0" rIns="0">
            <a:spAutoFit/>
          </a:bodyPr>
          <a:lstStyle/>
          <a:p>
            <a:pPr algn="r"/>
            <a:r>
              <a:rPr lang="en-US" altLang="zh-CN" sz="900" kern="100" spc="225" dirty="0">
                <a:solidFill>
                  <a:schemeClr val="accent1">
                    <a:lumMod val="60000"/>
                    <a:lumOff val="40000"/>
                  </a:schemeClr>
                </a:solidFill>
                <a:ea typeface="微软雅黑"/>
                <a:cs typeface="Times New Roman" panose="02020603050405020304" pitchFamily="18" charset="0"/>
              </a:rPr>
              <a:t>BUCT</a:t>
            </a:r>
            <a:endParaRPr lang="zh-CN" altLang="en-US" sz="900" kern="100" spc="225" dirty="0">
              <a:solidFill>
                <a:schemeClr val="accent1">
                  <a:lumMod val="60000"/>
                  <a:lumOff val="40000"/>
                </a:schemeClr>
              </a:solidFill>
              <a:ea typeface="微软雅黑"/>
              <a:cs typeface="Times New Roman" panose="02020603050405020304" pitchFamily="18" charset="0"/>
            </a:endParaRPr>
          </a:p>
        </p:txBody>
      </p:sp>
      <p:pic>
        <p:nvPicPr>
          <p:cNvPr id="10" name="图片占位符 9">
            <a:extLst>
              <a:ext uri="{FF2B5EF4-FFF2-40B4-BE49-F238E27FC236}">
                <a16:creationId xmlns="" xmlns:a16="http://schemas.microsoft.com/office/drawing/2014/main" id="{9FBAC683-F68E-4141-855B-758DB83E4406}"/>
              </a:ext>
            </a:extLst>
          </p:cNvPr>
          <p:cNvPicPr>
            <a:picLocks noGrp="1" noChangeAspect="1"/>
          </p:cNvPicPr>
          <p:nvPr>
            <p:ph type="pic" sz="quarter" idx="11"/>
          </p:nvPr>
        </p:nvPicPr>
        <p:blipFill>
          <a:blip r:embed="rId3" cstate="print">
            <a:extLst>
              <a:ext uri="{28A0092B-C50C-407E-A947-70E740481C1C}">
                <a14:useLocalDpi xmlns="" xmlns:a14="http://schemas.microsoft.com/office/drawing/2010/main" val="0"/>
              </a:ext>
            </a:extLst>
          </a:blip>
          <a:srcRect t="12504" b="12504"/>
          <a:stretch>
            <a:fillRect/>
          </a:stretch>
        </p:blipFill>
        <p:spPr/>
      </p:pic>
      <p:pic>
        <p:nvPicPr>
          <p:cNvPr id="12" name="图片占位符 11">
            <a:extLst>
              <a:ext uri="{FF2B5EF4-FFF2-40B4-BE49-F238E27FC236}">
                <a16:creationId xmlns="" xmlns:a16="http://schemas.microsoft.com/office/drawing/2014/main" id="{65AB5D68-B5FC-4F70-8C15-80C6D01EE2F7}"/>
              </a:ext>
            </a:extLst>
          </p:cNvPr>
          <p:cNvPicPr>
            <a:picLocks noGrp="1" noChangeAspect="1"/>
          </p:cNvPicPr>
          <p:nvPr>
            <p:ph type="pic" sz="quarter" idx="12"/>
          </p:nvPr>
        </p:nvPicPr>
        <p:blipFill>
          <a:blip r:embed="rId4" cstate="print">
            <a:extLst>
              <a:ext uri="{28A0092B-C50C-407E-A947-70E740481C1C}">
                <a14:useLocalDpi xmlns="" xmlns:a14="http://schemas.microsoft.com/office/drawing/2010/main" val="0"/>
              </a:ext>
            </a:extLst>
          </a:blip>
          <a:srcRect t="12504" b="12504"/>
          <a:stretch>
            <a:fillRect/>
          </a:stretch>
        </p:blipFill>
        <p:spPr/>
      </p:pic>
      <p:pic>
        <p:nvPicPr>
          <p:cNvPr id="14" name="图片占位符 13">
            <a:extLst>
              <a:ext uri="{FF2B5EF4-FFF2-40B4-BE49-F238E27FC236}">
                <a16:creationId xmlns="" xmlns:a16="http://schemas.microsoft.com/office/drawing/2014/main" id="{F5DAB829-2E44-446A-86FA-FD0815145467}"/>
              </a:ext>
            </a:extLst>
          </p:cNvPr>
          <p:cNvPicPr>
            <a:picLocks noGrp="1" noChangeAspect="1"/>
          </p:cNvPicPr>
          <p:nvPr>
            <p:ph type="pic" sz="quarter" idx="13"/>
          </p:nvPr>
        </p:nvPicPr>
        <p:blipFill>
          <a:blip r:embed="rId5" cstate="print">
            <a:extLst>
              <a:ext uri="{28A0092B-C50C-407E-A947-70E740481C1C}">
                <a14:useLocalDpi xmlns="" xmlns:a14="http://schemas.microsoft.com/office/drawing/2010/main" val="0"/>
              </a:ext>
            </a:extLst>
          </a:blip>
          <a:srcRect t="7704" b="7704"/>
          <a:stretch>
            <a:fillRect/>
          </a:stretch>
        </p:blipFill>
        <p:spPr/>
      </p:pic>
      <p:pic>
        <p:nvPicPr>
          <p:cNvPr id="8" name="图片占位符 7">
            <a:extLst>
              <a:ext uri="{FF2B5EF4-FFF2-40B4-BE49-F238E27FC236}">
                <a16:creationId xmlns="" xmlns:a16="http://schemas.microsoft.com/office/drawing/2014/main" id="{FD654528-7F48-412B-A144-0F1132DAF8D9}"/>
              </a:ext>
            </a:extLst>
          </p:cNvPr>
          <p:cNvPicPr>
            <a:picLocks noGrp="1" noChangeAspect="1"/>
          </p:cNvPicPr>
          <p:nvPr>
            <p:ph type="pic" sz="quarter" idx="10"/>
          </p:nvPr>
        </p:nvPicPr>
        <p:blipFill>
          <a:blip r:embed="rId6" cstate="print">
            <a:extLst>
              <a:ext uri="{28A0092B-C50C-407E-A947-70E740481C1C}">
                <a14:useLocalDpi xmlns="" xmlns:a14="http://schemas.microsoft.com/office/drawing/2010/main" val="0"/>
              </a:ext>
            </a:extLst>
          </a:blip>
          <a:srcRect t="7810" b="7810"/>
          <a:stretch>
            <a:fillRect/>
          </a:stretch>
        </p:blipFill>
        <p:spPr/>
      </p:pic>
      <p:grpSp>
        <p:nvGrpSpPr>
          <p:cNvPr id="3" name="组合 2">
            <a:extLst>
              <a:ext uri="{FF2B5EF4-FFF2-40B4-BE49-F238E27FC236}">
                <a16:creationId xmlns="" xmlns:a16="http://schemas.microsoft.com/office/drawing/2014/main" id="{D939E640-3F94-4E3A-A6DE-E8358999AA18}"/>
              </a:ext>
            </a:extLst>
          </p:cNvPr>
          <p:cNvGrpSpPr/>
          <p:nvPr/>
        </p:nvGrpSpPr>
        <p:grpSpPr>
          <a:xfrm>
            <a:off x="3945376" y="3008479"/>
            <a:ext cx="1241722" cy="1239215"/>
            <a:chOff x="5342071" y="2975519"/>
            <a:chExt cx="1311043" cy="1308396"/>
          </a:xfrm>
        </p:grpSpPr>
        <p:sp>
          <p:nvSpPr>
            <p:cNvPr id="29" name="椭圆 5">
              <a:extLst>
                <a:ext uri="{FF2B5EF4-FFF2-40B4-BE49-F238E27FC236}">
                  <a16:creationId xmlns="" xmlns:a16="http://schemas.microsoft.com/office/drawing/2014/main" id="{FA8B826E-7725-4766-822B-5BA54403EC09}"/>
                </a:ext>
              </a:extLst>
            </p:cNvPr>
            <p:cNvSpPr/>
            <p:nvPr/>
          </p:nvSpPr>
          <p:spPr>
            <a:xfrm rot="6107700">
              <a:off x="5343395" y="2974195"/>
              <a:ext cx="1308396" cy="1311043"/>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 name="椭圆 5">
              <a:extLst>
                <a:ext uri="{FF2B5EF4-FFF2-40B4-BE49-F238E27FC236}">
                  <a16:creationId xmlns="" xmlns:a16="http://schemas.microsoft.com/office/drawing/2014/main" id="{22447504-2150-4A6A-B3AB-F2FD8D1A964E}"/>
                </a:ext>
              </a:extLst>
            </p:cNvPr>
            <p:cNvSpPr/>
            <p:nvPr/>
          </p:nvSpPr>
          <p:spPr>
            <a:xfrm>
              <a:off x="5381058" y="3004301"/>
              <a:ext cx="1248309" cy="1250834"/>
            </a:xfrm>
            <a:custGeom>
              <a:avLst/>
              <a:gdLst>
                <a:gd name="connsiteX0" fmla="*/ 0 w 1246909"/>
                <a:gd name="connsiteY0" fmla="*/ 623455 h 1246909"/>
                <a:gd name="connsiteX1" fmla="*/ 623455 w 1246909"/>
                <a:gd name="connsiteY1" fmla="*/ 0 h 1246909"/>
                <a:gd name="connsiteX2" fmla="*/ 1246910 w 1246909"/>
                <a:gd name="connsiteY2" fmla="*/ 623455 h 1246909"/>
                <a:gd name="connsiteX3" fmla="*/ 623455 w 1246909"/>
                <a:gd name="connsiteY3" fmla="*/ 1246910 h 1246909"/>
                <a:gd name="connsiteX4" fmla="*/ 0 w 1246909"/>
                <a:gd name="connsiteY4" fmla="*/ 623455 h 1246909"/>
                <a:gd name="connsiteX0" fmla="*/ 6845 w 1253755"/>
                <a:gd name="connsiteY0" fmla="*/ 667040 h 1290495"/>
                <a:gd name="connsiteX1" fmla="*/ 317706 w 1253755"/>
                <a:gd name="connsiteY1" fmla="*/ 120651 h 1290495"/>
                <a:gd name="connsiteX2" fmla="*/ 630300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53755"/>
                <a:gd name="connsiteY0" fmla="*/ 667040 h 1290495"/>
                <a:gd name="connsiteX1" fmla="*/ 317706 w 1253755"/>
                <a:gd name="connsiteY1" fmla="*/ 120651 h 1290495"/>
                <a:gd name="connsiteX2" fmla="*/ 716025 w 1253755"/>
                <a:gd name="connsiteY2" fmla="*/ 43585 h 1290495"/>
                <a:gd name="connsiteX3" fmla="*/ 1253755 w 1253755"/>
                <a:gd name="connsiteY3" fmla="*/ 667040 h 1290495"/>
                <a:gd name="connsiteX4" fmla="*/ 630300 w 1253755"/>
                <a:gd name="connsiteY4" fmla="*/ 1290495 h 1290495"/>
                <a:gd name="connsiteX5" fmla="*/ 6845 w 1253755"/>
                <a:gd name="connsiteY5" fmla="*/ 667040 h 1290495"/>
                <a:gd name="connsiteX0" fmla="*/ 6845 w 1265846"/>
                <a:gd name="connsiteY0" fmla="*/ 636446 h 1259901"/>
                <a:gd name="connsiteX1" fmla="*/ 317706 w 1265846"/>
                <a:gd name="connsiteY1" fmla="*/ 90057 h 1259901"/>
                <a:gd name="connsiteX2" fmla="*/ 716025 w 1265846"/>
                <a:gd name="connsiteY2" fmla="*/ 12991 h 1259901"/>
                <a:gd name="connsiteX3" fmla="*/ 1017794 w 1265846"/>
                <a:gd name="connsiteY3" fmla="*/ 223407 h 1259901"/>
                <a:gd name="connsiteX4" fmla="*/ 1253755 w 1265846"/>
                <a:gd name="connsiteY4" fmla="*/ 636446 h 1259901"/>
                <a:gd name="connsiteX5" fmla="*/ 630300 w 1265846"/>
                <a:gd name="connsiteY5" fmla="*/ 1259901 h 1259901"/>
                <a:gd name="connsiteX6" fmla="*/ 6845 w 1265846"/>
                <a:gd name="connsiteY6" fmla="*/ 636446 h 1259901"/>
                <a:gd name="connsiteX0" fmla="*/ 6845 w 1253906"/>
                <a:gd name="connsiteY0" fmla="*/ 636446 h 1269601"/>
                <a:gd name="connsiteX1" fmla="*/ 317706 w 1253906"/>
                <a:gd name="connsiteY1" fmla="*/ 90057 h 1269601"/>
                <a:gd name="connsiteX2" fmla="*/ 716025 w 1253906"/>
                <a:gd name="connsiteY2" fmla="*/ 12991 h 1269601"/>
                <a:gd name="connsiteX3" fmla="*/ 1017794 w 1253906"/>
                <a:gd name="connsiteY3" fmla="*/ 223407 h 1269601"/>
                <a:gd name="connsiteX4" fmla="*/ 1253755 w 1253906"/>
                <a:gd name="connsiteY4" fmla="*/ 636446 h 1269601"/>
                <a:gd name="connsiteX5" fmla="*/ 1046368 w 1253906"/>
                <a:gd name="connsiteY5" fmla="*/ 990170 h 1269601"/>
                <a:gd name="connsiteX6" fmla="*/ 630300 w 1253906"/>
                <a:gd name="connsiteY6" fmla="*/ 1259901 h 1269601"/>
                <a:gd name="connsiteX7" fmla="*/ 6845 w 1253906"/>
                <a:gd name="connsiteY7" fmla="*/ 636446 h 1269601"/>
                <a:gd name="connsiteX0" fmla="*/ 7445 w 1254506"/>
                <a:gd name="connsiteY0" fmla="*/ 636446 h 1259928"/>
                <a:gd name="connsiteX1" fmla="*/ 318306 w 1254506"/>
                <a:gd name="connsiteY1" fmla="*/ 90057 h 1259928"/>
                <a:gd name="connsiteX2" fmla="*/ 716625 w 1254506"/>
                <a:gd name="connsiteY2" fmla="*/ 12991 h 1259928"/>
                <a:gd name="connsiteX3" fmla="*/ 1018394 w 1254506"/>
                <a:gd name="connsiteY3" fmla="*/ 223407 h 1259928"/>
                <a:gd name="connsiteX4" fmla="*/ 1254355 w 1254506"/>
                <a:gd name="connsiteY4" fmla="*/ 636446 h 1259928"/>
                <a:gd name="connsiteX5" fmla="*/ 1046968 w 1254506"/>
                <a:gd name="connsiteY5" fmla="*/ 990170 h 1259928"/>
                <a:gd name="connsiteX6" fmla="*/ 630900 w 1254506"/>
                <a:gd name="connsiteY6" fmla="*/ 1259901 h 1259928"/>
                <a:gd name="connsiteX7" fmla="*/ 142093 w 1254506"/>
                <a:gd name="connsiteY7" fmla="*/ 1004457 h 1259928"/>
                <a:gd name="connsiteX8" fmla="*/ 7445 w 1254506"/>
                <a:gd name="connsiteY8" fmla="*/ 636446 h 1259928"/>
                <a:gd name="connsiteX0" fmla="*/ 7445 w 1254506"/>
                <a:gd name="connsiteY0" fmla="*/ 629247 h 1252729"/>
                <a:gd name="connsiteX1" fmla="*/ 103993 w 1254506"/>
                <a:gd name="connsiteY1" fmla="*/ 330508 h 1252729"/>
                <a:gd name="connsiteX2" fmla="*/ 318306 w 1254506"/>
                <a:gd name="connsiteY2" fmla="*/ 82858 h 1252729"/>
                <a:gd name="connsiteX3" fmla="*/ 716625 w 1254506"/>
                <a:gd name="connsiteY3" fmla="*/ 5792 h 1252729"/>
                <a:gd name="connsiteX4" fmla="*/ 1018394 w 1254506"/>
                <a:gd name="connsiteY4" fmla="*/ 216208 h 1252729"/>
                <a:gd name="connsiteX5" fmla="*/ 1254355 w 1254506"/>
                <a:gd name="connsiteY5" fmla="*/ 629247 h 1252729"/>
                <a:gd name="connsiteX6" fmla="*/ 1046968 w 1254506"/>
                <a:gd name="connsiteY6" fmla="*/ 982971 h 1252729"/>
                <a:gd name="connsiteX7" fmla="*/ 630900 w 1254506"/>
                <a:gd name="connsiteY7" fmla="*/ 1252702 h 1252729"/>
                <a:gd name="connsiteX8" fmla="*/ 142093 w 1254506"/>
                <a:gd name="connsiteY8" fmla="*/ 997258 h 1252729"/>
                <a:gd name="connsiteX9" fmla="*/ 7445 w 1254506"/>
                <a:gd name="connsiteY9" fmla="*/ 629247 h 1252729"/>
                <a:gd name="connsiteX0" fmla="*/ 7445 w 1255417"/>
                <a:gd name="connsiteY0" fmla="*/ 629247 h 1252729"/>
                <a:gd name="connsiteX1" fmla="*/ 103993 w 1255417"/>
                <a:gd name="connsiteY1" fmla="*/ 330508 h 1252729"/>
                <a:gd name="connsiteX2" fmla="*/ 318306 w 1255417"/>
                <a:gd name="connsiteY2" fmla="*/ 82858 h 1252729"/>
                <a:gd name="connsiteX3" fmla="*/ 716625 w 1255417"/>
                <a:gd name="connsiteY3" fmla="*/ 5792 h 1252729"/>
                <a:gd name="connsiteX4" fmla="*/ 1018394 w 1255417"/>
                <a:gd name="connsiteY4" fmla="*/ 216208 h 1252729"/>
                <a:gd name="connsiteX5" fmla="*/ 1123168 w 1255417"/>
                <a:gd name="connsiteY5" fmla="*/ 363846 h 1252729"/>
                <a:gd name="connsiteX6" fmla="*/ 1254355 w 1255417"/>
                <a:gd name="connsiteY6" fmla="*/ 629247 h 1252729"/>
                <a:gd name="connsiteX7" fmla="*/ 1046968 w 1255417"/>
                <a:gd name="connsiteY7" fmla="*/ 982971 h 1252729"/>
                <a:gd name="connsiteX8" fmla="*/ 630900 w 1255417"/>
                <a:gd name="connsiteY8" fmla="*/ 1252702 h 1252729"/>
                <a:gd name="connsiteX9" fmla="*/ 142093 w 1255417"/>
                <a:gd name="connsiteY9" fmla="*/ 997258 h 1252729"/>
                <a:gd name="connsiteX10" fmla="*/ 7445 w 1255417"/>
                <a:gd name="connsiteY10" fmla="*/ 629247 h 1252729"/>
                <a:gd name="connsiteX0" fmla="*/ 7445 w 1255417"/>
                <a:gd name="connsiteY0" fmla="*/ 629247 h 1255308"/>
                <a:gd name="connsiteX1" fmla="*/ 103993 w 1255417"/>
                <a:gd name="connsiteY1" fmla="*/ 330508 h 1255308"/>
                <a:gd name="connsiteX2" fmla="*/ 318306 w 1255417"/>
                <a:gd name="connsiteY2" fmla="*/ 82858 h 1255308"/>
                <a:gd name="connsiteX3" fmla="*/ 716625 w 1255417"/>
                <a:gd name="connsiteY3" fmla="*/ 5792 h 1255308"/>
                <a:gd name="connsiteX4" fmla="*/ 1018394 w 1255417"/>
                <a:gd name="connsiteY4" fmla="*/ 216208 h 1255308"/>
                <a:gd name="connsiteX5" fmla="*/ 1123168 w 1255417"/>
                <a:gd name="connsiteY5" fmla="*/ 363846 h 1255308"/>
                <a:gd name="connsiteX6" fmla="*/ 1254355 w 1255417"/>
                <a:gd name="connsiteY6" fmla="*/ 629247 h 1255308"/>
                <a:gd name="connsiteX7" fmla="*/ 1046968 w 1255417"/>
                <a:gd name="connsiteY7" fmla="*/ 982971 h 1255308"/>
                <a:gd name="connsiteX8" fmla="*/ 889805 w 1255417"/>
                <a:gd name="connsiteY8" fmla="*/ 1121083 h 1255308"/>
                <a:gd name="connsiteX9" fmla="*/ 630900 w 1255417"/>
                <a:gd name="connsiteY9" fmla="*/ 1252702 h 1255308"/>
                <a:gd name="connsiteX10" fmla="*/ 142093 w 1255417"/>
                <a:gd name="connsiteY10" fmla="*/ 997258 h 1255308"/>
                <a:gd name="connsiteX11" fmla="*/ 7445 w 1255417"/>
                <a:gd name="connsiteY11" fmla="*/ 629247 h 1255308"/>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046968 w 1255417"/>
                <a:gd name="connsiteY7" fmla="*/ 9829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42218 w 1255417"/>
                <a:gd name="connsiteY7" fmla="*/ 10210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2723"/>
                <a:gd name="connsiteX1" fmla="*/ 103993 w 1255417"/>
                <a:gd name="connsiteY1" fmla="*/ 330508 h 1252723"/>
                <a:gd name="connsiteX2" fmla="*/ 318306 w 1255417"/>
                <a:gd name="connsiteY2" fmla="*/ 82858 h 1252723"/>
                <a:gd name="connsiteX3" fmla="*/ 716625 w 1255417"/>
                <a:gd name="connsiteY3" fmla="*/ 5792 h 1252723"/>
                <a:gd name="connsiteX4" fmla="*/ 1018394 w 1255417"/>
                <a:gd name="connsiteY4" fmla="*/ 216208 h 1252723"/>
                <a:gd name="connsiteX5" fmla="*/ 1123168 w 1255417"/>
                <a:gd name="connsiteY5" fmla="*/ 363846 h 1252723"/>
                <a:gd name="connsiteX6" fmla="*/ 1254355 w 1255417"/>
                <a:gd name="connsiteY6" fmla="*/ 629247 h 1252723"/>
                <a:gd name="connsiteX7" fmla="*/ 1118405 w 1255417"/>
                <a:gd name="connsiteY7" fmla="*/ 944871 h 1252723"/>
                <a:gd name="connsiteX8" fmla="*/ 889805 w 1255417"/>
                <a:gd name="connsiteY8" fmla="*/ 1121083 h 1252723"/>
                <a:gd name="connsiteX9" fmla="*/ 630900 w 1255417"/>
                <a:gd name="connsiteY9" fmla="*/ 1252702 h 1252723"/>
                <a:gd name="connsiteX10" fmla="*/ 308780 w 1255417"/>
                <a:gd name="connsiteY10" fmla="*/ 1111557 h 1252723"/>
                <a:gd name="connsiteX11" fmla="*/ 142093 w 1255417"/>
                <a:gd name="connsiteY11" fmla="*/ 997258 h 1252723"/>
                <a:gd name="connsiteX12" fmla="*/ 7445 w 1255417"/>
                <a:gd name="connsiteY12" fmla="*/ 629247 h 1252723"/>
                <a:gd name="connsiteX0" fmla="*/ 7445 w 1255417"/>
                <a:gd name="connsiteY0" fmla="*/ 629247 h 1253281"/>
                <a:gd name="connsiteX1" fmla="*/ 103993 w 1255417"/>
                <a:gd name="connsiteY1" fmla="*/ 330508 h 1253281"/>
                <a:gd name="connsiteX2" fmla="*/ 318306 w 1255417"/>
                <a:gd name="connsiteY2" fmla="*/ 82858 h 1253281"/>
                <a:gd name="connsiteX3" fmla="*/ 716625 w 1255417"/>
                <a:gd name="connsiteY3" fmla="*/ 5792 h 1253281"/>
                <a:gd name="connsiteX4" fmla="*/ 1018394 w 1255417"/>
                <a:gd name="connsiteY4" fmla="*/ 216208 h 1253281"/>
                <a:gd name="connsiteX5" fmla="*/ 1123168 w 1255417"/>
                <a:gd name="connsiteY5" fmla="*/ 363846 h 1253281"/>
                <a:gd name="connsiteX6" fmla="*/ 1254355 w 1255417"/>
                <a:gd name="connsiteY6" fmla="*/ 629247 h 1253281"/>
                <a:gd name="connsiteX7" fmla="*/ 1118405 w 1255417"/>
                <a:gd name="connsiteY7" fmla="*/ 944871 h 1253281"/>
                <a:gd name="connsiteX8" fmla="*/ 937430 w 1255417"/>
                <a:gd name="connsiteY8" fmla="*/ 1154420 h 1253281"/>
                <a:gd name="connsiteX9" fmla="*/ 630900 w 1255417"/>
                <a:gd name="connsiteY9" fmla="*/ 1252702 h 1253281"/>
                <a:gd name="connsiteX10" fmla="*/ 308780 w 1255417"/>
                <a:gd name="connsiteY10" fmla="*/ 1111557 h 1253281"/>
                <a:gd name="connsiteX11" fmla="*/ 142093 w 1255417"/>
                <a:gd name="connsiteY11" fmla="*/ 997258 h 1253281"/>
                <a:gd name="connsiteX12" fmla="*/ 7445 w 1255417"/>
                <a:gd name="connsiteY12" fmla="*/ 629247 h 1253281"/>
                <a:gd name="connsiteX0" fmla="*/ 7445 w 1255417"/>
                <a:gd name="connsiteY0" fmla="*/ 627306 h 1251340"/>
                <a:gd name="connsiteX1" fmla="*/ 103993 w 1255417"/>
                <a:gd name="connsiteY1" fmla="*/ 328567 h 1251340"/>
                <a:gd name="connsiteX2" fmla="*/ 318306 w 1255417"/>
                <a:gd name="connsiteY2" fmla="*/ 80917 h 1251340"/>
                <a:gd name="connsiteX3" fmla="*/ 716625 w 1255417"/>
                <a:gd name="connsiteY3" fmla="*/ 3851 h 1251340"/>
                <a:gd name="connsiteX4" fmla="*/ 1018394 w 1255417"/>
                <a:gd name="connsiteY4" fmla="*/ 180929 h 1251340"/>
                <a:gd name="connsiteX5" fmla="*/ 1123168 w 1255417"/>
                <a:gd name="connsiteY5" fmla="*/ 361905 h 1251340"/>
                <a:gd name="connsiteX6" fmla="*/ 1254355 w 1255417"/>
                <a:gd name="connsiteY6" fmla="*/ 627306 h 1251340"/>
                <a:gd name="connsiteX7" fmla="*/ 1118405 w 1255417"/>
                <a:gd name="connsiteY7" fmla="*/ 942930 h 1251340"/>
                <a:gd name="connsiteX8" fmla="*/ 937430 w 1255417"/>
                <a:gd name="connsiteY8" fmla="*/ 1152479 h 1251340"/>
                <a:gd name="connsiteX9" fmla="*/ 630900 w 1255417"/>
                <a:gd name="connsiteY9" fmla="*/ 1250761 h 1251340"/>
                <a:gd name="connsiteX10" fmla="*/ 308780 w 1255417"/>
                <a:gd name="connsiteY10" fmla="*/ 1109616 h 1251340"/>
                <a:gd name="connsiteX11" fmla="*/ 142093 w 1255417"/>
                <a:gd name="connsiteY11" fmla="*/ 995317 h 1251340"/>
                <a:gd name="connsiteX12" fmla="*/ 7445 w 1255417"/>
                <a:gd name="connsiteY12" fmla="*/ 627306 h 1251340"/>
                <a:gd name="connsiteX0" fmla="*/ 7445 w 1255695"/>
                <a:gd name="connsiteY0" fmla="*/ 627306 h 1251340"/>
                <a:gd name="connsiteX1" fmla="*/ 103993 w 1255695"/>
                <a:gd name="connsiteY1" fmla="*/ 328567 h 1251340"/>
                <a:gd name="connsiteX2" fmla="*/ 318306 w 1255695"/>
                <a:gd name="connsiteY2" fmla="*/ 80917 h 1251340"/>
                <a:gd name="connsiteX3" fmla="*/ 716625 w 1255695"/>
                <a:gd name="connsiteY3" fmla="*/ 3851 h 1251340"/>
                <a:gd name="connsiteX4" fmla="*/ 1018394 w 1255695"/>
                <a:gd name="connsiteY4" fmla="*/ 180929 h 1251340"/>
                <a:gd name="connsiteX5" fmla="*/ 1146980 w 1255695"/>
                <a:gd name="connsiteY5" fmla="*/ 366668 h 1251340"/>
                <a:gd name="connsiteX6" fmla="*/ 1254355 w 1255695"/>
                <a:gd name="connsiteY6" fmla="*/ 627306 h 1251340"/>
                <a:gd name="connsiteX7" fmla="*/ 1118405 w 1255695"/>
                <a:gd name="connsiteY7" fmla="*/ 942930 h 1251340"/>
                <a:gd name="connsiteX8" fmla="*/ 937430 w 1255695"/>
                <a:gd name="connsiteY8" fmla="*/ 1152479 h 1251340"/>
                <a:gd name="connsiteX9" fmla="*/ 630900 w 1255695"/>
                <a:gd name="connsiteY9" fmla="*/ 1250761 h 1251340"/>
                <a:gd name="connsiteX10" fmla="*/ 308780 w 1255695"/>
                <a:gd name="connsiteY10" fmla="*/ 1109616 h 1251340"/>
                <a:gd name="connsiteX11" fmla="*/ 142093 w 1255695"/>
                <a:gd name="connsiteY11" fmla="*/ 995317 h 1251340"/>
                <a:gd name="connsiteX12" fmla="*/ 7445 w 1255695"/>
                <a:gd name="connsiteY12" fmla="*/ 627306 h 1251340"/>
                <a:gd name="connsiteX0" fmla="*/ 7445 w 1255695"/>
                <a:gd name="connsiteY0" fmla="*/ 627306 h 1250834"/>
                <a:gd name="connsiteX1" fmla="*/ 103993 w 1255695"/>
                <a:gd name="connsiteY1" fmla="*/ 328567 h 1250834"/>
                <a:gd name="connsiteX2" fmla="*/ 318306 w 1255695"/>
                <a:gd name="connsiteY2" fmla="*/ 80917 h 1250834"/>
                <a:gd name="connsiteX3" fmla="*/ 716625 w 1255695"/>
                <a:gd name="connsiteY3" fmla="*/ 3851 h 1250834"/>
                <a:gd name="connsiteX4" fmla="*/ 1018394 w 1255695"/>
                <a:gd name="connsiteY4" fmla="*/ 180929 h 1250834"/>
                <a:gd name="connsiteX5" fmla="*/ 1146980 w 1255695"/>
                <a:gd name="connsiteY5" fmla="*/ 366668 h 1250834"/>
                <a:gd name="connsiteX6" fmla="*/ 1254355 w 1255695"/>
                <a:gd name="connsiteY6" fmla="*/ 627306 h 1250834"/>
                <a:gd name="connsiteX7" fmla="*/ 1118405 w 1255695"/>
                <a:gd name="connsiteY7" fmla="*/ 942930 h 1250834"/>
                <a:gd name="connsiteX8" fmla="*/ 937430 w 1255695"/>
                <a:gd name="connsiteY8" fmla="*/ 1152479 h 1250834"/>
                <a:gd name="connsiteX9" fmla="*/ 630900 w 1255695"/>
                <a:gd name="connsiteY9" fmla="*/ 1250761 h 1250834"/>
                <a:gd name="connsiteX10" fmla="*/ 308780 w 1255695"/>
                <a:gd name="connsiteY10" fmla="*/ 1138191 h 1250834"/>
                <a:gd name="connsiteX11" fmla="*/ 142093 w 1255695"/>
                <a:gd name="connsiteY11" fmla="*/ 995317 h 1250834"/>
                <a:gd name="connsiteX12" fmla="*/ 7445 w 1255695"/>
                <a:gd name="connsiteY12" fmla="*/ 627306 h 1250834"/>
                <a:gd name="connsiteX0" fmla="*/ 59 w 1248309"/>
                <a:gd name="connsiteY0" fmla="*/ 627306 h 1250834"/>
                <a:gd name="connsiteX1" fmla="*/ 120419 w 1248309"/>
                <a:gd name="connsiteY1" fmla="*/ 328567 h 1250834"/>
                <a:gd name="connsiteX2" fmla="*/ 310920 w 1248309"/>
                <a:gd name="connsiteY2" fmla="*/ 80917 h 1250834"/>
                <a:gd name="connsiteX3" fmla="*/ 709239 w 1248309"/>
                <a:gd name="connsiteY3" fmla="*/ 3851 h 1250834"/>
                <a:gd name="connsiteX4" fmla="*/ 1011008 w 1248309"/>
                <a:gd name="connsiteY4" fmla="*/ 180929 h 1250834"/>
                <a:gd name="connsiteX5" fmla="*/ 1139594 w 1248309"/>
                <a:gd name="connsiteY5" fmla="*/ 366668 h 1250834"/>
                <a:gd name="connsiteX6" fmla="*/ 1246969 w 1248309"/>
                <a:gd name="connsiteY6" fmla="*/ 627306 h 1250834"/>
                <a:gd name="connsiteX7" fmla="*/ 1111019 w 1248309"/>
                <a:gd name="connsiteY7" fmla="*/ 942930 h 1250834"/>
                <a:gd name="connsiteX8" fmla="*/ 930044 w 1248309"/>
                <a:gd name="connsiteY8" fmla="*/ 1152479 h 1250834"/>
                <a:gd name="connsiteX9" fmla="*/ 623514 w 1248309"/>
                <a:gd name="connsiteY9" fmla="*/ 1250761 h 1250834"/>
                <a:gd name="connsiteX10" fmla="*/ 301394 w 1248309"/>
                <a:gd name="connsiteY10" fmla="*/ 1138191 h 1250834"/>
                <a:gd name="connsiteX11" fmla="*/ 134707 w 1248309"/>
                <a:gd name="connsiteY11" fmla="*/ 995317 h 1250834"/>
                <a:gd name="connsiteX12" fmla="*/ 59 w 1248309"/>
                <a:gd name="connsiteY12" fmla="*/ 627306 h 1250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309" h="1250834">
                  <a:moveTo>
                    <a:pt x="59" y="627306"/>
                  </a:moveTo>
                  <a:cubicBezTo>
                    <a:pt x="-2322" y="516181"/>
                    <a:pt x="68609" y="419632"/>
                    <a:pt x="120419" y="328567"/>
                  </a:cubicBezTo>
                  <a:cubicBezTo>
                    <a:pt x="172229" y="237502"/>
                    <a:pt x="208815" y="135036"/>
                    <a:pt x="310920" y="80917"/>
                  </a:cubicBezTo>
                  <a:cubicBezTo>
                    <a:pt x="413025" y="26798"/>
                    <a:pt x="592558" y="-12818"/>
                    <a:pt x="709239" y="3851"/>
                  </a:cubicBezTo>
                  <a:cubicBezTo>
                    <a:pt x="825920" y="20520"/>
                    <a:pt x="943251" y="121253"/>
                    <a:pt x="1011008" y="180929"/>
                  </a:cubicBezTo>
                  <a:cubicBezTo>
                    <a:pt x="1078765" y="240605"/>
                    <a:pt x="1100267" y="297828"/>
                    <a:pt x="1139594" y="366668"/>
                  </a:cubicBezTo>
                  <a:cubicBezTo>
                    <a:pt x="1178921" y="435508"/>
                    <a:pt x="1259669" y="524119"/>
                    <a:pt x="1246969" y="627306"/>
                  </a:cubicBezTo>
                  <a:cubicBezTo>
                    <a:pt x="1234269" y="730493"/>
                    <a:pt x="1171777" y="860957"/>
                    <a:pt x="1111019" y="942930"/>
                  </a:cubicBezTo>
                  <a:cubicBezTo>
                    <a:pt x="1050261" y="1024903"/>
                    <a:pt x="999389" y="1107524"/>
                    <a:pt x="930044" y="1152479"/>
                  </a:cubicBezTo>
                  <a:cubicBezTo>
                    <a:pt x="860699" y="1197434"/>
                    <a:pt x="728289" y="1253142"/>
                    <a:pt x="623514" y="1250761"/>
                  </a:cubicBezTo>
                  <a:cubicBezTo>
                    <a:pt x="518739" y="1248380"/>
                    <a:pt x="382862" y="1180765"/>
                    <a:pt x="301394" y="1138191"/>
                  </a:cubicBezTo>
                  <a:cubicBezTo>
                    <a:pt x="219926" y="1095617"/>
                    <a:pt x="184929" y="1075702"/>
                    <a:pt x="134707" y="995317"/>
                  </a:cubicBezTo>
                  <a:cubicBezTo>
                    <a:pt x="30798" y="891408"/>
                    <a:pt x="2440" y="738431"/>
                    <a:pt x="59" y="627306"/>
                  </a:cubicBezTo>
                  <a:close/>
                </a:path>
              </a:pathLst>
            </a:custGeom>
            <a:gradFill>
              <a:gsLst>
                <a:gs pos="77000">
                  <a:schemeClr val="accent1">
                    <a:lumMod val="60000"/>
                    <a:lumOff val="40000"/>
                  </a:schemeClr>
                </a:gs>
                <a:gs pos="0">
                  <a:schemeClr val="accent1">
                    <a:lumMod val="40000"/>
                    <a:lumOff val="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500" dirty="0">
                  <a:solidFill>
                    <a:schemeClr val="bg1"/>
                  </a:solidFill>
                </a:rPr>
                <a:t>请输入</a:t>
              </a:r>
              <a:endParaRPr lang="en-US" altLang="zh-CN" sz="1500" dirty="0">
                <a:solidFill>
                  <a:schemeClr val="bg1"/>
                </a:solidFill>
              </a:endParaRPr>
            </a:p>
            <a:p>
              <a:pPr algn="ctr"/>
              <a:r>
                <a:rPr lang="zh-CN" altLang="en-US" sz="1500" dirty="0">
                  <a:solidFill>
                    <a:schemeClr val="bg1"/>
                  </a:solidFill>
                </a:rPr>
                <a:t>关键词</a:t>
              </a:r>
              <a:endParaRPr lang="en-US" altLang="zh-CN" sz="1500" dirty="0">
                <a:solidFill>
                  <a:schemeClr val="bg1"/>
                </a:solidFill>
              </a:endParaRPr>
            </a:p>
          </p:txBody>
        </p:sp>
      </p:grpSp>
    </p:spTree>
    <p:extLst>
      <p:ext uri="{BB962C8B-B14F-4D97-AF65-F5344CB8AC3E}">
        <p14:creationId xmlns="" xmlns:p14="http://schemas.microsoft.com/office/powerpoint/2010/main" val="38484669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a:extLst>
              <a:ext uri="{FF2B5EF4-FFF2-40B4-BE49-F238E27FC236}">
                <a16:creationId xmlns="" xmlns:a16="http://schemas.microsoft.com/office/drawing/2014/main" id="{C1C198BE-BE66-4A59-8AF4-084D8A5D60BD}"/>
              </a:ext>
            </a:extLst>
          </p:cNvPr>
          <p:cNvPicPr>
            <a:picLocks noGrp="1" noChangeAspect="1"/>
          </p:cNvPicPr>
          <p:nvPr>
            <p:ph type="pic" sz="quarter" idx="11"/>
          </p:nvPr>
        </p:nvPicPr>
        <p:blipFill>
          <a:blip r:embed="rId3" cstate="print">
            <a:extLst>
              <a:ext uri="{28A0092B-C50C-407E-A947-70E740481C1C}">
                <a14:useLocalDpi xmlns="" xmlns:a14="http://schemas.microsoft.com/office/drawing/2010/main" val="0"/>
              </a:ext>
            </a:extLst>
          </a:blip>
          <a:srcRect l="6043" r="6043"/>
          <a:stretch>
            <a:fillRect/>
          </a:stretch>
        </p:blipFill>
        <p:spPr/>
      </p:pic>
      <p:pic>
        <p:nvPicPr>
          <p:cNvPr id="15" name="图片占位符 14">
            <a:extLst>
              <a:ext uri="{FF2B5EF4-FFF2-40B4-BE49-F238E27FC236}">
                <a16:creationId xmlns="" xmlns:a16="http://schemas.microsoft.com/office/drawing/2014/main" id="{C82E55B4-3CA0-43B8-86EB-C45DE4B1BCC8}"/>
              </a:ext>
            </a:extLst>
          </p:cNvPr>
          <p:cNvPicPr>
            <a:picLocks noGrp="1" noChangeAspect="1"/>
          </p:cNvPicPr>
          <p:nvPr>
            <p:ph type="pic" sz="quarter" idx="12"/>
          </p:nvPr>
        </p:nvPicPr>
        <p:blipFill>
          <a:blip r:embed="rId4" cstate="print">
            <a:extLst>
              <a:ext uri="{28A0092B-C50C-407E-A947-70E740481C1C}">
                <a14:useLocalDpi xmlns="" xmlns:a14="http://schemas.microsoft.com/office/drawing/2010/main" val="0"/>
              </a:ext>
            </a:extLst>
          </a:blip>
          <a:srcRect t="1890" b="1890"/>
          <a:stretch>
            <a:fillRect/>
          </a:stretch>
        </p:blipFill>
        <p:spPr/>
      </p:pic>
      <p:pic>
        <p:nvPicPr>
          <p:cNvPr id="23" name="图片占位符 22">
            <a:extLst>
              <a:ext uri="{FF2B5EF4-FFF2-40B4-BE49-F238E27FC236}">
                <a16:creationId xmlns="" xmlns:a16="http://schemas.microsoft.com/office/drawing/2014/main" id="{0E082458-BDCC-44E6-BEA1-BCC67B0D968D}"/>
              </a:ext>
            </a:extLst>
          </p:cNvPr>
          <p:cNvPicPr>
            <a:picLocks noGrp="1" noChangeAspect="1"/>
          </p:cNvPicPr>
          <p:nvPr>
            <p:ph type="pic" sz="quarter" idx="13"/>
          </p:nvPr>
        </p:nvPicPr>
        <p:blipFill>
          <a:blip r:embed="rId5" cstate="print">
            <a:extLst>
              <a:ext uri="{28A0092B-C50C-407E-A947-70E740481C1C}">
                <a14:useLocalDpi xmlns="" xmlns:a14="http://schemas.microsoft.com/office/drawing/2010/main" val="0"/>
              </a:ext>
            </a:extLst>
          </a:blip>
          <a:srcRect t="2010" b="2010"/>
          <a:stretch>
            <a:fillRect/>
          </a:stretch>
        </p:blipFill>
        <p:spPr/>
      </p:pic>
      <p:pic>
        <p:nvPicPr>
          <p:cNvPr id="21" name="图片占位符 20">
            <a:extLst>
              <a:ext uri="{FF2B5EF4-FFF2-40B4-BE49-F238E27FC236}">
                <a16:creationId xmlns="" xmlns:a16="http://schemas.microsoft.com/office/drawing/2014/main" id="{A9141CFA-6A1D-40A5-B528-69D262C35E95}"/>
              </a:ext>
            </a:extLst>
          </p:cNvPr>
          <p:cNvPicPr>
            <a:picLocks noGrp="1" noChangeAspect="1"/>
          </p:cNvPicPr>
          <p:nvPr>
            <p:ph type="pic" sz="quarter" idx="14"/>
          </p:nvPr>
        </p:nvPicPr>
        <p:blipFill>
          <a:blip r:embed="rId6" cstate="print">
            <a:extLst>
              <a:ext uri="{28A0092B-C50C-407E-A947-70E740481C1C}">
                <a14:useLocalDpi xmlns="" xmlns:a14="http://schemas.microsoft.com/office/drawing/2010/main" val="0"/>
              </a:ext>
            </a:extLst>
          </a:blip>
          <a:srcRect t="7349" b="7349"/>
          <a:stretch>
            <a:fillRect/>
          </a:stretch>
        </p:blipFill>
        <p:spPr/>
      </p:pic>
      <p:pic>
        <p:nvPicPr>
          <p:cNvPr id="19" name="图片占位符 18">
            <a:extLst>
              <a:ext uri="{FF2B5EF4-FFF2-40B4-BE49-F238E27FC236}">
                <a16:creationId xmlns="" xmlns:a16="http://schemas.microsoft.com/office/drawing/2014/main" id="{5003C187-A281-4758-9AC2-CA2F37F18AC5}"/>
              </a:ext>
            </a:extLst>
          </p:cNvPr>
          <p:cNvPicPr>
            <a:picLocks noGrp="1" noChangeAspect="1"/>
          </p:cNvPicPr>
          <p:nvPr>
            <p:ph type="pic" sz="quarter" idx="15"/>
          </p:nvPr>
        </p:nvPicPr>
        <p:blipFill>
          <a:blip r:embed="rId7" cstate="print">
            <a:extLst>
              <a:ext uri="{28A0092B-C50C-407E-A947-70E740481C1C}">
                <a14:useLocalDpi xmlns="" xmlns:a14="http://schemas.microsoft.com/office/drawing/2010/main" val="0"/>
              </a:ext>
            </a:extLst>
          </a:blip>
          <a:srcRect l="6136" r="6136"/>
          <a:stretch>
            <a:fillRect/>
          </a:stretch>
        </p:blipFill>
        <p:spPr/>
      </p:pic>
      <p:pic>
        <p:nvPicPr>
          <p:cNvPr id="25" name="图片占位符 24">
            <a:extLst>
              <a:ext uri="{FF2B5EF4-FFF2-40B4-BE49-F238E27FC236}">
                <a16:creationId xmlns="" xmlns:a16="http://schemas.microsoft.com/office/drawing/2014/main" id="{E9495EFB-60D9-49C3-8E0D-AB8F228A2C5F}"/>
              </a:ext>
            </a:extLst>
          </p:cNvPr>
          <p:cNvPicPr>
            <a:picLocks noGrp="1" noChangeAspect="1"/>
          </p:cNvPicPr>
          <p:nvPr>
            <p:ph type="pic" sz="quarter" idx="16"/>
          </p:nvPr>
        </p:nvPicPr>
        <p:blipFill>
          <a:blip r:embed="rId8" cstate="print">
            <a:extLst>
              <a:ext uri="{28A0092B-C50C-407E-A947-70E740481C1C}">
                <a14:useLocalDpi xmlns="" xmlns:a14="http://schemas.microsoft.com/office/drawing/2010/main" val="0"/>
              </a:ext>
            </a:extLst>
          </a:blip>
          <a:srcRect t="2077" b="2077"/>
          <a:stretch>
            <a:fillRect/>
          </a:stretch>
        </p:blipFill>
        <p:spPr/>
      </p:pic>
      <p:pic>
        <p:nvPicPr>
          <p:cNvPr id="17" name="图片占位符 16">
            <a:extLst>
              <a:ext uri="{FF2B5EF4-FFF2-40B4-BE49-F238E27FC236}">
                <a16:creationId xmlns="" xmlns:a16="http://schemas.microsoft.com/office/drawing/2014/main" id="{DF32E74C-7EA7-47A7-BF18-BCA2F90CA5C8}"/>
              </a:ext>
            </a:extLst>
          </p:cNvPr>
          <p:cNvPicPr>
            <a:picLocks noGrp="1" noChangeAspect="1"/>
          </p:cNvPicPr>
          <p:nvPr>
            <p:ph type="pic" sz="quarter" idx="17"/>
          </p:nvPr>
        </p:nvPicPr>
        <p:blipFill>
          <a:blip r:embed="rId9" cstate="print">
            <a:extLst>
              <a:ext uri="{28A0092B-C50C-407E-A947-70E740481C1C}">
                <a14:useLocalDpi xmlns="" xmlns:a14="http://schemas.microsoft.com/office/drawing/2010/main" val="0"/>
              </a:ext>
            </a:extLst>
          </a:blip>
          <a:srcRect l="6039" r="6039"/>
          <a:stretch>
            <a:fillRect/>
          </a:stretch>
        </p:blipFill>
        <p:spPr/>
      </p:pic>
      <p:pic>
        <p:nvPicPr>
          <p:cNvPr id="11" name="图片占位符 10">
            <a:extLst>
              <a:ext uri="{FF2B5EF4-FFF2-40B4-BE49-F238E27FC236}">
                <a16:creationId xmlns="" xmlns:a16="http://schemas.microsoft.com/office/drawing/2014/main" id="{5FCBB679-80B7-4884-90A7-45B9D382A732}"/>
              </a:ext>
            </a:extLst>
          </p:cNvPr>
          <p:cNvPicPr>
            <a:picLocks noGrp="1" noChangeAspect="1"/>
          </p:cNvPicPr>
          <p:nvPr>
            <p:ph type="pic" sz="quarter" idx="10"/>
          </p:nvPr>
        </p:nvPicPr>
        <p:blipFill>
          <a:blip r:embed="rId10" cstate="print">
            <a:extLst>
              <a:ext uri="{28A0092B-C50C-407E-A947-70E740481C1C}">
                <a14:useLocalDpi xmlns="" xmlns:a14="http://schemas.microsoft.com/office/drawing/2010/main" val="0"/>
              </a:ext>
            </a:extLst>
          </a:blip>
          <a:srcRect t="7349" b="7349"/>
          <a:stretch>
            <a:fillRect/>
          </a:stretch>
        </p:blipFill>
        <p:spPr/>
      </p:pic>
      <p:sp>
        <p:nvSpPr>
          <p:cNvPr id="43" name="任意多边形: 形状 42">
            <a:extLst>
              <a:ext uri="{FF2B5EF4-FFF2-40B4-BE49-F238E27FC236}">
                <a16:creationId xmlns="" xmlns:a16="http://schemas.microsoft.com/office/drawing/2014/main" id="{A4429907-C2E1-4E90-96F6-229A864564F5}"/>
              </a:ext>
            </a:extLst>
          </p:cNvPr>
          <p:cNvSpPr/>
          <p:nvPr/>
        </p:nvSpPr>
        <p:spPr>
          <a:xfrm>
            <a:off x="3214915" y="2622298"/>
            <a:ext cx="2714171" cy="1736926"/>
          </a:xfrm>
          <a:custGeom>
            <a:avLst/>
            <a:gdLst>
              <a:gd name="connsiteX0" fmla="*/ 0 w 3652762"/>
              <a:gd name="connsiteY0" fmla="*/ 0 h 1736877"/>
              <a:gd name="connsiteX1" fmla="*/ 3652762 w 3652762"/>
              <a:gd name="connsiteY1" fmla="*/ 0 h 1736877"/>
              <a:gd name="connsiteX2" fmla="*/ 3652762 w 3652762"/>
              <a:gd name="connsiteY2" fmla="*/ 1736877 h 1736877"/>
              <a:gd name="connsiteX3" fmla="*/ 0 w 3652762"/>
              <a:gd name="connsiteY3" fmla="*/ 1736877 h 1736877"/>
            </a:gdLst>
            <a:ahLst/>
            <a:cxnLst>
              <a:cxn ang="0">
                <a:pos x="connsiteX0" y="connsiteY0"/>
              </a:cxn>
              <a:cxn ang="0">
                <a:pos x="connsiteX1" y="connsiteY1"/>
              </a:cxn>
              <a:cxn ang="0">
                <a:pos x="connsiteX2" y="connsiteY2"/>
              </a:cxn>
              <a:cxn ang="0">
                <a:pos x="connsiteX3" y="connsiteY3"/>
              </a:cxn>
            </a:cxnLst>
            <a:rect l="l" t="t" r="r" b="b"/>
            <a:pathLst>
              <a:path w="3652762" h="1736877">
                <a:moveTo>
                  <a:pt x="0" y="0"/>
                </a:moveTo>
                <a:lnTo>
                  <a:pt x="3652762" y="0"/>
                </a:lnTo>
                <a:lnTo>
                  <a:pt x="3652762" y="1736877"/>
                </a:lnTo>
                <a:lnTo>
                  <a:pt x="0" y="1736877"/>
                </a:lnTo>
                <a:close/>
              </a:path>
            </a:pathLst>
          </a:cu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8" name="Rectangle: Rounded Corners 39">
            <a:extLst>
              <a:ext uri="{FF2B5EF4-FFF2-40B4-BE49-F238E27FC236}">
                <a16:creationId xmlns="" xmlns:a16="http://schemas.microsoft.com/office/drawing/2014/main" id="{C130FA18-5D19-46D0-BB93-D444DA8A2974}"/>
              </a:ext>
            </a:extLst>
          </p:cNvPr>
          <p:cNvSpPr/>
          <p:nvPr/>
        </p:nvSpPr>
        <p:spPr>
          <a:xfrm>
            <a:off x="3447368" y="3105049"/>
            <a:ext cx="342875" cy="34289"/>
          </a:xfrm>
          <a:prstGeom prst="roundRect">
            <a:avLst>
              <a:gd name="adj" fmla="val 12320"/>
            </a:avLst>
          </a:prstGeom>
          <a:solidFill>
            <a:srgbClr val="FFFFFF"/>
          </a:solidFill>
          <a:ln w="12700">
            <a:miter lim="400000"/>
          </a:ln>
        </p:spPr>
        <p:txBody>
          <a:bodyPr lIns="34289" tIns="34289" rIns="34289" bIns="34289" anchor="ctr"/>
          <a:lstStyle/>
          <a:p>
            <a:pPr>
              <a:defRPr>
                <a:solidFill>
                  <a:srgbClr val="BF7676"/>
                </a:solidFill>
              </a:defRPr>
            </a:pPr>
            <a:endParaRPr sz="1350"/>
          </a:p>
        </p:txBody>
      </p:sp>
      <p:sp>
        <p:nvSpPr>
          <p:cNvPr id="59" name="TextBox 40">
            <a:extLst>
              <a:ext uri="{FF2B5EF4-FFF2-40B4-BE49-F238E27FC236}">
                <a16:creationId xmlns="" xmlns:a16="http://schemas.microsoft.com/office/drawing/2014/main" id="{3B832635-E09F-47C3-9EB1-3D015A25258F}"/>
              </a:ext>
            </a:extLst>
          </p:cNvPr>
          <p:cNvSpPr txBox="1"/>
          <p:nvPr/>
        </p:nvSpPr>
        <p:spPr>
          <a:xfrm>
            <a:off x="3447368" y="3207123"/>
            <a:ext cx="1946841" cy="3924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34289" rIns="0" bIns="34289">
            <a:spAutoFit/>
          </a:bodyPr>
          <a:lstStyle>
            <a:lvl1pPr>
              <a:defRPr sz="3600">
                <a:solidFill>
                  <a:srgbClr val="FFFFFF"/>
                </a:solidFill>
              </a:defRPr>
            </a:lvl1pPr>
          </a:lstStyle>
          <a:p>
            <a:r>
              <a:rPr lang="zh-CN" altLang="en-US" sz="2100" dirty="0"/>
              <a:t>请输入关键词</a:t>
            </a:r>
            <a:endParaRPr sz="2100" dirty="0"/>
          </a:p>
        </p:txBody>
      </p:sp>
      <p:sp>
        <p:nvSpPr>
          <p:cNvPr id="60" name="Rectangle 41">
            <a:extLst>
              <a:ext uri="{FF2B5EF4-FFF2-40B4-BE49-F238E27FC236}">
                <a16:creationId xmlns="" xmlns:a16="http://schemas.microsoft.com/office/drawing/2014/main" id="{9145F25D-41BA-4170-A98C-839A5B0F15DE}"/>
              </a:ext>
            </a:extLst>
          </p:cNvPr>
          <p:cNvSpPr txBox="1"/>
          <p:nvPr/>
        </p:nvSpPr>
        <p:spPr>
          <a:xfrm>
            <a:off x="3447368" y="3690332"/>
            <a:ext cx="450444" cy="230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34289" rIns="0" bIns="34289">
            <a:spAutoFit/>
          </a:bodyPr>
          <a:lstStyle>
            <a:lvl1pPr>
              <a:defRPr sz="1400">
                <a:solidFill>
                  <a:srgbClr val="D9D9D9"/>
                </a:solidFill>
              </a:defRPr>
            </a:lvl1pPr>
          </a:lstStyle>
          <a:p>
            <a:r>
              <a:rPr lang="en-US" sz="1050" dirty="0"/>
              <a:t>Results</a:t>
            </a:r>
          </a:p>
        </p:txBody>
      </p:sp>
      <p:grpSp>
        <p:nvGrpSpPr>
          <p:cNvPr id="61" name="Group 30">
            <a:extLst>
              <a:ext uri="{FF2B5EF4-FFF2-40B4-BE49-F238E27FC236}">
                <a16:creationId xmlns="" xmlns:a16="http://schemas.microsoft.com/office/drawing/2014/main" id="{A3D970F2-F82E-486D-BE92-4AD9D83A2506}"/>
              </a:ext>
            </a:extLst>
          </p:cNvPr>
          <p:cNvGrpSpPr/>
          <p:nvPr/>
        </p:nvGrpSpPr>
        <p:grpSpPr>
          <a:xfrm>
            <a:off x="5287342" y="3255619"/>
            <a:ext cx="433799" cy="433799"/>
            <a:chOff x="0" y="0"/>
            <a:chExt cx="578397" cy="578397"/>
          </a:xfrm>
        </p:grpSpPr>
        <p:sp>
          <p:nvSpPr>
            <p:cNvPr id="62" name="Oval 44">
              <a:extLst>
                <a:ext uri="{FF2B5EF4-FFF2-40B4-BE49-F238E27FC236}">
                  <a16:creationId xmlns="" xmlns:a16="http://schemas.microsoft.com/office/drawing/2014/main" id="{2BAD82D0-1C09-48AB-8253-455C38B78652}"/>
                </a:ext>
              </a:extLst>
            </p:cNvPr>
            <p:cNvSpPr/>
            <p:nvPr/>
          </p:nvSpPr>
          <p:spPr>
            <a:xfrm>
              <a:off x="0" y="0"/>
              <a:ext cx="578398" cy="578398"/>
            </a:xfrm>
            <a:prstGeom prst="ellipse">
              <a:avLst/>
            </a:prstGeom>
            <a:solidFill>
              <a:srgbClr val="FFFFFF"/>
            </a:solidFill>
            <a:ln w="12700" cap="flat">
              <a:noFill/>
              <a:miter lim="400000"/>
            </a:ln>
            <a:effectLst>
              <a:outerShdw blurRad="254000" rotWithShape="0">
                <a:srgbClr val="808080">
                  <a:alpha val="40000"/>
                </a:srgbClr>
              </a:outerShdw>
            </a:effectLst>
          </p:spPr>
          <p:txBody>
            <a:bodyPr wrap="square" lIns="34289" tIns="34289" rIns="34289" bIns="34289" numCol="1" anchor="ctr">
              <a:noAutofit/>
            </a:bodyPr>
            <a:lstStyle/>
            <a:p>
              <a:pPr algn="ctr">
                <a:defRPr>
                  <a:solidFill>
                    <a:srgbClr val="FFFFFF"/>
                  </a:solidFill>
                </a:defRPr>
              </a:pPr>
              <a:endParaRPr sz="1350"/>
            </a:p>
          </p:txBody>
        </p:sp>
        <p:grpSp>
          <p:nvGrpSpPr>
            <p:cNvPr id="63" name="Group 45">
              <a:extLst>
                <a:ext uri="{FF2B5EF4-FFF2-40B4-BE49-F238E27FC236}">
                  <a16:creationId xmlns="" xmlns:a16="http://schemas.microsoft.com/office/drawing/2014/main" id="{5517D85D-3B4F-49B0-8037-09F3BD3D7893}"/>
                </a:ext>
              </a:extLst>
            </p:cNvPr>
            <p:cNvGrpSpPr/>
            <p:nvPr/>
          </p:nvGrpSpPr>
          <p:grpSpPr>
            <a:xfrm>
              <a:off x="167359" y="218827"/>
              <a:ext cx="243333" cy="140389"/>
              <a:chOff x="0" y="0"/>
              <a:chExt cx="243332" cy="140387"/>
            </a:xfrm>
          </p:grpSpPr>
          <p:sp>
            <p:nvSpPr>
              <p:cNvPr id="64" name="Freeform 5">
                <a:extLst>
                  <a:ext uri="{FF2B5EF4-FFF2-40B4-BE49-F238E27FC236}">
                    <a16:creationId xmlns="" xmlns:a16="http://schemas.microsoft.com/office/drawing/2014/main" id="{75E281F3-8FD3-449D-ADB9-A56B6F6D0C1E}"/>
                  </a:ext>
                </a:extLst>
              </p:cNvPr>
              <p:cNvSpPr/>
              <p:nvPr/>
            </p:nvSpPr>
            <p:spPr>
              <a:xfrm>
                <a:off x="163794" y="-1"/>
                <a:ext cx="79539" cy="140389"/>
              </a:xfrm>
              <a:custGeom>
                <a:avLst/>
                <a:gdLst/>
                <a:ahLst/>
                <a:cxnLst>
                  <a:cxn ang="0">
                    <a:pos x="wd2" y="hd2"/>
                  </a:cxn>
                  <a:cxn ang="5400000">
                    <a:pos x="wd2" y="hd2"/>
                  </a:cxn>
                  <a:cxn ang="10800000">
                    <a:pos x="wd2" y="hd2"/>
                  </a:cxn>
                  <a:cxn ang="16200000">
                    <a:pos x="wd2" y="hd2"/>
                  </a:cxn>
                </a:cxnLst>
                <a:rect l="0" t="0" r="r" b="b"/>
                <a:pathLst>
                  <a:path w="21600" h="21600" extrusionOk="0">
                    <a:moveTo>
                      <a:pt x="666" y="2679"/>
                    </a:moveTo>
                    <a:cubicBezTo>
                      <a:pt x="14844" y="10773"/>
                      <a:pt x="14844" y="10773"/>
                      <a:pt x="14844" y="10773"/>
                    </a:cubicBezTo>
                    <a:cubicBezTo>
                      <a:pt x="666" y="19303"/>
                      <a:pt x="666" y="19303"/>
                      <a:pt x="666" y="19303"/>
                    </a:cubicBezTo>
                    <a:cubicBezTo>
                      <a:pt x="0" y="19303"/>
                      <a:pt x="0" y="19686"/>
                      <a:pt x="0" y="20069"/>
                    </a:cubicBezTo>
                    <a:cubicBezTo>
                      <a:pt x="0" y="21217"/>
                      <a:pt x="1427" y="21600"/>
                      <a:pt x="2759" y="21600"/>
                    </a:cubicBezTo>
                    <a:cubicBezTo>
                      <a:pt x="3426" y="21600"/>
                      <a:pt x="4092" y="21600"/>
                      <a:pt x="4758" y="21217"/>
                    </a:cubicBezTo>
                    <a:cubicBezTo>
                      <a:pt x="20934" y="11976"/>
                      <a:pt x="20934" y="11976"/>
                      <a:pt x="20934" y="11976"/>
                    </a:cubicBezTo>
                    <a:cubicBezTo>
                      <a:pt x="21600" y="11593"/>
                      <a:pt x="21600" y="11210"/>
                      <a:pt x="21600" y="10773"/>
                    </a:cubicBezTo>
                    <a:cubicBezTo>
                      <a:pt x="21600" y="10390"/>
                      <a:pt x="21600" y="10007"/>
                      <a:pt x="20934" y="9624"/>
                    </a:cubicBezTo>
                    <a:cubicBezTo>
                      <a:pt x="4758" y="383"/>
                      <a:pt x="4758" y="383"/>
                      <a:pt x="4758" y="383"/>
                    </a:cubicBezTo>
                    <a:cubicBezTo>
                      <a:pt x="4092" y="383"/>
                      <a:pt x="3426" y="0"/>
                      <a:pt x="2759" y="0"/>
                    </a:cubicBezTo>
                    <a:cubicBezTo>
                      <a:pt x="1427" y="0"/>
                      <a:pt x="0" y="766"/>
                      <a:pt x="0" y="1531"/>
                    </a:cubicBezTo>
                    <a:cubicBezTo>
                      <a:pt x="0" y="2297"/>
                      <a:pt x="666" y="2679"/>
                      <a:pt x="666" y="2679"/>
                    </a:cubicBezTo>
                  </a:path>
                </a:pathLst>
              </a:custGeom>
              <a:solidFill>
                <a:schemeClr val="accent1">
                  <a:lumMod val="60000"/>
                  <a:lumOff val="40000"/>
                </a:schemeClr>
              </a:solidFill>
              <a:ln w="12700" cap="flat">
                <a:noFill/>
                <a:miter lim="400000"/>
              </a:ln>
              <a:effectLst/>
            </p:spPr>
            <p:txBody>
              <a:bodyPr wrap="square" lIns="34289" tIns="34289" rIns="34289" bIns="34289" numCol="1" anchor="ctr">
                <a:noAutofit/>
              </a:bodyPr>
              <a:lstStyle/>
              <a:p>
                <a:endParaRPr sz="1350"/>
              </a:p>
            </p:txBody>
          </p:sp>
          <p:sp>
            <p:nvSpPr>
              <p:cNvPr id="65" name="Straight Connector 47">
                <a:extLst>
                  <a:ext uri="{FF2B5EF4-FFF2-40B4-BE49-F238E27FC236}">
                    <a16:creationId xmlns="" xmlns:a16="http://schemas.microsoft.com/office/drawing/2014/main" id="{F5EA9C79-3586-4CE3-A4C9-D8AE309FDEFE}"/>
                  </a:ext>
                </a:extLst>
              </p:cNvPr>
              <p:cNvSpPr/>
              <p:nvPr/>
            </p:nvSpPr>
            <p:spPr>
              <a:xfrm flipH="1" flipV="1">
                <a:off x="0" y="70371"/>
                <a:ext cx="215916" cy="2"/>
              </a:xfrm>
              <a:prstGeom prst="line">
                <a:avLst/>
              </a:prstGeom>
              <a:noFill/>
              <a:ln w="19050" cap="rnd">
                <a:solidFill>
                  <a:schemeClr val="accent1">
                    <a:lumMod val="60000"/>
                    <a:lumOff val="40000"/>
                  </a:schemeClr>
                </a:solidFill>
                <a:prstDash val="solid"/>
                <a:miter lim="800000"/>
              </a:ln>
              <a:effectLst/>
            </p:spPr>
            <p:txBody>
              <a:bodyPr wrap="square" lIns="34289" tIns="34289" rIns="34289" bIns="34289" numCol="1" anchor="t">
                <a:noAutofit/>
              </a:bodyPr>
              <a:lstStyle/>
              <a:p>
                <a:endParaRPr sz="1350"/>
              </a:p>
            </p:txBody>
          </p:sp>
        </p:grpSp>
      </p:grpSp>
    </p:spTree>
    <p:extLst>
      <p:ext uri="{BB962C8B-B14F-4D97-AF65-F5344CB8AC3E}">
        <p14:creationId xmlns="" xmlns:p14="http://schemas.microsoft.com/office/powerpoint/2010/main" val="879131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16">
            <a:extLst>
              <a:ext uri="{FF2B5EF4-FFF2-40B4-BE49-F238E27FC236}">
                <a16:creationId xmlns="" xmlns:a16="http://schemas.microsoft.com/office/drawing/2014/main" id="{0322E40E-A9B3-4D69-B7CB-EA4A83336E99}"/>
              </a:ext>
            </a:extLst>
          </p:cNvPr>
          <p:cNvSpPr/>
          <p:nvPr/>
        </p:nvSpPr>
        <p:spPr>
          <a:xfrm>
            <a:off x="2537106" y="1004341"/>
            <a:ext cx="6088500" cy="5081666"/>
          </a:xfrm>
          <a:prstGeom prst="roundRect">
            <a:avLst>
              <a:gd name="adj" fmla="val 1603"/>
            </a:avLst>
          </a:prstGeom>
          <a:solidFill>
            <a:schemeClr val="bg1"/>
          </a:solidFill>
          <a:ln>
            <a:noFill/>
          </a:ln>
          <a:effectLst>
            <a:outerShdw blurRad="190500" dist="50800" dir="5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33" name="Group 30">
            <a:extLst>
              <a:ext uri="{FF2B5EF4-FFF2-40B4-BE49-F238E27FC236}">
                <a16:creationId xmlns="" xmlns:a16="http://schemas.microsoft.com/office/drawing/2014/main" id="{6A44E778-77E9-4856-88F7-A0DCEA8FC120}"/>
              </a:ext>
            </a:extLst>
          </p:cNvPr>
          <p:cNvGrpSpPr/>
          <p:nvPr/>
        </p:nvGrpSpPr>
        <p:grpSpPr>
          <a:xfrm>
            <a:off x="2706832" y="1216132"/>
            <a:ext cx="321383" cy="68940"/>
            <a:chOff x="5029326" y="6035040"/>
            <a:chExt cx="983702" cy="211015"/>
          </a:xfrm>
        </p:grpSpPr>
        <p:sp>
          <p:nvSpPr>
            <p:cNvPr id="34" name="Oval 31">
              <a:extLst>
                <a:ext uri="{FF2B5EF4-FFF2-40B4-BE49-F238E27FC236}">
                  <a16:creationId xmlns="" xmlns:a16="http://schemas.microsoft.com/office/drawing/2014/main" id="{82E0C3B3-2AE2-4E51-ADFA-391F682FD298}"/>
                </a:ext>
              </a:extLst>
            </p:cNvPr>
            <p:cNvSpPr/>
            <p:nvPr/>
          </p:nvSpPr>
          <p:spPr>
            <a:xfrm>
              <a:off x="5029326" y="6035040"/>
              <a:ext cx="211015" cy="2110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35" name="Oval 32">
              <a:extLst>
                <a:ext uri="{FF2B5EF4-FFF2-40B4-BE49-F238E27FC236}">
                  <a16:creationId xmlns="" xmlns:a16="http://schemas.microsoft.com/office/drawing/2014/main" id="{6E58EDC2-D4F9-4530-9121-303F3C1590FB}"/>
                </a:ext>
              </a:extLst>
            </p:cNvPr>
            <p:cNvSpPr/>
            <p:nvPr/>
          </p:nvSpPr>
          <p:spPr>
            <a:xfrm>
              <a:off x="5413042" y="6035040"/>
              <a:ext cx="211015" cy="21101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36" name="Oval 33">
              <a:extLst>
                <a:ext uri="{FF2B5EF4-FFF2-40B4-BE49-F238E27FC236}">
                  <a16:creationId xmlns="" xmlns:a16="http://schemas.microsoft.com/office/drawing/2014/main" id="{DE67F03C-2F0D-4B5F-925C-9C623F76DA31}"/>
                </a:ext>
              </a:extLst>
            </p:cNvPr>
            <p:cNvSpPr/>
            <p:nvPr/>
          </p:nvSpPr>
          <p:spPr>
            <a:xfrm>
              <a:off x="5802013" y="6035040"/>
              <a:ext cx="211015" cy="21101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grpSp>
      <p:cxnSp>
        <p:nvCxnSpPr>
          <p:cNvPr id="37" name="直接连接符 36">
            <a:extLst>
              <a:ext uri="{FF2B5EF4-FFF2-40B4-BE49-F238E27FC236}">
                <a16:creationId xmlns="" xmlns:a16="http://schemas.microsoft.com/office/drawing/2014/main" id="{5F55D684-BF3E-4F41-9196-658613E29951}"/>
              </a:ext>
            </a:extLst>
          </p:cNvPr>
          <p:cNvCxnSpPr>
            <a:cxnSpLocks/>
          </p:cNvCxnSpPr>
          <p:nvPr/>
        </p:nvCxnSpPr>
        <p:spPr>
          <a:xfrm>
            <a:off x="2706832" y="1411255"/>
            <a:ext cx="5761760" cy="0"/>
          </a:xfrm>
          <a:prstGeom prst="line">
            <a:avLst/>
          </a:prstGeom>
          <a:ln>
            <a:gradFill flip="none" rotWithShape="1">
              <a:gsLst>
                <a:gs pos="100000">
                  <a:schemeClr val="accent1">
                    <a:lumMod val="20000"/>
                    <a:lumOff val="80000"/>
                    <a:alpha val="20000"/>
                  </a:schemeClr>
                </a:gs>
                <a:gs pos="50000">
                  <a:schemeClr val="accent1">
                    <a:lumMod val="20000"/>
                    <a:lumOff val="80000"/>
                  </a:schemeClr>
                </a:gs>
                <a:gs pos="0">
                  <a:schemeClr val="accent1">
                    <a:lumMod val="20000"/>
                    <a:lumOff val="80000"/>
                    <a:alpha val="2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8" name="矩形 37">
            <a:extLst>
              <a:ext uri="{FF2B5EF4-FFF2-40B4-BE49-F238E27FC236}">
                <a16:creationId xmlns="" xmlns:a16="http://schemas.microsoft.com/office/drawing/2014/main" id="{21A1ADC4-3C10-4E77-B97B-B5BEC98FF62F}"/>
              </a:ext>
            </a:extLst>
          </p:cNvPr>
          <p:cNvSpPr/>
          <p:nvPr/>
        </p:nvSpPr>
        <p:spPr>
          <a:xfrm>
            <a:off x="7924608" y="1152168"/>
            <a:ext cx="559574" cy="230832"/>
          </a:xfrm>
          <a:prstGeom prst="rect">
            <a:avLst/>
          </a:prstGeom>
        </p:spPr>
        <p:txBody>
          <a:bodyPr wrap="square" lIns="0" rIns="0">
            <a:spAutoFit/>
          </a:bodyPr>
          <a:lstStyle/>
          <a:p>
            <a:pPr algn="r" defTabSz="685800">
              <a:defRPr/>
            </a:pPr>
            <a:r>
              <a:rPr lang="en-US" altLang="zh-CN" sz="900" kern="100" spc="225" dirty="0">
                <a:solidFill>
                  <a:schemeClr val="accent1">
                    <a:lumMod val="60000"/>
                    <a:lumOff val="40000"/>
                  </a:schemeClr>
                </a:solidFill>
                <a:ea typeface="微软雅黑"/>
                <a:cs typeface="Times New Roman" panose="02020603050405020304" pitchFamily="18" charset="0"/>
              </a:rPr>
              <a:t>BUCT</a:t>
            </a:r>
            <a:endParaRPr lang="zh-CN" altLang="en-US" sz="900" spc="225" dirty="0">
              <a:solidFill>
                <a:schemeClr val="accent1">
                  <a:lumMod val="60000"/>
                  <a:lumOff val="40000"/>
                </a:schemeClr>
              </a:solidFill>
              <a:ea typeface="微软雅黑"/>
            </a:endParaRPr>
          </a:p>
        </p:txBody>
      </p:sp>
      <p:pic>
        <p:nvPicPr>
          <p:cNvPr id="9" name="图片占位符 8">
            <a:extLst>
              <a:ext uri="{FF2B5EF4-FFF2-40B4-BE49-F238E27FC236}">
                <a16:creationId xmlns="" xmlns:a16="http://schemas.microsoft.com/office/drawing/2014/main" id="{85305267-1DB5-471F-8B65-7571CF5B1AF5}"/>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14160" r="14160"/>
          <a:stretch>
            <a:fillRect/>
          </a:stretch>
        </p:blipFill>
        <p:spPr/>
      </p:pic>
      <p:pic>
        <p:nvPicPr>
          <p:cNvPr id="11" name="图片占位符 10">
            <a:extLst>
              <a:ext uri="{FF2B5EF4-FFF2-40B4-BE49-F238E27FC236}">
                <a16:creationId xmlns="" xmlns:a16="http://schemas.microsoft.com/office/drawing/2014/main" id="{A4D9F992-1950-487C-AB0D-1373BC5ED802}"/>
              </a:ext>
            </a:extLst>
          </p:cNvPr>
          <p:cNvPicPr>
            <a:picLocks noGrp="1" noChangeAspect="1"/>
          </p:cNvPicPr>
          <p:nvPr>
            <p:ph type="pic" sz="quarter" idx="11"/>
          </p:nvPr>
        </p:nvPicPr>
        <p:blipFill>
          <a:blip r:embed="rId4" cstate="print">
            <a:extLst>
              <a:ext uri="{28A0092B-C50C-407E-A947-70E740481C1C}">
                <a14:useLocalDpi xmlns="" xmlns:a14="http://schemas.microsoft.com/office/drawing/2010/main" val="0"/>
              </a:ext>
            </a:extLst>
          </a:blip>
          <a:srcRect l="23123" r="23123"/>
          <a:stretch>
            <a:fillRect/>
          </a:stretch>
        </p:blipFill>
        <p:spPr/>
      </p:pic>
      <p:pic>
        <p:nvPicPr>
          <p:cNvPr id="15" name="图片占位符 14">
            <a:extLst>
              <a:ext uri="{FF2B5EF4-FFF2-40B4-BE49-F238E27FC236}">
                <a16:creationId xmlns="" xmlns:a16="http://schemas.microsoft.com/office/drawing/2014/main" id="{26494F91-496A-47BE-B26F-2AA4D8380966}"/>
              </a:ext>
            </a:extLst>
          </p:cNvPr>
          <p:cNvPicPr>
            <a:picLocks noGrp="1" noChangeAspect="1"/>
          </p:cNvPicPr>
          <p:nvPr>
            <p:ph type="pic" sz="quarter" idx="12"/>
          </p:nvPr>
        </p:nvPicPr>
        <p:blipFill>
          <a:blip r:embed="rId5" cstate="print">
            <a:extLst>
              <a:ext uri="{28A0092B-C50C-407E-A947-70E740481C1C}">
                <a14:useLocalDpi xmlns="" xmlns:a14="http://schemas.microsoft.com/office/drawing/2010/main" val="0"/>
              </a:ext>
            </a:extLst>
          </a:blip>
          <a:srcRect l="18227" r="18227"/>
          <a:stretch>
            <a:fillRect/>
          </a:stretch>
        </p:blipFill>
        <p:spPr/>
      </p:pic>
      <p:pic>
        <p:nvPicPr>
          <p:cNvPr id="19" name="图片占位符 18">
            <a:extLst>
              <a:ext uri="{FF2B5EF4-FFF2-40B4-BE49-F238E27FC236}">
                <a16:creationId xmlns="" xmlns:a16="http://schemas.microsoft.com/office/drawing/2014/main" id="{BB613953-CFF7-4A91-A746-934724416D03}"/>
              </a:ext>
            </a:extLst>
          </p:cNvPr>
          <p:cNvPicPr>
            <a:picLocks noGrp="1" noChangeAspect="1"/>
          </p:cNvPicPr>
          <p:nvPr>
            <p:ph type="pic" sz="quarter" idx="13"/>
          </p:nvPr>
        </p:nvPicPr>
        <p:blipFill>
          <a:blip r:embed="rId6" cstate="print">
            <a:extLst>
              <a:ext uri="{28A0092B-C50C-407E-A947-70E740481C1C}">
                <a14:useLocalDpi xmlns="" xmlns:a14="http://schemas.microsoft.com/office/drawing/2010/main" val="0"/>
              </a:ext>
            </a:extLst>
          </a:blip>
          <a:srcRect l="23180" r="23180"/>
          <a:stretch>
            <a:fillRect/>
          </a:stretch>
        </p:blipFill>
        <p:spPr/>
      </p:pic>
      <p:pic>
        <p:nvPicPr>
          <p:cNvPr id="23" name="图片占位符 22">
            <a:extLst>
              <a:ext uri="{FF2B5EF4-FFF2-40B4-BE49-F238E27FC236}">
                <a16:creationId xmlns="" xmlns:a16="http://schemas.microsoft.com/office/drawing/2014/main" id="{178E35AC-3438-4A07-839B-BFA2499CB7BD}"/>
              </a:ext>
            </a:extLst>
          </p:cNvPr>
          <p:cNvPicPr>
            <a:picLocks noGrp="1" noChangeAspect="1"/>
          </p:cNvPicPr>
          <p:nvPr>
            <p:ph type="pic" sz="quarter" idx="14"/>
          </p:nvPr>
        </p:nvPicPr>
        <p:blipFill>
          <a:blip r:embed="rId7" cstate="print">
            <a:extLst>
              <a:ext uri="{28A0092B-C50C-407E-A947-70E740481C1C}">
                <a14:useLocalDpi xmlns="" xmlns:a14="http://schemas.microsoft.com/office/drawing/2010/main" val="0"/>
              </a:ext>
            </a:extLst>
          </a:blip>
          <a:srcRect l="14160" r="14160"/>
          <a:stretch>
            <a:fillRect/>
          </a:stretch>
        </p:blipFill>
        <p:spPr/>
      </p:pic>
      <p:pic>
        <p:nvPicPr>
          <p:cNvPr id="31" name="图片占位符 30">
            <a:extLst>
              <a:ext uri="{FF2B5EF4-FFF2-40B4-BE49-F238E27FC236}">
                <a16:creationId xmlns="" xmlns:a16="http://schemas.microsoft.com/office/drawing/2014/main" id="{144ACC35-D7F5-4B66-B036-6E7331A4A00D}"/>
              </a:ext>
            </a:extLst>
          </p:cNvPr>
          <p:cNvPicPr>
            <a:picLocks noGrp="1" noChangeAspect="1"/>
          </p:cNvPicPr>
          <p:nvPr>
            <p:ph type="pic" sz="quarter" idx="15"/>
          </p:nvPr>
        </p:nvPicPr>
        <p:blipFill>
          <a:blip r:embed="rId8" cstate="print">
            <a:extLst>
              <a:ext uri="{28A0092B-C50C-407E-A947-70E740481C1C}">
                <a14:useLocalDpi xmlns="" xmlns:a14="http://schemas.microsoft.com/office/drawing/2010/main" val="0"/>
              </a:ext>
            </a:extLst>
          </a:blip>
          <a:srcRect l="18148" r="18148"/>
          <a:stretch>
            <a:fillRect/>
          </a:stretch>
        </p:blipFill>
        <p:spPr/>
      </p:pic>
      <p:grpSp>
        <p:nvGrpSpPr>
          <p:cNvPr id="20" name="组合 19">
            <a:extLst>
              <a:ext uri="{FF2B5EF4-FFF2-40B4-BE49-F238E27FC236}">
                <a16:creationId xmlns="" xmlns:a16="http://schemas.microsoft.com/office/drawing/2014/main" id="{397B84BC-D51F-495E-B27D-8179557F6CA7}"/>
              </a:ext>
            </a:extLst>
          </p:cNvPr>
          <p:cNvGrpSpPr/>
          <p:nvPr/>
        </p:nvGrpSpPr>
        <p:grpSpPr>
          <a:xfrm flipH="1">
            <a:off x="-465407" y="2874479"/>
            <a:ext cx="2734415" cy="2831353"/>
            <a:chOff x="586927" y="1895766"/>
            <a:chExt cx="2734415" cy="2831353"/>
          </a:xfrm>
        </p:grpSpPr>
        <p:sp>
          <p:nvSpPr>
            <p:cNvPr id="21" name="矩形 20">
              <a:extLst>
                <a:ext uri="{FF2B5EF4-FFF2-40B4-BE49-F238E27FC236}">
                  <a16:creationId xmlns="" xmlns:a16="http://schemas.microsoft.com/office/drawing/2014/main" id="{0BA936C5-C224-4F07-8DE8-E455E6A690DD}"/>
                </a:ext>
              </a:extLst>
            </p:cNvPr>
            <p:cNvSpPr/>
            <p:nvPr/>
          </p:nvSpPr>
          <p:spPr>
            <a:xfrm>
              <a:off x="586927" y="1895766"/>
              <a:ext cx="2734415" cy="461665"/>
            </a:xfrm>
            <a:prstGeom prst="rect">
              <a:avLst/>
            </a:prstGeom>
          </p:spPr>
          <p:txBody>
            <a:bodyPr wrap="square" lIns="0" rIns="0">
              <a:spAutoFit/>
            </a:bodyPr>
            <a:lstStyle/>
            <a:p>
              <a:pPr algn="r">
                <a:defRPr/>
              </a:pPr>
              <a:r>
                <a:rPr lang="zh-CN" altLang="en-US" sz="2400" dirty="0">
                  <a:solidFill>
                    <a:schemeClr val="tx1">
                      <a:lumMod val="75000"/>
                      <a:lumOff val="25000"/>
                    </a:schemeClr>
                  </a:solidFill>
                  <a:latin typeface="+mj-ea"/>
                  <a:ea typeface="+mj-ea"/>
                </a:rPr>
                <a:t>一段多图式</a:t>
              </a:r>
            </a:p>
          </p:txBody>
        </p:sp>
        <p:cxnSp>
          <p:nvCxnSpPr>
            <p:cNvPr id="22" name="直接连接符 21">
              <a:extLst>
                <a:ext uri="{FF2B5EF4-FFF2-40B4-BE49-F238E27FC236}">
                  <a16:creationId xmlns="" xmlns:a16="http://schemas.microsoft.com/office/drawing/2014/main" id="{AB92471D-5519-44B0-9F88-89EE96716071}"/>
                </a:ext>
              </a:extLst>
            </p:cNvPr>
            <p:cNvCxnSpPr>
              <a:cxnSpLocks/>
            </p:cNvCxnSpPr>
            <p:nvPr/>
          </p:nvCxnSpPr>
          <p:spPr>
            <a:xfrm>
              <a:off x="586927" y="2446554"/>
              <a:ext cx="840734"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 xmlns:a16="http://schemas.microsoft.com/office/drawing/2014/main" id="{D15BD5CC-5200-4F90-805C-132CF274232E}"/>
                </a:ext>
              </a:extLst>
            </p:cNvPr>
            <p:cNvSpPr/>
            <p:nvPr/>
          </p:nvSpPr>
          <p:spPr>
            <a:xfrm>
              <a:off x="586929" y="2719055"/>
              <a:ext cx="1773706" cy="1295355"/>
            </a:xfrm>
            <a:prstGeom prst="rect">
              <a:avLst/>
            </a:prstGeom>
          </p:spPr>
          <p:txBody>
            <a:bodyPr wrap="square" lIns="0" rIns="0">
              <a:spAutoFit/>
            </a:bodyPr>
            <a:lstStyle/>
            <a:p>
              <a:pPr algn="r">
                <a:lnSpc>
                  <a:spcPct val="125000"/>
                </a:lnSpc>
                <a:defRPr/>
              </a:pPr>
              <a:r>
                <a:rPr lang="zh-CN" altLang="en-US" sz="1600" dirty="0">
                  <a:solidFill>
                    <a:schemeClr val="tx1">
                      <a:lumMod val="75000"/>
                      <a:lumOff val="25000"/>
                    </a:schemeClr>
                  </a:solidFill>
                  <a:latin typeface="+mn-ea"/>
                </a:rPr>
                <a:t>请输入内容请输入内容请输入内容请输入内容请输入内容请输入内容</a:t>
              </a:r>
            </a:p>
          </p:txBody>
        </p:sp>
        <p:sp>
          <p:nvSpPr>
            <p:cNvPr id="29" name="圆角矩形">
              <a:extLst>
                <a:ext uri="{FF2B5EF4-FFF2-40B4-BE49-F238E27FC236}">
                  <a16:creationId xmlns="" xmlns:a16="http://schemas.microsoft.com/office/drawing/2014/main" id="{F9DA5730-8A18-44C6-83AE-9C2A0A509525}"/>
                </a:ext>
              </a:extLst>
            </p:cNvPr>
            <p:cNvSpPr/>
            <p:nvPr/>
          </p:nvSpPr>
          <p:spPr>
            <a:xfrm>
              <a:off x="586929" y="4376035"/>
              <a:ext cx="1335455" cy="351084"/>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lt1"/>
                  </a:solidFill>
                </a:rPr>
                <a:t>Learn More</a:t>
              </a:r>
              <a:endParaRPr sz="1200" dirty="0">
                <a:solidFill>
                  <a:schemeClr val="lt1"/>
                </a:solidFill>
              </a:endParaRPr>
            </a:p>
          </p:txBody>
        </p:sp>
      </p:grpSp>
    </p:spTree>
    <p:extLst>
      <p:ext uri="{BB962C8B-B14F-4D97-AF65-F5344CB8AC3E}">
        <p14:creationId xmlns="" xmlns:p14="http://schemas.microsoft.com/office/powerpoint/2010/main" val="4179550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a:extLst>
              <a:ext uri="{FF2B5EF4-FFF2-40B4-BE49-F238E27FC236}">
                <a16:creationId xmlns="" xmlns:a16="http://schemas.microsoft.com/office/drawing/2014/main" id="{C57AE2FE-EC6D-4786-B99B-4632A5686780}"/>
              </a:ext>
            </a:extLst>
          </p:cNvPr>
          <p:cNvGrpSpPr/>
          <p:nvPr/>
        </p:nvGrpSpPr>
        <p:grpSpPr>
          <a:xfrm>
            <a:off x="-747182" y="-2603665"/>
            <a:ext cx="10638364" cy="12065331"/>
            <a:chOff x="-1864894" y="-3797631"/>
            <a:chExt cx="12743874" cy="14453262"/>
          </a:xfrm>
        </p:grpSpPr>
        <p:sp>
          <p:nvSpPr>
            <p:cNvPr id="3" name="Freeform 5">
              <a:extLst>
                <a:ext uri="{FF2B5EF4-FFF2-40B4-BE49-F238E27FC236}">
                  <a16:creationId xmlns="" xmlns:a16="http://schemas.microsoft.com/office/drawing/2014/main" id="{5B3B718E-AEB5-4E89-AC75-D50E76F52E10}"/>
                </a:ext>
              </a:extLst>
            </p:cNvPr>
            <p:cNvSpPr>
              <a:spLocks/>
            </p:cNvSpPr>
            <p:nvPr/>
          </p:nvSpPr>
          <p:spPr bwMode="auto">
            <a:xfrm>
              <a:off x="2182831" y="1285412"/>
              <a:ext cx="4078741" cy="4625840"/>
            </a:xfrm>
            <a:custGeom>
              <a:avLst/>
              <a:gdLst>
                <a:gd name="T0" fmla="*/ 589 w 1178"/>
                <a:gd name="T1" fmla="*/ 1336 h 1336"/>
                <a:gd name="T2" fmla="*/ 547 w 1178"/>
                <a:gd name="T3" fmla="*/ 1324 h 1336"/>
                <a:gd name="T4" fmla="*/ 42 w 1178"/>
                <a:gd name="T5" fmla="*/ 1032 h 1336"/>
                <a:gd name="T6" fmla="*/ 0 w 1178"/>
                <a:gd name="T7" fmla="*/ 959 h 1336"/>
                <a:gd name="T8" fmla="*/ 0 w 1178"/>
                <a:gd name="T9" fmla="*/ 376 h 1336"/>
                <a:gd name="T10" fmla="*/ 42 w 1178"/>
                <a:gd name="T11" fmla="*/ 303 h 1336"/>
                <a:gd name="T12" fmla="*/ 547 w 1178"/>
                <a:gd name="T13" fmla="*/ 11 h 1336"/>
                <a:gd name="T14" fmla="*/ 589 w 1178"/>
                <a:gd name="T15" fmla="*/ 0 h 1336"/>
                <a:gd name="T16" fmla="*/ 631 w 1178"/>
                <a:gd name="T17" fmla="*/ 11 h 1336"/>
                <a:gd name="T18" fmla="*/ 1136 w 1178"/>
                <a:gd name="T19" fmla="*/ 303 h 1336"/>
                <a:gd name="T20" fmla="*/ 1178 w 1178"/>
                <a:gd name="T21" fmla="*/ 376 h 1336"/>
                <a:gd name="T22" fmla="*/ 1178 w 1178"/>
                <a:gd name="T23" fmla="*/ 959 h 1336"/>
                <a:gd name="T24" fmla="*/ 1136 w 1178"/>
                <a:gd name="T25" fmla="*/ 1032 h 1336"/>
                <a:gd name="T26" fmla="*/ 631 w 1178"/>
                <a:gd name="T27" fmla="*/ 1324 h 1336"/>
                <a:gd name="T28" fmla="*/ 589 w 1178"/>
                <a:gd name="T29" fmla="*/ 1336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8" h="1336">
                  <a:moveTo>
                    <a:pt x="589" y="1336"/>
                  </a:moveTo>
                  <a:cubicBezTo>
                    <a:pt x="574" y="1336"/>
                    <a:pt x="560" y="1332"/>
                    <a:pt x="547" y="1324"/>
                  </a:cubicBezTo>
                  <a:cubicBezTo>
                    <a:pt x="42" y="1032"/>
                    <a:pt x="42" y="1032"/>
                    <a:pt x="42" y="1032"/>
                  </a:cubicBezTo>
                  <a:cubicBezTo>
                    <a:pt x="16" y="1017"/>
                    <a:pt x="0" y="989"/>
                    <a:pt x="0" y="959"/>
                  </a:cubicBezTo>
                  <a:cubicBezTo>
                    <a:pt x="0" y="376"/>
                    <a:pt x="0" y="376"/>
                    <a:pt x="0" y="376"/>
                  </a:cubicBezTo>
                  <a:cubicBezTo>
                    <a:pt x="0" y="346"/>
                    <a:pt x="16" y="318"/>
                    <a:pt x="42" y="303"/>
                  </a:cubicBezTo>
                  <a:cubicBezTo>
                    <a:pt x="547" y="11"/>
                    <a:pt x="547" y="11"/>
                    <a:pt x="547" y="11"/>
                  </a:cubicBezTo>
                  <a:cubicBezTo>
                    <a:pt x="560" y="4"/>
                    <a:pt x="574" y="0"/>
                    <a:pt x="589" y="0"/>
                  </a:cubicBezTo>
                  <a:cubicBezTo>
                    <a:pt x="604" y="0"/>
                    <a:pt x="618" y="4"/>
                    <a:pt x="631" y="11"/>
                  </a:cubicBezTo>
                  <a:cubicBezTo>
                    <a:pt x="1136" y="303"/>
                    <a:pt x="1136" y="303"/>
                    <a:pt x="1136" y="303"/>
                  </a:cubicBezTo>
                  <a:cubicBezTo>
                    <a:pt x="1162" y="318"/>
                    <a:pt x="1178" y="346"/>
                    <a:pt x="1178" y="376"/>
                  </a:cubicBezTo>
                  <a:cubicBezTo>
                    <a:pt x="1178" y="959"/>
                    <a:pt x="1178" y="959"/>
                    <a:pt x="1178" y="959"/>
                  </a:cubicBezTo>
                  <a:cubicBezTo>
                    <a:pt x="1178" y="989"/>
                    <a:pt x="1162" y="1017"/>
                    <a:pt x="1136" y="1032"/>
                  </a:cubicBezTo>
                  <a:cubicBezTo>
                    <a:pt x="631" y="1324"/>
                    <a:pt x="631" y="1324"/>
                    <a:pt x="631" y="1324"/>
                  </a:cubicBezTo>
                  <a:cubicBezTo>
                    <a:pt x="618" y="1332"/>
                    <a:pt x="604" y="1336"/>
                    <a:pt x="589" y="1336"/>
                  </a:cubicBezTo>
                  <a:close/>
                </a:path>
              </a:pathLst>
            </a:custGeom>
            <a:solidFill>
              <a:schemeClr val="accent1">
                <a:lumMod val="20000"/>
                <a:lumOff val="80000"/>
              </a:schemeClr>
            </a:solidFill>
            <a:ln w="12700">
              <a:solidFill>
                <a:schemeClr val="bg1">
                  <a:lumMod val="95000"/>
                </a:schemeClr>
              </a:solidFill>
            </a:ln>
          </p:spPr>
          <p:txBody>
            <a:bodyPr vert="horz" wrap="square" lIns="91440" tIns="45720" rIns="91440" bIns="45720" numCol="1" anchor="t" anchorCtr="0" compatLnSpc="1">
              <a:prstTxWarp prst="textNoShape">
                <a:avLst/>
              </a:prstTxWarp>
            </a:bodyPr>
            <a:lstStyle/>
            <a:p>
              <a:endParaRPr lang="zh-CN" altLang="en-US"/>
            </a:p>
          </p:txBody>
        </p:sp>
        <p:sp>
          <p:nvSpPr>
            <p:cNvPr id="4" name="Freeform 5">
              <a:extLst>
                <a:ext uri="{FF2B5EF4-FFF2-40B4-BE49-F238E27FC236}">
                  <a16:creationId xmlns="" xmlns:a16="http://schemas.microsoft.com/office/drawing/2014/main" id="{7AF5EB6E-AEB9-4668-90F2-AB03B9AE44FD}"/>
                </a:ext>
              </a:extLst>
            </p:cNvPr>
            <p:cNvSpPr>
              <a:spLocks/>
            </p:cNvSpPr>
            <p:nvPr/>
          </p:nvSpPr>
          <p:spPr bwMode="auto">
            <a:xfrm>
              <a:off x="2382080" y="946747"/>
              <a:ext cx="4078741" cy="4625840"/>
            </a:xfrm>
            <a:custGeom>
              <a:avLst/>
              <a:gdLst>
                <a:gd name="T0" fmla="*/ 589 w 1178"/>
                <a:gd name="T1" fmla="*/ 1336 h 1336"/>
                <a:gd name="T2" fmla="*/ 547 w 1178"/>
                <a:gd name="T3" fmla="*/ 1324 h 1336"/>
                <a:gd name="T4" fmla="*/ 42 w 1178"/>
                <a:gd name="T5" fmla="*/ 1032 h 1336"/>
                <a:gd name="T6" fmla="*/ 0 w 1178"/>
                <a:gd name="T7" fmla="*/ 959 h 1336"/>
                <a:gd name="T8" fmla="*/ 0 w 1178"/>
                <a:gd name="T9" fmla="*/ 376 h 1336"/>
                <a:gd name="T10" fmla="*/ 42 w 1178"/>
                <a:gd name="T11" fmla="*/ 303 h 1336"/>
                <a:gd name="T12" fmla="*/ 547 w 1178"/>
                <a:gd name="T13" fmla="*/ 11 h 1336"/>
                <a:gd name="T14" fmla="*/ 589 w 1178"/>
                <a:gd name="T15" fmla="*/ 0 h 1336"/>
                <a:gd name="T16" fmla="*/ 631 w 1178"/>
                <a:gd name="T17" fmla="*/ 11 h 1336"/>
                <a:gd name="T18" fmla="*/ 1136 w 1178"/>
                <a:gd name="T19" fmla="*/ 303 h 1336"/>
                <a:gd name="T20" fmla="*/ 1178 w 1178"/>
                <a:gd name="T21" fmla="*/ 376 h 1336"/>
                <a:gd name="T22" fmla="*/ 1178 w 1178"/>
                <a:gd name="T23" fmla="*/ 959 h 1336"/>
                <a:gd name="T24" fmla="*/ 1136 w 1178"/>
                <a:gd name="T25" fmla="*/ 1032 h 1336"/>
                <a:gd name="T26" fmla="*/ 631 w 1178"/>
                <a:gd name="T27" fmla="*/ 1324 h 1336"/>
                <a:gd name="T28" fmla="*/ 589 w 1178"/>
                <a:gd name="T29" fmla="*/ 1336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8" h="1336">
                  <a:moveTo>
                    <a:pt x="589" y="1336"/>
                  </a:moveTo>
                  <a:cubicBezTo>
                    <a:pt x="574" y="1336"/>
                    <a:pt x="560" y="1332"/>
                    <a:pt x="547" y="1324"/>
                  </a:cubicBezTo>
                  <a:cubicBezTo>
                    <a:pt x="42" y="1032"/>
                    <a:pt x="42" y="1032"/>
                    <a:pt x="42" y="1032"/>
                  </a:cubicBezTo>
                  <a:cubicBezTo>
                    <a:pt x="16" y="1017"/>
                    <a:pt x="0" y="989"/>
                    <a:pt x="0" y="959"/>
                  </a:cubicBezTo>
                  <a:cubicBezTo>
                    <a:pt x="0" y="376"/>
                    <a:pt x="0" y="376"/>
                    <a:pt x="0" y="376"/>
                  </a:cubicBezTo>
                  <a:cubicBezTo>
                    <a:pt x="0" y="346"/>
                    <a:pt x="16" y="318"/>
                    <a:pt x="42" y="303"/>
                  </a:cubicBezTo>
                  <a:cubicBezTo>
                    <a:pt x="547" y="11"/>
                    <a:pt x="547" y="11"/>
                    <a:pt x="547" y="11"/>
                  </a:cubicBezTo>
                  <a:cubicBezTo>
                    <a:pt x="560" y="4"/>
                    <a:pt x="574" y="0"/>
                    <a:pt x="589" y="0"/>
                  </a:cubicBezTo>
                  <a:cubicBezTo>
                    <a:pt x="604" y="0"/>
                    <a:pt x="618" y="4"/>
                    <a:pt x="631" y="11"/>
                  </a:cubicBezTo>
                  <a:cubicBezTo>
                    <a:pt x="1136" y="303"/>
                    <a:pt x="1136" y="303"/>
                    <a:pt x="1136" y="303"/>
                  </a:cubicBezTo>
                  <a:cubicBezTo>
                    <a:pt x="1162" y="318"/>
                    <a:pt x="1178" y="346"/>
                    <a:pt x="1178" y="376"/>
                  </a:cubicBezTo>
                  <a:cubicBezTo>
                    <a:pt x="1178" y="959"/>
                    <a:pt x="1178" y="959"/>
                    <a:pt x="1178" y="959"/>
                  </a:cubicBezTo>
                  <a:cubicBezTo>
                    <a:pt x="1178" y="989"/>
                    <a:pt x="1162" y="1017"/>
                    <a:pt x="1136" y="1032"/>
                  </a:cubicBezTo>
                  <a:cubicBezTo>
                    <a:pt x="631" y="1324"/>
                    <a:pt x="631" y="1324"/>
                    <a:pt x="631" y="1324"/>
                  </a:cubicBezTo>
                  <a:cubicBezTo>
                    <a:pt x="618" y="1332"/>
                    <a:pt x="604" y="1336"/>
                    <a:pt x="589" y="1336"/>
                  </a:cubicBezTo>
                  <a:close/>
                </a:path>
              </a:pathLst>
            </a:custGeom>
            <a:gradFill>
              <a:gsLst>
                <a:gs pos="0">
                  <a:schemeClr val="accent1">
                    <a:lumMod val="40000"/>
                    <a:lumOff val="60000"/>
                  </a:schemeClr>
                </a:gs>
                <a:gs pos="85000">
                  <a:schemeClr val="accent1">
                    <a:lumMod val="60000"/>
                    <a:lumOff val="40000"/>
                  </a:schemeClr>
                </a:gs>
              </a:gsLst>
              <a:lin ang="5400000" scaled="1"/>
            </a:gradFill>
            <a:ln w="95250">
              <a:noFill/>
            </a:ln>
            <a:effectLst>
              <a:outerShdw blurRad="381000" dist="304800" dir="8100000" algn="tr" rotWithShape="0">
                <a:prstClr val="black">
                  <a:alpha val="1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5" name="文本框 4">
              <a:extLst>
                <a:ext uri="{FF2B5EF4-FFF2-40B4-BE49-F238E27FC236}">
                  <a16:creationId xmlns="" xmlns:a16="http://schemas.microsoft.com/office/drawing/2014/main" id="{D3726B2E-DA90-473D-88F1-6814A82D0DDF}"/>
                </a:ext>
              </a:extLst>
            </p:cNvPr>
            <p:cNvSpPr txBox="1"/>
            <p:nvPr/>
          </p:nvSpPr>
          <p:spPr>
            <a:xfrm>
              <a:off x="3519343" y="2016317"/>
              <a:ext cx="1804216" cy="1078942"/>
            </a:xfrm>
            <a:prstGeom prst="rect">
              <a:avLst/>
            </a:prstGeom>
          </p:spPr>
          <p:txBody>
            <a:bodyPr vert="horz" lIns="0" tIns="0" rIns="0" bIns="0" rtlCol="0" anchor="ctr">
              <a:normAutofit fontScale="77500" lnSpcReduction="20000"/>
            </a:bodyPr>
            <a:lstStyle>
              <a:lvl1pPr algn="ctr">
                <a:lnSpc>
                  <a:spcPct val="90000"/>
                </a:lnSpc>
                <a:spcBef>
                  <a:spcPct val="0"/>
                </a:spcBef>
                <a:buNone/>
                <a:defRPr sz="7200" b="0">
                  <a:latin typeface="+mj-lt"/>
                  <a:ea typeface="+mj-ea"/>
                  <a:cs typeface="+mj-cs"/>
                </a:defRPr>
              </a:lvl1pPr>
            </a:lstStyle>
            <a:p>
              <a:r>
                <a:rPr lang="en-US" altLang="zh-CN" sz="10400" dirty="0">
                  <a:gradFill>
                    <a:gsLst>
                      <a:gs pos="42000">
                        <a:schemeClr val="bg1">
                          <a:alpha val="90000"/>
                        </a:schemeClr>
                      </a:gs>
                      <a:gs pos="86000">
                        <a:schemeClr val="bg1">
                          <a:alpha val="0"/>
                        </a:schemeClr>
                      </a:gs>
                    </a:gsLst>
                    <a:lin ang="5400000" scaled="1"/>
                  </a:gradFill>
                </a:rPr>
                <a:t>01</a:t>
              </a:r>
              <a:endParaRPr lang="zh-CN" altLang="en-US" sz="10400" dirty="0">
                <a:gradFill>
                  <a:gsLst>
                    <a:gs pos="42000">
                      <a:schemeClr val="bg1">
                        <a:alpha val="90000"/>
                      </a:schemeClr>
                    </a:gs>
                    <a:gs pos="86000">
                      <a:schemeClr val="bg1">
                        <a:alpha val="0"/>
                      </a:schemeClr>
                    </a:gs>
                  </a:gsLst>
                  <a:lin ang="5400000" scaled="1"/>
                </a:gradFill>
              </a:endParaRPr>
            </a:p>
          </p:txBody>
        </p:sp>
        <p:sp>
          <p:nvSpPr>
            <p:cNvPr id="6" name="文本框 5">
              <a:extLst>
                <a:ext uri="{FF2B5EF4-FFF2-40B4-BE49-F238E27FC236}">
                  <a16:creationId xmlns="" xmlns:a16="http://schemas.microsoft.com/office/drawing/2014/main" id="{673C3ED8-E42D-4169-8E1D-EC7CCA16D8BA}"/>
                </a:ext>
              </a:extLst>
            </p:cNvPr>
            <p:cNvSpPr txBox="1"/>
            <p:nvPr/>
          </p:nvSpPr>
          <p:spPr>
            <a:xfrm>
              <a:off x="3041242" y="3046266"/>
              <a:ext cx="2760417" cy="498598"/>
            </a:xfrm>
            <a:prstGeom prst="rect">
              <a:avLst/>
            </a:prstGeom>
          </p:spPr>
          <p:txBody>
            <a:bodyPr vert="horz" lIns="0" tIns="0" rIns="0" bIns="0" rtlCol="0">
              <a:spAutoFit/>
            </a:bodyPr>
            <a:lstStyle>
              <a:lvl1pPr indent="0" algn="ctr">
                <a:lnSpc>
                  <a:spcPct val="90000"/>
                </a:lnSpc>
                <a:spcBef>
                  <a:spcPts val="1000"/>
                </a:spcBef>
                <a:buFont typeface="Arial" panose="020B0604020202020204" pitchFamily="34" charset="0"/>
                <a:buNone/>
                <a:defRPr sz="4400" b="1"/>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sz="3600" dirty="0">
                  <a:solidFill>
                    <a:schemeClr val="bg1"/>
                  </a:solidFill>
                  <a:latin typeface="+mj-ea"/>
                  <a:ea typeface="+mj-ea"/>
                </a:rPr>
                <a:t>请输入标题</a:t>
              </a:r>
            </a:p>
          </p:txBody>
        </p:sp>
        <p:sp>
          <p:nvSpPr>
            <p:cNvPr id="7" name="文本占位符 6">
              <a:extLst>
                <a:ext uri="{FF2B5EF4-FFF2-40B4-BE49-F238E27FC236}">
                  <a16:creationId xmlns="" xmlns:a16="http://schemas.microsoft.com/office/drawing/2014/main" id="{0A7C9BAF-CE73-4797-ACE8-7DE31D0DCC48}"/>
                </a:ext>
              </a:extLst>
            </p:cNvPr>
            <p:cNvSpPr txBox="1">
              <a:spLocks/>
            </p:cNvSpPr>
            <p:nvPr/>
          </p:nvSpPr>
          <p:spPr>
            <a:xfrm>
              <a:off x="3135971" y="3658903"/>
              <a:ext cx="2553228" cy="335093"/>
            </a:xfrm>
            <a:prstGeom prst="rect">
              <a:avLst/>
            </a:prstGeom>
          </p:spPr>
          <p:txBody>
            <a:bodyPr vert="horz" lIns="0" tIns="45720" rIns="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Font typeface="Arial" panose="020B0604020202020204" pitchFamily="34" charset="0"/>
                <a:buNone/>
              </a:pPr>
              <a:r>
                <a:rPr lang="en-US" altLang="zh-CN" sz="1000" dirty="0">
                  <a:solidFill>
                    <a:schemeClr val="bg1"/>
                  </a:solidFill>
                  <a:latin typeface="+mj-lt"/>
                </a:rPr>
                <a:t>Please add the title</a:t>
              </a:r>
            </a:p>
          </p:txBody>
        </p:sp>
        <p:cxnSp>
          <p:nvCxnSpPr>
            <p:cNvPr id="8" name="直接连接符 7">
              <a:extLst>
                <a:ext uri="{FF2B5EF4-FFF2-40B4-BE49-F238E27FC236}">
                  <a16:creationId xmlns="" xmlns:a16="http://schemas.microsoft.com/office/drawing/2014/main" id="{BFD0FC17-3EA6-4024-AA14-68B26F5CB8FF}"/>
                </a:ext>
              </a:extLst>
            </p:cNvPr>
            <p:cNvCxnSpPr/>
            <p:nvPr/>
          </p:nvCxnSpPr>
          <p:spPr>
            <a:xfrm>
              <a:off x="4062402" y="4446683"/>
              <a:ext cx="718096"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Freeform 5">
              <a:extLst>
                <a:ext uri="{FF2B5EF4-FFF2-40B4-BE49-F238E27FC236}">
                  <a16:creationId xmlns="" xmlns:a16="http://schemas.microsoft.com/office/drawing/2014/main" id="{2291A9AA-4125-4477-AA36-104C1030EB4E}"/>
                </a:ext>
              </a:extLst>
            </p:cNvPr>
            <p:cNvSpPr>
              <a:spLocks/>
            </p:cNvSpPr>
            <p:nvPr/>
          </p:nvSpPr>
          <p:spPr bwMode="auto">
            <a:xfrm>
              <a:off x="1531916" y="161935"/>
              <a:ext cx="5761337" cy="6534129"/>
            </a:xfrm>
            <a:custGeom>
              <a:avLst/>
              <a:gdLst>
                <a:gd name="T0" fmla="*/ 589 w 1178"/>
                <a:gd name="T1" fmla="*/ 1336 h 1336"/>
                <a:gd name="T2" fmla="*/ 547 w 1178"/>
                <a:gd name="T3" fmla="*/ 1324 h 1336"/>
                <a:gd name="T4" fmla="*/ 42 w 1178"/>
                <a:gd name="T5" fmla="*/ 1032 h 1336"/>
                <a:gd name="T6" fmla="*/ 0 w 1178"/>
                <a:gd name="T7" fmla="*/ 959 h 1336"/>
                <a:gd name="T8" fmla="*/ 0 w 1178"/>
                <a:gd name="T9" fmla="*/ 376 h 1336"/>
                <a:gd name="T10" fmla="*/ 42 w 1178"/>
                <a:gd name="T11" fmla="*/ 303 h 1336"/>
                <a:gd name="T12" fmla="*/ 547 w 1178"/>
                <a:gd name="T13" fmla="*/ 11 h 1336"/>
                <a:gd name="T14" fmla="*/ 589 w 1178"/>
                <a:gd name="T15" fmla="*/ 0 h 1336"/>
                <a:gd name="T16" fmla="*/ 631 w 1178"/>
                <a:gd name="T17" fmla="*/ 11 h 1336"/>
                <a:gd name="T18" fmla="*/ 1136 w 1178"/>
                <a:gd name="T19" fmla="*/ 303 h 1336"/>
                <a:gd name="T20" fmla="*/ 1178 w 1178"/>
                <a:gd name="T21" fmla="*/ 376 h 1336"/>
                <a:gd name="T22" fmla="*/ 1178 w 1178"/>
                <a:gd name="T23" fmla="*/ 959 h 1336"/>
                <a:gd name="T24" fmla="*/ 1136 w 1178"/>
                <a:gd name="T25" fmla="*/ 1032 h 1336"/>
                <a:gd name="T26" fmla="*/ 631 w 1178"/>
                <a:gd name="T27" fmla="*/ 1324 h 1336"/>
                <a:gd name="T28" fmla="*/ 589 w 1178"/>
                <a:gd name="T29" fmla="*/ 1336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8" h="1336">
                  <a:moveTo>
                    <a:pt x="589" y="1336"/>
                  </a:moveTo>
                  <a:cubicBezTo>
                    <a:pt x="574" y="1336"/>
                    <a:pt x="560" y="1332"/>
                    <a:pt x="547" y="1324"/>
                  </a:cubicBezTo>
                  <a:cubicBezTo>
                    <a:pt x="42" y="1032"/>
                    <a:pt x="42" y="1032"/>
                    <a:pt x="42" y="1032"/>
                  </a:cubicBezTo>
                  <a:cubicBezTo>
                    <a:pt x="16" y="1017"/>
                    <a:pt x="0" y="989"/>
                    <a:pt x="0" y="959"/>
                  </a:cubicBezTo>
                  <a:cubicBezTo>
                    <a:pt x="0" y="376"/>
                    <a:pt x="0" y="376"/>
                    <a:pt x="0" y="376"/>
                  </a:cubicBezTo>
                  <a:cubicBezTo>
                    <a:pt x="0" y="346"/>
                    <a:pt x="16" y="318"/>
                    <a:pt x="42" y="303"/>
                  </a:cubicBezTo>
                  <a:cubicBezTo>
                    <a:pt x="547" y="11"/>
                    <a:pt x="547" y="11"/>
                    <a:pt x="547" y="11"/>
                  </a:cubicBezTo>
                  <a:cubicBezTo>
                    <a:pt x="560" y="4"/>
                    <a:pt x="574" y="0"/>
                    <a:pt x="589" y="0"/>
                  </a:cubicBezTo>
                  <a:cubicBezTo>
                    <a:pt x="604" y="0"/>
                    <a:pt x="618" y="4"/>
                    <a:pt x="631" y="11"/>
                  </a:cubicBezTo>
                  <a:cubicBezTo>
                    <a:pt x="1136" y="303"/>
                    <a:pt x="1136" y="303"/>
                    <a:pt x="1136" y="303"/>
                  </a:cubicBezTo>
                  <a:cubicBezTo>
                    <a:pt x="1162" y="318"/>
                    <a:pt x="1178" y="346"/>
                    <a:pt x="1178" y="376"/>
                  </a:cubicBezTo>
                  <a:cubicBezTo>
                    <a:pt x="1178" y="959"/>
                    <a:pt x="1178" y="959"/>
                    <a:pt x="1178" y="959"/>
                  </a:cubicBezTo>
                  <a:cubicBezTo>
                    <a:pt x="1178" y="989"/>
                    <a:pt x="1162" y="1017"/>
                    <a:pt x="1136" y="1032"/>
                  </a:cubicBezTo>
                  <a:cubicBezTo>
                    <a:pt x="631" y="1324"/>
                    <a:pt x="631" y="1324"/>
                    <a:pt x="631" y="1324"/>
                  </a:cubicBezTo>
                  <a:cubicBezTo>
                    <a:pt x="618" y="1332"/>
                    <a:pt x="604" y="1336"/>
                    <a:pt x="589" y="1336"/>
                  </a:cubicBezTo>
                  <a:close/>
                </a:path>
              </a:pathLst>
            </a:custGeom>
            <a:noFill/>
            <a:ln w="12700">
              <a:solidFill>
                <a:schemeClr val="accent1">
                  <a:lumMod val="20000"/>
                  <a:lumOff val="80000"/>
                </a:schemeClr>
              </a:solidFill>
            </a:ln>
            <a:effectLst>
              <a:outerShdw blurRad="381000" dist="304800" dir="8100000" algn="tr" rotWithShape="0">
                <a:prstClr val="black">
                  <a:alpha val="1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0" name="任意多边形: 形状 9">
              <a:extLst>
                <a:ext uri="{FF2B5EF4-FFF2-40B4-BE49-F238E27FC236}">
                  <a16:creationId xmlns="" xmlns:a16="http://schemas.microsoft.com/office/drawing/2014/main" id="{9A08924F-E8A7-41E7-AAE1-D70EEE7144CE}"/>
                </a:ext>
              </a:extLst>
            </p:cNvPr>
            <p:cNvSpPr/>
            <p:nvPr/>
          </p:nvSpPr>
          <p:spPr>
            <a:xfrm>
              <a:off x="965781" y="-497993"/>
              <a:ext cx="6925094" cy="7853984"/>
            </a:xfrm>
            <a:custGeom>
              <a:avLst/>
              <a:gdLst/>
              <a:ahLst/>
              <a:cxnLst/>
              <a:rect l="0" t="0" r="0" b="0"/>
              <a:pathLst>
                <a:path w="6925094" h="7853986">
                  <a:moveTo>
                    <a:pt x="3462547" y="7853985"/>
                  </a:moveTo>
                  <a:cubicBezTo>
                    <a:pt x="3374366" y="7853985"/>
                    <a:pt x="3292065" y="7830470"/>
                    <a:pt x="3215642" y="7783440"/>
                  </a:cubicBezTo>
                  <a:cubicBezTo>
                    <a:pt x="246905" y="6066851"/>
                    <a:pt x="246905" y="6066851"/>
                    <a:pt x="246905" y="6066851"/>
                  </a:cubicBezTo>
                  <a:cubicBezTo>
                    <a:pt x="94059" y="5978669"/>
                    <a:pt x="0" y="5814065"/>
                    <a:pt x="0" y="5637704"/>
                  </a:cubicBezTo>
                  <a:cubicBezTo>
                    <a:pt x="0" y="2210403"/>
                    <a:pt x="0" y="2210403"/>
                    <a:pt x="0" y="2210403"/>
                  </a:cubicBezTo>
                  <a:cubicBezTo>
                    <a:pt x="0" y="2034041"/>
                    <a:pt x="94059" y="1869437"/>
                    <a:pt x="246905" y="1781256"/>
                  </a:cubicBezTo>
                  <a:cubicBezTo>
                    <a:pt x="3215642" y="64666"/>
                    <a:pt x="3215642" y="64666"/>
                    <a:pt x="3215642" y="64666"/>
                  </a:cubicBezTo>
                  <a:cubicBezTo>
                    <a:pt x="3292065" y="23515"/>
                    <a:pt x="3374366" y="0"/>
                    <a:pt x="3462547" y="0"/>
                  </a:cubicBezTo>
                  <a:cubicBezTo>
                    <a:pt x="3550727" y="0"/>
                    <a:pt x="3633028" y="23515"/>
                    <a:pt x="3709451" y="64666"/>
                  </a:cubicBezTo>
                  <a:cubicBezTo>
                    <a:pt x="6678188" y="1781256"/>
                    <a:pt x="6678188" y="1781256"/>
                    <a:pt x="6678188" y="1781256"/>
                  </a:cubicBezTo>
                  <a:cubicBezTo>
                    <a:pt x="6831035" y="1869437"/>
                    <a:pt x="6925093" y="2034041"/>
                    <a:pt x="6925093" y="2210403"/>
                  </a:cubicBezTo>
                  <a:cubicBezTo>
                    <a:pt x="6925093" y="5637704"/>
                    <a:pt x="6925093" y="5637704"/>
                    <a:pt x="6925093" y="5637704"/>
                  </a:cubicBezTo>
                  <a:cubicBezTo>
                    <a:pt x="6925093" y="5814065"/>
                    <a:pt x="6831035" y="5978669"/>
                    <a:pt x="6678188" y="6066851"/>
                  </a:cubicBezTo>
                  <a:cubicBezTo>
                    <a:pt x="3709451" y="7783440"/>
                    <a:pt x="3709451" y="7783440"/>
                    <a:pt x="3709451" y="7783440"/>
                  </a:cubicBezTo>
                  <a:cubicBezTo>
                    <a:pt x="3633028" y="7830470"/>
                    <a:pt x="3550727" y="7853985"/>
                    <a:pt x="3462547" y="7853985"/>
                  </a:cubicBezTo>
                  <a:close/>
                </a:path>
              </a:pathLst>
            </a:custGeom>
            <a:noFill/>
            <a:ln w="12700" cap="flat" cmpd="sng" algn="ctr">
              <a:solidFill>
                <a:srgbClr val="D1D7E8">
                  <a:alpha val="90000"/>
                </a:srgbClr>
              </a:solidFill>
              <a:prstDash val="solid"/>
              <a:round/>
              <a:headEnd type="none" w="med" len="med"/>
              <a:tailEnd type="none" w="med" len="med"/>
            </a:ln>
            <a:effectLst>
              <a:outerShdw blurRad="381000" dist="304800" dir="8100000" algn="tr" rotWithShape="0">
                <a:srgbClr val="000000">
                  <a:alpha val="1000"/>
                </a:srgbClr>
              </a:outerShdw>
            </a:effec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 name="任意多边形: 形状 10">
              <a:extLst>
                <a:ext uri="{FF2B5EF4-FFF2-40B4-BE49-F238E27FC236}">
                  <a16:creationId xmlns="" xmlns:a16="http://schemas.microsoft.com/office/drawing/2014/main" id="{6C8C030E-54EE-4C6B-BD53-BCFBEF04E957}"/>
                </a:ext>
              </a:extLst>
            </p:cNvPr>
            <p:cNvSpPr/>
            <p:nvPr/>
          </p:nvSpPr>
          <p:spPr>
            <a:xfrm>
              <a:off x="399646" y="-1157920"/>
              <a:ext cx="8088850" cy="9173840"/>
            </a:xfrm>
            <a:custGeom>
              <a:avLst/>
              <a:gdLst/>
              <a:ahLst/>
              <a:cxnLst/>
              <a:rect l="0" t="0" r="0" b="0"/>
              <a:pathLst>
                <a:path w="8088850" h="9173841">
                  <a:moveTo>
                    <a:pt x="4044425" y="9173840"/>
                  </a:moveTo>
                  <a:cubicBezTo>
                    <a:pt x="3941426" y="9173840"/>
                    <a:pt x="3845293" y="9146373"/>
                    <a:pt x="3756028" y="9091440"/>
                  </a:cubicBezTo>
                  <a:cubicBezTo>
                    <a:pt x="288397" y="7086379"/>
                    <a:pt x="288397" y="7086379"/>
                    <a:pt x="288397" y="7086379"/>
                  </a:cubicBezTo>
                  <a:cubicBezTo>
                    <a:pt x="109865" y="6983379"/>
                    <a:pt x="0" y="6791113"/>
                    <a:pt x="0" y="6585114"/>
                  </a:cubicBezTo>
                  <a:cubicBezTo>
                    <a:pt x="0" y="2581859"/>
                    <a:pt x="0" y="2581859"/>
                    <a:pt x="0" y="2581859"/>
                  </a:cubicBezTo>
                  <a:cubicBezTo>
                    <a:pt x="0" y="2375859"/>
                    <a:pt x="109865" y="2183593"/>
                    <a:pt x="288397" y="2080594"/>
                  </a:cubicBezTo>
                  <a:cubicBezTo>
                    <a:pt x="3756028" y="75533"/>
                    <a:pt x="3756028" y="75533"/>
                    <a:pt x="3756028" y="75533"/>
                  </a:cubicBezTo>
                  <a:cubicBezTo>
                    <a:pt x="3845293" y="27466"/>
                    <a:pt x="3941426" y="0"/>
                    <a:pt x="4044425" y="0"/>
                  </a:cubicBezTo>
                  <a:cubicBezTo>
                    <a:pt x="4147423" y="0"/>
                    <a:pt x="4243556" y="27466"/>
                    <a:pt x="4332822" y="75533"/>
                  </a:cubicBezTo>
                  <a:cubicBezTo>
                    <a:pt x="7800452" y="2080594"/>
                    <a:pt x="7800452" y="2080594"/>
                    <a:pt x="7800452" y="2080594"/>
                  </a:cubicBezTo>
                  <a:cubicBezTo>
                    <a:pt x="7978984" y="2183593"/>
                    <a:pt x="8088849" y="2375859"/>
                    <a:pt x="8088849" y="2581859"/>
                  </a:cubicBezTo>
                  <a:cubicBezTo>
                    <a:pt x="8088849" y="6585114"/>
                    <a:pt x="8088849" y="6585114"/>
                    <a:pt x="8088849" y="6585114"/>
                  </a:cubicBezTo>
                  <a:cubicBezTo>
                    <a:pt x="8088849" y="6791113"/>
                    <a:pt x="7978984" y="6983379"/>
                    <a:pt x="7800452" y="7086379"/>
                  </a:cubicBezTo>
                  <a:cubicBezTo>
                    <a:pt x="4332822" y="9091440"/>
                    <a:pt x="4332822" y="9091440"/>
                    <a:pt x="4332822" y="9091440"/>
                  </a:cubicBezTo>
                  <a:cubicBezTo>
                    <a:pt x="4243556" y="9146373"/>
                    <a:pt x="4147423" y="9173840"/>
                    <a:pt x="4044425" y="9173840"/>
                  </a:cubicBezTo>
                  <a:close/>
                </a:path>
              </a:pathLst>
            </a:custGeom>
            <a:noFill/>
            <a:ln w="12700" cap="flat" cmpd="sng" algn="ctr">
              <a:solidFill>
                <a:srgbClr val="D1D7E8">
                  <a:alpha val="80000"/>
                </a:srgbClr>
              </a:solidFill>
              <a:prstDash val="solid"/>
              <a:round/>
              <a:headEnd type="none" w="med" len="med"/>
              <a:tailEnd type="none" w="med" len="med"/>
            </a:ln>
            <a:effectLst>
              <a:outerShdw blurRad="381000" dist="304800" dir="8100000" algn="tr" rotWithShape="0">
                <a:srgbClr val="000000">
                  <a:alpha val="1000"/>
                </a:srgbClr>
              </a:outerShdw>
            </a:effec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2" name="任意多边形: 形状 11">
              <a:extLst>
                <a:ext uri="{FF2B5EF4-FFF2-40B4-BE49-F238E27FC236}">
                  <a16:creationId xmlns="" xmlns:a16="http://schemas.microsoft.com/office/drawing/2014/main" id="{4BC6CC9D-44B7-4252-ACEB-60DA00F8491E}"/>
                </a:ext>
              </a:extLst>
            </p:cNvPr>
            <p:cNvSpPr/>
            <p:nvPr/>
          </p:nvSpPr>
          <p:spPr>
            <a:xfrm>
              <a:off x="-166489" y="-1817848"/>
              <a:ext cx="9252606" cy="10493696"/>
            </a:xfrm>
            <a:custGeom>
              <a:avLst/>
              <a:gdLst/>
              <a:ahLst/>
              <a:cxnLst/>
              <a:rect l="0" t="0" r="0" b="0"/>
              <a:pathLst>
                <a:path w="9252606" h="10493696">
                  <a:moveTo>
                    <a:pt x="4626303" y="10493695"/>
                  </a:moveTo>
                  <a:cubicBezTo>
                    <a:pt x="4508485" y="10493695"/>
                    <a:pt x="4398522" y="10462277"/>
                    <a:pt x="4296414" y="10399440"/>
                  </a:cubicBezTo>
                  <a:cubicBezTo>
                    <a:pt x="329890" y="8105908"/>
                    <a:pt x="329890" y="8105908"/>
                    <a:pt x="329890" y="8105908"/>
                  </a:cubicBezTo>
                  <a:cubicBezTo>
                    <a:pt x="125672" y="7988090"/>
                    <a:pt x="0" y="7768162"/>
                    <a:pt x="0" y="7532526"/>
                  </a:cubicBezTo>
                  <a:cubicBezTo>
                    <a:pt x="0" y="2953316"/>
                    <a:pt x="0" y="2953316"/>
                    <a:pt x="0" y="2953316"/>
                  </a:cubicBezTo>
                  <a:cubicBezTo>
                    <a:pt x="0" y="2717678"/>
                    <a:pt x="125672" y="2497751"/>
                    <a:pt x="329890" y="2379932"/>
                  </a:cubicBezTo>
                  <a:cubicBezTo>
                    <a:pt x="4296414" y="86400"/>
                    <a:pt x="4296414" y="86400"/>
                    <a:pt x="4296414" y="86400"/>
                  </a:cubicBezTo>
                  <a:cubicBezTo>
                    <a:pt x="4398522" y="31418"/>
                    <a:pt x="4508485" y="0"/>
                    <a:pt x="4626303" y="0"/>
                  </a:cubicBezTo>
                  <a:cubicBezTo>
                    <a:pt x="4744120" y="0"/>
                    <a:pt x="4854083" y="31418"/>
                    <a:pt x="4956192" y="86400"/>
                  </a:cubicBezTo>
                  <a:cubicBezTo>
                    <a:pt x="8922716" y="2379932"/>
                    <a:pt x="8922716" y="2379932"/>
                    <a:pt x="8922716" y="2379932"/>
                  </a:cubicBezTo>
                  <a:cubicBezTo>
                    <a:pt x="9126933" y="2497751"/>
                    <a:pt x="9252605" y="2717678"/>
                    <a:pt x="9252605" y="2953316"/>
                  </a:cubicBezTo>
                  <a:cubicBezTo>
                    <a:pt x="9252605" y="7532526"/>
                    <a:pt x="9252605" y="7532526"/>
                    <a:pt x="9252605" y="7532526"/>
                  </a:cubicBezTo>
                  <a:cubicBezTo>
                    <a:pt x="9252605" y="7768162"/>
                    <a:pt x="9126933" y="7988090"/>
                    <a:pt x="8922716" y="8105908"/>
                  </a:cubicBezTo>
                  <a:cubicBezTo>
                    <a:pt x="4956192" y="10399440"/>
                    <a:pt x="4956192" y="10399440"/>
                    <a:pt x="4956192" y="10399440"/>
                  </a:cubicBezTo>
                  <a:cubicBezTo>
                    <a:pt x="4854083" y="10462277"/>
                    <a:pt x="4744120" y="10493695"/>
                    <a:pt x="4626303" y="10493695"/>
                  </a:cubicBezTo>
                  <a:close/>
                </a:path>
              </a:pathLst>
            </a:custGeom>
            <a:noFill/>
            <a:ln w="12700" cap="flat" cmpd="sng" algn="ctr">
              <a:solidFill>
                <a:srgbClr val="D1D7E8">
                  <a:alpha val="70000"/>
                </a:srgbClr>
              </a:solidFill>
              <a:prstDash val="solid"/>
              <a:round/>
              <a:headEnd type="none" w="med" len="med"/>
              <a:tailEnd type="none" w="med" len="med"/>
            </a:ln>
            <a:effectLst>
              <a:outerShdw blurRad="381000" dist="304800" dir="8100000" algn="tr" rotWithShape="0">
                <a:srgbClr val="000000">
                  <a:alpha val="1000"/>
                </a:srgbClr>
              </a:outerShdw>
            </a:effec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3" name="任意多边形: 形状 12">
              <a:extLst>
                <a:ext uri="{FF2B5EF4-FFF2-40B4-BE49-F238E27FC236}">
                  <a16:creationId xmlns="" xmlns:a16="http://schemas.microsoft.com/office/drawing/2014/main" id="{F32A0AFF-B511-4F33-B0B3-8FFBA52E2622}"/>
                </a:ext>
              </a:extLst>
            </p:cNvPr>
            <p:cNvSpPr/>
            <p:nvPr/>
          </p:nvSpPr>
          <p:spPr>
            <a:xfrm>
              <a:off x="-732624" y="-2477775"/>
              <a:ext cx="10416362" cy="11813551"/>
            </a:xfrm>
            <a:custGeom>
              <a:avLst/>
              <a:gdLst/>
              <a:ahLst/>
              <a:cxnLst/>
              <a:rect l="0" t="0" r="0" b="0"/>
              <a:pathLst>
                <a:path w="10416362" h="11813552">
                  <a:moveTo>
                    <a:pt x="5208181" y="11813551"/>
                  </a:moveTo>
                  <a:cubicBezTo>
                    <a:pt x="5075545" y="11813551"/>
                    <a:pt x="4951751" y="11778181"/>
                    <a:pt x="4836799" y="11707441"/>
                  </a:cubicBezTo>
                  <a:cubicBezTo>
                    <a:pt x="371382" y="9125438"/>
                    <a:pt x="371382" y="9125438"/>
                    <a:pt x="371382" y="9125438"/>
                  </a:cubicBezTo>
                  <a:cubicBezTo>
                    <a:pt x="141479" y="8992800"/>
                    <a:pt x="0" y="8745211"/>
                    <a:pt x="0" y="8479937"/>
                  </a:cubicBezTo>
                  <a:cubicBezTo>
                    <a:pt x="0" y="3324772"/>
                    <a:pt x="0" y="3324772"/>
                    <a:pt x="0" y="3324772"/>
                  </a:cubicBezTo>
                  <a:cubicBezTo>
                    <a:pt x="0" y="3059498"/>
                    <a:pt x="141479" y="2811909"/>
                    <a:pt x="371382" y="2679271"/>
                  </a:cubicBezTo>
                  <a:cubicBezTo>
                    <a:pt x="4836799" y="97267"/>
                    <a:pt x="4836799" y="97267"/>
                    <a:pt x="4836799" y="97267"/>
                  </a:cubicBezTo>
                  <a:cubicBezTo>
                    <a:pt x="4951751" y="35370"/>
                    <a:pt x="5075545" y="0"/>
                    <a:pt x="5208181" y="0"/>
                  </a:cubicBezTo>
                  <a:cubicBezTo>
                    <a:pt x="5340817" y="0"/>
                    <a:pt x="5464611" y="35370"/>
                    <a:pt x="5579563" y="97267"/>
                  </a:cubicBezTo>
                  <a:cubicBezTo>
                    <a:pt x="10044980" y="2679271"/>
                    <a:pt x="10044980" y="2679271"/>
                    <a:pt x="10044980" y="2679271"/>
                  </a:cubicBezTo>
                  <a:cubicBezTo>
                    <a:pt x="10274883" y="2811909"/>
                    <a:pt x="10416361" y="3059498"/>
                    <a:pt x="10416361" y="3324772"/>
                  </a:cubicBezTo>
                  <a:cubicBezTo>
                    <a:pt x="10416361" y="8479937"/>
                    <a:pt x="10416361" y="8479937"/>
                    <a:pt x="10416361" y="8479937"/>
                  </a:cubicBezTo>
                  <a:cubicBezTo>
                    <a:pt x="10416361" y="8745211"/>
                    <a:pt x="10274883" y="8992800"/>
                    <a:pt x="10044980" y="9125438"/>
                  </a:cubicBezTo>
                  <a:cubicBezTo>
                    <a:pt x="5579563" y="11707441"/>
                    <a:pt x="5579563" y="11707441"/>
                    <a:pt x="5579563" y="11707441"/>
                  </a:cubicBezTo>
                  <a:cubicBezTo>
                    <a:pt x="5464611" y="11778181"/>
                    <a:pt x="5340817" y="11813551"/>
                    <a:pt x="5208181" y="11813551"/>
                  </a:cubicBezTo>
                  <a:close/>
                </a:path>
              </a:pathLst>
            </a:custGeom>
            <a:noFill/>
            <a:ln w="12700" cap="flat" cmpd="sng" algn="ctr">
              <a:solidFill>
                <a:srgbClr val="D1D7E8">
                  <a:alpha val="60000"/>
                </a:srgbClr>
              </a:solidFill>
              <a:prstDash val="solid"/>
              <a:round/>
              <a:headEnd type="none" w="med" len="med"/>
              <a:tailEnd type="none" w="med" len="med"/>
            </a:ln>
            <a:effectLst>
              <a:outerShdw blurRad="381000" dist="304800" dir="8100000" algn="tr" rotWithShape="0">
                <a:srgbClr val="000000">
                  <a:alpha val="1000"/>
                </a:srgbClr>
              </a:outerShdw>
            </a:effec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4" name="任意多边形: 形状 13">
              <a:extLst>
                <a:ext uri="{FF2B5EF4-FFF2-40B4-BE49-F238E27FC236}">
                  <a16:creationId xmlns="" xmlns:a16="http://schemas.microsoft.com/office/drawing/2014/main" id="{CECE2AD6-556B-44CC-9DB2-FF48AE82257C}"/>
                </a:ext>
              </a:extLst>
            </p:cNvPr>
            <p:cNvSpPr/>
            <p:nvPr/>
          </p:nvSpPr>
          <p:spPr>
            <a:xfrm>
              <a:off x="-1298759" y="-3137703"/>
              <a:ext cx="11580118" cy="13133406"/>
            </a:xfrm>
            <a:custGeom>
              <a:avLst/>
              <a:gdLst/>
              <a:ahLst/>
              <a:cxnLst/>
              <a:rect l="0" t="0" r="0" b="0"/>
              <a:pathLst>
                <a:path w="11580119" h="13133407">
                  <a:moveTo>
                    <a:pt x="5790059" y="13133406"/>
                  </a:moveTo>
                  <a:cubicBezTo>
                    <a:pt x="5642605" y="13133406"/>
                    <a:pt x="5504979" y="13094084"/>
                    <a:pt x="5377185" y="13015441"/>
                  </a:cubicBezTo>
                  <a:cubicBezTo>
                    <a:pt x="412874" y="10144967"/>
                    <a:pt x="412874" y="10144967"/>
                    <a:pt x="412874" y="10144967"/>
                  </a:cubicBezTo>
                  <a:cubicBezTo>
                    <a:pt x="157285" y="9997510"/>
                    <a:pt x="0" y="9722259"/>
                    <a:pt x="0" y="9427347"/>
                  </a:cubicBezTo>
                  <a:cubicBezTo>
                    <a:pt x="0" y="3696228"/>
                    <a:pt x="0" y="3696228"/>
                    <a:pt x="0" y="3696228"/>
                  </a:cubicBezTo>
                  <a:cubicBezTo>
                    <a:pt x="0" y="3401316"/>
                    <a:pt x="157285" y="3126065"/>
                    <a:pt x="412874" y="2978609"/>
                  </a:cubicBezTo>
                  <a:cubicBezTo>
                    <a:pt x="5377185" y="108134"/>
                    <a:pt x="5377185" y="108134"/>
                    <a:pt x="5377185" y="108134"/>
                  </a:cubicBezTo>
                  <a:cubicBezTo>
                    <a:pt x="5504979" y="39321"/>
                    <a:pt x="5642605" y="0"/>
                    <a:pt x="5790059" y="0"/>
                  </a:cubicBezTo>
                  <a:cubicBezTo>
                    <a:pt x="5937513" y="0"/>
                    <a:pt x="6075138" y="39321"/>
                    <a:pt x="6202933" y="108134"/>
                  </a:cubicBezTo>
                  <a:cubicBezTo>
                    <a:pt x="11167245" y="2978609"/>
                    <a:pt x="11167245" y="2978609"/>
                    <a:pt x="11167245" y="2978609"/>
                  </a:cubicBezTo>
                  <a:cubicBezTo>
                    <a:pt x="11422833" y="3126065"/>
                    <a:pt x="11580118" y="3401316"/>
                    <a:pt x="11580118" y="3696228"/>
                  </a:cubicBezTo>
                  <a:cubicBezTo>
                    <a:pt x="11580118" y="9427347"/>
                    <a:pt x="11580118" y="9427347"/>
                    <a:pt x="11580118" y="9427347"/>
                  </a:cubicBezTo>
                  <a:cubicBezTo>
                    <a:pt x="11580118" y="9722259"/>
                    <a:pt x="11422833" y="9997510"/>
                    <a:pt x="11167245" y="10144967"/>
                  </a:cubicBezTo>
                  <a:cubicBezTo>
                    <a:pt x="6202933" y="13015441"/>
                    <a:pt x="6202933" y="13015441"/>
                    <a:pt x="6202933" y="13015441"/>
                  </a:cubicBezTo>
                  <a:cubicBezTo>
                    <a:pt x="6075138" y="13094084"/>
                    <a:pt x="5937513" y="13133406"/>
                    <a:pt x="5790059" y="13133406"/>
                  </a:cubicBezTo>
                  <a:close/>
                </a:path>
              </a:pathLst>
            </a:custGeom>
            <a:noFill/>
            <a:ln w="12700" cap="flat" cmpd="sng" algn="ctr">
              <a:solidFill>
                <a:srgbClr val="D1D7E8">
                  <a:alpha val="50000"/>
                </a:srgbClr>
              </a:solidFill>
              <a:prstDash val="solid"/>
              <a:round/>
              <a:headEnd type="none" w="med" len="med"/>
              <a:tailEnd type="none" w="med" len="med"/>
            </a:ln>
            <a:effectLst>
              <a:outerShdw blurRad="381000" dist="304800" dir="8100000" algn="tr" rotWithShape="0">
                <a:srgbClr val="000000">
                  <a:alpha val="1000"/>
                </a:srgbClr>
              </a:outerShdw>
            </a:effec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5" name="Freeform 5">
              <a:extLst>
                <a:ext uri="{FF2B5EF4-FFF2-40B4-BE49-F238E27FC236}">
                  <a16:creationId xmlns="" xmlns:a16="http://schemas.microsoft.com/office/drawing/2014/main" id="{55AE0173-CD64-40EB-8097-7132B0B568F5}"/>
                </a:ext>
              </a:extLst>
            </p:cNvPr>
            <p:cNvSpPr>
              <a:spLocks/>
            </p:cNvSpPr>
            <p:nvPr/>
          </p:nvSpPr>
          <p:spPr bwMode="auto">
            <a:xfrm>
              <a:off x="-1864894" y="-3797631"/>
              <a:ext cx="12743874" cy="14453262"/>
            </a:xfrm>
            <a:custGeom>
              <a:avLst/>
              <a:gdLst>
                <a:gd name="T0" fmla="*/ 589 w 1178"/>
                <a:gd name="T1" fmla="*/ 1336 h 1336"/>
                <a:gd name="T2" fmla="*/ 547 w 1178"/>
                <a:gd name="T3" fmla="*/ 1324 h 1336"/>
                <a:gd name="T4" fmla="*/ 42 w 1178"/>
                <a:gd name="T5" fmla="*/ 1032 h 1336"/>
                <a:gd name="T6" fmla="*/ 0 w 1178"/>
                <a:gd name="T7" fmla="*/ 959 h 1336"/>
                <a:gd name="T8" fmla="*/ 0 w 1178"/>
                <a:gd name="T9" fmla="*/ 376 h 1336"/>
                <a:gd name="T10" fmla="*/ 42 w 1178"/>
                <a:gd name="T11" fmla="*/ 303 h 1336"/>
                <a:gd name="T12" fmla="*/ 547 w 1178"/>
                <a:gd name="T13" fmla="*/ 11 h 1336"/>
                <a:gd name="T14" fmla="*/ 589 w 1178"/>
                <a:gd name="T15" fmla="*/ 0 h 1336"/>
                <a:gd name="T16" fmla="*/ 631 w 1178"/>
                <a:gd name="T17" fmla="*/ 11 h 1336"/>
                <a:gd name="T18" fmla="*/ 1136 w 1178"/>
                <a:gd name="T19" fmla="*/ 303 h 1336"/>
                <a:gd name="T20" fmla="*/ 1178 w 1178"/>
                <a:gd name="T21" fmla="*/ 376 h 1336"/>
                <a:gd name="T22" fmla="*/ 1178 w 1178"/>
                <a:gd name="T23" fmla="*/ 959 h 1336"/>
                <a:gd name="T24" fmla="*/ 1136 w 1178"/>
                <a:gd name="T25" fmla="*/ 1032 h 1336"/>
                <a:gd name="T26" fmla="*/ 631 w 1178"/>
                <a:gd name="T27" fmla="*/ 1324 h 1336"/>
                <a:gd name="T28" fmla="*/ 589 w 1178"/>
                <a:gd name="T29" fmla="*/ 1336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8" h="1336">
                  <a:moveTo>
                    <a:pt x="589" y="1336"/>
                  </a:moveTo>
                  <a:cubicBezTo>
                    <a:pt x="574" y="1336"/>
                    <a:pt x="560" y="1332"/>
                    <a:pt x="547" y="1324"/>
                  </a:cubicBezTo>
                  <a:cubicBezTo>
                    <a:pt x="42" y="1032"/>
                    <a:pt x="42" y="1032"/>
                    <a:pt x="42" y="1032"/>
                  </a:cubicBezTo>
                  <a:cubicBezTo>
                    <a:pt x="16" y="1017"/>
                    <a:pt x="0" y="989"/>
                    <a:pt x="0" y="959"/>
                  </a:cubicBezTo>
                  <a:cubicBezTo>
                    <a:pt x="0" y="376"/>
                    <a:pt x="0" y="376"/>
                    <a:pt x="0" y="376"/>
                  </a:cubicBezTo>
                  <a:cubicBezTo>
                    <a:pt x="0" y="346"/>
                    <a:pt x="16" y="318"/>
                    <a:pt x="42" y="303"/>
                  </a:cubicBezTo>
                  <a:cubicBezTo>
                    <a:pt x="547" y="11"/>
                    <a:pt x="547" y="11"/>
                    <a:pt x="547" y="11"/>
                  </a:cubicBezTo>
                  <a:cubicBezTo>
                    <a:pt x="560" y="4"/>
                    <a:pt x="574" y="0"/>
                    <a:pt x="589" y="0"/>
                  </a:cubicBezTo>
                  <a:cubicBezTo>
                    <a:pt x="604" y="0"/>
                    <a:pt x="618" y="4"/>
                    <a:pt x="631" y="11"/>
                  </a:cubicBezTo>
                  <a:cubicBezTo>
                    <a:pt x="1136" y="303"/>
                    <a:pt x="1136" y="303"/>
                    <a:pt x="1136" y="303"/>
                  </a:cubicBezTo>
                  <a:cubicBezTo>
                    <a:pt x="1162" y="318"/>
                    <a:pt x="1178" y="346"/>
                    <a:pt x="1178" y="376"/>
                  </a:cubicBezTo>
                  <a:cubicBezTo>
                    <a:pt x="1178" y="959"/>
                    <a:pt x="1178" y="959"/>
                    <a:pt x="1178" y="959"/>
                  </a:cubicBezTo>
                  <a:cubicBezTo>
                    <a:pt x="1178" y="989"/>
                    <a:pt x="1162" y="1017"/>
                    <a:pt x="1136" y="1032"/>
                  </a:cubicBezTo>
                  <a:cubicBezTo>
                    <a:pt x="631" y="1324"/>
                    <a:pt x="631" y="1324"/>
                    <a:pt x="631" y="1324"/>
                  </a:cubicBezTo>
                  <a:cubicBezTo>
                    <a:pt x="618" y="1332"/>
                    <a:pt x="604" y="1336"/>
                    <a:pt x="589" y="1336"/>
                  </a:cubicBezTo>
                  <a:close/>
                </a:path>
              </a:pathLst>
            </a:custGeom>
            <a:noFill/>
            <a:ln w="12700">
              <a:solidFill>
                <a:schemeClr val="accent1">
                  <a:lumMod val="20000"/>
                  <a:lumOff val="80000"/>
                  <a:alpha val="40000"/>
                </a:schemeClr>
              </a:solidFill>
            </a:ln>
            <a:effectLst>
              <a:outerShdw blurRad="381000" dist="304800" dir="8100000" algn="tr" rotWithShape="0">
                <a:prstClr val="black">
                  <a:alpha val="1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6" name="椭圆 15">
              <a:extLst>
                <a:ext uri="{FF2B5EF4-FFF2-40B4-BE49-F238E27FC236}">
                  <a16:creationId xmlns="" xmlns:a16="http://schemas.microsoft.com/office/drawing/2014/main" id="{E070F833-C910-4D05-B40F-63DD5EF027C0}"/>
                </a:ext>
              </a:extLst>
            </p:cNvPr>
            <p:cNvSpPr/>
            <p:nvPr/>
          </p:nvSpPr>
          <p:spPr>
            <a:xfrm>
              <a:off x="3136762" y="5977302"/>
              <a:ext cx="384580" cy="384580"/>
            </a:xfrm>
            <a:prstGeom prst="ellipse">
              <a:avLst/>
            </a:prstGeom>
            <a:solidFill>
              <a:schemeClr val="accent1">
                <a:lumMod val="20000"/>
                <a:lumOff val="8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 xmlns:a16="http://schemas.microsoft.com/office/drawing/2014/main" id="{D06A5F55-1399-43DD-988D-76FFFFE427F5}"/>
                </a:ext>
              </a:extLst>
            </p:cNvPr>
            <p:cNvSpPr/>
            <p:nvPr/>
          </p:nvSpPr>
          <p:spPr>
            <a:xfrm>
              <a:off x="7690404" y="5025772"/>
              <a:ext cx="384580" cy="384580"/>
            </a:xfrm>
            <a:prstGeom prst="ellipse">
              <a:avLst/>
            </a:prstGeom>
            <a:solidFill>
              <a:schemeClr val="accent1">
                <a:lumMod val="20000"/>
                <a:lumOff val="8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 xmlns:a16="http://schemas.microsoft.com/office/drawing/2014/main" id="{9828C464-875F-45E7-AA0B-FEC27AF0E0EC}"/>
                </a:ext>
              </a:extLst>
            </p:cNvPr>
            <p:cNvSpPr/>
            <p:nvPr/>
          </p:nvSpPr>
          <p:spPr>
            <a:xfrm>
              <a:off x="6952815" y="1533852"/>
              <a:ext cx="574038" cy="574038"/>
            </a:xfrm>
            <a:prstGeom prst="ellipse">
              <a:avLst/>
            </a:prstGeom>
            <a:solidFill>
              <a:schemeClr val="accent1">
                <a:lumMod val="20000"/>
                <a:lumOff val="80000"/>
              </a:schemeClr>
            </a:soli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 xmlns:a16="http://schemas.microsoft.com/office/drawing/2014/main" id="{65E4986F-08BD-47D8-B7E3-BC95122AEDD2}"/>
                </a:ext>
              </a:extLst>
            </p:cNvPr>
            <p:cNvSpPr/>
            <p:nvPr/>
          </p:nvSpPr>
          <p:spPr>
            <a:xfrm>
              <a:off x="741914" y="2363498"/>
              <a:ext cx="384580" cy="384580"/>
            </a:xfrm>
            <a:prstGeom prst="ellipse">
              <a:avLst/>
            </a:prstGeom>
            <a:solidFill>
              <a:schemeClr val="accent1">
                <a:lumMod val="20000"/>
                <a:lumOff val="8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 xmlns:a16="http://schemas.microsoft.com/office/drawing/2014/main" id="{11A4A669-FBE3-4100-B839-13364CAFFCCD}"/>
                </a:ext>
              </a:extLst>
            </p:cNvPr>
            <p:cNvSpPr/>
            <p:nvPr/>
          </p:nvSpPr>
          <p:spPr>
            <a:xfrm>
              <a:off x="-528344" y="102065"/>
              <a:ext cx="1183347" cy="1183347"/>
            </a:xfrm>
            <a:prstGeom prst="ellipse">
              <a:avLst/>
            </a:prstGeom>
            <a:solidFill>
              <a:schemeClr val="accent1">
                <a:lumMod val="20000"/>
                <a:lumOff val="80000"/>
              </a:schemeClr>
            </a:soli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 xmlns:a16="http://schemas.microsoft.com/office/drawing/2014/main" id="{9931B8B8-2848-4651-8286-26A5BC5198A8}"/>
                </a:ext>
              </a:extLst>
            </p:cNvPr>
            <p:cNvSpPr/>
            <p:nvPr/>
          </p:nvSpPr>
          <p:spPr>
            <a:xfrm>
              <a:off x="9193707" y="4933884"/>
              <a:ext cx="1106006" cy="1106006"/>
            </a:xfrm>
            <a:prstGeom prst="ellipse">
              <a:avLst/>
            </a:prstGeom>
            <a:solidFill>
              <a:schemeClr val="accent1">
                <a:lumMod val="20000"/>
                <a:lumOff val="80000"/>
              </a:schemeClr>
            </a:soli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 xmlns:a16="http://schemas.microsoft.com/office/drawing/2014/main" id="{323A2802-2E7B-4F68-B956-57B10A4C0A3D}"/>
                </a:ext>
              </a:extLst>
            </p:cNvPr>
            <p:cNvSpPr/>
            <p:nvPr/>
          </p:nvSpPr>
          <p:spPr>
            <a:xfrm>
              <a:off x="-442769" y="5410352"/>
              <a:ext cx="604918" cy="604918"/>
            </a:xfrm>
            <a:prstGeom prst="ellipse">
              <a:avLst/>
            </a:prstGeom>
            <a:solidFill>
              <a:schemeClr val="accent1">
                <a:lumMod val="20000"/>
                <a:lumOff val="80000"/>
              </a:schemeClr>
            </a:soli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 xmlns:a16="http://schemas.microsoft.com/office/drawing/2014/main" id="{22C38209-DC5C-4D41-8AAD-6BF7B0E99CC9}"/>
                </a:ext>
              </a:extLst>
            </p:cNvPr>
            <p:cNvSpPr/>
            <p:nvPr/>
          </p:nvSpPr>
          <p:spPr>
            <a:xfrm>
              <a:off x="8201653" y="161935"/>
              <a:ext cx="671599" cy="671599"/>
            </a:xfrm>
            <a:prstGeom prst="ellipse">
              <a:avLst/>
            </a:prstGeom>
            <a:solidFill>
              <a:schemeClr val="accent1">
                <a:lumMod val="20000"/>
                <a:lumOff val="80000"/>
              </a:schemeClr>
            </a:soli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290056398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6">
            <a:extLst>
              <a:ext uri="{FF2B5EF4-FFF2-40B4-BE49-F238E27FC236}">
                <a16:creationId xmlns="" xmlns:a16="http://schemas.microsoft.com/office/drawing/2014/main" id="{8D6B6D27-A42E-48DF-997A-AB083720B419}"/>
              </a:ext>
            </a:extLst>
          </p:cNvPr>
          <p:cNvSpPr/>
          <p:nvPr/>
        </p:nvSpPr>
        <p:spPr>
          <a:xfrm>
            <a:off x="508227" y="1164309"/>
            <a:ext cx="8127547" cy="4529394"/>
          </a:xfrm>
          <a:prstGeom prst="roundRect">
            <a:avLst>
              <a:gd name="adj" fmla="val 1603"/>
            </a:avLst>
          </a:prstGeom>
          <a:solidFill>
            <a:schemeClr val="bg1"/>
          </a:solidFill>
          <a:ln>
            <a:noFill/>
          </a:ln>
          <a:effectLst>
            <a:outerShdw blurRad="190500" dist="50800" dir="5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4" name="图片 3">
            <a:extLst>
              <a:ext uri="{FF2B5EF4-FFF2-40B4-BE49-F238E27FC236}">
                <a16:creationId xmlns="" xmlns:a16="http://schemas.microsoft.com/office/drawing/2014/main" id="{A0ED1FFF-71D3-4837-858C-B34827843D7E}"/>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508228" y="1164308"/>
            <a:ext cx="5757662" cy="4529383"/>
          </a:xfrm>
          <a:prstGeom prst="rect">
            <a:avLst/>
          </a:prstGeom>
        </p:spPr>
      </p:pic>
      <p:sp>
        <p:nvSpPr>
          <p:cNvPr id="21" name="圆角矩形">
            <a:extLst>
              <a:ext uri="{FF2B5EF4-FFF2-40B4-BE49-F238E27FC236}">
                <a16:creationId xmlns="" xmlns:a16="http://schemas.microsoft.com/office/drawing/2014/main" id="{69136251-EC80-4946-A0E8-76C03E82B166}"/>
              </a:ext>
            </a:extLst>
          </p:cNvPr>
          <p:cNvSpPr/>
          <p:nvPr/>
        </p:nvSpPr>
        <p:spPr>
          <a:xfrm flipH="1">
            <a:off x="6507174" y="4937247"/>
            <a:ext cx="1335455" cy="351084"/>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lt1"/>
                </a:solidFill>
              </a:rPr>
              <a:t>视频简介</a:t>
            </a:r>
            <a:endParaRPr sz="1600" dirty="0">
              <a:solidFill>
                <a:schemeClr val="lt1"/>
              </a:solidFill>
            </a:endParaRPr>
          </a:p>
        </p:txBody>
      </p:sp>
      <p:grpSp>
        <p:nvGrpSpPr>
          <p:cNvPr id="22" name="组合 21">
            <a:extLst>
              <a:ext uri="{FF2B5EF4-FFF2-40B4-BE49-F238E27FC236}">
                <a16:creationId xmlns="" xmlns:a16="http://schemas.microsoft.com/office/drawing/2014/main" id="{FE3F2D9A-C160-49CC-AB56-47F3B03E7EA2}"/>
              </a:ext>
            </a:extLst>
          </p:cNvPr>
          <p:cNvGrpSpPr/>
          <p:nvPr/>
        </p:nvGrpSpPr>
        <p:grpSpPr>
          <a:xfrm>
            <a:off x="6507174" y="1631559"/>
            <a:ext cx="2233529" cy="839835"/>
            <a:chOff x="9349514" y="1818930"/>
            <a:chExt cx="2233529" cy="839835"/>
          </a:xfrm>
        </p:grpSpPr>
        <p:sp>
          <p:nvSpPr>
            <p:cNvPr id="23" name="矩形 22">
              <a:extLst>
                <a:ext uri="{FF2B5EF4-FFF2-40B4-BE49-F238E27FC236}">
                  <a16:creationId xmlns="" xmlns:a16="http://schemas.microsoft.com/office/drawing/2014/main" id="{CF269C53-10D7-4F1C-9BFA-B537C4E1662F}"/>
                </a:ext>
              </a:extLst>
            </p:cNvPr>
            <p:cNvSpPr/>
            <p:nvPr/>
          </p:nvSpPr>
          <p:spPr>
            <a:xfrm flipH="1">
              <a:off x="9349514" y="1818930"/>
              <a:ext cx="1203015" cy="369332"/>
            </a:xfrm>
            <a:prstGeom prst="rect">
              <a:avLst/>
            </a:prstGeom>
          </p:spPr>
          <p:txBody>
            <a:bodyPr wrap="square" lIns="0" rIns="0">
              <a:spAutoFit/>
            </a:bodyPr>
            <a:lstStyle/>
            <a:p>
              <a:pPr>
                <a:defRPr/>
              </a:pPr>
              <a:r>
                <a:rPr lang="zh-CN" altLang="en-US" b="1" dirty="0">
                  <a:solidFill>
                    <a:schemeClr val="tx1">
                      <a:lumMod val="75000"/>
                      <a:lumOff val="25000"/>
                    </a:schemeClr>
                  </a:solidFill>
                  <a:latin typeface="+mj-ea"/>
                  <a:ea typeface="+mj-ea"/>
                </a:rPr>
                <a:t>名称</a:t>
              </a:r>
            </a:p>
          </p:txBody>
        </p:sp>
        <p:cxnSp>
          <p:nvCxnSpPr>
            <p:cNvPr id="25" name="直接连接符 24">
              <a:extLst>
                <a:ext uri="{FF2B5EF4-FFF2-40B4-BE49-F238E27FC236}">
                  <a16:creationId xmlns="" xmlns:a16="http://schemas.microsoft.com/office/drawing/2014/main" id="{F71F65F0-0454-45C1-BBC9-8F27980920CF}"/>
                </a:ext>
              </a:extLst>
            </p:cNvPr>
            <p:cNvCxnSpPr>
              <a:cxnSpLocks/>
            </p:cNvCxnSpPr>
            <p:nvPr/>
          </p:nvCxnSpPr>
          <p:spPr>
            <a:xfrm flipH="1">
              <a:off x="9349514" y="2215540"/>
              <a:ext cx="593415"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 xmlns:a16="http://schemas.microsoft.com/office/drawing/2014/main" id="{28F51C88-8F69-4427-9ADB-CCBD6A72AC0E}"/>
                </a:ext>
              </a:extLst>
            </p:cNvPr>
            <p:cNvSpPr/>
            <p:nvPr/>
          </p:nvSpPr>
          <p:spPr>
            <a:xfrm flipH="1">
              <a:off x="9349514" y="2320211"/>
              <a:ext cx="2233529" cy="338554"/>
            </a:xfrm>
            <a:prstGeom prst="rect">
              <a:avLst/>
            </a:prstGeom>
          </p:spPr>
          <p:txBody>
            <a:bodyPr wrap="square" lIns="0" rIns="0">
              <a:spAutoFit/>
            </a:bodyPr>
            <a:lstStyle/>
            <a:p>
              <a:pPr>
                <a:defRPr/>
              </a:pPr>
              <a:r>
                <a:rPr lang="zh-CN" altLang="en-US" sz="1600" dirty="0">
                  <a:solidFill>
                    <a:schemeClr val="tx1">
                      <a:lumMod val="75000"/>
                      <a:lumOff val="25000"/>
                    </a:schemeClr>
                  </a:solidFill>
                  <a:latin typeface="+mj-ea"/>
                  <a:ea typeface="+mj-ea"/>
                </a:rPr>
                <a:t>北京化工大学校园采风</a:t>
              </a:r>
            </a:p>
          </p:txBody>
        </p:sp>
      </p:grpSp>
      <p:grpSp>
        <p:nvGrpSpPr>
          <p:cNvPr id="27" name="组合 26">
            <a:extLst>
              <a:ext uri="{FF2B5EF4-FFF2-40B4-BE49-F238E27FC236}">
                <a16:creationId xmlns="" xmlns:a16="http://schemas.microsoft.com/office/drawing/2014/main" id="{DCEC56A8-6BFD-4FE3-9A46-DB842F11645E}"/>
              </a:ext>
            </a:extLst>
          </p:cNvPr>
          <p:cNvGrpSpPr/>
          <p:nvPr/>
        </p:nvGrpSpPr>
        <p:grpSpPr>
          <a:xfrm>
            <a:off x="6507174" y="2593483"/>
            <a:ext cx="2233529" cy="839835"/>
            <a:chOff x="9349514" y="2865903"/>
            <a:chExt cx="2233529" cy="839835"/>
          </a:xfrm>
        </p:grpSpPr>
        <p:sp>
          <p:nvSpPr>
            <p:cNvPr id="28" name="矩形 27">
              <a:extLst>
                <a:ext uri="{FF2B5EF4-FFF2-40B4-BE49-F238E27FC236}">
                  <a16:creationId xmlns="" xmlns:a16="http://schemas.microsoft.com/office/drawing/2014/main" id="{8A0B6EBA-78E8-41C6-8FEF-3E5545C236B0}"/>
                </a:ext>
              </a:extLst>
            </p:cNvPr>
            <p:cNvSpPr/>
            <p:nvPr/>
          </p:nvSpPr>
          <p:spPr>
            <a:xfrm flipH="1">
              <a:off x="9349514" y="2865903"/>
              <a:ext cx="1203015" cy="369332"/>
            </a:xfrm>
            <a:prstGeom prst="rect">
              <a:avLst/>
            </a:prstGeom>
          </p:spPr>
          <p:txBody>
            <a:bodyPr wrap="square" lIns="0" rIns="0">
              <a:spAutoFit/>
            </a:bodyPr>
            <a:lstStyle/>
            <a:p>
              <a:pPr>
                <a:defRPr/>
              </a:pPr>
              <a:r>
                <a:rPr lang="zh-CN" altLang="en-US" b="1" dirty="0">
                  <a:solidFill>
                    <a:schemeClr val="tx1">
                      <a:lumMod val="75000"/>
                      <a:lumOff val="25000"/>
                    </a:schemeClr>
                  </a:solidFill>
                  <a:latin typeface="+mj-ea"/>
                  <a:ea typeface="+mj-ea"/>
                </a:rPr>
                <a:t>作者</a:t>
              </a:r>
            </a:p>
          </p:txBody>
        </p:sp>
        <p:cxnSp>
          <p:nvCxnSpPr>
            <p:cNvPr id="30" name="直接连接符 29">
              <a:extLst>
                <a:ext uri="{FF2B5EF4-FFF2-40B4-BE49-F238E27FC236}">
                  <a16:creationId xmlns="" xmlns:a16="http://schemas.microsoft.com/office/drawing/2014/main" id="{0AFDE709-AD8C-4398-A2CD-EDA60FCB2766}"/>
                </a:ext>
              </a:extLst>
            </p:cNvPr>
            <p:cNvCxnSpPr>
              <a:cxnSpLocks/>
            </p:cNvCxnSpPr>
            <p:nvPr/>
          </p:nvCxnSpPr>
          <p:spPr>
            <a:xfrm flipH="1">
              <a:off x="9349514" y="3262513"/>
              <a:ext cx="593415"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1" name="矩形 30">
              <a:extLst>
                <a:ext uri="{FF2B5EF4-FFF2-40B4-BE49-F238E27FC236}">
                  <a16:creationId xmlns="" xmlns:a16="http://schemas.microsoft.com/office/drawing/2014/main" id="{52D61F9E-6590-41EB-879F-E85BC86B9B7D}"/>
                </a:ext>
              </a:extLst>
            </p:cNvPr>
            <p:cNvSpPr/>
            <p:nvPr/>
          </p:nvSpPr>
          <p:spPr>
            <a:xfrm flipH="1">
              <a:off x="9349514" y="3367184"/>
              <a:ext cx="2233529" cy="338554"/>
            </a:xfrm>
            <a:prstGeom prst="rect">
              <a:avLst/>
            </a:prstGeom>
          </p:spPr>
          <p:txBody>
            <a:bodyPr wrap="square" lIns="0" rIns="0">
              <a:spAutoFit/>
            </a:bodyPr>
            <a:lstStyle/>
            <a:p>
              <a:pPr>
                <a:defRPr/>
              </a:pPr>
              <a:r>
                <a:rPr lang="zh-CN" altLang="en-US" sz="1600" dirty="0">
                  <a:solidFill>
                    <a:schemeClr val="tx1">
                      <a:lumMod val="75000"/>
                      <a:lumOff val="25000"/>
                    </a:schemeClr>
                  </a:solidFill>
                  <a:latin typeface="+mj-ea"/>
                  <a:ea typeface="+mj-ea"/>
                </a:rPr>
                <a:t>北京化工大学</a:t>
              </a:r>
            </a:p>
          </p:txBody>
        </p:sp>
      </p:grpSp>
      <p:grpSp>
        <p:nvGrpSpPr>
          <p:cNvPr id="32" name="组合 31">
            <a:extLst>
              <a:ext uri="{FF2B5EF4-FFF2-40B4-BE49-F238E27FC236}">
                <a16:creationId xmlns="" xmlns:a16="http://schemas.microsoft.com/office/drawing/2014/main" id="{05D7EE39-895A-46CC-B657-153EDEDF4841}"/>
              </a:ext>
            </a:extLst>
          </p:cNvPr>
          <p:cNvGrpSpPr/>
          <p:nvPr/>
        </p:nvGrpSpPr>
        <p:grpSpPr>
          <a:xfrm>
            <a:off x="6507174" y="3555406"/>
            <a:ext cx="2233529" cy="839835"/>
            <a:chOff x="9349514" y="3912876"/>
            <a:chExt cx="2233529" cy="839835"/>
          </a:xfrm>
        </p:grpSpPr>
        <p:sp>
          <p:nvSpPr>
            <p:cNvPr id="33" name="矩形 32">
              <a:extLst>
                <a:ext uri="{FF2B5EF4-FFF2-40B4-BE49-F238E27FC236}">
                  <a16:creationId xmlns="" xmlns:a16="http://schemas.microsoft.com/office/drawing/2014/main" id="{98D465D5-657F-4F20-B4F1-0A7EE42F603E}"/>
                </a:ext>
              </a:extLst>
            </p:cNvPr>
            <p:cNvSpPr/>
            <p:nvPr/>
          </p:nvSpPr>
          <p:spPr>
            <a:xfrm flipH="1">
              <a:off x="9349514" y="3912876"/>
              <a:ext cx="1203015" cy="369332"/>
            </a:xfrm>
            <a:prstGeom prst="rect">
              <a:avLst/>
            </a:prstGeom>
          </p:spPr>
          <p:txBody>
            <a:bodyPr wrap="square" lIns="0" rIns="0">
              <a:spAutoFit/>
            </a:bodyPr>
            <a:lstStyle/>
            <a:p>
              <a:pPr>
                <a:defRPr/>
              </a:pPr>
              <a:r>
                <a:rPr lang="zh-CN" altLang="en-US" b="1" dirty="0">
                  <a:solidFill>
                    <a:schemeClr val="tx1">
                      <a:lumMod val="75000"/>
                      <a:lumOff val="25000"/>
                    </a:schemeClr>
                  </a:solidFill>
                  <a:latin typeface="+mj-ea"/>
                  <a:ea typeface="+mj-ea"/>
                </a:rPr>
                <a:t>时长</a:t>
              </a:r>
            </a:p>
          </p:txBody>
        </p:sp>
        <p:cxnSp>
          <p:nvCxnSpPr>
            <p:cNvPr id="34" name="直接连接符 33">
              <a:extLst>
                <a:ext uri="{FF2B5EF4-FFF2-40B4-BE49-F238E27FC236}">
                  <a16:creationId xmlns="" xmlns:a16="http://schemas.microsoft.com/office/drawing/2014/main" id="{3CED522E-CF94-4FFA-B853-82FA45F4C811}"/>
                </a:ext>
              </a:extLst>
            </p:cNvPr>
            <p:cNvCxnSpPr>
              <a:cxnSpLocks/>
            </p:cNvCxnSpPr>
            <p:nvPr/>
          </p:nvCxnSpPr>
          <p:spPr>
            <a:xfrm flipH="1">
              <a:off x="9349514" y="4309486"/>
              <a:ext cx="593415"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5" name="矩形 34">
              <a:extLst>
                <a:ext uri="{FF2B5EF4-FFF2-40B4-BE49-F238E27FC236}">
                  <a16:creationId xmlns="" xmlns:a16="http://schemas.microsoft.com/office/drawing/2014/main" id="{27C4681B-692E-426F-AB5A-8BA85DF9F4B2}"/>
                </a:ext>
              </a:extLst>
            </p:cNvPr>
            <p:cNvSpPr/>
            <p:nvPr/>
          </p:nvSpPr>
          <p:spPr>
            <a:xfrm flipH="1">
              <a:off x="9349514" y="4414157"/>
              <a:ext cx="2233529" cy="338554"/>
            </a:xfrm>
            <a:prstGeom prst="rect">
              <a:avLst/>
            </a:prstGeom>
          </p:spPr>
          <p:txBody>
            <a:bodyPr wrap="square" lIns="0" rIns="0">
              <a:spAutoFit/>
            </a:bodyPr>
            <a:lstStyle/>
            <a:p>
              <a:pPr>
                <a:defRPr/>
              </a:pPr>
              <a:r>
                <a:rPr lang="en-US" altLang="zh-CN" sz="1600" dirty="0">
                  <a:solidFill>
                    <a:schemeClr val="tx1">
                      <a:lumMod val="75000"/>
                      <a:lumOff val="25000"/>
                    </a:schemeClr>
                  </a:solidFill>
                  <a:latin typeface="+mj-ea"/>
                  <a:ea typeface="+mj-ea"/>
                </a:rPr>
                <a:t>12min</a:t>
              </a:r>
              <a:r>
                <a:rPr lang="zh-CN" altLang="en-US" sz="1600" dirty="0">
                  <a:solidFill>
                    <a:schemeClr val="tx1">
                      <a:lumMod val="75000"/>
                      <a:lumOff val="25000"/>
                    </a:schemeClr>
                  </a:solidFill>
                  <a:latin typeface="+mj-ea"/>
                  <a:ea typeface="+mj-ea"/>
                </a:rPr>
                <a:t> </a:t>
              </a:r>
              <a:r>
                <a:rPr lang="en-US" altLang="zh-CN" sz="1600" dirty="0">
                  <a:solidFill>
                    <a:schemeClr val="tx1">
                      <a:lumMod val="75000"/>
                      <a:lumOff val="25000"/>
                    </a:schemeClr>
                  </a:solidFill>
                  <a:latin typeface="+mj-ea"/>
                  <a:ea typeface="+mj-ea"/>
                </a:rPr>
                <a:t>3s</a:t>
              </a:r>
              <a:endParaRPr lang="zh-CN" altLang="en-US" sz="1600" dirty="0">
                <a:solidFill>
                  <a:schemeClr val="tx1">
                    <a:lumMod val="75000"/>
                    <a:lumOff val="25000"/>
                  </a:schemeClr>
                </a:solidFill>
                <a:latin typeface="+mj-ea"/>
                <a:ea typeface="+mj-ea"/>
              </a:endParaRPr>
            </a:p>
          </p:txBody>
        </p:sp>
      </p:grpSp>
    </p:spTree>
    <p:extLst>
      <p:ext uri="{BB962C8B-B14F-4D97-AF65-F5344CB8AC3E}">
        <p14:creationId xmlns="" xmlns:p14="http://schemas.microsoft.com/office/powerpoint/2010/main" val="24587682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FF54B390-EF0D-4EEB-9A9D-0027078383F9}"/>
              </a:ext>
            </a:extLst>
          </p:cNvPr>
          <p:cNvSpPr>
            <a:spLocks noGrp="1"/>
          </p:cNvSpPr>
          <p:nvPr>
            <p:ph type="body" sz="quarter" idx="11"/>
          </p:nvPr>
        </p:nvSpPr>
        <p:spPr/>
        <p:txBody>
          <a:bodyPr/>
          <a:lstStyle/>
          <a:p>
            <a:r>
              <a:rPr lang="en-US" altLang="zh-CN" dirty="0"/>
              <a:t>Please add the title</a:t>
            </a:r>
          </a:p>
        </p:txBody>
      </p:sp>
      <p:sp>
        <p:nvSpPr>
          <p:cNvPr id="12" name="文本占位符 11">
            <a:extLst>
              <a:ext uri="{FF2B5EF4-FFF2-40B4-BE49-F238E27FC236}">
                <a16:creationId xmlns="" xmlns:a16="http://schemas.microsoft.com/office/drawing/2014/main" id="{369671AD-56AF-418D-AE1F-6BFA73A55123}"/>
              </a:ext>
            </a:extLst>
          </p:cNvPr>
          <p:cNvSpPr>
            <a:spLocks noGrp="1"/>
          </p:cNvSpPr>
          <p:nvPr>
            <p:ph type="body" sz="quarter" idx="10"/>
          </p:nvPr>
        </p:nvSpPr>
        <p:spPr>
          <a:xfrm>
            <a:off x="3159324" y="481905"/>
            <a:ext cx="2825353" cy="556533"/>
          </a:xfrm>
        </p:spPr>
        <p:txBody>
          <a:bodyPr/>
          <a:lstStyle/>
          <a:p>
            <a:r>
              <a:rPr lang="zh-CN" altLang="en-US" dirty="0">
                <a:sym typeface="+mn-lt"/>
              </a:rPr>
              <a:t>单图分段</a:t>
            </a:r>
            <a:endParaRPr lang="zh-CN" altLang="en-US" dirty="0"/>
          </a:p>
        </p:txBody>
      </p:sp>
      <p:sp>
        <p:nvSpPr>
          <p:cNvPr id="36904" name="Oval 40"/>
          <p:cNvSpPr>
            <a:spLocks noChangeArrowheads="1"/>
          </p:cNvSpPr>
          <p:nvPr/>
        </p:nvSpPr>
        <p:spPr bwMode="auto">
          <a:xfrm flipV="1">
            <a:off x="3238500" y="5460614"/>
            <a:ext cx="2667000" cy="78370"/>
          </a:xfrm>
          <a:prstGeom prst="ellipse">
            <a:avLst/>
          </a:prstGeom>
          <a:gradFill rotWithShape="1">
            <a:gsLst>
              <a:gs pos="0">
                <a:schemeClr val="bg1">
                  <a:lumMod val="50000"/>
                </a:schemeClr>
              </a:gs>
              <a:gs pos="100000">
                <a:srgbClr val="F8F8F8"/>
              </a:gs>
            </a:gsLst>
            <a:path path="shape">
              <a:fillToRect l="50000" t="50000" r="50000" b="50000"/>
            </a:path>
          </a:gradFill>
          <a:ln>
            <a:noFill/>
          </a:ln>
          <a:effectLst/>
          <a:extLst>
            <a:ext uri="{91240B29-F687-4F45-9708-019B960494DF}">
              <a14:hiddenLine xmlns="" xmlns:a14="http://schemas.microsoft.com/office/drawing/2010/main" w="9525">
                <a:solidFill>
                  <a:srgbClr val="000000"/>
                </a:solidFill>
                <a:rou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6" name="Freeform 24">
            <a:extLst>
              <a:ext uri="{FF2B5EF4-FFF2-40B4-BE49-F238E27FC236}">
                <a16:creationId xmlns="" xmlns:a16="http://schemas.microsoft.com/office/drawing/2014/main" id="{F274B5C0-9472-492A-84D4-73BFE12F799F}"/>
              </a:ext>
            </a:extLst>
          </p:cNvPr>
          <p:cNvSpPr/>
          <p:nvPr/>
        </p:nvSpPr>
        <p:spPr bwMode="auto">
          <a:xfrm>
            <a:off x="4813302" y="1756240"/>
            <a:ext cx="1524559" cy="3715400"/>
          </a:xfrm>
          <a:custGeom>
            <a:avLst/>
            <a:gdLst>
              <a:gd name="T0" fmla="*/ 863 w 863"/>
              <a:gd name="T1" fmla="*/ 0 h 1516"/>
              <a:gd name="T2" fmla="*/ 0 w 863"/>
              <a:gd name="T3" fmla="*/ 0 h 1516"/>
              <a:gd name="T4" fmla="*/ 0 w 863"/>
              <a:gd name="T5" fmla="*/ 1516 h 1516"/>
            </a:gdLst>
            <a:ahLst/>
            <a:cxnLst>
              <a:cxn ang="0">
                <a:pos x="T0" y="T1"/>
              </a:cxn>
              <a:cxn ang="0">
                <a:pos x="T2" y="T3"/>
              </a:cxn>
              <a:cxn ang="0">
                <a:pos x="T4" y="T5"/>
              </a:cxn>
            </a:cxnLst>
            <a:rect l="0" t="0" r="r" b="b"/>
            <a:pathLst>
              <a:path w="863" h="1516">
                <a:moveTo>
                  <a:pt x="863" y="0"/>
                </a:moveTo>
                <a:lnTo>
                  <a:pt x="0" y="0"/>
                </a:lnTo>
                <a:lnTo>
                  <a:pt x="0" y="1516"/>
                </a:lnTo>
              </a:path>
            </a:pathLst>
          </a:custGeom>
          <a:noFill/>
          <a:ln w="6350" cap="flat" cmpd="sng">
            <a:solidFill>
              <a:schemeClr val="bg1">
                <a:lumMod val="50000"/>
              </a:schemeClr>
            </a:solidFill>
            <a:prstDash val="solid"/>
            <a:round/>
            <a:headEnd type="oval" w="sm" len="sm"/>
          </a:ln>
          <a:extLst>
            <a:ext uri="{909E8E84-426E-40DD-AFC4-6F175D3DCCD1}">
              <a14:hiddenFill xmlns="" xmlns:a14="http://schemas.microsoft.com/office/drawing/2010/main">
                <a:solidFill>
                  <a:srgbClr val="FFFFFF"/>
                </a:solidFill>
              </a14:hiddenFill>
            </a:ext>
          </a:extLst>
        </p:spPr>
        <p:txBody>
          <a:bodyPr/>
          <a:lstStyle/>
          <a:p>
            <a:endParaRPr lang="zh-CN" altLang="en-US" sz="2400"/>
          </a:p>
        </p:txBody>
      </p:sp>
      <p:sp>
        <p:nvSpPr>
          <p:cNvPr id="47" name="Freeform 25">
            <a:extLst>
              <a:ext uri="{FF2B5EF4-FFF2-40B4-BE49-F238E27FC236}">
                <a16:creationId xmlns="" xmlns:a16="http://schemas.microsoft.com/office/drawing/2014/main" id="{3CDB35C2-E3F7-474E-AC62-9B2D3D1142F4}"/>
              </a:ext>
            </a:extLst>
          </p:cNvPr>
          <p:cNvSpPr/>
          <p:nvPr/>
        </p:nvSpPr>
        <p:spPr bwMode="auto">
          <a:xfrm>
            <a:off x="5262037" y="3369847"/>
            <a:ext cx="1150044" cy="2101794"/>
          </a:xfrm>
          <a:custGeom>
            <a:avLst/>
            <a:gdLst>
              <a:gd name="T0" fmla="*/ 651 w 651"/>
              <a:gd name="T1" fmla="*/ 0 h 998"/>
              <a:gd name="T2" fmla="*/ 0 w 651"/>
              <a:gd name="T3" fmla="*/ 0 h 998"/>
              <a:gd name="T4" fmla="*/ 0 w 651"/>
              <a:gd name="T5" fmla="*/ 998 h 998"/>
            </a:gdLst>
            <a:ahLst/>
            <a:cxnLst>
              <a:cxn ang="0">
                <a:pos x="T0" y="T1"/>
              </a:cxn>
              <a:cxn ang="0">
                <a:pos x="T2" y="T3"/>
              </a:cxn>
              <a:cxn ang="0">
                <a:pos x="T4" y="T5"/>
              </a:cxn>
            </a:cxnLst>
            <a:rect l="0" t="0" r="r" b="b"/>
            <a:pathLst>
              <a:path w="651" h="998">
                <a:moveTo>
                  <a:pt x="651" y="0"/>
                </a:moveTo>
                <a:lnTo>
                  <a:pt x="0" y="0"/>
                </a:lnTo>
                <a:lnTo>
                  <a:pt x="0" y="998"/>
                </a:lnTo>
              </a:path>
            </a:pathLst>
          </a:custGeom>
          <a:noFill/>
          <a:ln w="6350" cap="flat" cmpd="sng">
            <a:solidFill>
              <a:schemeClr val="bg1">
                <a:lumMod val="50000"/>
              </a:schemeClr>
            </a:solidFill>
            <a:prstDash val="solid"/>
            <a:round/>
            <a:headEnd type="oval" w="sm" len="sm"/>
          </a:ln>
          <a:extLst>
            <a:ext uri="{909E8E84-426E-40DD-AFC4-6F175D3DCCD1}">
              <a14:hiddenFill xmlns="" xmlns:a14="http://schemas.microsoft.com/office/drawing/2010/main">
                <a:solidFill>
                  <a:srgbClr val="FFFFFF"/>
                </a:solidFill>
              </a14:hiddenFill>
            </a:ext>
          </a:extLst>
        </p:spPr>
        <p:txBody>
          <a:bodyPr/>
          <a:lstStyle/>
          <a:p>
            <a:endParaRPr lang="zh-CN" altLang="en-US" sz="2400"/>
          </a:p>
        </p:txBody>
      </p:sp>
      <p:sp>
        <p:nvSpPr>
          <p:cNvPr id="48" name="Freeform 26">
            <a:extLst>
              <a:ext uri="{FF2B5EF4-FFF2-40B4-BE49-F238E27FC236}">
                <a16:creationId xmlns="" xmlns:a16="http://schemas.microsoft.com/office/drawing/2014/main" id="{9D648295-ED31-4372-AA11-F14AC859EAA4}"/>
              </a:ext>
            </a:extLst>
          </p:cNvPr>
          <p:cNvSpPr/>
          <p:nvPr/>
        </p:nvSpPr>
        <p:spPr bwMode="auto">
          <a:xfrm>
            <a:off x="5727702" y="4934857"/>
            <a:ext cx="761396" cy="536782"/>
          </a:xfrm>
          <a:custGeom>
            <a:avLst/>
            <a:gdLst>
              <a:gd name="T0" fmla="*/ 431 w 431"/>
              <a:gd name="T1" fmla="*/ 0 h 480"/>
              <a:gd name="T2" fmla="*/ 0 w 431"/>
              <a:gd name="T3" fmla="*/ 0 h 480"/>
              <a:gd name="T4" fmla="*/ 0 w 431"/>
              <a:gd name="T5" fmla="*/ 480 h 480"/>
            </a:gdLst>
            <a:ahLst/>
            <a:cxnLst>
              <a:cxn ang="0">
                <a:pos x="T0" y="T1"/>
              </a:cxn>
              <a:cxn ang="0">
                <a:pos x="T2" y="T3"/>
              </a:cxn>
              <a:cxn ang="0">
                <a:pos x="T4" y="T5"/>
              </a:cxn>
            </a:cxnLst>
            <a:rect l="0" t="0" r="r" b="b"/>
            <a:pathLst>
              <a:path w="431" h="480">
                <a:moveTo>
                  <a:pt x="431" y="0"/>
                </a:moveTo>
                <a:lnTo>
                  <a:pt x="0" y="0"/>
                </a:lnTo>
                <a:lnTo>
                  <a:pt x="0" y="480"/>
                </a:lnTo>
              </a:path>
            </a:pathLst>
          </a:custGeom>
          <a:noFill/>
          <a:ln w="6350" cap="flat" cmpd="sng">
            <a:solidFill>
              <a:schemeClr val="bg1">
                <a:lumMod val="50000"/>
              </a:schemeClr>
            </a:solidFill>
            <a:prstDash val="solid"/>
            <a:round/>
            <a:headEnd type="oval" w="sm" len="sm"/>
          </a:ln>
          <a:extLst>
            <a:ext uri="{909E8E84-426E-40DD-AFC4-6F175D3DCCD1}">
              <a14:hiddenFill xmlns="" xmlns:a14="http://schemas.microsoft.com/office/drawing/2010/main">
                <a:solidFill>
                  <a:srgbClr val="FFFFFF"/>
                </a:solidFill>
              </a14:hiddenFill>
            </a:ext>
          </a:extLst>
        </p:spPr>
        <p:txBody>
          <a:bodyPr/>
          <a:lstStyle/>
          <a:p>
            <a:endParaRPr lang="zh-CN" altLang="en-US" sz="2400"/>
          </a:p>
        </p:txBody>
      </p:sp>
      <p:sp>
        <p:nvSpPr>
          <p:cNvPr id="61" name="Freeform 30">
            <a:extLst>
              <a:ext uri="{FF2B5EF4-FFF2-40B4-BE49-F238E27FC236}">
                <a16:creationId xmlns="" xmlns:a16="http://schemas.microsoft.com/office/drawing/2014/main" id="{CC5B8427-54AB-4684-AA04-256C4245136E}"/>
              </a:ext>
            </a:extLst>
          </p:cNvPr>
          <p:cNvSpPr/>
          <p:nvPr/>
        </p:nvSpPr>
        <p:spPr bwMode="auto">
          <a:xfrm>
            <a:off x="2844381" y="1756240"/>
            <a:ext cx="1486320" cy="3715400"/>
          </a:xfrm>
          <a:custGeom>
            <a:avLst/>
            <a:gdLst>
              <a:gd name="T0" fmla="*/ 0 w 863"/>
              <a:gd name="T1" fmla="*/ 0 h 1516"/>
              <a:gd name="T2" fmla="*/ 863 w 863"/>
              <a:gd name="T3" fmla="*/ 0 h 1516"/>
              <a:gd name="T4" fmla="*/ 863 w 863"/>
              <a:gd name="T5" fmla="*/ 1516 h 1516"/>
            </a:gdLst>
            <a:ahLst/>
            <a:cxnLst>
              <a:cxn ang="0">
                <a:pos x="T0" y="T1"/>
              </a:cxn>
              <a:cxn ang="0">
                <a:pos x="T2" y="T3"/>
              </a:cxn>
              <a:cxn ang="0">
                <a:pos x="T4" y="T5"/>
              </a:cxn>
            </a:cxnLst>
            <a:rect l="0" t="0" r="r" b="b"/>
            <a:pathLst>
              <a:path w="863" h="1516">
                <a:moveTo>
                  <a:pt x="0" y="0"/>
                </a:moveTo>
                <a:lnTo>
                  <a:pt x="863" y="0"/>
                </a:lnTo>
                <a:lnTo>
                  <a:pt x="863" y="1516"/>
                </a:lnTo>
              </a:path>
            </a:pathLst>
          </a:custGeom>
          <a:noFill/>
          <a:ln w="6350" cap="flat" cmpd="sng">
            <a:solidFill>
              <a:schemeClr val="bg1">
                <a:lumMod val="50000"/>
              </a:schemeClr>
            </a:solidFill>
            <a:prstDash val="solid"/>
            <a:round/>
            <a:headEnd type="oval" w="sm" len="sm"/>
          </a:ln>
          <a:extLst>
            <a:ext uri="{909E8E84-426E-40DD-AFC4-6F175D3DCCD1}">
              <a14:hiddenFill xmlns="" xmlns:a14="http://schemas.microsoft.com/office/drawing/2010/main">
                <a:solidFill>
                  <a:srgbClr val="FFFFFF"/>
                </a:solidFill>
              </a14:hiddenFill>
            </a:ext>
          </a:extLst>
        </p:spPr>
        <p:txBody>
          <a:bodyPr/>
          <a:lstStyle/>
          <a:p>
            <a:endParaRPr lang="zh-CN" altLang="en-US" sz="2400"/>
          </a:p>
        </p:txBody>
      </p:sp>
      <p:sp>
        <p:nvSpPr>
          <p:cNvPr id="65" name="Freeform 31">
            <a:extLst>
              <a:ext uri="{FF2B5EF4-FFF2-40B4-BE49-F238E27FC236}">
                <a16:creationId xmlns="" xmlns:a16="http://schemas.microsoft.com/office/drawing/2014/main" id="{E3C3625C-5D09-42F4-844C-C3172D844B2A}"/>
              </a:ext>
            </a:extLst>
          </p:cNvPr>
          <p:cNvSpPr/>
          <p:nvPr/>
        </p:nvSpPr>
        <p:spPr bwMode="auto">
          <a:xfrm>
            <a:off x="2760770" y="3369847"/>
            <a:ext cx="1121198" cy="2101794"/>
          </a:xfrm>
          <a:custGeom>
            <a:avLst/>
            <a:gdLst>
              <a:gd name="T0" fmla="*/ 0 w 651"/>
              <a:gd name="T1" fmla="*/ 0 h 998"/>
              <a:gd name="T2" fmla="*/ 651 w 651"/>
              <a:gd name="T3" fmla="*/ 0 h 998"/>
              <a:gd name="T4" fmla="*/ 651 w 651"/>
              <a:gd name="T5" fmla="*/ 998 h 998"/>
            </a:gdLst>
            <a:ahLst/>
            <a:cxnLst>
              <a:cxn ang="0">
                <a:pos x="T0" y="T1"/>
              </a:cxn>
              <a:cxn ang="0">
                <a:pos x="T2" y="T3"/>
              </a:cxn>
              <a:cxn ang="0">
                <a:pos x="T4" y="T5"/>
              </a:cxn>
            </a:cxnLst>
            <a:rect l="0" t="0" r="r" b="b"/>
            <a:pathLst>
              <a:path w="651" h="998">
                <a:moveTo>
                  <a:pt x="0" y="0"/>
                </a:moveTo>
                <a:lnTo>
                  <a:pt x="651" y="0"/>
                </a:lnTo>
                <a:lnTo>
                  <a:pt x="651" y="998"/>
                </a:lnTo>
              </a:path>
            </a:pathLst>
          </a:custGeom>
          <a:noFill/>
          <a:ln w="6350" cap="flat" cmpd="sng">
            <a:solidFill>
              <a:schemeClr val="bg1">
                <a:lumMod val="50000"/>
              </a:schemeClr>
            </a:solidFill>
            <a:prstDash val="solid"/>
            <a:round/>
            <a:headEnd type="oval" w="sm" len="sm"/>
          </a:ln>
          <a:extLst>
            <a:ext uri="{909E8E84-426E-40DD-AFC4-6F175D3DCCD1}">
              <a14:hiddenFill xmlns="" xmlns:a14="http://schemas.microsoft.com/office/drawing/2010/main">
                <a:solidFill>
                  <a:srgbClr val="FFFFFF"/>
                </a:solidFill>
              </a14:hiddenFill>
            </a:ext>
          </a:extLst>
        </p:spPr>
        <p:txBody>
          <a:bodyPr/>
          <a:lstStyle/>
          <a:p>
            <a:endParaRPr lang="zh-CN" altLang="en-US" sz="2400"/>
          </a:p>
        </p:txBody>
      </p:sp>
      <p:sp>
        <p:nvSpPr>
          <p:cNvPr id="69" name="Freeform 32">
            <a:extLst>
              <a:ext uri="{FF2B5EF4-FFF2-40B4-BE49-F238E27FC236}">
                <a16:creationId xmlns="" xmlns:a16="http://schemas.microsoft.com/office/drawing/2014/main" id="{4B0E9C20-A6F9-42A5-BF67-25B193C2570D}"/>
              </a:ext>
            </a:extLst>
          </p:cNvPr>
          <p:cNvSpPr/>
          <p:nvPr/>
        </p:nvSpPr>
        <p:spPr bwMode="auto">
          <a:xfrm>
            <a:off x="2674395" y="4934857"/>
            <a:ext cx="744021" cy="536782"/>
          </a:xfrm>
          <a:custGeom>
            <a:avLst/>
            <a:gdLst>
              <a:gd name="T0" fmla="*/ 0 w 432"/>
              <a:gd name="T1" fmla="*/ 0 h 480"/>
              <a:gd name="T2" fmla="*/ 432 w 432"/>
              <a:gd name="T3" fmla="*/ 0 h 480"/>
              <a:gd name="T4" fmla="*/ 432 w 432"/>
              <a:gd name="T5" fmla="*/ 480 h 480"/>
            </a:gdLst>
            <a:ahLst/>
            <a:cxnLst>
              <a:cxn ang="0">
                <a:pos x="T0" y="T1"/>
              </a:cxn>
              <a:cxn ang="0">
                <a:pos x="T2" y="T3"/>
              </a:cxn>
              <a:cxn ang="0">
                <a:pos x="T4" y="T5"/>
              </a:cxn>
            </a:cxnLst>
            <a:rect l="0" t="0" r="r" b="b"/>
            <a:pathLst>
              <a:path w="432" h="480">
                <a:moveTo>
                  <a:pt x="0" y="0"/>
                </a:moveTo>
                <a:lnTo>
                  <a:pt x="432" y="0"/>
                </a:lnTo>
                <a:lnTo>
                  <a:pt x="432" y="480"/>
                </a:lnTo>
              </a:path>
            </a:pathLst>
          </a:custGeom>
          <a:noFill/>
          <a:ln w="6350" cap="flat" cmpd="sng">
            <a:solidFill>
              <a:schemeClr val="bg1">
                <a:lumMod val="50000"/>
              </a:schemeClr>
            </a:solidFill>
            <a:prstDash val="solid"/>
            <a:round/>
            <a:headEnd type="oval" w="sm" len="sm"/>
          </a:ln>
          <a:extLst>
            <a:ext uri="{909E8E84-426E-40DD-AFC4-6F175D3DCCD1}">
              <a14:hiddenFill xmlns="" xmlns:a14="http://schemas.microsoft.com/office/drawing/2010/main">
                <a:solidFill>
                  <a:srgbClr val="FFFFFF"/>
                </a:solidFill>
              </a14:hiddenFill>
            </a:ext>
          </a:extLst>
        </p:spPr>
        <p:txBody>
          <a:bodyPr/>
          <a:lstStyle/>
          <a:p>
            <a:endParaRPr lang="zh-CN" altLang="en-US" sz="2400"/>
          </a:p>
        </p:txBody>
      </p:sp>
      <p:sp>
        <p:nvSpPr>
          <p:cNvPr id="73" name="TextBox 35">
            <a:extLst>
              <a:ext uri="{FF2B5EF4-FFF2-40B4-BE49-F238E27FC236}">
                <a16:creationId xmlns="" xmlns:a16="http://schemas.microsoft.com/office/drawing/2014/main" id="{4CAC08BC-151D-4EB6-8BDF-C5A922BF1B1D}"/>
              </a:ext>
            </a:extLst>
          </p:cNvPr>
          <p:cNvSpPr txBox="1"/>
          <p:nvPr/>
        </p:nvSpPr>
        <p:spPr>
          <a:xfrm>
            <a:off x="377370" y="1994394"/>
            <a:ext cx="2126645"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lgn="r">
              <a:defRPr/>
            </a:pPr>
            <a:r>
              <a:rPr lang="zh-CN" altLang="en-US" sz="1600" dirty="0">
                <a:solidFill>
                  <a:schemeClr val="tx1">
                    <a:lumMod val="75000"/>
                    <a:lumOff val="25000"/>
                  </a:schemeClr>
                </a:solidFill>
                <a:latin typeface="+mn-ea"/>
                <a:ea typeface="+mn-ea"/>
                <a:sym typeface="+mn-lt"/>
              </a:rPr>
              <a:t>删除原图片，使用图片占位符替换图片</a:t>
            </a:r>
          </a:p>
        </p:txBody>
      </p:sp>
      <p:sp>
        <p:nvSpPr>
          <p:cNvPr id="74" name="TextBox 36">
            <a:extLst>
              <a:ext uri="{FF2B5EF4-FFF2-40B4-BE49-F238E27FC236}">
                <a16:creationId xmlns="" xmlns:a16="http://schemas.microsoft.com/office/drawing/2014/main" id="{70A24A34-D56B-4334-B8B5-5FC18A9049D3}"/>
              </a:ext>
            </a:extLst>
          </p:cNvPr>
          <p:cNvSpPr txBox="1"/>
          <p:nvPr/>
        </p:nvSpPr>
        <p:spPr>
          <a:xfrm>
            <a:off x="614371" y="1444044"/>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75" name="直接连接符 74">
            <a:extLst>
              <a:ext uri="{FF2B5EF4-FFF2-40B4-BE49-F238E27FC236}">
                <a16:creationId xmlns="" xmlns:a16="http://schemas.microsoft.com/office/drawing/2014/main" id="{D157C080-9588-47AA-A21D-517F7242594F}"/>
              </a:ext>
            </a:extLst>
          </p:cNvPr>
          <p:cNvCxnSpPr/>
          <p:nvPr/>
        </p:nvCxnSpPr>
        <p:spPr>
          <a:xfrm>
            <a:off x="1755390" y="1892110"/>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6" name="TextBox 35">
            <a:extLst>
              <a:ext uri="{FF2B5EF4-FFF2-40B4-BE49-F238E27FC236}">
                <a16:creationId xmlns="" xmlns:a16="http://schemas.microsoft.com/office/drawing/2014/main" id="{8934578F-81E2-4CC1-B2AB-BDA3DCB4FB00}"/>
              </a:ext>
            </a:extLst>
          </p:cNvPr>
          <p:cNvSpPr txBox="1"/>
          <p:nvPr/>
        </p:nvSpPr>
        <p:spPr>
          <a:xfrm>
            <a:off x="377370" y="3637251"/>
            <a:ext cx="2126646" cy="679801"/>
          </a:xfrm>
          <a:prstGeom prst="rect">
            <a:avLst/>
          </a:prstGeom>
          <a:noFill/>
        </p:spPr>
        <p:txBody>
          <a:bodyPr wrap="square" rtlCol="0">
            <a:spAutoFit/>
          </a:bodyPr>
          <a:lstStyle>
            <a:defPPr>
              <a:defRPr lang="zh-CN"/>
            </a:defPPr>
            <a:lvl1pPr lvl="0" algn="r">
              <a:lnSpc>
                <a:spcPct val="125000"/>
              </a:lnSpc>
              <a:defRPr sz="1600">
                <a:solidFill>
                  <a:schemeClr val="tx1">
                    <a:lumMod val="75000"/>
                    <a:lumOff val="25000"/>
                  </a:schemeClr>
                </a:solidFill>
                <a:latin typeface="+mn-ea"/>
              </a:defRPr>
            </a:lvl1pPr>
          </a:lstStyle>
          <a:p>
            <a:r>
              <a:rPr lang="zh-CN" altLang="en-US" dirty="0">
                <a:sym typeface="+mn-lt"/>
              </a:rPr>
              <a:t>删除原图片，使用图片占位符替换图片</a:t>
            </a:r>
          </a:p>
        </p:txBody>
      </p:sp>
      <p:sp>
        <p:nvSpPr>
          <p:cNvPr id="77" name="TextBox 36">
            <a:extLst>
              <a:ext uri="{FF2B5EF4-FFF2-40B4-BE49-F238E27FC236}">
                <a16:creationId xmlns="" xmlns:a16="http://schemas.microsoft.com/office/drawing/2014/main" id="{F6D4A599-1ABE-4570-BE6E-EFB6D354BE94}"/>
              </a:ext>
            </a:extLst>
          </p:cNvPr>
          <p:cNvSpPr txBox="1"/>
          <p:nvPr/>
        </p:nvSpPr>
        <p:spPr>
          <a:xfrm>
            <a:off x="614371" y="3086901"/>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78" name="直接连接符 77">
            <a:extLst>
              <a:ext uri="{FF2B5EF4-FFF2-40B4-BE49-F238E27FC236}">
                <a16:creationId xmlns="" xmlns:a16="http://schemas.microsoft.com/office/drawing/2014/main" id="{CDEE4FD0-B9E2-45D4-84D2-D9D0CF1D0D66}"/>
              </a:ext>
            </a:extLst>
          </p:cNvPr>
          <p:cNvCxnSpPr/>
          <p:nvPr/>
        </p:nvCxnSpPr>
        <p:spPr>
          <a:xfrm>
            <a:off x="1755390" y="3534967"/>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9" name="TextBox 35">
            <a:extLst>
              <a:ext uri="{FF2B5EF4-FFF2-40B4-BE49-F238E27FC236}">
                <a16:creationId xmlns="" xmlns:a16="http://schemas.microsoft.com/office/drawing/2014/main" id="{F72F6789-73D5-4658-BFF2-3A242F3D16DF}"/>
              </a:ext>
            </a:extLst>
          </p:cNvPr>
          <p:cNvSpPr txBox="1"/>
          <p:nvPr/>
        </p:nvSpPr>
        <p:spPr>
          <a:xfrm>
            <a:off x="377368" y="5190651"/>
            <a:ext cx="2126647" cy="679801"/>
          </a:xfrm>
          <a:prstGeom prst="rect">
            <a:avLst/>
          </a:prstGeom>
          <a:noFill/>
        </p:spPr>
        <p:txBody>
          <a:bodyPr wrap="square" rtlCol="0">
            <a:spAutoFit/>
          </a:bodyPr>
          <a:lstStyle>
            <a:defPPr>
              <a:defRPr lang="zh-CN"/>
            </a:defPPr>
            <a:lvl1pPr lvl="0" algn="r">
              <a:lnSpc>
                <a:spcPct val="125000"/>
              </a:lnSpc>
              <a:defRPr sz="1600">
                <a:solidFill>
                  <a:schemeClr val="tx1">
                    <a:lumMod val="75000"/>
                    <a:lumOff val="25000"/>
                  </a:schemeClr>
                </a:solidFill>
                <a:latin typeface="+mn-ea"/>
              </a:defRPr>
            </a:lvl1pPr>
          </a:lstStyle>
          <a:p>
            <a:r>
              <a:rPr lang="zh-CN" altLang="en-US" dirty="0">
                <a:sym typeface="+mn-lt"/>
              </a:rPr>
              <a:t>删除原图片，使用图片占位符替换图片</a:t>
            </a:r>
          </a:p>
        </p:txBody>
      </p:sp>
      <p:sp>
        <p:nvSpPr>
          <p:cNvPr id="80" name="TextBox 36">
            <a:extLst>
              <a:ext uri="{FF2B5EF4-FFF2-40B4-BE49-F238E27FC236}">
                <a16:creationId xmlns="" xmlns:a16="http://schemas.microsoft.com/office/drawing/2014/main" id="{FFDF93EB-C42D-4F04-B159-E2E43F35A3A6}"/>
              </a:ext>
            </a:extLst>
          </p:cNvPr>
          <p:cNvSpPr txBox="1"/>
          <p:nvPr/>
        </p:nvSpPr>
        <p:spPr>
          <a:xfrm>
            <a:off x="614371" y="4640301"/>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81" name="直接连接符 80">
            <a:extLst>
              <a:ext uri="{FF2B5EF4-FFF2-40B4-BE49-F238E27FC236}">
                <a16:creationId xmlns="" xmlns:a16="http://schemas.microsoft.com/office/drawing/2014/main" id="{8915ED39-9483-40E2-AF78-0D1E3FB91336}"/>
              </a:ext>
            </a:extLst>
          </p:cNvPr>
          <p:cNvCxnSpPr/>
          <p:nvPr/>
        </p:nvCxnSpPr>
        <p:spPr>
          <a:xfrm>
            <a:off x="1755390" y="5088367"/>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2" name="TextBox 35">
            <a:extLst>
              <a:ext uri="{FF2B5EF4-FFF2-40B4-BE49-F238E27FC236}">
                <a16:creationId xmlns="" xmlns:a16="http://schemas.microsoft.com/office/drawing/2014/main" id="{148B400A-D519-4279-9E57-8DD0793DD029}"/>
              </a:ext>
            </a:extLst>
          </p:cNvPr>
          <p:cNvSpPr txBox="1"/>
          <p:nvPr/>
        </p:nvSpPr>
        <p:spPr>
          <a:xfrm flipH="1">
            <a:off x="6699103" y="1994394"/>
            <a:ext cx="2183640" cy="679801"/>
          </a:xfrm>
          <a:prstGeom prst="rect">
            <a:avLst/>
          </a:prstGeom>
          <a:noFill/>
        </p:spPr>
        <p:txBody>
          <a:bodyPr wrap="square" rtlCol="0">
            <a:spAutoFit/>
          </a:bodyPr>
          <a:lstStyle>
            <a:defPPr>
              <a:defRPr lang="zh-CN"/>
            </a:defPPr>
            <a:lvl1pPr>
              <a:lnSpc>
                <a:spcPct val="125000"/>
              </a:lnSpc>
              <a:defRPr sz="1400">
                <a:solidFill>
                  <a:schemeClr val="tx1">
                    <a:lumMod val="85000"/>
                    <a:lumOff val="15000"/>
                  </a:schemeClr>
                </a:solidFill>
                <a:latin typeface="微软雅黑 Light" panose="020B0502040204020203" pitchFamily="34" charset="-122"/>
                <a:ea typeface="微软雅黑 Light" panose="020B0502040204020203" pitchFamily="34" charset="-122"/>
              </a:defRPr>
            </a:lvl1pPr>
          </a:lstStyle>
          <a:p>
            <a:pPr lvl="0">
              <a:defRPr/>
            </a:pPr>
            <a:r>
              <a:rPr lang="zh-CN" altLang="en-US" sz="1600" dirty="0">
                <a:solidFill>
                  <a:schemeClr val="tx1">
                    <a:lumMod val="75000"/>
                    <a:lumOff val="25000"/>
                  </a:schemeClr>
                </a:solidFill>
                <a:latin typeface="+mn-ea"/>
                <a:ea typeface="+mn-ea"/>
                <a:sym typeface="+mn-lt"/>
              </a:rPr>
              <a:t>删除原图片，使用图片占位符替换图片</a:t>
            </a:r>
          </a:p>
        </p:txBody>
      </p:sp>
      <p:sp>
        <p:nvSpPr>
          <p:cNvPr id="83" name="TextBox 36">
            <a:extLst>
              <a:ext uri="{FF2B5EF4-FFF2-40B4-BE49-F238E27FC236}">
                <a16:creationId xmlns="" xmlns:a16="http://schemas.microsoft.com/office/drawing/2014/main" id="{59C16840-624D-4D4A-8D46-F4F9C0595B04}"/>
              </a:ext>
            </a:extLst>
          </p:cNvPr>
          <p:cNvSpPr txBox="1"/>
          <p:nvPr/>
        </p:nvSpPr>
        <p:spPr>
          <a:xfrm flipH="1">
            <a:off x="6699104" y="1444044"/>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84" name="直接连接符 83">
            <a:extLst>
              <a:ext uri="{FF2B5EF4-FFF2-40B4-BE49-F238E27FC236}">
                <a16:creationId xmlns="" xmlns:a16="http://schemas.microsoft.com/office/drawing/2014/main" id="{78144349-EBEB-4186-BB0B-1B496A281117}"/>
              </a:ext>
            </a:extLst>
          </p:cNvPr>
          <p:cNvCxnSpPr/>
          <p:nvPr/>
        </p:nvCxnSpPr>
        <p:spPr>
          <a:xfrm flipH="1">
            <a:off x="6807474" y="1892110"/>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5" name="TextBox 35">
            <a:extLst>
              <a:ext uri="{FF2B5EF4-FFF2-40B4-BE49-F238E27FC236}">
                <a16:creationId xmlns="" xmlns:a16="http://schemas.microsoft.com/office/drawing/2014/main" id="{F151CA59-CE96-4A75-8F32-500B3B8FBBFA}"/>
              </a:ext>
            </a:extLst>
          </p:cNvPr>
          <p:cNvSpPr txBox="1"/>
          <p:nvPr/>
        </p:nvSpPr>
        <p:spPr>
          <a:xfrm flipH="1">
            <a:off x="6699103" y="3637251"/>
            <a:ext cx="2067527" cy="679801"/>
          </a:xfrm>
          <a:prstGeom prst="rect">
            <a:avLst/>
          </a:prstGeom>
          <a:noFill/>
        </p:spPr>
        <p:txBody>
          <a:bodyPr wrap="square" rtlCol="0">
            <a:spAutoFit/>
          </a:bodyPr>
          <a:lstStyle>
            <a:defPPr>
              <a:defRPr lang="zh-CN"/>
            </a:defPPr>
            <a:lvl1pPr lvl="0">
              <a:lnSpc>
                <a:spcPct val="125000"/>
              </a:lnSpc>
              <a:defRPr sz="1600">
                <a:solidFill>
                  <a:schemeClr val="tx1">
                    <a:lumMod val="75000"/>
                    <a:lumOff val="25000"/>
                  </a:schemeClr>
                </a:solidFill>
                <a:latin typeface="+mn-ea"/>
              </a:defRPr>
            </a:lvl1pPr>
          </a:lstStyle>
          <a:p>
            <a:r>
              <a:rPr lang="zh-CN" altLang="en-US" dirty="0">
                <a:sym typeface="+mn-lt"/>
              </a:rPr>
              <a:t>删除原图片，使用图片占位符替换图片</a:t>
            </a:r>
          </a:p>
        </p:txBody>
      </p:sp>
      <p:sp>
        <p:nvSpPr>
          <p:cNvPr id="86" name="TextBox 36">
            <a:extLst>
              <a:ext uri="{FF2B5EF4-FFF2-40B4-BE49-F238E27FC236}">
                <a16:creationId xmlns="" xmlns:a16="http://schemas.microsoft.com/office/drawing/2014/main" id="{05207F1E-9444-4A95-B7BE-BCE8C2FECFD4}"/>
              </a:ext>
            </a:extLst>
          </p:cNvPr>
          <p:cNvSpPr txBox="1"/>
          <p:nvPr/>
        </p:nvSpPr>
        <p:spPr>
          <a:xfrm flipH="1">
            <a:off x="6699104" y="3086901"/>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87" name="直接连接符 86">
            <a:extLst>
              <a:ext uri="{FF2B5EF4-FFF2-40B4-BE49-F238E27FC236}">
                <a16:creationId xmlns="" xmlns:a16="http://schemas.microsoft.com/office/drawing/2014/main" id="{C4AAA8CE-21F0-437D-BBEA-49E413E39AD3}"/>
              </a:ext>
            </a:extLst>
          </p:cNvPr>
          <p:cNvCxnSpPr/>
          <p:nvPr/>
        </p:nvCxnSpPr>
        <p:spPr>
          <a:xfrm flipH="1">
            <a:off x="6807474" y="3534967"/>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8" name="TextBox 35">
            <a:extLst>
              <a:ext uri="{FF2B5EF4-FFF2-40B4-BE49-F238E27FC236}">
                <a16:creationId xmlns="" xmlns:a16="http://schemas.microsoft.com/office/drawing/2014/main" id="{A5889724-551B-40A1-96C5-D8812C6A4059}"/>
              </a:ext>
            </a:extLst>
          </p:cNvPr>
          <p:cNvSpPr txBox="1"/>
          <p:nvPr/>
        </p:nvSpPr>
        <p:spPr>
          <a:xfrm flipH="1">
            <a:off x="6699103" y="5190651"/>
            <a:ext cx="2067527" cy="679801"/>
          </a:xfrm>
          <a:prstGeom prst="rect">
            <a:avLst/>
          </a:prstGeom>
          <a:noFill/>
        </p:spPr>
        <p:txBody>
          <a:bodyPr wrap="square" rtlCol="0">
            <a:spAutoFit/>
          </a:bodyPr>
          <a:lstStyle>
            <a:defPPr>
              <a:defRPr lang="zh-CN"/>
            </a:defPPr>
            <a:lvl1pPr lvl="0">
              <a:lnSpc>
                <a:spcPct val="125000"/>
              </a:lnSpc>
              <a:defRPr sz="1600">
                <a:solidFill>
                  <a:schemeClr val="tx1">
                    <a:lumMod val="75000"/>
                    <a:lumOff val="25000"/>
                  </a:schemeClr>
                </a:solidFill>
                <a:latin typeface="+mn-ea"/>
              </a:defRPr>
            </a:lvl1pPr>
          </a:lstStyle>
          <a:p>
            <a:r>
              <a:rPr lang="zh-CN" altLang="en-US" dirty="0">
                <a:sym typeface="+mn-lt"/>
              </a:rPr>
              <a:t>删除原图片，使用图片占位符替换图片</a:t>
            </a:r>
          </a:p>
        </p:txBody>
      </p:sp>
      <p:sp>
        <p:nvSpPr>
          <p:cNvPr id="89" name="TextBox 36">
            <a:extLst>
              <a:ext uri="{FF2B5EF4-FFF2-40B4-BE49-F238E27FC236}">
                <a16:creationId xmlns="" xmlns:a16="http://schemas.microsoft.com/office/drawing/2014/main" id="{16E2E365-E35B-47A4-BFC8-185D06CAB2F5}"/>
              </a:ext>
            </a:extLst>
          </p:cNvPr>
          <p:cNvSpPr txBox="1"/>
          <p:nvPr/>
        </p:nvSpPr>
        <p:spPr>
          <a:xfrm flipH="1">
            <a:off x="6699104" y="4640301"/>
            <a:ext cx="1889645" cy="369332"/>
          </a:xfrm>
          <a:prstGeom prst="rect">
            <a:avLst/>
          </a:prstGeom>
          <a:noFill/>
        </p:spPr>
        <p:txBody>
          <a:bodyPr wrap="square"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90" name="直接连接符 89">
            <a:extLst>
              <a:ext uri="{FF2B5EF4-FFF2-40B4-BE49-F238E27FC236}">
                <a16:creationId xmlns="" xmlns:a16="http://schemas.microsoft.com/office/drawing/2014/main" id="{8141935B-76B4-477D-8A8E-A786B98F7402}"/>
              </a:ext>
            </a:extLst>
          </p:cNvPr>
          <p:cNvCxnSpPr/>
          <p:nvPr/>
        </p:nvCxnSpPr>
        <p:spPr>
          <a:xfrm flipH="1">
            <a:off x="6807474" y="5088367"/>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91" name="Picture 42" descr="apple icons">
            <a:extLst>
              <a:ext uri="{FF2B5EF4-FFF2-40B4-BE49-F238E27FC236}">
                <a16:creationId xmlns="" xmlns:a16="http://schemas.microsoft.com/office/drawing/2014/main" id="{999E9BAE-2C88-4C29-BF89-EB64B2748DA4}"/>
              </a:ext>
            </a:extLst>
          </p:cNvPr>
          <p:cNvPicPr>
            <a:picLocks noChangeAspect="1" noChangeArrowheads="1"/>
          </p:cNvPicPr>
          <p:nvPr/>
        </p:nvPicPr>
        <p:blipFill>
          <a:blip r:embed="rId3" cstate="screen"/>
          <a:srcRect/>
          <a:stretch>
            <a:fillRect/>
          </a:stretch>
        </p:blipFill>
        <p:spPr bwMode="auto">
          <a:xfrm>
            <a:off x="3268686" y="4006266"/>
            <a:ext cx="2606628" cy="21017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图片占位符 4">
            <a:extLst>
              <a:ext uri="{FF2B5EF4-FFF2-40B4-BE49-F238E27FC236}">
                <a16:creationId xmlns="" xmlns:a16="http://schemas.microsoft.com/office/drawing/2014/main" id="{70708CF5-4336-41D0-89DC-7424A7963616}"/>
              </a:ext>
            </a:extLst>
          </p:cNvPr>
          <p:cNvPicPr>
            <a:picLocks noGrp="1" noChangeAspect="1"/>
          </p:cNvPicPr>
          <p:nvPr>
            <p:ph type="pic" sz="quarter" idx="12"/>
          </p:nvPr>
        </p:nvPicPr>
        <p:blipFill>
          <a:blip r:embed="rId4" cstate="print">
            <a:extLst>
              <a:ext uri="{28A0092B-C50C-407E-A947-70E740481C1C}">
                <a14:useLocalDpi xmlns="" xmlns:a14="http://schemas.microsoft.com/office/drawing/2010/main" val="0"/>
              </a:ext>
            </a:extLst>
          </a:blip>
          <a:srcRect l="2049" r="2049"/>
          <a:stretch>
            <a:fillRect/>
          </a:stretch>
        </p:blipFill>
        <p:spPr>
          <a:xfrm>
            <a:off x="3371850" y="4124325"/>
            <a:ext cx="2395538" cy="1404938"/>
          </a:xfrm>
        </p:spPr>
      </p:pic>
      <p:sp>
        <p:nvSpPr>
          <p:cNvPr id="49" name="Rectangle: Rounded Corners 18">
            <a:extLst>
              <a:ext uri="{FF2B5EF4-FFF2-40B4-BE49-F238E27FC236}">
                <a16:creationId xmlns="" xmlns:a16="http://schemas.microsoft.com/office/drawing/2014/main" id="{039F7A0B-01E5-4AD3-A50F-F22C3284C86D}"/>
              </a:ext>
            </a:extLst>
          </p:cNvPr>
          <p:cNvSpPr/>
          <p:nvPr/>
        </p:nvSpPr>
        <p:spPr>
          <a:xfrm rot="2700000">
            <a:off x="2607889" y="1569800"/>
            <a:ext cx="487152" cy="487152"/>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cs typeface="+mn-ea"/>
              <a:sym typeface="+mn-lt"/>
            </a:endParaRPr>
          </a:p>
        </p:txBody>
      </p:sp>
      <p:sp>
        <p:nvSpPr>
          <p:cNvPr id="36897" name="Freeform 33"/>
          <p:cNvSpPr>
            <a:spLocks noEditPoints="1"/>
          </p:cNvSpPr>
          <p:nvPr/>
        </p:nvSpPr>
        <p:spPr bwMode="auto">
          <a:xfrm>
            <a:off x="2753512" y="1712828"/>
            <a:ext cx="195921" cy="181283"/>
          </a:xfrm>
          <a:custGeom>
            <a:avLst/>
            <a:gdLst>
              <a:gd name="T0" fmla="*/ 100 w 129"/>
              <a:gd name="T1" fmla="*/ 66 h 119"/>
              <a:gd name="T2" fmla="*/ 105 w 129"/>
              <a:gd name="T3" fmla="*/ 61 h 119"/>
              <a:gd name="T4" fmla="*/ 110 w 129"/>
              <a:gd name="T5" fmla="*/ 66 h 119"/>
              <a:gd name="T6" fmla="*/ 110 w 129"/>
              <a:gd name="T7" fmla="*/ 115 h 119"/>
              <a:gd name="T8" fmla="*/ 105 w 129"/>
              <a:gd name="T9" fmla="*/ 119 h 119"/>
              <a:gd name="T10" fmla="*/ 105 w 129"/>
              <a:gd name="T11" fmla="*/ 119 h 119"/>
              <a:gd name="T12" fmla="*/ 24 w 129"/>
              <a:gd name="T13" fmla="*/ 119 h 119"/>
              <a:gd name="T14" fmla="*/ 19 w 129"/>
              <a:gd name="T15" fmla="*/ 115 h 119"/>
              <a:gd name="T16" fmla="*/ 19 w 129"/>
              <a:gd name="T17" fmla="*/ 114 h 119"/>
              <a:gd name="T18" fmla="*/ 19 w 129"/>
              <a:gd name="T19" fmla="*/ 66 h 119"/>
              <a:gd name="T20" fmla="*/ 24 w 129"/>
              <a:gd name="T21" fmla="*/ 61 h 119"/>
              <a:gd name="T22" fmla="*/ 29 w 129"/>
              <a:gd name="T23" fmla="*/ 66 h 119"/>
              <a:gd name="T24" fmla="*/ 29 w 129"/>
              <a:gd name="T25" fmla="*/ 110 h 119"/>
              <a:gd name="T26" fmla="*/ 45 w 129"/>
              <a:gd name="T27" fmla="*/ 110 h 119"/>
              <a:gd name="T28" fmla="*/ 45 w 129"/>
              <a:gd name="T29" fmla="*/ 61 h 119"/>
              <a:gd name="T30" fmla="*/ 48 w 129"/>
              <a:gd name="T31" fmla="*/ 58 h 119"/>
              <a:gd name="T32" fmla="*/ 48 w 129"/>
              <a:gd name="T33" fmla="*/ 58 h 119"/>
              <a:gd name="T34" fmla="*/ 81 w 129"/>
              <a:gd name="T35" fmla="*/ 58 h 119"/>
              <a:gd name="T36" fmla="*/ 85 w 129"/>
              <a:gd name="T37" fmla="*/ 61 h 119"/>
              <a:gd name="T38" fmla="*/ 85 w 129"/>
              <a:gd name="T39" fmla="*/ 61 h 119"/>
              <a:gd name="T40" fmla="*/ 85 w 129"/>
              <a:gd name="T41" fmla="*/ 110 h 119"/>
              <a:gd name="T42" fmla="*/ 100 w 129"/>
              <a:gd name="T43" fmla="*/ 110 h 119"/>
              <a:gd name="T44" fmla="*/ 100 w 129"/>
              <a:gd name="T45" fmla="*/ 66 h 119"/>
              <a:gd name="T46" fmla="*/ 51 w 129"/>
              <a:gd name="T47" fmla="*/ 110 h 119"/>
              <a:gd name="T48" fmla="*/ 51 w 129"/>
              <a:gd name="T49" fmla="*/ 110 h 119"/>
              <a:gd name="T50" fmla="*/ 79 w 129"/>
              <a:gd name="T51" fmla="*/ 110 h 119"/>
              <a:gd name="T52" fmla="*/ 79 w 129"/>
              <a:gd name="T53" fmla="*/ 64 h 119"/>
              <a:gd name="T54" fmla="*/ 51 w 129"/>
              <a:gd name="T55" fmla="*/ 64 h 119"/>
              <a:gd name="T56" fmla="*/ 51 w 129"/>
              <a:gd name="T57" fmla="*/ 110 h 119"/>
              <a:gd name="T58" fmla="*/ 9 w 129"/>
              <a:gd name="T59" fmla="*/ 68 h 119"/>
              <a:gd name="T60" fmla="*/ 9 w 129"/>
              <a:gd name="T61" fmla="*/ 68 h 119"/>
              <a:gd name="T62" fmla="*/ 65 w 129"/>
              <a:gd name="T63" fmla="*/ 12 h 119"/>
              <a:gd name="T64" fmla="*/ 120 w 129"/>
              <a:gd name="T65" fmla="*/ 68 h 119"/>
              <a:gd name="T66" fmla="*/ 127 w 129"/>
              <a:gd name="T67" fmla="*/ 68 h 119"/>
              <a:gd name="T68" fmla="*/ 127 w 129"/>
              <a:gd name="T69" fmla="*/ 61 h 119"/>
              <a:gd name="T70" fmla="*/ 68 w 129"/>
              <a:gd name="T71" fmla="*/ 2 h 119"/>
              <a:gd name="T72" fmla="*/ 68 w 129"/>
              <a:gd name="T73" fmla="*/ 2 h 119"/>
              <a:gd name="T74" fmla="*/ 61 w 129"/>
              <a:gd name="T75" fmla="*/ 2 h 119"/>
              <a:gd name="T76" fmla="*/ 2 w 129"/>
              <a:gd name="T77" fmla="*/ 61 h 119"/>
              <a:gd name="T78" fmla="*/ 2 w 129"/>
              <a:gd name="T79" fmla="*/ 68 h 119"/>
              <a:gd name="T80" fmla="*/ 9 w 129"/>
              <a:gd name="T81" fmla="*/ 6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19">
                <a:moveTo>
                  <a:pt x="100" y="66"/>
                </a:moveTo>
                <a:cubicBezTo>
                  <a:pt x="100" y="64"/>
                  <a:pt x="103" y="61"/>
                  <a:pt x="105" y="61"/>
                </a:cubicBezTo>
                <a:cubicBezTo>
                  <a:pt x="108" y="61"/>
                  <a:pt x="110" y="64"/>
                  <a:pt x="110" y="66"/>
                </a:cubicBezTo>
                <a:cubicBezTo>
                  <a:pt x="110" y="115"/>
                  <a:pt x="110" y="115"/>
                  <a:pt x="110" y="115"/>
                </a:cubicBezTo>
                <a:cubicBezTo>
                  <a:pt x="110" y="117"/>
                  <a:pt x="108" y="119"/>
                  <a:pt x="105" y="119"/>
                </a:cubicBezTo>
                <a:cubicBezTo>
                  <a:pt x="105" y="119"/>
                  <a:pt x="105" y="119"/>
                  <a:pt x="105" y="119"/>
                </a:cubicBezTo>
                <a:cubicBezTo>
                  <a:pt x="24" y="119"/>
                  <a:pt x="24" y="119"/>
                  <a:pt x="24" y="119"/>
                </a:cubicBezTo>
                <a:cubicBezTo>
                  <a:pt x="21" y="119"/>
                  <a:pt x="19" y="117"/>
                  <a:pt x="19" y="115"/>
                </a:cubicBezTo>
                <a:cubicBezTo>
                  <a:pt x="19" y="114"/>
                  <a:pt x="19" y="114"/>
                  <a:pt x="19" y="114"/>
                </a:cubicBezTo>
                <a:cubicBezTo>
                  <a:pt x="19" y="66"/>
                  <a:pt x="19" y="66"/>
                  <a:pt x="19" y="66"/>
                </a:cubicBezTo>
                <a:cubicBezTo>
                  <a:pt x="19" y="64"/>
                  <a:pt x="21" y="61"/>
                  <a:pt x="24" y="61"/>
                </a:cubicBezTo>
                <a:cubicBezTo>
                  <a:pt x="27" y="61"/>
                  <a:pt x="29" y="64"/>
                  <a:pt x="29" y="66"/>
                </a:cubicBezTo>
                <a:cubicBezTo>
                  <a:pt x="29" y="110"/>
                  <a:pt x="29" y="110"/>
                  <a:pt x="29" y="110"/>
                </a:cubicBezTo>
                <a:cubicBezTo>
                  <a:pt x="45" y="110"/>
                  <a:pt x="45" y="110"/>
                  <a:pt x="45" y="110"/>
                </a:cubicBezTo>
                <a:cubicBezTo>
                  <a:pt x="45" y="61"/>
                  <a:pt x="45" y="61"/>
                  <a:pt x="45" y="61"/>
                </a:cubicBezTo>
                <a:cubicBezTo>
                  <a:pt x="45" y="59"/>
                  <a:pt x="46" y="58"/>
                  <a:pt x="48" y="58"/>
                </a:cubicBezTo>
                <a:cubicBezTo>
                  <a:pt x="48" y="58"/>
                  <a:pt x="48" y="58"/>
                  <a:pt x="48" y="58"/>
                </a:cubicBezTo>
                <a:cubicBezTo>
                  <a:pt x="81" y="58"/>
                  <a:pt x="81" y="58"/>
                  <a:pt x="81" y="58"/>
                </a:cubicBezTo>
                <a:cubicBezTo>
                  <a:pt x="83" y="58"/>
                  <a:pt x="85" y="59"/>
                  <a:pt x="85" y="61"/>
                </a:cubicBezTo>
                <a:cubicBezTo>
                  <a:pt x="85" y="61"/>
                  <a:pt x="85" y="61"/>
                  <a:pt x="85" y="61"/>
                </a:cubicBezTo>
                <a:cubicBezTo>
                  <a:pt x="85" y="110"/>
                  <a:pt x="85" y="110"/>
                  <a:pt x="85" y="110"/>
                </a:cubicBezTo>
                <a:cubicBezTo>
                  <a:pt x="100" y="110"/>
                  <a:pt x="100" y="110"/>
                  <a:pt x="100" y="110"/>
                </a:cubicBezTo>
                <a:cubicBezTo>
                  <a:pt x="100" y="66"/>
                  <a:pt x="100" y="66"/>
                  <a:pt x="100" y="66"/>
                </a:cubicBezTo>
                <a:close/>
                <a:moveTo>
                  <a:pt x="51" y="110"/>
                </a:moveTo>
                <a:cubicBezTo>
                  <a:pt x="51" y="110"/>
                  <a:pt x="51" y="110"/>
                  <a:pt x="51" y="110"/>
                </a:cubicBezTo>
                <a:cubicBezTo>
                  <a:pt x="79" y="110"/>
                  <a:pt x="79" y="110"/>
                  <a:pt x="79" y="110"/>
                </a:cubicBezTo>
                <a:cubicBezTo>
                  <a:pt x="79" y="64"/>
                  <a:pt x="79" y="64"/>
                  <a:pt x="79" y="64"/>
                </a:cubicBezTo>
                <a:cubicBezTo>
                  <a:pt x="51" y="64"/>
                  <a:pt x="51" y="64"/>
                  <a:pt x="51" y="64"/>
                </a:cubicBezTo>
                <a:cubicBezTo>
                  <a:pt x="51" y="110"/>
                  <a:pt x="51" y="110"/>
                  <a:pt x="51" y="110"/>
                </a:cubicBezTo>
                <a:close/>
                <a:moveTo>
                  <a:pt x="9" y="68"/>
                </a:moveTo>
                <a:cubicBezTo>
                  <a:pt x="9" y="68"/>
                  <a:pt x="9" y="68"/>
                  <a:pt x="9" y="68"/>
                </a:cubicBezTo>
                <a:cubicBezTo>
                  <a:pt x="65" y="12"/>
                  <a:pt x="65" y="12"/>
                  <a:pt x="65" y="12"/>
                </a:cubicBezTo>
                <a:cubicBezTo>
                  <a:pt x="120" y="68"/>
                  <a:pt x="120" y="68"/>
                  <a:pt x="120" y="68"/>
                </a:cubicBezTo>
                <a:cubicBezTo>
                  <a:pt x="122" y="70"/>
                  <a:pt x="125" y="70"/>
                  <a:pt x="127" y="68"/>
                </a:cubicBezTo>
                <a:cubicBezTo>
                  <a:pt x="129" y="66"/>
                  <a:pt x="129" y="63"/>
                  <a:pt x="127" y="61"/>
                </a:cubicBezTo>
                <a:cubicBezTo>
                  <a:pt x="68" y="2"/>
                  <a:pt x="68" y="2"/>
                  <a:pt x="68" y="2"/>
                </a:cubicBezTo>
                <a:cubicBezTo>
                  <a:pt x="68" y="2"/>
                  <a:pt x="68" y="2"/>
                  <a:pt x="68" y="2"/>
                </a:cubicBezTo>
                <a:cubicBezTo>
                  <a:pt x="66" y="0"/>
                  <a:pt x="63" y="0"/>
                  <a:pt x="61" y="2"/>
                </a:cubicBezTo>
                <a:cubicBezTo>
                  <a:pt x="2" y="61"/>
                  <a:pt x="2" y="61"/>
                  <a:pt x="2" y="61"/>
                </a:cubicBezTo>
                <a:cubicBezTo>
                  <a:pt x="0" y="63"/>
                  <a:pt x="0" y="66"/>
                  <a:pt x="2" y="68"/>
                </a:cubicBezTo>
                <a:cubicBezTo>
                  <a:pt x="4" y="70"/>
                  <a:pt x="7" y="70"/>
                  <a:pt x="9" y="68"/>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52" name="Rectangle: Rounded Corners 18">
            <a:extLst>
              <a:ext uri="{FF2B5EF4-FFF2-40B4-BE49-F238E27FC236}">
                <a16:creationId xmlns="" xmlns:a16="http://schemas.microsoft.com/office/drawing/2014/main" id="{28F14BA1-E5CA-4E77-B7E3-260E605FE017}"/>
              </a:ext>
            </a:extLst>
          </p:cNvPr>
          <p:cNvSpPr/>
          <p:nvPr/>
        </p:nvSpPr>
        <p:spPr>
          <a:xfrm rot="2700000">
            <a:off x="6046787" y="3145698"/>
            <a:ext cx="487152" cy="487152"/>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cs typeface="+mn-ea"/>
              <a:sym typeface="+mn-lt"/>
            </a:endParaRPr>
          </a:p>
        </p:txBody>
      </p:sp>
      <p:sp>
        <p:nvSpPr>
          <p:cNvPr id="36898" name="Freeform 34"/>
          <p:cNvSpPr>
            <a:spLocks noEditPoints="1"/>
          </p:cNvSpPr>
          <p:nvPr/>
        </p:nvSpPr>
        <p:spPr bwMode="auto">
          <a:xfrm>
            <a:off x="6237239" y="3286011"/>
            <a:ext cx="133880" cy="189209"/>
          </a:xfrm>
          <a:custGeom>
            <a:avLst/>
            <a:gdLst>
              <a:gd name="T0" fmla="*/ 77 w 88"/>
              <a:gd name="T1" fmla="*/ 33 h 124"/>
              <a:gd name="T2" fmla="*/ 67 w 88"/>
              <a:gd name="T3" fmla="*/ 57 h 124"/>
              <a:gd name="T4" fmla="*/ 67 w 88"/>
              <a:gd name="T5" fmla="*/ 57 h 124"/>
              <a:gd name="T6" fmla="*/ 85 w 88"/>
              <a:gd name="T7" fmla="*/ 79 h 124"/>
              <a:gd name="T8" fmla="*/ 88 w 88"/>
              <a:gd name="T9" fmla="*/ 104 h 124"/>
              <a:gd name="T10" fmla="*/ 79 w 88"/>
              <a:gd name="T11" fmla="*/ 115 h 124"/>
              <a:gd name="T12" fmla="*/ 69 w 88"/>
              <a:gd name="T13" fmla="*/ 115 h 124"/>
              <a:gd name="T14" fmla="*/ 64 w 88"/>
              <a:gd name="T15" fmla="*/ 124 h 124"/>
              <a:gd name="T16" fmla="*/ 23 w 88"/>
              <a:gd name="T17" fmla="*/ 124 h 124"/>
              <a:gd name="T18" fmla="*/ 19 w 88"/>
              <a:gd name="T19" fmla="*/ 119 h 124"/>
              <a:gd name="T20" fmla="*/ 9 w 88"/>
              <a:gd name="T21" fmla="*/ 115 h 124"/>
              <a:gd name="T22" fmla="*/ 2 w 88"/>
              <a:gd name="T23" fmla="*/ 111 h 124"/>
              <a:gd name="T24" fmla="*/ 0 w 88"/>
              <a:gd name="T25" fmla="*/ 93 h 124"/>
              <a:gd name="T26" fmla="*/ 20 w 88"/>
              <a:gd name="T27" fmla="*/ 57 h 124"/>
              <a:gd name="T28" fmla="*/ 20 w 88"/>
              <a:gd name="T29" fmla="*/ 57 h 124"/>
              <a:gd name="T30" fmla="*/ 44 w 88"/>
              <a:gd name="T31" fmla="*/ 0 h 124"/>
              <a:gd name="T32" fmla="*/ 22 w 88"/>
              <a:gd name="T33" fmla="*/ 105 h 124"/>
              <a:gd name="T34" fmla="*/ 25 w 88"/>
              <a:gd name="T35" fmla="*/ 89 h 124"/>
              <a:gd name="T36" fmla="*/ 28 w 88"/>
              <a:gd name="T37" fmla="*/ 109 h 124"/>
              <a:gd name="T38" fmla="*/ 28 w 88"/>
              <a:gd name="T39" fmla="*/ 114 h 124"/>
              <a:gd name="T40" fmla="*/ 59 w 88"/>
              <a:gd name="T41" fmla="*/ 110 h 124"/>
              <a:gd name="T42" fmla="*/ 59 w 88"/>
              <a:gd name="T43" fmla="*/ 109 h 124"/>
              <a:gd name="T44" fmla="*/ 62 w 88"/>
              <a:gd name="T45" fmla="*/ 89 h 124"/>
              <a:gd name="T46" fmla="*/ 65 w 88"/>
              <a:gd name="T47" fmla="*/ 105 h 124"/>
              <a:gd name="T48" fmla="*/ 78 w 88"/>
              <a:gd name="T49" fmla="*/ 104 h 124"/>
              <a:gd name="T50" fmla="*/ 76 w 88"/>
              <a:gd name="T51" fmla="*/ 83 h 124"/>
              <a:gd name="T52" fmla="*/ 59 w 88"/>
              <a:gd name="T53" fmla="*/ 63 h 124"/>
              <a:gd name="T54" fmla="*/ 28 w 88"/>
              <a:gd name="T55" fmla="*/ 63 h 124"/>
              <a:gd name="T56" fmla="*/ 10 w 88"/>
              <a:gd name="T57" fmla="*/ 93 h 124"/>
              <a:gd name="T58" fmla="*/ 10 w 88"/>
              <a:gd name="T59" fmla="*/ 105 h 124"/>
              <a:gd name="T60" fmla="*/ 44 w 88"/>
              <a:gd name="T61" fmla="*/ 9 h 124"/>
              <a:gd name="T62" fmla="*/ 20 w 88"/>
              <a:gd name="T63" fmla="*/ 33 h 124"/>
              <a:gd name="T64" fmla="*/ 68 w 88"/>
              <a:gd name="T65" fmla="*/ 3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8" h="124">
                <a:moveTo>
                  <a:pt x="44" y="0"/>
                </a:moveTo>
                <a:cubicBezTo>
                  <a:pt x="62" y="0"/>
                  <a:pt x="77" y="15"/>
                  <a:pt x="77" y="33"/>
                </a:cubicBezTo>
                <a:cubicBezTo>
                  <a:pt x="77" y="43"/>
                  <a:pt x="74" y="51"/>
                  <a:pt x="68" y="57"/>
                </a:cubicBezTo>
                <a:cubicBezTo>
                  <a:pt x="67" y="57"/>
                  <a:pt x="67" y="57"/>
                  <a:pt x="67" y="57"/>
                </a:cubicBezTo>
                <a:cubicBezTo>
                  <a:pt x="67" y="57"/>
                  <a:pt x="67" y="57"/>
                  <a:pt x="67" y="57"/>
                </a:cubicBezTo>
                <a:cubicBezTo>
                  <a:pt x="67" y="57"/>
                  <a:pt x="67" y="57"/>
                  <a:pt x="67" y="57"/>
                </a:cubicBezTo>
                <a:cubicBezTo>
                  <a:pt x="74" y="64"/>
                  <a:pt x="81" y="70"/>
                  <a:pt x="85" y="79"/>
                </a:cubicBezTo>
                <a:cubicBezTo>
                  <a:pt x="85" y="79"/>
                  <a:pt x="85" y="79"/>
                  <a:pt x="85" y="79"/>
                </a:cubicBezTo>
                <a:cubicBezTo>
                  <a:pt x="87" y="83"/>
                  <a:pt x="88" y="88"/>
                  <a:pt x="88" y="93"/>
                </a:cubicBezTo>
                <a:cubicBezTo>
                  <a:pt x="88" y="104"/>
                  <a:pt x="88" y="104"/>
                  <a:pt x="88" y="104"/>
                </a:cubicBezTo>
                <a:cubicBezTo>
                  <a:pt x="88" y="106"/>
                  <a:pt x="87" y="109"/>
                  <a:pt x="85" y="111"/>
                </a:cubicBezTo>
                <a:cubicBezTo>
                  <a:pt x="84" y="113"/>
                  <a:pt x="82" y="114"/>
                  <a:pt x="79" y="115"/>
                </a:cubicBezTo>
                <a:cubicBezTo>
                  <a:pt x="79" y="115"/>
                  <a:pt x="79" y="115"/>
                  <a:pt x="78" y="115"/>
                </a:cubicBezTo>
                <a:cubicBezTo>
                  <a:pt x="69" y="115"/>
                  <a:pt x="69" y="115"/>
                  <a:pt x="69" y="115"/>
                </a:cubicBezTo>
                <a:cubicBezTo>
                  <a:pt x="69" y="119"/>
                  <a:pt x="69" y="119"/>
                  <a:pt x="69" y="119"/>
                </a:cubicBezTo>
                <a:cubicBezTo>
                  <a:pt x="69" y="122"/>
                  <a:pt x="66" y="124"/>
                  <a:pt x="64" y="124"/>
                </a:cubicBezTo>
                <a:cubicBezTo>
                  <a:pt x="64" y="124"/>
                  <a:pt x="64" y="124"/>
                  <a:pt x="64" y="124"/>
                </a:cubicBezTo>
                <a:cubicBezTo>
                  <a:pt x="23" y="124"/>
                  <a:pt x="23" y="124"/>
                  <a:pt x="23" y="124"/>
                </a:cubicBezTo>
                <a:cubicBezTo>
                  <a:pt x="21" y="124"/>
                  <a:pt x="19" y="122"/>
                  <a:pt x="19" y="119"/>
                </a:cubicBezTo>
                <a:cubicBezTo>
                  <a:pt x="19" y="119"/>
                  <a:pt x="19" y="119"/>
                  <a:pt x="19" y="119"/>
                </a:cubicBezTo>
                <a:cubicBezTo>
                  <a:pt x="19" y="115"/>
                  <a:pt x="19" y="115"/>
                  <a:pt x="19" y="115"/>
                </a:cubicBezTo>
                <a:cubicBezTo>
                  <a:pt x="9" y="115"/>
                  <a:pt x="9" y="115"/>
                  <a:pt x="9" y="115"/>
                </a:cubicBezTo>
                <a:cubicBezTo>
                  <a:pt x="9" y="115"/>
                  <a:pt x="8" y="115"/>
                  <a:pt x="8" y="115"/>
                </a:cubicBezTo>
                <a:cubicBezTo>
                  <a:pt x="5" y="114"/>
                  <a:pt x="3" y="113"/>
                  <a:pt x="2" y="111"/>
                </a:cubicBezTo>
                <a:cubicBezTo>
                  <a:pt x="0" y="109"/>
                  <a:pt x="0" y="106"/>
                  <a:pt x="0" y="104"/>
                </a:cubicBezTo>
                <a:cubicBezTo>
                  <a:pt x="0" y="93"/>
                  <a:pt x="0" y="93"/>
                  <a:pt x="0" y="93"/>
                </a:cubicBezTo>
                <a:cubicBezTo>
                  <a:pt x="0" y="88"/>
                  <a:pt x="1" y="83"/>
                  <a:pt x="2" y="79"/>
                </a:cubicBezTo>
                <a:cubicBezTo>
                  <a:pt x="6" y="70"/>
                  <a:pt x="13" y="64"/>
                  <a:pt x="20" y="57"/>
                </a:cubicBezTo>
                <a:cubicBezTo>
                  <a:pt x="20" y="57"/>
                  <a:pt x="20" y="57"/>
                  <a:pt x="20" y="57"/>
                </a:cubicBezTo>
                <a:cubicBezTo>
                  <a:pt x="20" y="57"/>
                  <a:pt x="20" y="57"/>
                  <a:pt x="20" y="57"/>
                </a:cubicBezTo>
                <a:cubicBezTo>
                  <a:pt x="13" y="51"/>
                  <a:pt x="10" y="42"/>
                  <a:pt x="10" y="33"/>
                </a:cubicBezTo>
                <a:cubicBezTo>
                  <a:pt x="10" y="15"/>
                  <a:pt x="25" y="0"/>
                  <a:pt x="44" y="0"/>
                </a:cubicBezTo>
                <a:close/>
                <a:moveTo>
                  <a:pt x="22" y="105"/>
                </a:moveTo>
                <a:cubicBezTo>
                  <a:pt x="22" y="105"/>
                  <a:pt x="22" y="105"/>
                  <a:pt x="22" y="105"/>
                </a:cubicBezTo>
                <a:cubicBezTo>
                  <a:pt x="22" y="92"/>
                  <a:pt x="22" y="92"/>
                  <a:pt x="22" y="92"/>
                </a:cubicBezTo>
                <a:cubicBezTo>
                  <a:pt x="22" y="90"/>
                  <a:pt x="24" y="89"/>
                  <a:pt x="25" y="89"/>
                </a:cubicBezTo>
                <a:cubicBezTo>
                  <a:pt x="27" y="89"/>
                  <a:pt x="28" y="90"/>
                  <a:pt x="28" y="92"/>
                </a:cubicBezTo>
                <a:cubicBezTo>
                  <a:pt x="28" y="109"/>
                  <a:pt x="28" y="109"/>
                  <a:pt x="28" y="109"/>
                </a:cubicBezTo>
                <a:cubicBezTo>
                  <a:pt x="28" y="110"/>
                  <a:pt x="28" y="110"/>
                  <a:pt x="28" y="110"/>
                </a:cubicBezTo>
                <a:cubicBezTo>
                  <a:pt x="28" y="114"/>
                  <a:pt x="28" y="114"/>
                  <a:pt x="28" y="114"/>
                </a:cubicBezTo>
                <a:cubicBezTo>
                  <a:pt x="59" y="114"/>
                  <a:pt x="59" y="114"/>
                  <a:pt x="59" y="114"/>
                </a:cubicBezTo>
                <a:cubicBezTo>
                  <a:pt x="59" y="110"/>
                  <a:pt x="59" y="110"/>
                  <a:pt x="59" y="110"/>
                </a:cubicBezTo>
                <a:cubicBezTo>
                  <a:pt x="59" y="110"/>
                  <a:pt x="59" y="110"/>
                  <a:pt x="59" y="110"/>
                </a:cubicBezTo>
                <a:cubicBezTo>
                  <a:pt x="59" y="109"/>
                  <a:pt x="59" y="109"/>
                  <a:pt x="59" y="109"/>
                </a:cubicBezTo>
                <a:cubicBezTo>
                  <a:pt x="59" y="92"/>
                  <a:pt x="59" y="92"/>
                  <a:pt x="59" y="92"/>
                </a:cubicBezTo>
                <a:cubicBezTo>
                  <a:pt x="59" y="90"/>
                  <a:pt x="60" y="89"/>
                  <a:pt x="62" y="89"/>
                </a:cubicBezTo>
                <a:cubicBezTo>
                  <a:pt x="63" y="89"/>
                  <a:pt x="65" y="90"/>
                  <a:pt x="65" y="92"/>
                </a:cubicBezTo>
                <a:cubicBezTo>
                  <a:pt x="65" y="105"/>
                  <a:pt x="65" y="105"/>
                  <a:pt x="65" y="105"/>
                </a:cubicBezTo>
                <a:cubicBezTo>
                  <a:pt x="78" y="105"/>
                  <a:pt x="78" y="105"/>
                  <a:pt x="78" y="105"/>
                </a:cubicBezTo>
                <a:cubicBezTo>
                  <a:pt x="78" y="104"/>
                  <a:pt x="78" y="104"/>
                  <a:pt x="78" y="104"/>
                </a:cubicBezTo>
                <a:cubicBezTo>
                  <a:pt x="78" y="93"/>
                  <a:pt x="78" y="93"/>
                  <a:pt x="78" y="93"/>
                </a:cubicBezTo>
                <a:cubicBezTo>
                  <a:pt x="78" y="89"/>
                  <a:pt x="77" y="86"/>
                  <a:pt x="76" y="83"/>
                </a:cubicBezTo>
                <a:cubicBezTo>
                  <a:pt x="76" y="83"/>
                  <a:pt x="76" y="83"/>
                  <a:pt x="76" y="83"/>
                </a:cubicBezTo>
                <a:cubicBezTo>
                  <a:pt x="73" y="75"/>
                  <a:pt x="65" y="69"/>
                  <a:pt x="59" y="63"/>
                </a:cubicBezTo>
                <a:cubicBezTo>
                  <a:pt x="55" y="66"/>
                  <a:pt x="49" y="67"/>
                  <a:pt x="44" y="67"/>
                </a:cubicBezTo>
                <a:cubicBezTo>
                  <a:pt x="38" y="67"/>
                  <a:pt x="33" y="66"/>
                  <a:pt x="28" y="63"/>
                </a:cubicBezTo>
                <a:cubicBezTo>
                  <a:pt x="23" y="69"/>
                  <a:pt x="15" y="75"/>
                  <a:pt x="11" y="83"/>
                </a:cubicBezTo>
                <a:cubicBezTo>
                  <a:pt x="10" y="86"/>
                  <a:pt x="10" y="89"/>
                  <a:pt x="10" y="93"/>
                </a:cubicBezTo>
                <a:cubicBezTo>
                  <a:pt x="10" y="104"/>
                  <a:pt x="10" y="104"/>
                  <a:pt x="10" y="104"/>
                </a:cubicBezTo>
                <a:cubicBezTo>
                  <a:pt x="10" y="104"/>
                  <a:pt x="10" y="104"/>
                  <a:pt x="10" y="105"/>
                </a:cubicBezTo>
                <a:cubicBezTo>
                  <a:pt x="22" y="105"/>
                  <a:pt x="22" y="105"/>
                  <a:pt x="22" y="105"/>
                </a:cubicBezTo>
                <a:close/>
                <a:moveTo>
                  <a:pt x="44" y="9"/>
                </a:moveTo>
                <a:cubicBezTo>
                  <a:pt x="44" y="9"/>
                  <a:pt x="44" y="9"/>
                  <a:pt x="44" y="9"/>
                </a:cubicBezTo>
                <a:cubicBezTo>
                  <a:pt x="30" y="9"/>
                  <a:pt x="20" y="20"/>
                  <a:pt x="20" y="33"/>
                </a:cubicBezTo>
                <a:cubicBezTo>
                  <a:pt x="20" y="47"/>
                  <a:pt x="31" y="57"/>
                  <a:pt x="44" y="57"/>
                </a:cubicBezTo>
                <a:cubicBezTo>
                  <a:pt x="57" y="57"/>
                  <a:pt x="68" y="47"/>
                  <a:pt x="68" y="33"/>
                </a:cubicBezTo>
                <a:cubicBezTo>
                  <a:pt x="68" y="20"/>
                  <a:pt x="57" y="9"/>
                  <a:pt x="44" y="9"/>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50" name="Rectangle: Rounded Corners 18">
            <a:extLst>
              <a:ext uri="{FF2B5EF4-FFF2-40B4-BE49-F238E27FC236}">
                <a16:creationId xmlns="" xmlns:a16="http://schemas.microsoft.com/office/drawing/2014/main" id="{F116923D-031B-4E12-8B15-3A5F96584555}"/>
              </a:ext>
            </a:extLst>
          </p:cNvPr>
          <p:cNvSpPr/>
          <p:nvPr/>
        </p:nvSpPr>
        <p:spPr>
          <a:xfrm rot="2700000">
            <a:off x="6058146" y="1569800"/>
            <a:ext cx="487152" cy="487152"/>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cs typeface="+mn-ea"/>
              <a:sym typeface="+mn-lt"/>
            </a:endParaRPr>
          </a:p>
        </p:txBody>
      </p:sp>
      <p:sp>
        <p:nvSpPr>
          <p:cNvPr id="36899" name="Freeform 35"/>
          <p:cNvSpPr>
            <a:spLocks noEditPoints="1"/>
          </p:cNvSpPr>
          <p:nvPr/>
        </p:nvSpPr>
        <p:spPr bwMode="auto">
          <a:xfrm>
            <a:off x="6216359" y="1693505"/>
            <a:ext cx="170728" cy="217469"/>
          </a:xfrm>
          <a:custGeom>
            <a:avLst/>
            <a:gdLst>
              <a:gd name="T0" fmla="*/ 99 w 111"/>
              <a:gd name="T1" fmla="*/ 127 h 142"/>
              <a:gd name="T2" fmla="*/ 90 w 111"/>
              <a:gd name="T3" fmla="*/ 134 h 142"/>
              <a:gd name="T4" fmla="*/ 62 w 111"/>
              <a:gd name="T5" fmla="*/ 141 h 142"/>
              <a:gd name="T6" fmla="*/ 35 w 111"/>
              <a:gd name="T7" fmla="*/ 129 h 142"/>
              <a:gd name="T8" fmla="*/ 35 w 111"/>
              <a:gd name="T9" fmla="*/ 129 h 142"/>
              <a:gd name="T10" fmla="*/ 35 w 111"/>
              <a:gd name="T11" fmla="*/ 129 h 142"/>
              <a:gd name="T12" fmla="*/ 28 w 111"/>
              <a:gd name="T13" fmla="*/ 120 h 142"/>
              <a:gd name="T14" fmla="*/ 13 w 111"/>
              <a:gd name="T15" fmla="*/ 95 h 142"/>
              <a:gd name="T16" fmla="*/ 13 w 111"/>
              <a:gd name="T17" fmla="*/ 95 h 142"/>
              <a:gd name="T18" fmla="*/ 5 w 111"/>
              <a:gd name="T19" fmla="*/ 80 h 142"/>
              <a:gd name="T20" fmla="*/ 15 w 111"/>
              <a:gd name="T21" fmla="*/ 60 h 142"/>
              <a:gd name="T22" fmla="*/ 28 w 111"/>
              <a:gd name="T23" fmla="*/ 66 h 142"/>
              <a:gd name="T24" fmla="*/ 29 w 111"/>
              <a:gd name="T25" fmla="*/ 67 h 142"/>
              <a:gd name="T26" fmla="*/ 30 w 111"/>
              <a:gd name="T27" fmla="*/ 69 h 142"/>
              <a:gd name="T28" fmla="*/ 30 w 111"/>
              <a:gd name="T29" fmla="*/ 22 h 142"/>
              <a:gd name="T30" fmla="*/ 49 w 111"/>
              <a:gd name="T31" fmla="*/ 11 h 142"/>
              <a:gd name="T32" fmla="*/ 73 w 111"/>
              <a:gd name="T33" fmla="*/ 11 h 142"/>
              <a:gd name="T34" fmla="*/ 92 w 111"/>
              <a:gd name="T35" fmla="*/ 22 h 142"/>
              <a:gd name="T36" fmla="*/ 92 w 111"/>
              <a:gd name="T37" fmla="*/ 22 h 142"/>
              <a:gd name="T38" fmla="*/ 93 w 111"/>
              <a:gd name="T39" fmla="*/ 22 h 142"/>
              <a:gd name="T40" fmla="*/ 111 w 111"/>
              <a:gd name="T41" fmla="*/ 34 h 142"/>
              <a:gd name="T42" fmla="*/ 111 w 111"/>
              <a:gd name="T43" fmla="*/ 97 h 142"/>
              <a:gd name="T44" fmla="*/ 108 w 111"/>
              <a:gd name="T45" fmla="*/ 113 h 142"/>
              <a:gd name="T46" fmla="*/ 99 w 111"/>
              <a:gd name="T47" fmla="*/ 127 h 142"/>
              <a:gd name="T48" fmla="*/ 85 w 111"/>
              <a:gd name="T49" fmla="*/ 126 h 142"/>
              <a:gd name="T50" fmla="*/ 85 w 111"/>
              <a:gd name="T51" fmla="*/ 126 h 142"/>
              <a:gd name="T52" fmla="*/ 92 w 111"/>
              <a:gd name="T53" fmla="*/ 120 h 142"/>
              <a:gd name="T54" fmla="*/ 98 w 111"/>
              <a:gd name="T55" fmla="*/ 109 h 142"/>
              <a:gd name="T56" fmla="*/ 101 w 111"/>
              <a:gd name="T57" fmla="*/ 97 h 142"/>
              <a:gd name="T58" fmla="*/ 101 w 111"/>
              <a:gd name="T59" fmla="*/ 34 h 142"/>
              <a:gd name="T60" fmla="*/ 95 w 111"/>
              <a:gd name="T61" fmla="*/ 34 h 142"/>
              <a:gd name="T62" fmla="*/ 95 w 111"/>
              <a:gd name="T63" fmla="*/ 64 h 142"/>
              <a:gd name="T64" fmla="*/ 82 w 111"/>
              <a:gd name="T65" fmla="*/ 64 h 142"/>
              <a:gd name="T66" fmla="*/ 82 w 111"/>
              <a:gd name="T67" fmla="*/ 22 h 142"/>
              <a:gd name="T68" fmla="*/ 77 w 111"/>
              <a:gd name="T69" fmla="*/ 22 h 142"/>
              <a:gd name="T70" fmla="*/ 77 w 111"/>
              <a:gd name="T71" fmla="*/ 64 h 142"/>
              <a:gd name="T72" fmla="*/ 64 w 111"/>
              <a:gd name="T73" fmla="*/ 64 h 142"/>
              <a:gd name="T74" fmla="*/ 64 w 111"/>
              <a:gd name="T75" fmla="*/ 15 h 142"/>
              <a:gd name="T76" fmla="*/ 58 w 111"/>
              <a:gd name="T77" fmla="*/ 15 h 142"/>
              <a:gd name="T78" fmla="*/ 58 w 111"/>
              <a:gd name="T79" fmla="*/ 64 h 142"/>
              <a:gd name="T80" fmla="*/ 45 w 111"/>
              <a:gd name="T81" fmla="*/ 64 h 142"/>
              <a:gd name="T82" fmla="*/ 45 w 111"/>
              <a:gd name="T83" fmla="*/ 22 h 142"/>
              <a:gd name="T84" fmla="*/ 40 w 111"/>
              <a:gd name="T85" fmla="*/ 22 h 142"/>
              <a:gd name="T86" fmla="*/ 40 w 111"/>
              <a:gd name="T87" fmla="*/ 80 h 142"/>
              <a:gd name="T88" fmla="*/ 27 w 111"/>
              <a:gd name="T89" fmla="*/ 84 h 142"/>
              <a:gd name="T90" fmla="*/ 20 w 111"/>
              <a:gd name="T91" fmla="*/ 72 h 142"/>
              <a:gd name="T92" fmla="*/ 13 w 111"/>
              <a:gd name="T93" fmla="*/ 75 h 142"/>
              <a:gd name="T94" fmla="*/ 22 w 111"/>
              <a:gd name="T95" fmla="*/ 90 h 142"/>
              <a:gd name="T96" fmla="*/ 22 w 111"/>
              <a:gd name="T97" fmla="*/ 90 h 142"/>
              <a:gd name="T98" fmla="*/ 36 w 111"/>
              <a:gd name="T99" fmla="*/ 115 h 142"/>
              <a:gd name="T100" fmla="*/ 42 w 111"/>
              <a:gd name="T101" fmla="*/ 122 h 142"/>
              <a:gd name="T102" fmla="*/ 42 w 111"/>
              <a:gd name="T103" fmla="*/ 122 h 142"/>
              <a:gd name="T104" fmla="*/ 63 w 111"/>
              <a:gd name="T105" fmla="*/ 131 h 142"/>
              <a:gd name="T106" fmla="*/ 85 w 111"/>
              <a:gd name="T107" fmla="*/ 12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1" h="142">
                <a:moveTo>
                  <a:pt x="99" y="127"/>
                </a:moveTo>
                <a:cubicBezTo>
                  <a:pt x="97" y="130"/>
                  <a:pt x="94" y="132"/>
                  <a:pt x="90" y="134"/>
                </a:cubicBezTo>
                <a:cubicBezTo>
                  <a:pt x="82" y="139"/>
                  <a:pt x="72" y="142"/>
                  <a:pt x="62" y="141"/>
                </a:cubicBezTo>
                <a:cubicBezTo>
                  <a:pt x="52" y="140"/>
                  <a:pt x="43" y="136"/>
                  <a:pt x="35" y="129"/>
                </a:cubicBezTo>
                <a:cubicBezTo>
                  <a:pt x="35" y="129"/>
                  <a:pt x="35" y="129"/>
                  <a:pt x="35" y="129"/>
                </a:cubicBezTo>
                <a:cubicBezTo>
                  <a:pt x="35" y="129"/>
                  <a:pt x="35" y="129"/>
                  <a:pt x="35" y="129"/>
                </a:cubicBezTo>
                <a:cubicBezTo>
                  <a:pt x="33" y="127"/>
                  <a:pt x="30" y="124"/>
                  <a:pt x="28" y="120"/>
                </a:cubicBezTo>
                <a:cubicBezTo>
                  <a:pt x="13" y="95"/>
                  <a:pt x="13" y="95"/>
                  <a:pt x="13" y="95"/>
                </a:cubicBezTo>
                <a:cubicBezTo>
                  <a:pt x="13" y="95"/>
                  <a:pt x="13" y="95"/>
                  <a:pt x="13" y="95"/>
                </a:cubicBezTo>
                <a:cubicBezTo>
                  <a:pt x="5" y="80"/>
                  <a:pt x="5" y="80"/>
                  <a:pt x="5" y="80"/>
                </a:cubicBezTo>
                <a:cubicBezTo>
                  <a:pt x="0" y="72"/>
                  <a:pt x="5" y="61"/>
                  <a:pt x="15" y="60"/>
                </a:cubicBezTo>
                <a:cubicBezTo>
                  <a:pt x="19" y="60"/>
                  <a:pt x="25" y="61"/>
                  <a:pt x="28" y="66"/>
                </a:cubicBezTo>
                <a:cubicBezTo>
                  <a:pt x="29" y="67"/>
                  <a:pt x="29" y="67"/>
                  <a:pt x="29" y="67"/>
                </a:cubicBezTo>
                <a:cubicBezTo>
                  <a:pt x="30" y="69"/>
                  <a:pt x="30" y="69"/>
                  <a:pt x="30" y="69"/>
                </a:cubicBezTo>
                <a:cubicBezTo>
                  <a:pt x="30" y="22"/>
                  <a:pt x="30" y="22"/>
                  <a:pt x="30" y="22"/>
                </a:cubicBezTo>
                <a:cubicBezTo>
                  <a:pt x="30" y="12"/>
                  <a:pt x="41" y="6"/>
                  <a:pt x="49" y="11"/>
                </a:cubicBezTo>
                <a:cubicBezTo>
                  <a:pt x="52" y="0"/>
                  <a:pt x="70" y="0"/>
                  <a:pt x="73" y="11"/>
                </a:cubicBezTo>
                <a:cubicBezTo>
                  <a:pt x="81" y="6"/>
                  <a:pt x="92" y="12"/>
                  <a:pt x="92" y="22"/>
                </a:cubicBezTo>
                <a:cubicBezTo>
                  <a:pt x="92" y="22"/>
                  <a:pt x="92" y="22"/>
                  <a:pt x="92" y="22"/>
                </a:cubicBezTo>
                <a:cubicBezTo>
                  <a:pt x="93" y="22"/>
                  <a:pt x="93" y="22"/>
                  <a:pt x="93" y="22"/>
                </a:cubicBezTo>
                <a:cubicBezTo>
                  <a:pt x="101" y="19"/>
                  <a:pt x="111" y="24"/>
                  <a:pt x="111" y="34"/>
                </a:cubicBezTo>
                <a:cubicBezTo>
                  <a:pt x="111" y="97"/>
                  <a:pt x="111" y="97"/>
                  <a:pt x="111" y="97"/>
                </a:cubicBezTo>
                <a:cubicBezTo>
                  <a:pt x="111" y="102"/>
                  <a:pt x="110" y="108"/>
                  <a:pt x="108" y="113"/>
                </a:cubicBezTo>
                <a:cubicBezTo>
                  <a:pt x="106" y="118"/>
                  <a:pt x="103" y="122"/>
                  <a:pt x="99" y="127"/>
                </a:cubicBezTo>
                <a:close/>
                <a:moveTo>
                  <a:pt x="85" y="126"/>
                </a:moveTo>
                <a:cubicBezTo>
                  <a:pt x="85" y="126"/>
                  <a:pt x="85" y="126"/>
                  <a:pt x="85" y="126"/>
                </a:cubicBezTo>
                <a:cubicBezTo>
                  <a:pt x="88" y="124"/>
                  <a:pt x="90" y="122"/>
                  <a:pt x="92" y="120"/>
                </a:cubicBezTo>
                <a:cubicBezTo>
                  <a:pt x="95" y="117"/>
                  <a:pt x="97" y="113"/>
                  <a:pt x="98" y="109"/>
                </a:cubicBezTo>
                <a:cubicBezTo>
                  <a:pt x="100" y="105"/>
                  <a:pt x="101" y="101"/>
                  <a:pt x="101" y="97"/>
                </a:cubicBezTo>
                <a:cubicBezTo>
                  <a:pt x="101" y="34"/>
                  <a:pt x="101" y="34"/>
                  <a:pt x="101" y="34"/>
                </a:cubicBezTo>
                <a:cubicBezTo>
                  <a:pt x="101" y="30"/>
                  <a:pt x="95" y="30"/>
                  <a:pt x="95" y="34"/>
                </a:cubicBezTo>
                <a:cubicBezTo>
                  <a:pt x="95" y="64"/>
                  <a:pt x="95" y="64"/>
                  <a:pt x="95" y="64"/>
                </a:cubicBezTo>
                <a:cubicBezTo>
                  <a:pt x="95" y="72"/>
                  <a:pt x="82" y="72"/>
                  <a:pt x="82" y="64"/>
                </a:cubicBezTo>
                <a:cubicBezTo>
                  <a:pt x="82" y="22"/>
                  <a:pt x="82" y="22"/>
                  <a:pt x="82" y="22"/>
                </a:cubicBezTo>
                <a:cubicBezTo>
                  <a:pt x="82" y="18"/>
                  <a:pt x="77" y="18"/>
                  <a:pt x="77" y="22"/>
                </a:cubicBezTo>
                <a:cubicBezTo>
                  <a:pt x="77" y="64"/>
                  <a:pt x="77" y="64"/>
                  <a:pt x="77" y="64"/>
                </a:cubicBezTo>
                <a:cubicBezTo>
                  <a:pt x="77" y="72"/>
                  <a:pt x="64" y="72"/>
                  <a:pt x="64" y="64"/>
                </a:cubicBezTo>
                <a:cubicBezTo>
                  <a:pt x="64" y="15"/>
                  <a:pt x="64" y="15"/>
                  <a:pt x="64" y="15"/>
                </a:cubicBezTo>
                <a:cubicBezTo>
                  <a:pt x="64" y="12"/>
                  <a:pt x="58" y="12"/>
                  <a:pt x="58" y="15"/>
                </a:cubicBezTo>
                <a:cubicBezTo>
                  <a:pt x="58" y="64"/>
                  <a:pt x="58" y="64"/>
                  <a:pt x="58" y="64"/>
                </a:cubicBezTo>
                <a:cubicBezTo>
                  <a:pt x="58" y="72"/>
                  <a:pt x="45" y="72"/>
                  <a:pt x="45" y="64"/>
                </a:cubicBezTo>
                <a:cubicBezTo>
                  <a:pt x="45" y="22"/>
                  <a:pt x="45" y="22"/>
                  <a:pt x="45" y="22"/>
                </a:cubicBezTo>
                <a:cubicBezTo>
                  <a:pt x="45" y="18"/>
                  <a:pt x="40" y="18"/>
                  <a:pt x="40" y="22"/>
                </a:cubicBezTo>
                <a:cubicBezTo>
                  <a:pt x="40" y="80"/>
                  <a:pt x="40" y="80"/>
                  <a:pt x="40" y="80"/>
                </a:cubicBezTo>
                <a:cubicBezTo>
                  <a:pt x="40" y="87"/>
                  <a:pt x="30" y="90"/>
                  <a:pt x="27" y="84"/>
                </a:cubicBezTo>
                <a:cubicBezTo>
                  <a:pt x="20" y="72"/>
                  <a:pt x="20" y="72"/>
                  <a:pt x="20" y="72"/>
                </a:cubicBezTo>
                <a:cubicBezTo>
                  <a:pt x="17" y="68"/>
                  <a:pt x="11" y="71"/>
                  <a:pt x="13" y="75"/>
                </a:cubicBezTo>
                <a:cubicBezTo>
                  <a:pt x="22" y="90"/>
                  <a:pt x="22" y="90"/>
                  <a:pt x="22" y="90"/>
                </a:cubicBezTo>
                <a:cubicBezTo>
                  <a:pt x="22" y="90"/>
                  <a:pt x="22" y="90"/>
                  <a:pt x="22" y="90"/>
                </a:cubicBezTo>
                <a:cubicBezTo>
                  <a:pt x="36" y="115"/>
                  <a:pt x="36" y="115"/>
                  <a:pt x="36" y="115"/>
                </a:cubicBezTo>
                <a:cubicBezTo>
                  <a:pt x="38" y="118"/>
                  <a:pt x="40" y="120"/>
                  <a:pt x="42" y="122"/>
                </a:cubicBezTo>
                <a:cubicBezTo>
                  <a:pt x="42" y="122"/>
                  <a:pt x="42" y="122"/>
                  <a:pt x="42" y="122"/>
                </a:cubicBezTo>
                <a:cubicBezTo>
                  <a:pt x="48" y="127"/>
                  <a:pt x="55" y="130"/>
                  <a:pt x="63" y="131"/>
                </a:cubicBezTo>
                <a:cubicBezTo>
                  <a:pt x="71" y="132"/>
                  <a:pt x="78" y="130"/>
                  <a:pt x="85" y="126"/>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57" name="Rectangle: Rounded Corners 18">
            <a:extLst>
              <a:ext uri="{FF2B5EF4-FFF2-40B4-BE49-F238E27FC236}">
                <a16:creationId xmlns="" xmlns:a16="http://schemas.microsoft.com/office/drawing/2014/main" id="{1F90A4E1-B0CD-4A1F-A7E1-8B22D53BBF45}"/>
              </a:ext>
            </a:extLst>
          </p:cNvPr>
          <p:cNvSpPr/>
          <p:nvPr/>
        </p:nvSpPr>
        <p:spPr>
          <a:xfrm rot="2700000">
            <a:off x="6058146" y="4698519"/>
            <a:ext cx="487152" cy="487152"/>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cs typeface="+mn-ea"/>
              <a:sym typeface="+mn-lt"/>
            </a:endParaRPr>
          </a:p>
        </p:txBody>
      </p:sp>
      <p:sp>
        <p:nvSpPr>
          <p:cNvPr id="36900" name="Freeform 36"/>
          <p:cNvSpPr>
            <a:spLocks noEditPoints="1"/>
          </p:cNvSpPr>
          <p:nvPr/>
        </p:nvSpPr>
        <p:spPr bwMode="auto">
          <a:xfrm>
            <a:off x="6231097" y="4832090"/>
            <a:ext cx="144935" cy="195352"/>
          </a:xfrm>
          <a:custGeom>
            <a:avLst/>
            <a:gdLst>
              <a:gd name="T0" fmla="*/ 70 w 95"/>
              <a:gd name="T1" fmla="*/ 9 h 128"/>
              <a:gd name="T2" fmla="*/ 79 w 95"/>
              <a:gd name="T3" fmla="*/ 59 h 128"/>
              <a:gd name="T4" fmla="*/ 70 w 95"/>
              <a:gd name="T5" fmla="*/ 81 h 128"/>
              <a:gd name="T6" fmla="*/ 26 w 95"/>
              <a:gd name="T7" fmla="*/ 81 h 128"/>
              <a:gd name="T8" fmla="*/ 17 w 95"/>
              <a:gd name="T9" fmla="*/ 59 h 128"/>
              <a:gd name="T10" fmla="*/ 26 w 95"/>
              <a:gd name="T11" fmla="*/ 9 h 128"/>
              <a:gd name="T12" fmla="*/ 27 w 95"/>
              <a:gd name="T13" fmla="*/ 42 h 128"/>
              <a:gd name="T14" fmla="*/ 69 w 95"/>
              <a:gd name="T15" fmla="*/ 42 h 128"/>
              <a:gd name="T16" fmla="*/ 63 w 95"/>
              <a:gd name="T17" fmla="*/ 16 h 128"/>
              <a:gd name="T18" fmla="*/ 33 w 95"/>
              <a:gd name="T19" fmla="*/ 16 h 128"/>
              <a:gd name="T20" fmla="*/ 27 w 95"/>
              <a:gd name="T21" fmla="*/ 42 h 128"/>
              <a:gd name="T22" fmla="*/ 69 w 95"/>
              <a:gd name="T23" fmla="*/ 48 h 128"/>
              <a:gd name="T24" fmla="*/ 27 w 95"/>
              <a:gd name="T25" fmla="*/ 59 h 128"/>
              <a:gd name="T26" fmla="*/ 33 w 95"/>
              <a:gd name="T27" fmla="*/ 74 h 128"/>
              <a:gd name="T28" fmla="*/ 63 w 95"/>
              <a:gd name="T29" fmla="*/ 74 h 128"/>
              <a:gd name="T30" fmla="*/ 69 w 95"/>
              <a:gd name="T31" fmla="*/ 48 h 128"/>
              <a:gd name="T32" fmla="*/ 18 w 95"/>
              <a:gd name="T33" fmla="*/ 128 h 128"/>
              <a:gd name="T34" fmla="*/ 48 w 95"/>
              <a:gd name="T35" fmla="*/ 128 h 128"/>
              <a:gd name="T36" fmla="*/ 77 w 95"/>
              <a:gd name="T37" fmla="*/ 128 h 128"/>
              <a:gd name="T38" fmla="*/ 77 w 95"/>
              <a:gd name="T39" fmla="*/ 118 h 128"/>
              <a:gd name="T40" fmla="*/ 53 w 95"/>
              <a:gd name="T41" fmla="*/ 106 h 128"/>
              <a:gd name="T42" fmla="*/ 91 w 95"/>
              <a:gd name="T43" fmla="*/ 77 h 128"/>
              <a:gd name="T44" fmla="*/ 95 w 95"/>
              <a:gd name="T45" fmla="*/ 45 h 128"/>
              <a:gd name="T46" fmla="*/ 85 w 95"/>
              <a:gd name="T47" fmla="*/ 45 h 128"/>
              <a:gd name="T48" fmla="*/ 82 w 95"/>
              <a:gd name="T49" fmla="*/ 73 h 128"/>
              <a:gd name="T50" fmla="*/ 48 w 95"/>
              <a:gd name="T51" fmla="*/ 97 h 128"/>
              <a:gd name="T52" fmla="*/ 21 w 95"/>
              <a:gd name="T53" fmla="*/ 86 h 128"/>
              <a:gd name="T54" fmla="*/ 10 w 95"/>
              <a:gd name="T55" fmla="*/ 59 h 128"/>
              <a:gd name="T56" fmla="*/ 5 w 95"/>
              <a:gd name="T57" fmla="*/ 40 h 128"/>
              <a:gd name="T58" fmla="*/ 0 w 95"/>
              <a:gd name="T59" fmla="*/ 59 h 128"/>
              <a:gd name="T60" fmla="*/ 14 w 95"/>
              <a:gd name="T61" fmla="*/ 92 h 128"/>
              <a:gd name="T62" fmla="*/ 43 w 95"/>
              <a:gd name="T63" fmla="*/ 106 h 128"/>
              <a:gd name="T64" fmla="*/ 18 w 95"/>
              <a:gd name="T65" fmla="*/ 118 h 128"/>
              <a:gd name="T66" fmla="*/ 18 w 95"/>
              <a:gd name="T6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128">
                <a:moveTo>
                  <a:pt x="48" y="0"/>
                </a:moveTo>
                <a:cubicBezTo>
                  <a:pt x="56" y="0"/>
                  <a:pt x="64" y="3"/>
                  <a:pt x="70" y="9"/>
                </a:cubicBezTo>
                <a:cubicBezTo>
                  <a:pt x="75" y="14"/>
                  <a:pt x="79" y="22"/>
                  <a:pt x="79" y="31"/>
                </a:cubicBezTo>
                <a:cubicBezTo>
                  <a:pt x="79" y="59"/>
                  <a:pt x="79" y="59"/>
                  <a:pt x="79" y="59"/>
                </a:cubicBezTo>
                <a:cubicBezTo>
                  <a:pt x="79" y="67"/>
                  <a:pt x="75" y="75"/>
                  <a:pt x="70" y="81"/>
                </a:cubicBezTo>
                <a:cubicBezTo>
                  <a:pt x="70" y="81"/>
                  <a:pt x="70" y="81"/>
                  <a:pt x="70" y="81"/>
                </a:cubicBezTo>
                <a:cubicBezTo>
                  <a:pt x="64" y="86"/>
                  <a:pt x="56" y="90"/>
                  <a:pt x="48" y="90"/>
                </a:cubicBezTo>
                <a:cubicBezTo>
                  <a:pt x="39" y="90"/>
                  <a:pt x="31" y="86"/>
                  <a:pt x="26" y="81"/>
                </a:cubicBezTo>
                <a:cubicBezTo>
                  <a:pt x="26" y="81"/>
                  <a:pt x="26" y="81"/>
                  <a:pt x="26" y="81"/>
                </a:cubicBezTo>
                <a:cubicBezTo>
                  <a:pt x="20" y="75"/>
                  <a:pt x="17" y="67"/>
                  <a:pt x="17" y="59"/>
                </a:cubicBezTo>
                <a:cubicBezTo>
                  <a:pt x="17" y="31"/>
                  <a:pt x="17" y="31"/>
                  <a:pt x="17" y="31"/>
                </a:cubicBezTo>
                <a:cubicBezTo>
                  <a:pt x="17" y="22"/>
                  <a:pt x="20" y="14"/>
                  <a:pt x="26" y="9"/>
                </a:cubicBezTo>
                <a:cubicBezTo>
                  <a:pt x="31" y="3"/>
                  <a:pt x="39" y="0"/>
                  <a:pt x="48" y="0"/>
                </a:cubicBezTo>
                <a:close/>
                <a:moveTo>
                  <a:pt x="27" y="42"/>
                </a:moveTo>
                <a:cubicBezTo>
                  <a:pt x="27" y="42"/>
                  <a:pt x="27" y="42"/>
                  <a:pt x="27" y="42"/>
                </a:cubicBezTo>
                <a:cubicBezTo>
                  <a:pt x="69" y="42"/>
                  <a:pt x="69" y="42"/>
                  <a:pt x="69" y="42"/>
                </a:cubicBezTo>
                <a:cubicBezTo>
                  <a:pt x="69" y="31"/>
                  <a:pt x="69" y="31"/>
                  <a:pt x="69" y="31"/>
                </a:cubicBezTo>
                <a:cubicBezTo>
                  <a:pt x="69" y="25"/>
                  <a:pt x="66" y="20"/>
                  <a:pt x="63" y="16"/>
                </a:cubicBezTo>
                <a:cubicBezTo>
                  <a:pt x="59" y="12"/>
                  <a:pt x="53" y="10"/>
                  <a:pt x="48" y="10"/>
                </a:cubicBezTo>
                <a:cubicBezTo>
                  <a:pt x="42" y="10"/>
                  <a:pt x="37" y="12"/>
                  <a:pt x="33" y="16"/>
                </a:cubicBezTo>
                <a:cubicBezTo>
                  <a:pt x="29" y="20"/>
                  <a:pt x="27" y="25"/>
                  <a:pt x="27" y="31"/>
                </a:cubicBezTo>
                <a:cubicBezTo>
                  <a:pt x="27" y="42"/>
                  <a:pt x="27" y="42"/>
                  <a:pt x="27" y="42"/>
                </a:cubicBezTo>
                <a:close/>
                <a:moveTo>
                  <a:pt x="69" y="48"/>
                </a:moveTo>
                <a:cubicBezTo>
                  <a:pt x="69" y="48"/>
                  <a:pt x="69" y="48"/>
                  <a:pt x="69" y="48"/>
                </a:cubicBezTo>
                <a:cubicBezTo>
                  <a:pt x="27" y="48"/>
                  <a:pt x="27" y="48"/>
                  <a:pt x="27" y="48"/>
                </a:cubicBezTo>
                <a:cubicBezTo>
                  <a:pt x="27" y="59"/>
                  <a:pt x="27" y="59"/>
                  <a:pt x="27" y="59"/>
                </a:cubicBezTo>
                <a:cubicBezTo>
                  <a:pt x="27" y="65"/>
                  <a:pt x="29" y="70"/>
                  <a:pt x="33" y="74"/>
                </a:cubicBezTo>
                <a:cubicBezTo>
                  <a:pt x="33" y="74"/>
                  <a:pt x="33" y="74"/>
                  <a:pt x="33" y="74"/>
                </a:cubicBezTo>
                <a:cubicBezTo>
                  <a:pt x="37" y="78"/>
                  <a:pt x="42" y="80"/>
                  <a:pt x="48" y="80"/>
                </a:cubicBezTo>
                <a:cubicBezTo>
                  <a:pt x="53" y="80"/>
                  <a:pt x="59" y="78"/>
                  <a:pt x="63" y="74"/>
                </a:cubicBezTo>
                <a:cubicBezTo>
                  <a:pt x="66" y="70"/>
                  <a:pt x="69" y="65"/>
                  <a:pt x="69" y="59"/>
                </a:cubicBezTo>
                <a:cubicBezTo>
                  <a:pt x="69" y="48"/>
                  <a:pt x="69" y="48"/>
                  <a:pt x="69" y="48"/>
                </a:cubicBezTo>
                <a:close/>
                <a:moveTo>
                  <a:pt x="18" y="128"/>
                </a:moveTo>
                <a:cubicBezTo>
                  <a:pt x="18" y="128"/>
                  <a:pt x="18" y="128"/>
                  <a:pt x="18" y="128"/>
                </a:cubicBezTo>
                <a:cubicBezTo>
                  <a:pt x="47" y="128"/>
                  <a:pt x="47" y="128"/>
                  <a:pt x="47" y="128"/>
                </a:cubicBezTo>
                <a:cubicBezTo>
                  <a:pt x="48" y="128"/>
                  <a:pt x="48" y="128"/>
                  <a:pt x="48" y="128"/>
                </a:cubicBezTo>
                <a:cubicBezTo>
                  <a:pt x="48" y="128"/>
                  <a:pt x="48" y="128"/>
                  <a:pt x="48" y="128"/>
                </a:cubicBezTo>
                <a:cubicBezTo>
                  <a:pt x="77" y="128"/>
                  <a:pt x="77" y="128"/>
                  <a:pt x="77" y="128"/>
                </a:cubicBezTo>
                <a:cubicBezTo>
                  <a:pt x="80" y="128"/>
                  <a:pt x="82" y="126"/>
                  <a:pt x="82" y="123"/>
                </a:cubicBezTo>
                <a:cubicBezTo>
                  <a:pt x="82" y="120"/>
                  <a:pt x="80" y="118"/>
                  <a:pt x="77" y="118"/>
                </a:cubicBezTo>
                <a:cubicBezTo>
                  <a:pt x="53" y="118"/>
                  <a:pt x="53" y="118"/>
                  <a:pt x="53" y="118"/>
                </a:cubicBezTo>
                <a:cubicBezTo>
                  <a:pt x="53" y="106"/>
                  <a:pt x="53" y="106"/>
                  <a:pt x="53" y="106"/>
                </a:cubicBezTo>
                <a:cubicBezTo>
                  <a:pt x="64" y="105"/>
                  <a:pt x="74" y="100"/>
                  <a:pt x="81" y="92"/>
                </a:cubicBezTo>
                <a:cubicBezTo>
                  <a:pt x="86" y="88"/>
                  <a:pt x="89" y="83"/>
                  <a:pt x="91" y="77"/>
                </a:cubicBezTo>
                <a:cubicBezTo>
                  <a:pt x="94" y="71"/>
                  <a:pt x="95" y="65"/>
                  <a:pt x="95" y="59"/>
                </a:cubicBezTo>
                <a:cubicBezTo>
                  <a:pt x="95" y="45"/>
                  <a:pt x="95" y="45"/>
                  <a:pt x="95" y="45"/>
                </a:cubicBezTo>
                <a:cubicBezTo>
                  <a:pt x="95" y="42"/>
                  <a:pt x="93" y="40"/>
                  <a:pt x="90" y="40"/>
                </a:cubicBezTo>
                <a:cubicBezTo>
                  <a:pt x="87" y="40"/>
                  <a:pt x="85" y="42"/>
                  <a:pt x="85" y="45"/>
                </a:cubicBezTo>
                <a:cubicBezTo>
                  <a:pt x="85" y="59"/>
                  <a:pt x="85" y="59"/>
                  <a:pt x="85" y="59"/>
                </a:cubicBezTo>
                <a:cubicBezTo>
                  <a:pt x="85" y="64"/>
                  <a:pt x="84" y="69"/>
                  <a:pt x="82" y="73"/>
                </a:cubicBezTo>
                <a:cubicBezTo>
                  <a:pt x="80" y="78"/>
                  <a:pt x="78" y="82"/>
                  <a:pt x="74" y="86"/>
                </a:cubicBezTo>
                <a:cubicBezTo>
                  <a:pt x="67" y="92"/>
                  <a:pt x="58" y="97"/>
                  <a:pt x="48" y="97"/>
                </a:cubicBezTo>
                <a:cubicBezTo>
                  <a:pt x="43" y="97"/>
                  <a:pt x="38" y="96"/>
                  <a:pt x="33" y="94"/>
                </a:cubicBezTo>
                <a:cubicBezTo>
                  <a:pt x="29" y="92"/>
                  <a:pt x="25" y="89"/>
                  <a:pt x="21" y="86"/>
                </a:cubicBezTo>
                <a:cubicBezTo>
                  <a:pt x="18" y="82"/>
                  <a:pt x="15" y="78"/>
                  <a:pt x="13" y="73"/>
                </a:cubicBezTo>
                <a:cubicBezTo>
                  <a:pt x="11" y="69"/>
                  <a:pt x="10" y="64"/>
                  <a:pt x="10" y="59"/>
                </a:cubicBezTo>
                <a:cubicBezTo>
                  <a:pt x="10" y="45"/>
                  <a:pt x="10" y="45"/>
                  <a:pt x="10" y="45"/>
                </a:cubicBezTo>
                <a:cubicBezTo>
                  <a:pt x="10" y="42"/>
                  <a:pt x="8" y="40"/>
                  <a:pt x="5" y="40"/>
                </a:cubicBezTo>
                <a:cubicBezTo>
                  <a:pt x="2" y="40"/>
                  <a:pt x="0" y="42"/>
                  <a:pt x="0" y="45"/>
                </a:cubicBezTo>
                <a:cubicBezTo>
                  <a:pt x="0" y="59"/>
                  <a:pt x="0" y="59"/>
                  <a:pt x="0" y="59"/>
                </a:cubicBezTo>
                <a:cubicBezTo>
                  <a:pt x="0" y="65"/>
                  <a:pt x="2" y="71"/>
                  <a:pt x="4" y="77"/>
                </a:cubicBezTo>
                <a:cubicBezTo>
                  <a:pt x="6" y="83"/>
                  <a:pt x="10" y="88"/>
                  <a:pt x="14" y="92"/>
                </a:cubicBezTo>
                <a:cubicBezTo>
                  <a:pt x="19" y="97"/>
                  <a:pt x="24" y="100"/>
                  <a:pt x="30" y="103"/>
                </a:cubicBezTo>
                <a:cubicBezTo>
                  <a:pt x="34" y="104"/>
                  <a:pt x="38" y="106"/>
                  <a:pt x="43" y="106"/>
                </a:cubicBezTo>
                <a:cubicBezTo>
                  <a:pt x="43" y="118"/>
                  <a:pt x="43" y="118"/>
                  <a:pt x="43" y="118"/>
                </a:cubicBezTo>
                <a:cubicBezTo>
                  <a:pt x="18" y="118"/>
                  <a:pt x="18" y="118"/>
                  <a:pt x="18" y="118"/>
                </a:cubicBezTo>
                <a:cubicBezTo>
                  <a:pt x="16" y="118"/>
                  <a:pt x="14" y="120"/>
                  <a:pt x="14" y="123"/>
                </a:cubicBezTo>
                <a:cubicBezTo>
                  <a:pt x="14" y="126"/>
                  <a:pt x="16" y="128"/>
                  <a:pt x="18" y="128"/>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51" name="Rectangle: Rounded Corners 18">
            <a:extLst>
              <a:ext uri="{FF2B5EF4-FFF2-40B4-BE49-F238E27FC236}">
                <a16:creationId xmlns="" xmlns:a16="http://schemas.microsoft.com/office/drawing/2014/main" id="{A29A4C02-973C-4F04-8099-462D272B8C1A}"/>
              </a:ext>
            </a:extLst>
          </p:cNvPr>
          <p:cNvSpPr/>
          <p:nvPr/>
        </p:nvSpPr>
        <p:spPr>
          <a:xfrm rot="2700000">
            <a:off x="2596530" y="3145698"/>
            <a:ext cx="487152" cy="487152"/>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cs typeface="+mn-ea"/>
              <a:sym typeface="+mn-lt"/>
            </a:endParaRPr>
          </a:p>
        </p:txBody>
      </p:sp>
      <p:sp>
        <p:nvSpPr>
          <p:cNvPr id="36901" name="Freeform 37"/>
          <p:cNvSpPr>
            <a:spLocks noEditPoints="1"/>
          </p:cNvSpPr>
          <p:nvPr/>
        </p:nvSpPr>
        <p:spPr bwMode="auto">
          <a:xfrm>
            <a:off x="2766102" y="3282324"/>
            <a:ext cx="170728" cy="196581"/>
          </a:xfrm>
          <a:custGeom>
            <a:avLst/>
            <a:gdLst>
              <a:gd name="T0" fmla="*/ 27 w 112"/>
              <a:gd name="T1" fmla="*/ 92 h 128"/>
              <a:gd name="T2" fmla="*/ 27 w 112"/>
              <a:gd name="T3" fmla="*/ 98 h 128"/>
              <a:gd name="T4" fmla="*/ 87 w 112"/>
              <a:gd name="T5" fmla="*/ 95 h 128"/>
              <a:gd name="T6" fmla="*/ 24 w 112"/>
              <a:gd name="T7" fmla="*/ 53 h 128"/>
              <a:gd name="T8" fmla="*/ 27 w 112"/>
              <a:gd name="T9" fmla="*/ 56 h 128"/>
              <a:gd name="T10" fmla="*/ 87 w 112"/>
              <a:gd name="T11" fmla="*/ 53 h 128"/>
              <a:gd name="T12" fmla="*/ 27 w 112"/>
              <a:gd name="T13" fmla="*/ 50 h 128"/>
              <a:gd name="T14" fmla="*/ 110 w 112"/>
              <a:gd name="T15" fmla="*/ 37 h 128"/>
              <a:gd name="T16" fmla="*/ 75 w 112"/>
              <a:gd name="T17" fmla="*/ 1 h 128"/>
              <a:gd name="T18" fmla="*/ 13 w 112"/>
              <a:gd name="T19" fmla="*/ 0 h 128"/>
              <a:gd name="T20" fmla="*/ 0 w 112"/>
              <a:gd name="T21" fmla="*/ 13 h 128"/>
              <a:gd name="T22" fmla="*/ 3 w 112"/>
              <a:gd name="T23" fmla="*/ 124 h 128"/>
              <a:gd name="T24" fmla="*/ 13 w 112"/>
              <a:gd name="T25" fmla="*/ 128 h 128"/>
              <a:gd name="T26" fmla="*/ 108 w 112"/>
              <a:gd name="T27" fmla="*/ 124 h 128"/>
              <a:gd name="T28" fmla="*/ 112 w 112"/>
              <a:gd name="T29" fmla="*/ 115 h 128"/>
              <a:gd name="T30" fmla="*/ 110 w 112"/>
              <a:gd name="T31" fmla="*/ 37 h 128"/>
              <a:gd name="T32" fmla="*/ 74 w 112"/>
              <a:gd name="T33" fmla="*/ 15 h 128"/>
              <a:gd name="T34" fmla="*/ 79 w 112"/>
              <a:gd name="T35" fmla="*/ 37 h 128"/>
              <a:gd name="T36" fmla="*/ 76 w 112"/>
              <a:gd name="T37" fmla="*/ 36 h 128"/>
              <a:gd name="T38" fmla="*/ 74 w 112"/>
              <a:gd name="T39" fmla="*/ 15 h 128"/>
              <a:gd name="T40" fmla="*/ 102 w 112"/>
              <a:gd name="T41" fmla="*/ 115 h 128"/>
              <a:gd name="T42" fmla="*/ 101 w 112"/>
              <a:gd name="T43" fmla="*/ 117 h 128"/>
              <a:gd name="T44" fmla="*/ 13 w 112"/>
              <a:gd name="T45" fmla="*/ 118 h 128"/>
              <a:gd name="T46" fmla="*/ 9 w 112"/>
              <a:gd name="T47" fmla="*/ 115 h 128"/>
              <a:gd name="T48" fmla="*/ 10 w 112"/>
              <a:gd name="T49" fmla="*/ 11 h 128"/>
              <a:gd name="T50" fmla="*/ 68 w 112"/>
              <a:gd name="T51" fmla="*/ 10 h 128"/>
              <a:gd name="T52" fmla="*/ 71 w 112"/>
              <a:gd name="T53" fmla="*/ 40 h 128"/>
              <a:gd name="T54" fmla="*/ 79 w 112"/>
              <a:gd name="T55" fmla="*/ 43 h 128"/>
              <a:gd name="T56" fmla="*/ 102 w 112"/>
              <a:gd name="T57" fmla="*/ 115 h 128"/>
              <a:gd name="T58" fmla="*/ 84 w 112"/>
              <a:gd name="T59" fmla="*/ 71 h 128"/>
              <a:gd name="T60" fmla="*/ 24 w 112"/>
              <a:gd name="T61" fmla="*/ 74 h 128"/>
              <a:gd name="T62" fmla="*/ 84 w 112"/>
              <a:gd name="T63" fmla="*/ 77 h 128"/>
              <a:gd name="T64" fmla="*/ 84 w 112"/>
              <a:gd name="T65" fmla="*/ 7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28">
                <a:moveTo>
                  <a:pt x="84" y="92"/>
                </a:moveTo>
                <a:cubicBezTo>
                  <a:pt x="27" y="92"/>
                  <a:pt x="27" y="92"/>
                  <a:pt x="27" y="92"/>
                </a:cubicBezTo>
                <a:cubicBezTo>
                  <a:pt x="25" y="92"/>
                  <a:pt x="24" y="93"/>
                  <a:pt x="24" y="95"/>
                </a:cubicBezTo>
                <a:cubicBezTo>
                  <a:pt x="24" y="96"/>
                  <a:pt x="25" y="98"/>
                  <a:pt x="27" y="98"/>
                </a:cubicBezTo>
                <a:cubicBezTo>
                  <a:pt x="84" y="98"/>
                  <a:pt x="84" y="98"/>
                  <a:pt x="84" y="98"/>
                </a:cubicBezTo>
                <a:cubicBezTo>
                  <a:pt x="86" y="98"/>
                  <a:pt x="87" y="96"/>
                  <a:pt x="87" y="95"/>
                </a:cubicBezTo>
                <a:cubicBezTo>
                  <a:pt x="87" y="93"/>
                  <a:pt x="86" y="92"/>
                  <a:pt x="84" y="92"/>
                </a:cubicBezTo>
                <a:close/>
                <a:moveTo>
                  <a:pt x="24" y="53"/>
                </a:moveTo>
                <a:cubicBezTo>
                  <a:pt x="24" y="53"/>
                  <a:pt x="24" y="53"/>
                  <a:pt x="24" y="53"/>
                </a:cubicBezTo>
                <a:cubicBezTo>
                  <a:pt x="24" y="55"/>
                  <a:pt x="25" y="56"/>
                  <a:pt x="27" y="56"/>
                </a:cubicBezTo>
                <a:cubicBezTo>
                  <a:pt x="84" y="56"/>
                  <a:pt x="84" y="56"/>
                  <a:pt x="84" y="56"/>
                </a:cubicBezTo>
                <a:cubicBezTo>
                  <a:pt x="86" y="56"/>
                  <a:pt x="87" y="55"/>
                  <a:pt x="87" y="53"/>
                </a:cubicBezTo>
                <a:cubicBezTo>
                  <a:pt x="87" y="52"/>
                  <a:pt x="86" y="50"/>
                  <a:pt x="84" y="50"/>
                </a:cubicBezTo>
                <a:cubicBezTo>
                  <a:pt x="27" y="50"/>
                  <a:pt x="27" y="50"/>
                  <a:pt x="27" y="50"/>
                </a:cubicBezTo>
                <a:cubicBezTo>
                  <a:pt x="25" y="50"/>
                  <a:pt x="24" y="52"/>
                  <a:pt x="24" y="53"/>
                </a:cubicBezTo>
                <a:close/>
                <a:moveTo>
                  <a:pt x="110" y="37"/>
                </a:moveTo>
                <a:cubicBezTo>
                  <a:pt x="110" y="37"/>
                  <a:pt x="110" y="37"/>
                  <a:pt x="110" y="37"/>
                </a:cubicBezTo>
                <a:cubicBezTo>
                  <a:pt x="75" y="1"/>
                  <a:pt x="75" y="1"/>
                  <a:pt x="75" y="1"/>
                </a:cubicBezTo>
                <a:cubicBezTo>
                  <a:pt x="74" y="0"/>
                  <a:pt x="73" y="0"/>
                  <a:pt x="71" y="0"/>
                </a:cubicBezTo>
                <a:cubicBezTo>
                  <a:pt x="13" y="0"/>
                  <a:pt x="13" y="0"/>
                  <a:pt x="13" y="0"/>
                </a:cubicBezTo>
                <a:cubicBezTo>
                  <a:pt x="9" y="0"/>
                  <a:pt x="6" y="1"/>
                  <a:pt x="3" y="4"/>
                </a:cubicBezTo>
                <a:cubicBezTo>
                  <a:pt x="1" y="6"/>
                  <a:pt x="0" y="9"/>
                  <a:pt x="0" y="13"/>
                </a:cubicBezTo>
                <a:cubicBezTo>
                  <a:pt x="0" y="115"/>
                  <a:pt x="0" y="115"/>
                  <a:pt x="0" y="115"/>
                </a:cubicBezTo>
                <a:cubicBezTo>
                  <a:pt x="0" y="118"/>
                  <a:pt x="1" y="122"/>
                  <a:pt x="3" y="124"/>
                </a:cubicBezTo>
                <a:cubicBezTo>
                  <a:pt x="4" y="124"/>
                  <a:pt x="4" y="124"/>
                  <a:pt x="4" y="124"/>
                </a:cubicBezTo>
                <a:cubicBezTo>
                  <a:pt x="6" y="126"/>
                  <a:pt x="9" y="128"/>
                  <a:pt x="13" y="128"/>
                </a:cubicBezTo>
                <a:cubicBezTo>
                  <a:pt x="99" y="128"/>
                  <a:pt x="99" y="128"/>
                  <a:pt x="99" y="128"/>
                </a:cubicBezTo>
                <a:cubicBezTo>
                  <a:pt x="102" y="128"/>
                  <a:pt x="105" y="126"/>
                  <a:pt x="108" y="124"/>
                </a:cubicBezTo>
                <a:cubicBezTo>
                  <a:pt x="108" y="124"/>
                  <a:pt x="108" y="124"/>
                  <a:pt x="108" y="124"/>
                </a:cubicBezTo>
                <a:cubicBezTo>
                  <a:pt x="110" y="122"/>
                  <a:pt x="112" y="118"/>
                  <a:pt x="112" y="115"/>
                </a:cubicBezTo>
                <a:cubicBezTo>
                  <a:pt x="112" y="40"/>
                  <a:pt x="112" y="40"/>
                  <a:pt x="112" y="40"/>
                </a:cubicBezTo>
                <a:cubicBezTo>
                  <a:pt x="112" y="39"/>
                  <a:pt x="111" y="38"/>
                  <a:pt x="110" y="37"/>
                </a:cubicBezTo>
                <a:close/>
                <a:moveTo>
                  <a:pt x="74" y="15"/>
                </a:moveTo>
                <a:cubicBezTo>
                  <a:pt x="74" y="15"/>
                  <a:pt x="74" y="15"/>
                  <a:pt x="74" y="15"/>
                </a:cubicBezTo>
                <a:cubicBezTo>
                  <a:pt x="97" y="37"/>
                  <a:pt x="97" y="37"/>
                  <a:pt x="97" y="37"/>
                </a:cubicBezTo>
                <a:cubicBezTo>
                  <a:pt x="79" y="37"/>
                  <a:pt x="79" y="37"/>
                  <a:pt x="79" y="37"/>
                </a:cubicBezTo>
                <a:cubicBezTo>
                  <a:pt x="78" y="37"/>
                  <a:pt x="77" y="37"/>
                  <a:pt x="76" y="36"/>
                </a:cubicBezTo>
                <a:cubicBezTo>
                  <a:pt x="76" y="36"/>
                  <a:pt x="76" y="36"/>
                  <a:pt x="76" y="36"/>
                </a:cubicBezTo>
                <a:cubicBezTo>
                  <a:pt x="75" y="35"/>
                  <a:pt x="74" y="33"/>
                  <a:pt x="74" y="32"/>
                </a:cubicBezTo>
                <a:cubicBezTo>
                  <a:pt x="74" y="15"/>
                  <a:pt x="74" y="15"/>
                  <a:pt x="74" y="15"/>
                </a:cubicBezTo>
                <a:close/>
                <a:moveTo>
                  <a:pt x="102" y="115"/>
                </a:moveTo>
                <a:cubicBezTo>
                  <a:pt x="102" y="115"/>
                  <a:pt x="102" y="115"/>
                  <a:pt x="102" y="115"/>
                </a:cubicBezTo>
                <a:cubicBezTo>
                  <a:pt x="102" y="116"/>
                  <a:pt x="101" y="116"/>
                  <a:pt x="101" y="117"/>
                </a:cubicBezTo>
                <a:cubicBezTo>
                  <a:pt x="101" y="117"/>
                  <a:pt x="101" y="117"/>
                  <a:pt x="101" y="117"/>
                </a:cubicBezTo>
                <a:cubicBezTo>
                  <a:pt x="100" y="118"/>
                  <a:pt x="99" y="118"/>
                  <a:pt x="99" y="118"/>
                </a:cubicBezTo>
                <a:cubicBezTo>
                  <a:pt x="13" y="118"/>
                  <a:pt x="13" y="118"/>
                  <a:pt x="13" y="118"/>
                </a:cubicBezTo>
                <a:cubicBezTo>
                  <a:pt x="12" y="118"/>
                  <a:pt x="11" y="118"/>
                  <a:pt x="10" y="117"/>
                </a:cubicBezTo>
                <a:cubicBezTo>
                  <a:pt x="10" y="116"/>
                  <a:pt x="9" y="116"/>
                  <a:pt x="9" y="115"/>
                </a:cubicBezTo>
                <a:cubicBezTo>
                  <a:pt x="9" y="13"/>
                  <a:pt x="9" y="13"/>
                  <a:pt x="9" y="13"/>
                </a:cubicBezTo>
                <a:cubicBezTo>
                  <a:pt x="9" y="12"/>
                  <a:pt x="10" y="11"/>
                  <a:pt x="10" y="11"/>
                </a:cubicBezTo>
                <a:cubicBezTo>
                  <a:pt x="11" y="10"/>
                  <a:pt x="12" y="10"/>
                  <a:pt x="13" y="10"/>
                </a:cubicBezTo>
                <a:cubicBezTo>
                  <a:pt x="68" y="10"/>
                  <a:pt x="68" y="10"/>
                  <a:pt x="68" y="10"/>
                </a:cubicBezTo>
                <a:cubicBezTo>
                  <a:pt x="68" y="32"/>
                  <a:pt x="68" y="32"/>
                  <a:pt x="68" y="32"/>
                </a:cubicBezTo>
                <a:cubicBezTo>
                  <a:pt x="68" y="35"/>
                  <a:pt x="69" y="38"/>
                  <a:pt x="71" y="40"/>
                </a:cubicBezTo>
                <a:cubicBezTo>
                  <a:pt x="72" y="40"/>
                  <a:pt x="72" y="40"/>
                  <a:pt x="72" y="40"/>
                </a:cubicBezTo>
                <a:cubicBezTo>
                  <a:pt x="73" y="42"/>
                  <a:pt x="76" y="43"/>
                  <a:pt x="79" y="43"/>
                </a:cubicBezTo>
                <a:cubicBezTo>
                  <a:pt x="102" y="43"/>
                  <a:pt x="102" y="43"/>
                  <a:pt x="102" y="43"/>
                </a:cubicBezTo>
                <a:cubicBezTo>
                  <a:pt x="102" y="115"/>
                  <a:pt x="102" y="115"/>
                  <a:pt x="102" y="115"/>
                </a:cubicBezTo>
                <a:close/>
                <a:moveTo>
                  <a:pt x="84" y="71"/>
                </a:moveTo>
                <a:cubicBezTo>
                  <a:pt x="84" y="71"/>
                  <a:pt x="84" y="71"/>
                  <a:pt x="84" y="71"/>
                </a:cubicBezTo>
                <a:cubicBezTo>
                  <a:pt x="27" y="71"/>
                  <a:pt x="27" y="71"/>
                  <a:pt x="27" y="71"/>
                </a:cubicBezTo>
                <a:cubicBezTo>
                  <a:pt x="25" y="71"/>
                  <a:pt x="24" y="72"/>
                  <a:pt x="24" y="74"/>
                </a:cubicBezTo>
                <a:cubicBezTo>
                  <a:pt x="24" y="76"/>
                  <a:pt x="25" y="77"/>
                  <a:pt x="27" y="77"/>
                </a:cubicBezTo>
                <a:cubicBezTo>
                  <a:pt x="84" y="77"/>
                  <a:pt x="84" y="77"/>
                  <a:pt x="84" y="77"/>
                </a:cubicBezTo>
                <a:cubicBezTo>
                  <a:pt x="86" y="77"/>
                  <a:pt x="87" y="76"/>
                  <a:pt x="87" y="74"/>
                </a:cubicBezTo>
                <a:cubicBezTo>
                  <a:pt x="87" y="72"/>
                  <a:pt x="86" y="71"/>
                  <a:pt x="84" y="71"/>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53" name="Rectangle: Rounded Corners 18">
            <a:extLst>
              <a:ext uri="{FF2B5EF4-FFF2-40B4-BE49-F238E27FC236}">
                <a16:creationId xmlns="" xmlns:a16="http://schemas.microsoft.com/office/drawing/2014/main" id="{23A86470-6BD0-4BA8-9765-563DA018C31D}"/>
              </a:ext>
            </a:extLst>
          </p:cNvPr>
          <p:cNvSpPr/>
          <p:nvPr/>
        </p:nvSpPr>
        <p:spPr>
          <a:xfrm rot="2700000">
            <a:off x="2607889" y="4698519"/>
            <a:ext cx="487152" cy="487152"/>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cs typeface="+mn-ea"/>
              <a:sym typeface="+mn-lt"/>
            </a:endParaRPr>
          </a:p>
        </p:txBody>
      </p:sp>
      <p:sp>
        <p:nvSpPr>
          <p:cNvPr id="36902" name="Freeform 38"/>
          <p:cNvSpPr>
            <a:spLocks noEditPoints="1"/>
          </p:cNvSpPr>
          <p:nvPr/>
        </p:nvSpPr>
        <p:spPr bwMode="auto">
          <a:xfrm>
            <a:off x="2771015" y="4833319"/>
            <a:ext cx="160902" cy="191666"/>
          </a:xfrm>
          <a:custGeom>
            <a:avLst/>
            <a:gdLst>
              <a:gd name="T0" fmla="*/ 93 w 105"/>
              <a:gd name="T1" fmla="*/ 2 h 125"/>
              <a:gd name="T2" fmla="*/ 90 w 105"/>
              <a:gd name="T3" fmla="*/ 9 h 125"/>
              <a:gd name="T4" fmla="*/ 105 w 105"/>
              <a:gd name="T5" fmla="*/ 47 h 125"/>
              <a:gd name="T6" fmla="*/ 88 w 105"/>
              <a:gd name="T7" fmla="*/ 89 h 125"/>
              <a:gd name="T8" fmla="*/ 69 w 105"/>
              <a:gd name="T9" fmla="*/ 101 h 125"/>
              <a:gd name="T10" fmla="*/ 52 w 105"/>
              <a:gd name="T11" fmla="*/ 105 h 125"/>
              <a:gd name="T12" fmla="*/ 52 w 105"/>
              <a:gd name="T13" fmla="*/ 115 h 125"/>
              <a:gd name="T14" fmla="*/ 76 w 105"/>
              <a:gd name="T15" fmla="*/ 120 h 125"/>
              <a:gd name="T16" fmla="*/ 47 w 105"/>
              <a:gd name="T17" fmla="*/ 125 h 125"/>
              <a:gd name="T18" fmla="*/ 47 w 105"/>
              <a:gd name="T19" fmla="*/ 125 h 125"/>
              <a:gd name="T20" fmla="*/ 19 w 105"/>
              <a:gd name="T21" fmla="*/ 120 h 125"/>
              <a:gd name="T22" fmla="*/ 42 w 105"/>
              <a:gd name="T23" fmla="*/ 115 h 125"/>
              <a:gd name="T24" fmla="*/ 42 w 105"/>
              <a:gd name="T25" fmla="*/ 105 h 125"/>
              <a:gd name="T26" fmla="*/ 8 w 105"/>
              <a:gd name="T27" fmla="*/ 91 h 125"/>
              <a:gd name="T28" fmla="*/ 1 w 105"/>
              <a:gd name="T29" fmla="*/ 94 h 125"/>
              <a:gd name="T30" fmla="*/ 12 w 105"/>
              <a:gd name="T31" fmla="*/ 79 h 125"/>
              <a:gd name="T32" fmla="*/ 14 w 105"/>
              <a:gd name="T33" fmla="*/ 14 h 125"/>
              <a:gd name="T34" fmla="*/ 78 w 105"/>
              <a:gd name="T35" fmla="*/ 12 h 125"/>
              <a:gd name="T36" fmla="*/ 84 w 105"/>
              <a:gd name="T37" fmla="*/ 7 h 125"/>
              <a:gd name="T38" fmla="*/ 84 w 105"/>
              <a:gd name="T39" fmla="*/ 7 h 125"/>
              <a:gd name="T40" fmla="*/ 86 w 105"/>
              <a:gd name="T41" fmla="*/ 13 h 125"/>
              <a:gd name="T42" fmla="*/ 82 w 105"/>
              <a:gd name="T43" fmla="*/ 16 h 125"/>
              <a:gd name="T44" fmla="*/ 80 w 105"/>
              <a:gd name="T45" fmla="*/ 81 h 125"/>
              <a:gd name="T46" fmla="*/ 47 w 105"/>
              <a:gd name="T47" fmla="*/ 95 h 125"/>
              <a:gd name="T48" fmla="*/ 13 w 105"/>
              <a:gd name="T49" fmla="*/ 86 h 125"/>
              <a:gd name="T50" fmla="*/ 47 w 105"/>
              <a:gd name="T51" fmla="*/ 100 h 125"/>
              <a:gd name="T52" fmla="*/ 67 w 105"/>
              <a:gd name="T53" fmla="*/ 96 h 125"/>
              <a:gd name="T54" fmla="*/ 84 w 105"/>
              <a:gd name="T55" fmla="*/ 84 h 125"/>
              <a:gd name="T56" fmla="*/ 95 w 105"/>
              <a:gd name="T57" fmla="*/ 67 h 125"/>
              <a:gd name="T58" fmla="*/ 95 w 105"/>
              <a:gd name="T59" fmla="*/ 28 h 125"/>
              <a:gd name="T60" fmla="*/ 74 w 105"/>
              <a:gd name="T61" fmla="*/ 21 h 125"/>
              <a:gd name="T62" fmla="*/ 47 w 105"/>
              <a:gd name="T63" fmla="*/ 10 h 125"/>
              <a:gd name="T64" fmla="*/ 10 w 105"/>
              <a:gd name="T65" fmla="*/ 47 h 125"/>
              <a:gd name="T66" fmla="*/ 47 w 105"/>
              <a:gd name="T67" fmla="*/ 85 h 125"/>
              <a:gd name="T68" fmla="*/ 74 w 105"/>
              <a:gd name="T69" fmla="*/ 74 h 125"/>
              <a:gd name="T70" fmla="*/ 74 w 105"/>
              <a:gd name="T71" fmla="*/ 21 h 125"/>
              <a:gd name="T72" fmla="*/ 80 w 105"/>
              <a:gd name="T73" fmla="*/ 81 h 125"/>
              <a:gd name="T74" fmla="*/ 74 w 105"/>
              <a:gd name="T75" fmla="*/ 8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25">
                <a:moveTo>
                  <a:pt x="89" y="2"/>
                </a:moveTo>
                <a:cubicBezTo>
                  <a:pt x="90" y="0"/>
                  <a:pt x="92" y="0"/>
                  <a:pt x="93" y="2"/>
                </a:cubicBezTo>
                <a:cubicBezTo>
                  <a:pt x="94" y="3"/>
                  <a:pt x="94" y="5"/>
                  <a:pt x="93" y="6"/>
                </a:cubicBezTo>
                <a:cubicBezTo>
                  <a:pt x="90" y="9"/>
                  <a:pt x="90" y="9"/>
                  <a:pt x="90" y="9"/>
                </a:cubicBezTo>
                <a:cubicBezTo>
                  <a:pt x="95" y="14"/>
                  <a:pt x="98" y="19"/>
                  <a:pt x="101" y="25"/>
                </a:cubicBezTo>
                <a:cubicBezTo>
                  <a:pt x="104" y="32"/>
                  <a:pt x="105" y="40"/>
                  <a:pt x="105" y="47"/>
                </a:cubicBezTo>
                <a:cubicBezTo>
                  <a:pt x="105" y="55"/>
                  <a:pt x="104" y="63"/>
                  <a:pt x="101" y="70"/>
                </a:cubicBezTo>
                <a:cubicBezTo>
                  <a:pt x="98" y="77"/>
                  <a:pt x="94" y="83"/>
                  <a:pt x="88" y="89"/>
                </a:cubicBezTo>
                <a:cubicBezTo>
                  <a:pt x="88" y="89"/>
                  <a:pt x="88" y="89"/>
                  <a:pt x="88" y="89"/>
                </a:cubicBezTo>
                <a:cubicBezTo>
                  <a:pt x="83" y="94"/>
                  <a:pt x="76" y="98"/>
                  <a:pt x="69" y="101"/>
                </a:cubicBezTo>
                <a:cubicBezTo>
                  <a:pt x="69" y="101"/>
                  <a:pt x="69" y="101"/>
                  <a:pt x="69" y="101"/>
                </a:cubicBezTo>
                <a:cubicBezTo>
                  <a:pt x="64" y="103"/>
                  <a:pt x="58" y="105"/>
                  <a:pt x="52" y="105"/>
                </a:cubicBezTo>
                <a:cubicBezTo>
                  <a:pt x="52" y="106"/>
                  <a:pt x="52" y="106"/>
                  <a:pt x="52" y="106"/>
                </a:cubicBezTo>
                <a:cubicBezTo>
                  <a:pt x="52" y="115"/>
                  <a:pt x="52" y="115"/>
                  <a:pt x="52" y="115"/>
                </a:cubicBezTo>
                <a:cubicBezTo>
                  <a:pt x="71" y="115"/>
                  <a:pt x="71" y="115"/>
                  <a:pt x="71" y="115"/>
                </a:cubicBezTo>
                <a:cubicBezTo>
                  <a:pt x="74" y="115"/>
                  <a:pt x="76" y="117"/>
                  <a:pt x="76" y="120"/>
                </a:cubicBezTo>
                <a:cubicBezTo>
                  <a:pt x="76" y="123"/>
                  <a:pt x="74" y="125"/>
                  <a:pt x="71" y="125"/>
                </a:cubicBezTo>
                <a:cubicBezTo>
                  <a:pt x="47" y="125"/>
                  <a:pt x="47" y="125"/>
                  <a:pt x="47" y="125"/>
                </a:cubicBezTo>
                <a:cubicBezTo>
                  <a:pt x="47" y="125"/>
                  <a:pt x="47" y="125"/>
                  <a:pt x="47" y="125"/>
                </a:cubicBezTo>
                <a:cubicBezTo>
                  <a:pt x="47" y="125"/>
                  <a:pt x="47" y="125"/>
                  <a:pt x="47" y="125"/>
                </a:cubicBezTo>
                <a:cubicBezTo>
                  <a:pt x="23" y="125"/>
                  <a:pt x="23" y="125"/>
                  <a:pt x="23" y="125"/>
                </a:cubicBezTo>
                <a:cubicBezTo>
                  <a:pt x="21" y="125"/>
                  <a:pt x="19" y="123"/>
                  <a:pt x="19" y="120"/>
                </a:cubicBezTo>
                <a:cubicBezTo>
                  <a:pt x="19" y="117"/>
                  <a:pt x="21" y="115"/>
                  <a:pt x="23" y="115"/>
                </a:cubicBezTo>
                <a:cubicBezTo>
                  <a:pt x="42" y="115"/>
                  <a:pt x="42" y="115"/>
                  <a:pt x="42" y="115"/>
                </a:cubicBezTo>
                <a:cubicBezTo>
                  <a:pt x="42" y="106"/>
                  <a:pt x="42" y="106"/>
                  <a:pt x="42" y="106"/>
                </a:cubicBezTo>
                <a:cubicBezTo>
                  <a:pt x="42" y="106"/>
                  <a:pt x="42" y="106"/>
                  <a:pt x="42" y="105"/>
                </a:cubicBezTo>
                <a:cubicBezTo>
                  <a:pt x="36" y="105"/>
                  <a:pt x="30" y="103"/>
                  <a:pt x="25" y="101"/>
                </a:cubicBezTo>
                <a:cubicBezTo>
                  <a:pt x="19" y="99"/>
                  <a:pt x="13" y="95"/>
                  <a:pt x="8" y="91"/>
                </a:cubicBezTo>
                <a:cubicBezTo>
                  <a:pt x="5" y="94"/>
                  <a:pt x="5" y="94"/>
                  <a:pt x="5" y="94"/>
                </a:cubicBezTo>
                <a:cubicBezTo>
                  <a:pt x="4" y="95"/>
                  <a:pt x="2" y="95"/>
                  <a:pt x="1" y="94"/>
                </a:cubicBezTo>
                <a:cubicBezTo>
                  <a:pt x="0" y="92"/>
                  <a:pt x="0" y="91"/>
                  <a:pt x="1" y="89"/>
                </a:cubicBezTo>
                <a:cubicBezTo>
                  <a:pt x="12" y="79"/>
                  <a:pt x="12" y="79"/>
                  <a:pt x="12" y="79"/>
                </a:cubicBezTo>
                <a:cubicBezTo>
                  <a:pt x="5" y="70"/>
                  <a:pt x="0" y="60"/>
                  <a:pt x="0" y="47"/>
                </a:cubicBezTo>
                <a:cubicBezTo>
                  <a:pt x="0" y="35"/>
                  <a:pt x="5" y="23"/>
                  <a:pt x="14" y="14"/>
                </a:cubicBezTo>
                <a:cubicBezTo>
                  <a:pt x="23" y="6"/>
                  <a:pt x="34" y="0"/>
                  <a:pt x="47" y="0"/>
                </a:cubicBezTo>
                <a:cubicBezTo>
                  <a:pt x="59" y="0"/>
                  <a:pt x="70" y="5"/>
                  <a:pt x="78" y="12"/>
                </a:cubicBezTo>
                <a:cubicBezTo>
                  <a:pt x="84" y="7"/>
                  <a:pt x="84" y="7"/>
                  <a:pt x="84" y="7"/>
                </a:cubicBezTo>
                <a:cubicBezTo>
                  <a:pt x="84" y="7"/>
                  <a:pt x="84" y="7"/>
                  <a:pt x="84" y="7"/>
                </a:cubicBezTo>
                <a:cubicBezTo>
                  <a:pt x="84" y="7"/>
                  <a:pt x="84" y="7"/>
                  <a:pt x="84" y="7"/>
                </a:cubicBezTo>
                <a:cubicBezTo>
                  <a:pt x="84" y="7"/>
                  <a:pt x="84" y="7"/>
                  <a:pt x="84" y="7"/>
                </a:cubicBezTo>
                <a:cubicBezTo>
                  <a:pt x="89" y="2"/>
                  <a:pt x="89" y="2"/>
                  <a:pt x="89" y="2"/>
                </a:cubicBezTo>
                <a:close/>
                <a:moveTo>
                  <a:pt x="86" y="13"/>
                </a:moveTo>
                <a:cubicBezTo>
                  <a:pt x="86" y="13"/>
                  <a:pt x="86" y="13"/>
                  <a:pt x="86" y="13"/>
                </a:cubicBezTo>
                <a:cubicBezTo>
                  <a:pt x="82" y="16"/>
                  <a:pt x="82" y="16"/>
                  <a:pt x="82" y="16"/>
                </a:cubicBezTo>
                <a:cubicBezTo>
                  <a:pt x="90" y="25"/>
                  <a:pt x="94" y="36"/>
                  <a:pt x="94" y="47"/>
                </a:cubicBezTo>
                <a:cubicBezTo>
                  <a:pt x="94" y="61"/>
                  <a:pt x="89" y="72"/>
                  <a:pt x="80" y="81"/>
                </a:cubicBezTo>
                <a:cubicBezTo>
                  <a:pt x="80" y="81"/>
                  <a:pt x="80" y="81"/>
                  <a:pt x="80" y="81"/>
                </a:cubicBezTo>
                <a:cubicBezTo>
                  <a:pt x="72" y="89"/>
                  <a:pt x="60" y="95"/>
                  <a:pt x="47" y="95"/>
                </a:cubicBezTo>
                <a:cubicBezTo>
                  <a:pt x="35" y="95"/>
                  <a:pt x="24" y="90"/>
                  <a:pt x="16" y="83"/>
                </a:cubicBezTo>
                <a:cubicBezTo>
                  <a:pt x="13" y="86"/>
                  <a:pt x="13" y="86"/>
                  <a:pt x="13" y="86"/>
                </a:cubicBezTo>
                <a:cubicBezTo>
                  <a:pt x="17" y="90"/>
                  <a:pt x="22" y="93"/>
                  <a:pt x="27" y="96"/>
                </a:cubicBezTo>
                <a:cubicBezTo>
                  <a:pt x="33" y="98"/>
                  <a:pt x="40" y="100"/>
                  <a:pt x="47" y="100"/>
                </a:cubicBezTo>
                <a:cubicBezTo>
                  <a:pt x="54" y="100"/>
                  <a:pt x="61" y="98"/>
                  <a:pt x="67" y="96"/>
                </a:cubicBezTo>
                <a:cubicBezTo>
                  <a:pt x="67" y="96"/>
                  <a:pt x="67" y="96"/>
                  <a:pt x="67" y="96"/>
                </a:cubicBezTo>
                <a:cubicBezTo>
                  <a:pt x="73" y="93"/>
                  <a:pt x="79" y="89"/>
                  <a:pt x="84" y="84"/>
                </a:cubicBezTo>
                <a:cubicBezTo>
                  <a:pt x="84" y="84"/>
                  <a:pt x="84" y="84"/>
                  <a:pt x="84" y="84"/>
                </a:cubicBezTo>
                <a:cubicBezTo>
                  <a:pt x="84" y="84"/>
                  <a:pt x="84" y="84"/>
                  <a:pt x="84" y="84"/>
                </a:cubicBezTo>
                <a:cubicBezTo>
                  <a:pt x="89" y="80"/>
                  <a:pt x="93" y="74"/>
                  <a:pt x="95" y="67"/>
                </a:cubicBezTo>
                <a:cubicBezTo>
                  <a:pt x="98" y="61"/>
                  <a:pt x="99" y="55"/>
                  <a:pt x="99" y="47"/>
                </a:cubicBezTo>
                <a:cubicBezTo>
                  <a:pt x="99" y="40"/>
                  <a:pt x="98" y="34"/>
                  <a:pt x="95" y="28"/>
                </a:cubicBezTo>
                <a:cubicBezTo>
                  <a:pt x="93" y="22"/>
                  <a:pt x="90" y="17"/>
                  <a:pt x="86" y="13"/>
                </a:cubicBezTo>
                <a:close/>
                <a:moveTo>
                  <a:pt x="74" y="21"/>
                </a:moveTo>
                <a:cubicBezTo>
                  <a:pt x="74" y="21"/>
                  <a:pt x="74" y="21"/>
                  <a:pt x="74" y="21"/>
                </a:cubicBezTo>
                <a:cubicBezTo>
                  <a:pt x="67" y="15"/>
                  <a:pt x="58" y="10"/>
                  <a:pt x="47" y="10"/>
                </a:cubicBezTo>
                <a:cubicBezTo>
                  <a:pt x="37" y="10"/>
                  <a:pt x="28" y="15"/>
                  <a:pt x="21" y="21"/>
                </a:cubicBezTo>
                <a:cubicBezTo>
                  <a:pt x="14" y="28"/>
                  <a:pt x="10" y="37"/>
                  <a:pt x="10" y="47"/>
                </a:cubicBezTo>
                <a:cubicBezTo>
                  <a:pt x="10" y="58"/>
                  <a:pt x="14" y="67"/>
                  <a:pt x="21" y="74"/>
                </a:cubicBezTo>
                <a:cubicBezTo>
                  <a:pt x="28" y="81"/>
                  <a:pt x="37" y="85"/>
                  <a:pt x="47" y="85"/>
                </a:cubicBezTo>
                <a:cubicBezTo>
                  <a:pt x="57" y="85"/>
                  <a:pt x="67" y="81"/>
                  <a:pt x="73" y="74"/>
                </a:cubicBezTo>
                <a:cubicBezTo>
                  <a:pt x="74" y="74"/>
                  <a:pt x="74" y="74"/>
                  <a:pt x="74" y="74"/>
                </a:cubicBezTo>
                <a:cubicBezTo>
                  <a:pt x="80" y="67"/>
                  <a:pt x="84" y="58"/>
                  <a:pt x="84" y="47"/>
                </a:cubicBezTo>
                <a:cubicBezTo>
                  <a:pt x="84" y="37"/>
                  <a:pt x="80" y="28"/>
                  <a:pt x="74" y="21"/>
                </a:cubicBezTo>
                <a:cubicBezTo>
                  <a:pt x="74" y="21"/>
                  <a:pt x="74" y="21"/>
                  <a:pt x="74" y="21"/>
                </a:cubicBezTo>
                <a:close/>
                <a:moveTo>
                  <a:pt x="80" y="81"/>
                </a:moveTo>
                <a:cubicBezTo>
                  <a:pt x="80" y="81"/>
                  <a:pt x="80" y="81"/>
                  <a:pt x="80" y="81"/>
                </a:cubicBezTo>
                <a:cubicBezTo>
                  <a:pt x="78" y="83"/>
                  <a:pt x="75" y="83"/>
                  <a:pt x="74" y="81"/>
                </a:cubicBezTo>
                <a:cubicBezTo>
                  <a:pt x="80" y="81"/>
                  <a:pt x="80" y="81"/>
                  <a:pt x="80" y="81"/>
                </a:cubicBezTo>
                <a:close/>
              </a:path>
            </a:pathLst>
          </a:cu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成组">
            <a:extLst>
              <a:ext uri="{FF2B5EF4-FFF2-40B4-BE49-F238E27FC236}">
                <a16:creationId xmlns="" xmlns:a16="http://schemas.microsoft.com/office/drawing/2014/main" id="{AA76E544-CDBB-486A-96B0-A53B8C20408E}"/>
              </a:ext>
            </a:extLst>
          </p:cNvPr>
          <p:cNvGrpSpPr/>
          <p:nvPr/>
        </p:nvGrpSpPr>
        <p:grpSpPr>
          <a:xfrm>
            <a:off x="585450" y="1739685"/>
            <a:ext cx="2729251" cy="4214590"/>
            <a:chOff x="0" y="0"/>
            <a:chExt cx="2474784" cy="3514150"/>
          </a:xfrm>
        </p:grpSpPr>
        <p:sp>
          <p:nvSpPr>
            <p:cNvPr id="57" name="形状">
              <a:extLst>
                <a:ext uri="{FF2B5EF4-FFF2-40B4-BE49-F238E27FC236}">
                  <a16:creationId xmlns="" xmlns:a16="http://schemas.microsoft.com/office/drawing/2014/main" id="{BF3B0A64-2C64-4230-BBC9-9C47AD5B5546}"/>
                </a:ext>
              </a:extLst>
            </p:cNvPr>
            <p:cNvSpPr/>
            <p:nvPr/>
          </p:nvSpPr>
          <p:spPr>
            <a:xfrm>
              <a:off x="-1" y="-1"/>
              <a:ext cx="2474786" cy="3514151"/>
            </a:xfrm>
            <a:custGeom>
              <a:avLst/>
              <a:gdLst/>
              <a:ahLst/>
              <a:cxnLst>
                <a:cxn ang="0">
                  <a:pos x="wd2" y="hd2"/>
                </a:cxn>
                <a:cxn ang="5400000">
                  <a:pos x="wd2" y="hd2"/>
                </a:cxn>
                <a:cxn ang="10800000">
                  <a:pos x="wd2" y="hd2"/>
                </a:cxn>
                <a:cxn ang="16200000">
                  <a:pos x="wd2" y="hd2"/>
                </a:cxn>
              </a:cxnLst>
              <a:rect l="0" t="0" r="r" b="b"/>
              <a:pathLst>
                <a:path w="21600" h="21600" extrusionOk="0">
                  <a:moveTo>
                    <a:pt x="21600" y="20687"/>
                  </a:moveTo>
                  <a:cubicBezTo>
                    <a:pt x="21600" y="21180"/>
                    <a:pt x="21030" y="21600"/>
                    <a:pt x="20331" y="21600"/>
                  </a:cubicBezTo>
                  <a:cubicBezTo>
                    <a:pt x="1295" y="21600"/>
                    <a:pt x="1295" y="21600"/>
                    <a:pt x="1295" y="21600"/>
                  </a:cubicBezTo>
                  <a:cubicBezTo>
                    <a:pt x="570" y="21600"/>
                    <a:pt x="0" y="21180"/>
                    <a:pt x="0" y="20687"/>
                  </a:cubicBezTo>
                  <a:cubicBezTo>
                    <a:pt x="0" y="895"/>
                    <a:pt x="0" y="895"/>
                    <a:pt x="0" y="895"/>
                  </a:cubicBezTo>
                  <a:cubicBezTo>
                    <a:pt x="0" y="402"/>
                    <a:pt x="570" y="0"/>
                    <a:pt x="1295" y="0"/>
                  </a:cubicBezTo>
                  <a:cubicBezTo>
                    <a:pt x="20331" y="0"/>
                    <a:pt x="20331" y="0"/>
                    <a:pt x="20331" y="0"/>
                  </a:cubicBezTo>
                  <a:cubicBezTo>
                    <a:pt x="21030" y="0"/>
                    <a:pt x="21600" y="402"/>
                    <a:pt x="21600" y="895"/>
                  </a:cubicBezTo>
                  <a:cubicBezTo>
                    <a:pt x="21600" y="20687"/>
                    <a:pt x="21600" y="20687"/>
                    <a:pt x="21600" y="20687"/>
                  </a:cubicBezTo>
                </a:path>
              </a:pathLst>
            </a:custGeom>
            <a:solidFill>
              <a:srgbClr val="333333"/>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58" name="形状">
              <a:extLst>
                <a:ext uri="{FF2B5EF4-FFF2-40B4-BE49-F238E27FC236}">
                  <a16:creationId xmlns="" xmlns:a16="http://schemas.microsoft.com/office/drawing/2014/main" id="{56AA889D-7904-4CE7-AC87-1A020A5FDDC5}"/>
                </a:ext>
              </a:extLst>
            </p:cNvPr>
            <p:cNvSpPr/>
            <p:nvPr/>
          </p:nvSpPr>
          <p:spPr>
            <a:xfrm>
              <a:off x="14855" y="11882"/>
              <a:ext cx="2448045" cy="3487415"/>
            </a:xfrm>
            <a:custGeom>
              <a:avLst/>
              <a:gdLst/>
              <a:ahLst/>
              <a:cxnLst>
                <a:cxn ang="0">
                  <a:pos x="wd2" y="hd2"/>
                </a:cxn>
                <a:cxn ang="5400000">
                  <a:pos x="wd2" y="hd2"/>
                </a:cxn>
                <a:cxn ang="10800000">
                  <a:pos x="wd2" y="hd2"/>
                </a:cxn>
                <a:cxn ang="16200000">
                  <a:pos x="wd2" y="hd2"/>
                </a:cxn>
              </a:cxnLst>
              <a:rect l="0" t="0" r="r" b="b"/>
              <a:pathLst>
                <a:path w="21600" h="21600" extrusionOk="0">
                  <a:moveTo>
                    <a:pt x="1178" y="21600"/>
                  </a:moveTo>
                  <a:cubicBezTo>
                    <a:pt x="524" y="21600"/>
                    <a:pt x="0" y="21232"/>
                    <a:pt x="0" y="20772"/>
                  </a:cubicBezTo>
                  <a:cubicBezTo>
                    <a:pt x="0" y="828"/>
                    <a:pt x="0" y="828"/>
                    <a:pt x="0" y="828"/>
                  </a:cubicBezTo>
                  <a:cubicBezTo>
                    <a:pt x="0" y="386"/>
                    <a:pt x="524" y="0"/>
                    <a:pt x="1178" y="0"/>
                  </a:cubicBezTo>
                  <a:cubicBezTo>
                    <a:pt x="20422" y="0"/>
                    <a:pt x="20422" y="0"/>
                    <a:pt x="20422" y="0"/>
                  </a:cubicBezTo>
                  <a:cubicBezTo>
                    <a:pt x="21076" y="0"/>
                    <a:pt x="21600" y="386"/>
                    <a:pt x="21600" y="828"/>
                  </a:cubicBezTo>
                  <a:cubicBezTo>
                    <a:pt x="21600" y="20772"/>
                    <a:pt x="21600" y="20772"/>
                    <a:pt x="21600" y="20772"/>
                  </a:cubicBezTo>
                  <a:cubicBezTo>
                    <a:pt x="21600" y="21232"/>
                    <a:pt x="21076" y="21600"/>
                    <a:pt x="20422" y="21600"/>
                  </a:cubicBezTo>
                  <a:cubicBezTo>
                    <a:pt x="1178" y="21600"/>
                    <a:pt x="1178" y="21600"/>
                    <a:pt x="1178" y="21600"/>
                  </a:cubicBezTo>
                </a:path>
              </a:pathLst>
            </a:custGeom>
            <a:solidFill>
              <a:srgbClr val="181818"/>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dirty="0"/>
            </a:p>
          </p:txBody>
        </p:sp>
        <p:sp>
          <p:nvSpPr>
            <p:cNvPr id="59" name="圆形">
              <a:extLst>
                <a:ext uri="{FF2B5EF4-FFF2-40B4-BE49-F238E27FC236}">
                  <a16:creationId xmlns="" xmlns:a16="http://schemas.microsoft.com/office/drawing/2014/main" id="{AEF8BFA8-C9F6-4559-88A9-ADB1FA410CD3}"/>
                </a:ext>
              </a:extLst>
            </p:cNvPr>
            <p:cNvSpPr/>
            <p:nvPr/>
          </p:nvSpPr>
          <p:spPr>
            <a:xfrm>
              <a:off x="1215109" y="142585"/>
              <a:ext cx="44567" cy="44563"/>
            </a:xfrm>
            <a:prstGeom prst="ellipse">
              <a:avLst/>
            </a:prstGeom>
            <a:solidFill>
              <a:srgbClr val="2C2C2C"/>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60" name="圆形">
              <a:extLst>
                <a:ext uri="{FF2B5EF4-FFF2-40B4-BE49-F238E27FC236}">
                  <a16:creationId xmlns="" xmlns:a16="http://schemas.microsoft.com/office/drawing/2014/main" id="{A7169A7F-192A-469A-ACFA-1B0679AE9E58}"/>
                </a:ext>
              </a:extLst>
            </p:cNvPr>
            <p:cNvSpPr/>
            <p:nvPr/>
          </p:nvSpPr>
          <p:spPr>
            <a:xfrm>
              <a:off x="1215109" y="139616"/>
              <a:ext cx="44567" cy="44563"/>
            </a:xfrm>
            <a:prstGeom prst="ellipse">
              <a:avLst/>
            </a:prstGeom>
            <a:solidFill>
              <a:srgbClr val="0A0A0A"/>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61" name="圆形">
              <a:extLst>
                <a:ext uri="{FF2B5EF4-FFF2-40B4-BE49-F238E27FC236}">
                  <a16:creationId xmlns="" xmlns:a16="http://schemas.microsoft.com/office/drawing/2014/main" id="{BFCBE8C4-36E7-4619-A0C7-127A747BEDCB}"/>
                </a:ext>
              </a:extLst>
            </p:cNvPr>
            <p:cNvSpPr/>
            <p:nvPr/>
          </p:nvSpPr>
          <p:spPr>
            <a:xfrm>
              <a:off x="1224021" y="148527"/>
              <a:ext cx="26743" cy="26739"/>
            </a:xfrm>
            <a:prstGeom prst="ellipse">
              <a:avLst/>
            </a:prstGeom>
            <a:solidFill>
              <a:srgbClr val="000000"/>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62" name="圆形">
              <a:extLst>
                <a:ext uri="{FF2B5EF4-FFF2-40B4-BE49-F238E27FC236}">
                  <a16:creationId xmlns="" xmlns:a16="http://schemas.microsoft.com/office/drawing/2014/main" id="{8E38753D-C0BA-4814-9EF6-2C31CFAB3278}"/>
                </a:ext>
              </a:extLst>
            </p:cNvPr>
            <p:cNvSpPr/>
            <p:nvPr/>
          </p:nvSpPr>
          <p:spPr>
            <a:xfrm>
              <a:off x="1229963" y="154468"/>
              <a:ext cx="14859" cy="14857"/>
            </a:xfrm>
            <a:prstGeom prst="ellipse">
              <a:avLst/>
            </a:prstGeom>
            <a:solidFill>
              <a:srgbClr val="2C99B4"/>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63" name="三角形">
              <a:extLst>
                <a:ext uri="{FF2B5EF4-FFF2-40B4-BE49-F238E27FC236}">
                  <a16:creationId xmlns="" xmlns:a16="http://schemas.microsoft.com/office/drawing/2014/main" id="{7A514126-DDDB-4EF3-9D67-D1673D69F5B7}"/>
                </a:ext>
              </a:extLst>
            </p:cNvPr>
            <p:cNvSpPr/>
            <p:nvPr/>
          </p:nvSpPr>
          <p:spPr>
            <a:xfrm>
              <a:off x="1231041" y="155545"/>
              <a:ext cx="12701" cy="1270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0"/>
                  </a:lnTo>
                  <a:lnTo>
                    <a:pt x="21600" y="0"/>
                  </a:lnTo>
                  <a:close/>
                </a:path>
              </a:pathLst>
            </a:custGeom>
            <a:solidFill>
              <a:srgbClr val="FFFFFF"/>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64" name="正方形">
              <a:extLst>
                <a:ext uri="{FF2B5EF4-FFF2-40B4-BE49-F238E27FC236}">
                  <a16:creationId xmlns="" xmlns:a16="http://schemas.microsoft.com/office/drawing/2014/main" id="{DA7DDE1D-6FF3-4ECE-AEC8-F4282FEB9C99}"/>
                </a:ext>
              </a:extLst>
            </p:cNvPr>
            <p:cNvSpPr/>
            <p:nvPr/>
          </p:nvSpPr>
          <p:spPr>
            <a:xfrm>
              <a:off x="1167574" y="154468"/>
              <a:ext cx="20799" cy="20796"/>
            </a:xfrm>
            <a:prstGeom prst="rect">
              <a:avLst/>
            </a:prstGeom>
            <a:solidFill>
              <a:srgbClr val="464646"/>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65" name="矩形">
              <a:extLst>
                <a:ext uri="{FF2B5EF4-FFF2-40B4-BE49-F238E27FC236}">
                  <a16:creationId xmlns="" xmlns:a16="http://schemas.microsoft.com/office/drawing/2014/main" id="{358D1176-0923-44E4-A003-B3BF235EBCAB}"/>
                </a:ext>
              </a:extLst>
            </p:cNvPr>
            <p:cNvSpPr/>
            <p:nvPr/>
          </p:nvSpPr>
          <p:spPr>
            <a:xfrm>
              <a:off x="148546" y="294084"/>
              <a:ext cx="2180662" cy="2908161"/>
            </a:xfrm>
            <a:prstGeom prst="rect">
              <a:avLst/>
            </a:prstGeom>
            <a:solidFill>
              <a:srgbClr val="0C0D11"/>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66" name="矩形">
              <a:extLst>
                <a:ext uri="{FF2B5EF4-FFF2-40B4-BE49-F238E27FC236}">
                  <a16:creationId xmlns="" xmlns:a16="http://schemas.microsoft.com/office/drawing/2014/main" id="{F4CE56A4-3F44-462D-B570-5C15AF222615}"/>
                </a:ext>
              </a:extLst>
            </p:cNvPr>
            <p:cNvSpPr/>
            <p:nvPr/>
          </p:nvSpPr>
          <p:spPr>
            <a:xfrm>
              <a:off x="160430" y="305966"/>
              <a:ext cx="2156894" cy="2884396"/>
            </a:xfrm>
            <a:prstGeom prst="rect">
              <a:avLst/>
            </a:prstGeom>
            <a:solidFill>
              <a:srgbClr val="7E7E7E"/>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67" name="圆形">
              <a:extLst>
                <a:ext uri="{FF2B5EF4-FFF2-40B4-BE49-F238E27FC236}">
                  <a16:creationId xmlns="" xmlns:a16="http://schemas.microsoft.com/office/drawing/2014/main" id="{EB7E044D-735F-4B3C-B37E-B1B0575ABEAF}"/>
                </a:ext>
              </a:extLst>
            </p:cNvPr>
            <p:cNvSpPr/>
            <p:nvPr/>
          </p:nvSpPr>
          <p:spPr>
            <a:xfrm>
              <a:off x="1146777" y="3264623"/>
              <a:ext cx="184201" cy="187147"/>
            </a:xfrm>
            <a:prstGeom prst="ellipse">
              <a:avLst/>
            </a:prstGeom>
            <a:solidFill>
              <a:srgbClr val="333333"/>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68" name="形状">
              <a:extLst>
                <a:ext uri="{FF2B5EF4-FFF2-40B4-BE49-F238E27FC236}">
                  <a16:creationId xmlns="" xmlns:a16="http://schemas.microsoft.com/office/drawing/2014/main" id="{731B54FC-DE38-4FED-8FB4-484BFC1F1B06}"/>
                </a:ext>
              </a:extLst>
            </p:cNvPr>
            <p:cNvSpPr/>
            <p:nvPr/>
          </p:nvSpPr>
          <p:spPr>
            <a:xfrm>
              <a:off x="1191342" y="3309180"/>
              <a:ext cx="95071" cy="95060"/>
            </a:xfrm>
            <a:custGeom>
              <a:avLst/>
              <a:gdLst/>
              <a:ahLst/>
              <a:cxnLst>
                <a:cxn ang="0">
                  <a:pos x="wd2" y="hd2"/>
                </a:cxn>
                <a:cxn ang="5400000">
                  <a:pos x="wd2" y="hd2"/>
                </a:cxn>
                <a:cxn ang="10800000">
                  <a:pos x="wd2" y="hd2"/>
                </a:cxn>
                <a:cxn ang="16200000">
                  <a:pos x="wd2" y="hd2"/>
                </a:cxn>
              </a:cxnLst>
              <a:rect l="0" t="0" r="r" b="b"/>
              <a:pathLst>
                <a:path w="21600" h="21600" extrusionOk="0">
                  <a:moveTo>
                    <a:pt x="20250" y="14175"/>
                  </a:moveTo>
                  <a:cubicBezTo>
                    <a:pt x="18900" y="14175"/>
                    <a:pt x="18900" y="14175"/>
                    <a:pt x="18900" y="14175"/>
                  </a:cubicBezTo>
                  <a:cubicBezTo>
                    <a:pt x="18900" y="16875"/>
                    <a:pt x="16875" y="18900"/>
                    <a:pt x="14175" y="18900"/>
                  </a:cubicBezTo>
                  <a:cubicBezTo>
                    <a:pt x="7425" y="18900"/>
                    <a:pt x="7425" y="18900"/>
                    <a:pt x="7425" y="18900"/>
                  </a:cubicBezTo>
                  <a:cubicBezTo>
                    <a:pt x="4725" y="18900"/>
                    <a:pt x="2700" y="16875"/>
                    <a:pt x="2700" y="14175"/>
                  </a:cubicBezTo>
                  <a:cubicBezTo>
                    <a:pt x="2700" y="7425"/>
                    <a:pt x="2700" y="7425"/>
                    <a:pt x="2700" y="7425"/>
                  </a:cubicBezTo>
                  <a:cubicBezTo>
                    <a:pt x="2700" y="4725"/>
                    <a:pt x="4725" y="2700"/>
                    <a:pt x="7425" y="2700"/>
                  </a:cubicBezTo>
                  <a:cubicBezTo>
                    <a:pt x="14175" y="2700"/>
                    <a:pt x="14175" y="2700"/>
                    <a:pt x="14175" y="2700"/>
                  </a:cubicBezTo>
                  <a:cubicBezTo>
                    <a:pt x="16875" y="2700"/>
                    <a:pt x="18900" y="4725"/>
                    <a:pt x="18900" y="7425"/>
                  </a:cubicBezTo>
                  <a:cubicBezTo>
                    <a:pt x="18900" y="14175"/>
                    <a:pt x="18900" y="14175"/>
                    <a:pt x="18900" y="14175"/>
                  </a:cubicBezTo>
                  <a:cubicBezTo>
                    <a:pt x="20250" y="14175"/>
                    <a:pt x="20250" y="14175"/>
                    <a:pt x="20250" y="14175"/>
                  </a:cubicBezTo>
                  <a:cubicBezTo>
                    <a:pt x="21600" y="14175"/>
                    <a:pt x="21600" y="14175"/>
                    <a:pt x="21600" y="14175"/>
                  </a:cubicBezTo>
                  <a:cubicBezTo>
                    <a:pt x="21600" y="7425"/>
                    <a:pt x="21600" y="7425"/>
                    <a:pt x="21600" y="7425"/>
                  </a:cubicBezTo>
                  <a:cubicBezTo>
                    <a:pt x="21600" y="3375"/>
                    <a:pt x="18900" y="0"/>
                    <a:pt x="14175" y="0"/>
                  </a:cubicBezTo>
                  <a:cubicBezTo>
                    <a:pt x="7425" y="0"/>
                    <a:pt x="7425" y="0"/>
                    <a:pt x="7425" y="0"/>
                  </a:cubicBezTo>
                  <a:cubicBezTo>
                    <a:pt x="3375" y="0"/>
                    <a:pt x="0" y="3375"/>
                    <a:pt x="0" y="7425"/>
                  </a:cubicBezTo>
                  <a:cubicBezTo>
                    <a:pt x="0" y="14175"/>
                    <a:pt x="0" y="14175"/>
                    <a:pt x="0" y="14175"/>
                  </a:cubicBezTo>
                  <a:cubicBezTo>
                    <a:pt x="0" y="18900"/>
                    <a:pt x="3375" y="21600"/>
                    <a:pt x="7425" y="21600"/>
                  </a:cubicBezTo>
                  <a:cubicBezTo>
                    <a:pt x="14175" y="21600"/>
                    <a:pt x="14175" y="21600"/>
                    <a:pt x="14175" y="21600"/>
                  </a:cubicBezTo>
                  <a:cubicBezTo>
                    <a:pt x="18900" y="21600"/>
                    <a:pt x="21600" y="18900"/>
                    <a:pt x="21600" y="14175"/>
                  </a:cubicBezTo>
                  <a:lnTo>
                    <a:pt x="20250" y="14175"/>
                  </a:lnTo>
                  <a:close/>
                </a:path>
              </a:pathLst>
            </a:custGeom>
            <a:solidFill>
              <a:srgbClr val="181818"/>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grpSp>
      <p:pic>
        <p:nvPicPr>
          <p:cNvPr id="17" name="图片占位符 16">
            <a:extLst>
              <a:ext uri="{FF2B5EF4-FFF2-40B4-BE49-F238E27FC236}">
                <a16:creationId xmlns="" xmlns:a16="http://schemas.microsoft.com/office/drawing/2014/main" id="{5928927F-1C1C-4C49-B43E-5D8B46325E43}"/>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31044" r="31044"/>
          <a:stretch>
            <a:fillRect/>
          </a:stretch>
        </p:blipFill>
        <p:spPr/>
      </p:pic>
      <p:sp>
        <p:nvSpPr>
          <p:cNvPr id="8" name="文本占位符 7">
            <a:extLst>
              <a:ext uri="{FF2B5EF4-FFF2-40B4-BE49-F238E27FC236}">
                <a16:creationId xmlns="" xmlns:a16="http://schemas.microsoft.com/office/drawing/2014/main" id="{30FF5481-78F2-4BDA-82C3-D0AFF6F52C71}"/>
              </a:ext>
            </a:extLst>
          </p:cNvPr>
          <p:cNvSpPr>
            <a:spLocks noGrp="1"/>
          </p:cNvSpPr>
          <p:nvPr>
            <p:ph type="body" sz="quarter" idx="11"/>
          </p:nvPr>
        </p:nvSpPr>
        <p:spPr/>
        <p:txBody>
          <a:bodyPr/>
          <a:lstStyle/>
          <a:p>
            <a:r>
              <a:rPr lang="en-US" altLang="zh-CN" dirty="0"/>
              <a:t>Please add the title</a:t>
            </a:r>
          </a:p>
        </p:txBody>
      </p:sp>
      <p:sp>
        <p:nvSpPr>
          <p:cNvPr id="10" name="文本占位符 9">
            <a:extLst>
              <a:ext uri="{FF2B5EF4-FFF2-40B4-BE49-F238E27FC236}">
                <a16:creationId xmlns="" xmlns:a16="http://schemas.microsoft.com/office/drawing/2014/main" id="{51855555-F2C3-4CB4-9288-062F34203161}"/>
              </a:ext>
            </a:extLst>
          </p:cNvPr>
          <p:cNvSpPr>
            <a:spLocks noGrp="1"/>
          </p:cNvSpPr>
          <p:nvPr>
            <p:ph type="body" sz="quarter" idx="12"/>
          </p:nvPr>
        </p:nvSpPr>
        <p:spPr/>
        <p:txBody>
          <a:bodyPr/>
          <a:lstStyle/>
          <a:p>
            <a:r>
              <a:rPr lang="zh-CN" altLang="en-US" dirty="0"/>
              <a:t>单图分段</a:t>
            </a:r>
          </a:p>
        </p:txBody>
      </p:sp>
      <p:sp>
        <p:nvSpPr>
          <p:cNvPr id="111" name="Rectangle: Rounded Corners 18">
            <a:extLst>
              <a:ext uri="{FF2B5EF4-FFF2-40B4-BE49-F238E27FC236}">
                <a16:creationId xmlns="" xmlns:a16="http://schemas.microsoft.com/office/drawing/2014/main" id="{F417C8EF-AFAE-493B-8106-D4A49530EE90}"/>
              </a:ext>
            </a:extLst>
          </p:cNvPr>
          <p:cNvSpPr/>
          <p:nvPr/>
        </p:nvSpPr>
        <p:spPr>
          <a:xfrm rot="2700000">
            <a:off x="3731676" y="2176061"/>
            <a:ext cx="599197" cy="599197"/>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118" name="Freeform 28">
            <a:extLst>
              <a:ext uri="{FF2B5EF4-FFF2-40B4-BE49-F238E27FC236}">
                <a16:creationId xmlns="" xmlns:a16="http://schemas.microsoft.com/office/drawing/2014/main" id="{D9871367-D93A-407F-B6A2-CBF5552BAA08}"/>
              </a:ext>
            </a:extLst>
          </p:cNvPr>
          <p:cNvSpPr>
            <a:spLocks noEditPoints="1"/>
          </p:cNvSpPr>
          <p:nvPr/>
        </p:nvSpPr>
        <p:spPr bwMode="auto">
          <a:xfrm>
            <a:off x="3928809" y="2334344"/>
            <a:ext cx="202592" cy="261763"/>
          </a:xfrm>
          <a:custGeom>
            <a:avLst/>
            <a:gdLst>
              <a:gd name="T0" fmla="*/ 41 w 61"/>
              <a:gd name="T1" fmla="*/ 29 h 79"/>
              <a:gd name="T2" fmla="*/ 31 w 61"/>
              <a:gd name="T3" fmla="*/ 33 h 79"/>
              <a:gd name="T4" fmla="*/ 25 w 61"/>
              <a:gd name="T5" fmla="*/ 32 h 79"/>
              <a:gd name="T6" fmla="*/ 21 w 61"/>
              <a:gd name="T7" fmla="*/ 29 h 79"/>
              <a:gd name="T8" fmla="*/ 18 w 61"/>
              <a:gd name="T9" fmla="*/ 29 h 79"/>
              <a:gd name="T10" fmla="*/ 18 w 61"/>
              <a:gd name="T11" fmla="*/ 31 h 79"/>
              <a:gd name="T12" fmla="*/ 24 w 61"/>
              <a:gd name="T13" fmla="*/ 35 h 79"/>
              <a:gd name="T14" fmla="*/ 31 w 61"/>
              <a:gd name="T15" fmla="*/ 37 h 79"/>
              <a:gd name="T16" fmla="*/ 43 w 61"/>
              <a:gd name="T17" fmla="*/ 31 h 79"/>
              <a:gd name="T18" fmla="*/ 43 w 61"/>
              <a:gd name="T19" fmla="*/ 29 h 79"/>
              <a:gd name="T20" fmla="*/ 41 w 61"/>
              <a:gd name="T21" fmla="*/ 29 h 79"/>
              <a:gd name="T22" fmla="*/ 45 w 61"/>
              <a:gd name="T23" fmla="*/ 69 h 79"/>
              <a:gd name="T24" fmla="*/ 45 w 61"/>
              <a:gd name="T25" fmla="*/ 69 h 79"/>
              <a:gd name="T26" fmla="*/ 16 w 61"/>
              <a:gd name="T27" fmla="*/ 69 h 79"/>
              <a:gd name="T28" fmla="*/ 14 w 61"/>
              <a:gd name="T29" fmla="*/ 71 h 79"/>
              <a:gd name="T30" fmla="*/ 16 w 61"/>
              <a:gd name="T31" fmla="*/ 73 h 79"/>
              <a:gd name="T32" fmla="*/ 45 w 61"/>
              <a:gd name="T33" fmla="*/ 73 h 79"/>
              <a:gd name="T34" fmla="*/ 47 w 61"/>
              <a:gd name="T35" fmla="*/ 71 h 79"/>
              <a:gd name="T36" fmla="*/ 45 w 61"/>
              <a:gd name="T37" fmla="*/ 69 h 79"/>
              <a:gd name="T38" fmla="*/ 61 w 61"/>
              <a:gd name="T39" fmla="*/ 30 h 79"/>
              <a:gd name="T40" fmla="*/ 61 w 61"/>
              <a:gd name="T41" fmla="*/ 30 h 79"/>
              <a:gd name="T42" fmla="*/ 52 w 61"/>
              <a:gd name="T43" fmla="*/ 9 h 79"/>
              <a:gd name="T44" fmla="*/ 31 w 61"/>
              <a:gd name="T45" fmla="*/ 0 h 79"/>
              <a:gd name="T46" fmla="*/ 9 w 61"/>
              <a:gd name="T47" fmla="*/ 9 h 79"/>
              <a:gd name="T48" fmla="*/ 0 w 61"/>
              <a:gd name="T49" fmla="*/ 30 h 79"/>
              <a:gd name="T50" fmla="*/ 4 w 61"/>
              <a:gd name="T51" fmla="*/ 46 h 79"/>
              <a:gd name="T52" fmla="*/ 4 w 61"/>
              <a:gd name="T53" fmla="*/ 46 h 79"/>
              <a:gd name="T54" fmla="*/ 13 w 61"/>
              <a:gd name="T55" fmla="*/ 56 h 79"/>
              <a:gd name="T56" fmla="*/ 13 w 61"/>
              <a:gd name="T57" fmla="*/ 64 h 79"/>
              <a:gd name="T58" fmla="*/ 16 w 61"/>
              <a:gd name="T59" fmla="*/ 67 h 79"/>
              <a:gd name="T60" fmla="*/ 45 w 61"/>
              <a:gd name="T61" fmla="*/ 67 h 79"/>
              <a:gd name="T62" fmla="*/ 48 w 61"/>
              <a:gd name="T63" fmla="*/ 64 h 79"/>
              <a:gd name="T64" fmla="*/ 48 w 61"/>
              <a:gd name="T65" fmla="*/ 56 h 79"/>
              <a:gd name="T66" fmla="*/ 57 w 61"/>
              <a:gd name="T67" fmla="*/ 46 h 79"/>
              <a:gd name="T68" fmla="*/ 57 w 61"/>
              <a:gd name="T69" fmla="*/ 46 h 79"/>
              <a:gd name="T70" fmla="*/ 61 w 61"/>
              <a:gd name="T71" fmla="*/ 30 h 79"/>
              <a:gd name="T72" fmla="*/ 52 w 61"/>
              <a:gd name="T73" fmla="*/ 42 h 79"/>
              <a:gd name="T74" fmla="*/ 52 w 61"/>
              <a:gd name="T75" fmla="*/ 42 h 79"/>
              <a:gd name="T76" fmla="*/ 52 w 61"/>
              <a:gd name="T77" fmla="*/ 42 h 79"/>
              <a:gd name="T78" fmla="*/ 52 w 61"/>
              <a:gd name="T79" fmla="*/ 42 h 79"/>
              <a:gd name="T80" fmla="*/ 43 w 61"/>
              <a:gd name="T81" fmla="*/ 51 h 79"/>
              <a:gd name="T82" fmla="*/ 42 w 61"/>
              <a:gd name="T83" fmla="*/ 54 h 79"/>
              <a:gd name="T84" fmla="*/ 42 w 61"/>
              <a:gd name="T85" fmla="*/ 54 h 79"/>
              <a:gd name="T86" fmla="*/ 42 w 61"/>
              <a:gd name="T87" fmla="*/ 61 h 79"/>
              <a:gd name="T88" fmla="*/ 19 w 61"/>
              <a:gd name="T89" fmla="*/ 61 h 79"/>
              <a:gd name="T90" fmla="*/ 19 w 61"/>
              <a:gd name="T91" fmla="*/ 54 h 79"/>
              <a:gd name="T92" fmla="*/ 18 w 61"/>
              <a:gd name="T93" fmla="*/ 51 h 79"/>
              <a:gd name="T94" fmla="*/ 9 w 61"/>
              <a:gd name="T95" fmla="*/ 42 h 79"/>
              <a:gd name="T96" fmla="*/ 9 w 61"/>
              <a:gd name="T97" fmla="*/ 42 h 79"/>
              <a:gd name="T98" fmla="*/ 6 w 61"/>
              <a:gd name="T99" fmla="*/ 30 h 79"/>
              <a:gd name="T100" fmla="*/ 13 w 61"/>
              <a:gd name="T101" fmla="*/ 13 h 79"/>
              <a:gd name="T102" fmla="*/ 31 w 61"/>
              <a:gd name="T103" fmla="*/ 6 h 79"/>
              <a:gd name="T104" fmla="*/ 48 w 61"/>
              <a:gd name="T105" fmla="*/ 13 h 79"/>
              <a:gd name="T106" fmla="*/ 55 w 61"/>
              <a:gd name="T107" fmla="*/ 30 h 79"/>
              <a:gd name="T108" fmla="*/ 52 w 61"/>
              <a:gd name="T109" fmla="*/ 42 h 79"/>
              <a:gd name="T110" fmla="*/ 39 w 61"/>
              <a:gd name="T111" fmla="*/ 76 h 79"/>
              <a:gd name="T112" fmla="*/ 39 w 61"/>
              <a:gd name="T113" fmla="*/ 76 h 79"/>
              <a:gd name="T114" fmla="*/ 22 w 61"/>
              <a:gd name="T115" fmla="*/ 76 h 79"/>
              <a:gd name="T116" fmla="*/ 20 w 61"/>
              <a:gd name="T117" fmla="*/ 78 h 79"/>
              <a:gd name="T118" fmla="*/ 22 w 61"/>
              <a:gd name="T119" fmla="*/ 79 h 79"/>
              <a:gd name="T120" fmla="*/ 39 w 61"/>
              <a:gd name="T121" fmla="*/ 79 h 79"/>
              <a:gd name="T122" fmla="*/ 41 w 61"/>
              <a:gd name="T123" fmla="*/ 78 h 79"/>
              <a:gd name="T124" fmla="*/ 39 w 61"/>
              <a:gd name="T125" fmla="*/ 7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79">
                <a:moveTo>
                  <a:pt x="41" y="29"/>
                </a:moveTo>
                <a:cubicBezTo>
                  <a:pt x="38" y="31"/>
                  <a:pt x="34" y="33"/>
                  <a:pt x="31" y="33"/>
                </a:cubicBezTo>
                <a:cubicBezTo>
                  <a:pt x="29" y="33"/>
                  <a:pt x="27" y="32"/>
                  <a:pt x="25" y="32"/>
                </a:cubicBezTo>
                <a:cubicBezTo>
                  <a:pt x="24" y="31"/>
                  <a:pt x="22" y="30"/>
                  <a:pt x="21" y="29"/>
                </a:cubicBezTo>
                <a:cubicBezTo>
                  <a:pt x="20" y="28"/>
                  <a:pt x="19" y="28"/>
                  <a:pt x="18" y="29"/>
                </a:cubicBezTo>
                <a:cubicBezTo>
                  <a:pt x="17" y="29"/>
                  <a:pt x="17" y="31"/>
                  <a:pt x="18" y="31"/>
                </a:cubicBezTo>
                <a:cubicBezTo>
                  <a:pt x="20" y="33"/>
                  <a:pt x="22" y="34"/>
                  <a:pt x="24" y="35"/>
                </a:cubicBezTo>
                <a:cubicBezTo>
                  <a:pt x="26" y="36"/>
                  <a:pt x="28" y="37"/>
                  <a:pt x="31" y="37"/>
                </a:cubicBezTo>
                <a:cubicBezTo>
                  <a:pt x="36" y="37"/>
                  <a:pt x="40" y="35"/>
                  <a:pt x="43" y="31"/>
                </a:cubicBezTo>
                <a:cubicBezTo>
                  <a:pt x="44" y="31"/>
                  <a:pt x="44" y="29"/>
                  <a:pt x="43" y="29"/>
                </a:cubicBezTo>
                <a:cubicBezTo>
                  <a:pt x="42" y="28"/>
                  <a:pt x="41" y="28"/>
                  <a:pt x="41" y="29"/>
                </a:cubicBezTo>
                <a:close/>
                <a:moveTo>
                  <a:pt x="45" y="69"/>
                </a:moveTo>
                <a:cubicBezTo>
                  <a:pt x="45" y="69"/>
                  <a:pt x="45" y="69"/>
                  <a:pt x="45" y="69"/>
                </a:cubicBezTo>
                <a:cubicBezTo>
                  <a:pt x="16" y="69"/>
                  <a:pt x="16" y="69"/>
                  <a:pt x="16" y="69"/>
                </a:cubicBezTo>
                <a:cubicBezTo>
                  <a:pt x="15" y="69"/>
                  <a:pt x="14" y="70"/>
                  <a:pt x="14" y="71"/>
                </a:cubicBezTo>
                <a:cubicBezTo>
                  <a:pt x="14" y="72"/>
                  <a:pt x="15" y="73"/>
                  <a:pt x="16" y="73"/>
                </a:cubicBezTo>
                <a:cubicBezTo>
                  <a:pt x="45" y="73"/>
                  <a:pt x="45" y="73"/>
                  <a:pt x="45" y="73"/>
                </a:cubicBezTo>
                <a:cubicBezTo>
                  <a:pt x="46" y="73"/>
                  <a:pt x="47" y="72"/>
                  <a:pt x="47" y="71"/>
                </a:cubicBezTo>
                <a:cubicBezTo>
                  <a:pt x="47" y="70"/>
                  <a:pt x="46" y="69"/>
                  <a:pt x="45" y="69"/>
                </a:cubicBezTo>
                <a:close/>
                <a:moveTo>
                  <a:pt x="61" y="30"/>
                </a:moveTo>
                <a:cubicBezTo>
                  <a:pt x="61" y="30"/>
                  <a:pt x="61" y="30"/>
                  <a:pt x="61" y="30"/>
                </a:cubicBezTo>
                <a:cubicBezTo>
                  <a:pt x="61" y="22"/>
                  <a:pt x="58" y="14"/>
                  <a:pt x="52" y="9"/>
                </a:cubicBezTo>
                <a:cubicBezTo>
                  <a:pt x="47" y="3"/>
                  <a:pt x="39" y="0"/>
                  <a:pt x="31" y="0"/>
                </a:cubicBezTo>
                <a:cubicBezTo>
                  <a:pt x="22" y="0"/>
                  <a:pt x="14" y="3"/>
                  <a:pt x="9" y="9"/>
                </a:cubicBezTo>
                <a:cubicBezTo>
                  <a:pt x="3" y="14"/>
                  <a:pt x="0" y="22"/>
                  <a:pt x="0" y="30"/>
                </a:cubicBezTo>
                <a:cubicBezTo>
                  <a:pt x="0" y="36"/>
                  <a:pt x="1" y="41"/>
                  <a:pt x="4" y="46"/>
                </a:cubicBezTo>
                <a:cubicBezTo>
                  <a:pt x="4" y="46"/>
                  <a:pt x="4" y="46"/>
                  <a:pt x="4" y="46"/>
                </a:cubicBezTo>
                <a:cubicBezTo>
                  <a:pt x="6" y="50"/>
                  <a:pt x="9" y="53"/>
                  <a:pt x="13" y="56"/>
                </a:cubicBezTo>
                <a:cubicBezTo>
                  <a:pt x="13" y="64"/>
                  <a:pt x="13" y="64"/>
                  <a:pt x="13" y="64"/>
                </a:cubicBezTo>
                <a:cubicBezTo>
                  <a:pt x="13" y="66"/>
                  <a:pt x="15" y="67"/>
                  <a:pt x="16" y="67"/>
                </a:cubicBezTo>
                <a:cubicBezTo>
                  <a:pt x="45" y="67"/>
                  <a:pt x="45" y="67"/>
                  <a:pt x="45" y="67"/>
                </a:cubicBezTo>
                <a:cubicBezTo>
                  <a:pt x="47" y="67"/>
                  <a:pt x="48" y="66"/>
                  <a:pt x="48" y="64"/>
                </a:cubicBezTo>
                <a:cubicBezTo>
                  <a:pt x="48" y="56"/>
                  <a:pt x="48" y="56"/>
                  <a:pt x="48" y="56"/>
                </a:cubicBezTo>
                <a:cubicBezTo>
                  <a:pt x="52" y="53"/>
                  <a:pt x="55" y="50"/>
                  <a:pt x="57" y="46"/>
                </a:cubicBezTo>
                <a:cubicBezTo>
                  <a:pt x="57" y="46"/>
                  <a:pt x="57" y="46"/>
                  <a:pt x="57" y="46"/>
                </a:cubicBezTo>
                <a:cubicBezTo>
                  <a:pt x="60" y="41"/>
                  <a:pt x="61" y="36"/>
                  <a:pt x="61" y="30"/>
                </a:cubicBezTo>
                <a:close/>
                <a:moveTo>
                  <a:pt x="52" y="42"/>
                </a:moveTo>
                <a:cubicBezTo>
                  <a:pt x="52" y="42"/>
                  <a:pt x="52" y="42"/>
                  <a:pt x="52" y="42"/>
                </a:cubicBezTo>
                <a:cubicBezTo>
                  <a:pt x="52" y="42"/>
                  <a:pt x="52" y="42"/>
                  <a:pt x="52" y="42"/>
                </a:cubicBezTo>
                <a:cubicBezTo>
                  <a:pt x="52" y="42"/>
                  <a:pt x="52" y="42"/>
                  <a:pt x="52" y="42"/>
                </a:cubicBezTo>
                <a:cubicBezTo>
                  <a:pt x="50" y="46"/>
                  <a:pt x="47" y="49"/>
                  <a:pt x="43" y="51"/>
                </a:cubicBezTo>
                <a:cubicBezTo>
                  <a:pt x="42" y="52"/>
                  <a:pt x="42" y="53"/>
                  <a:pt x="42" y="54"/>
                </a:cubicBezTo>
                <a:cubicBezTo>
                  <a:pt x="42" y="54"/>
                  <a:pt x="42" y="54"/>
                  <a:pt x="42" y="54"/>
                </a:cubicBezTo>
                <a:cubicBezTo>
                  <a:pt x="42" y="61"/>
                  <a:pt x="42" y="61"/>
                  <a:pt x="42" y="61"/>
                </a:cubicBezTo>
                <a:cubicBezTo>
                  <a:pt x="19" y="61"/>
                  <a:pt x="19" y="61"/>
                  <a:pt x="19" y="61"/>
                </a:cubicBezTo>
                <a:cubicBezTo>
                  <a:pt x="19" y="54"/>
                  <a:pt x="19" y="54"/>
                  <a:pt x="19" y="54"/>
                </a:cubicBezTo>
                <a:cubicBezTo>
                  <a:pt x="19" y="53"/>
                  <a:pt x="19" y="52"/>
                  <a:pt x="18" y="51"/>
                </a:cubicBezTo>
                <a:cubicBezTo>
                  <a:pt x="14" y="49"/>
                  <a:pt x="11" y="46"/>
                  <a:pt x="9" y="42"/>
                </a:cubicBezTo>
                <a:cubicBezTo>
                  <a:pt x="9" y="42"/>
                  <a:pt x="9" y="42"/>
                  <a:pt x="9" y="42"/>
                </a:cubicBezTo>
                <a:cubicBezTo>
                  <a:pt x="7" y="39"/>
                  <a:pt x="6" y="35"/>
                  <a:pt x="6" y="30"/>
                </a:cubicBezTo>
                <a:cubicBezTo>
                  <a:pt x="6" y="24"/>
                  <a:pt x="9" y="17"/>
                  <a:pt x="13" y="13"/>
                </a:cubicBezTo>
                <a:cubicBezTo>
                  <a:pt x="18" y="9"/>
                  <a:pt x="24" y="6"/>
                  <a:pt x="31" y="6"/>
                </a:cubicBezTo>
                <a:cubicBezTo>
                  <a:pt x="37" y="6"/>
                  <a:pt x="43" y="9"/>
                  <a:pt x="48" y="13"/>
                </a:cubicBezTo>
                <a:cubicBezTo>
                  <a:pt x="52" y="17"/>
                  <a:pt x="55" y="24"/>
                  <a:pt x="55" y="30"/>
                </a:cubicBezTo>
                <a:cubicBezTo>
                  <a:pt x="55" y="35"/>
                  <a:pt x="54" y="39"/>
                  <a:pt x="52" y="42"/>
                </a:cubicBezTo>
                <a:close/>
                <a:moveTo>
                  <a:pt x="39" y="76"/>
                </a:moveTo>
                <a:cubicBezTo>
                  <a:pt x="39" y="76"/>
                  <a:pt x="39" y="76"/>
                  <a:pt x="39" y="76"/>
                </a:cubicBezTo>
                <a:cubicBezTo>
                  <a:pt x="22" y="76"/>
                  <a:pt x="22" y="76"/>
                  <a:pt x="22" y="76"/>
                </a:cubicBezTo>
                <a:cubicBezTo>
                  <a:pt x="21" y="76"/>
                  <a:pt x="20" y="77"/>
                  <a:pt x="20" y="78"/>
                </a:cubicBezTo>
                <a:cubicBezTo>
                  <a:pt x="20" y="79"/>
                  <a:pt x="21" y="79"/>
                  <a:pt x="22" y="79"/>
                </a:cubicBezTo>
                <a:cubicBezTo>
                  <a:pt x="39" y="79"/>
                  <a:pt x="39" y="79"/>
                  <a:pt x="39" y="79"/>
                </a:cubicBezTo>
                <a:cubicBezTo>
                  <a:pt x="40" y="79"/>
                  <a:pt x="41" y="79"/>
                  <a:pt x="41" y="78"/>
                </a:cubicBezTo>
                <a:cubicBezTo>
                  <a:pt x="41" y="77"/>
                  <a:pt x="40" y="76"/>
                  <a:pt x="39" y="76"/>
                </a:cubicBezTo>
                <a:close/>
              </a:path>
            </a:pathLst>
          </a:custGeom>
          <a:solidFill>
            <a:schemeClr val="accent1">
              <a:lumMod val="60000"/>
              <a:lumOff val="40000"/>
            </a:schemeClr>
          </a:solidFill>
          <a:ln w="9525">
            <a:noFill/>
            <a:round/>
          </a:ln>
          <a:extLst/>
        </p:spPr>
        <p:txBody>
          <a:bodyPr/>
          <a:lstStyle/>
          <a:p>
            <a:endParaRPr lang="zh-CN" altLang="en-US">
              <a:solidFill>
                <a:schemeClr val="tx1">
                  <a:lumMod val="50000"/>
                  <a:lumOff val="50000"/>
                </a:schemeClr>
              </a:solidFill>
            </a:endParaRPr>
          </a:p>
        </p:txBody>
      </p:sp>
      <p:sp>
        <p:nvSpPr>
          <p:cNvPr id="92" name="TextBox 36">
            <a:extLst>
              <a:ext uri="{FF2B5EF4-FFF2-40B4-BE49-F238E27FC236}">
                <a16:creationId xmlns="" xmlns:a16="http://schemas.microsoft.com/office/drawing/2014/main" id="{CC22ED3E-6F10-4C18-A55B-484328751A2F}"/>
              </a:ext>
            </a:extLst>
          </p:cNvPr>
          <p:cNvSpPr txBox="1"/>
          <p:nvPr/>
        </p:nvSpPr>
        <p:spPr>
          <a:xfrm>
            <a:off x="4482292" y="2263551"/>
            <a:ext cx="1380504" cy="369332"/>
          </a:xfrm>
          <a:prstGeom prst="rect">
            <a:avLst/>
          </a:prstGeom>
          <a:noFill/>
        </p:spPr>
        <p:txBody>
          <a:bodyPr wrap="square" lIns="0" rIns="0"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94" name="直接连接符 93">
            <a:extLst>
              <a:ext uri="{FF2B5EF4-FFF2-40B4-BE49-F238E27FC236}">
                <a16:creationId xmlns="" xmlns:a16="http://schemas.microsoft.com/office/drawing/2014/main" id="{F6D92FE1-4D7A-4B5E-9DAC-8E6A9ABC4CCD}"/>
              </a:ext>
            </a:extLst>
          </p:cNvPr>
          <p:cNvCxnSpPr/>
          <p:nvPr/>
        </p:nvCxnSpPr>
        <p:spPr>
          <a:xfrm>
            <a:off x="4482292" y="2683989"/>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5" name="TextBox 35">
            <a:extLst>
              <a:ext uri="{FF2B5EF4-FFF2-40B4-BE49-F238E27FC236}">
                <a16:creationId xmlns="" xmlns:a16="http://schemas.microsoft.com/office/drawing/2014/main" id="{19C0407B-516F-43C1-831A-735BB5A62DD8}"/>
              </a:ext>
            </a:extLst>
          </p:cNvPr>
          <p:cNvSpPr txBox="1"/>
          <p:nvPr/>
        </p:nvSpPr>
        <p:spPr>
          <a:xfrm>
            <a:off x="3636406" y="2877007"/>
            <a:ext cx="2492959" cy="692497"/>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cxnSp>
        <p:nvCxnSpPr>
          <p:cNvPr id="127" name="Shape 925">
            <a:extLst>
              <a:ext uri="{FF2B5EF4-FFF2-40B4-BE49-F238E27FC236}">
                <a16:creationId xmlns="" xmlns:a16="http://schemas.microsoft.com/office/drawing/2014/main" id="{834A8117-C7BB-407E-8D6B-35BBEBC8635B}"/>
              </a:ext>
            </a:extLst>
          </p:cNvPr>
          <p:cNvCxnSpPr>
            <a:cxnSpLocks/>
          </p:cNvCxnSpPr>
          <p:nvPr/>
        </p:nvCxnSpPr>
        <p:spPr>
          <a:xfrm>
            <a:off x="3739624" y="3852719"/>
            <a:ext cx="4939483" cy="0"/>
          </a:xfrm>
          <a:prstGeom prst="straightConnector1">
            <a:avLst/>
          </a:prstGeom>
          <a:noFill/>
          <a:ln w="9525" cap="flat" cmpd="sng">
            <a:solidFill>
              <a:schemeClr val="accent1">
                <a:lumMod val="20000"/>
                <a:lumOff val="80000"/>
              </a:schemeClr>
            </a:solidFill>
            <a:prstDash val="solid"/>
            <a:miter/>
            <a:headEnd type="none" w="med" len="med"/>
            <a:tailEnd type="none" w="med" len="med"/>
          </a:ln>
        </p:spPr>
      </p:cxnSp>
      <p:cxnSp>
        <p:nvCxnSpPr>
          <p:cNvPr id="128" name="Shape 923">
            <a:extLst>
              <a:ext uri="{FF2B5EF4-FFF2-40B4-BE49-F238E27FC236}">
                <a16:creationId xmlns="" xmlns:a16="http://schemas.microsoft.com/office/drawing/2014/main" id="{5D8BA088-43B5-4D62-AB50-175EA95DD2C5}"/>
              </a:ext>
            </a:extLst>
          </p:cNvPr>
          <p:cNvCxnSpPr>
            <a:cxnSpLocks/>
          </p:cNvCxnSpPr>
          <p:nvPr/>
        </p:nvCxnSpPr>
        <p:spPr>
          <a:xfrm>
            <a:off x="6142472" y="2176826"/>
            <a:ext cx="0" cy="3384259"/>
          </a:xfrm>
          <a:prstGeom prst="straightConnector1">
            <a:avLst/>
          </a:prstGeom>
          <a:noFill/>
          <a:ln w="9525" cap="flat" cmpd="sng">
            <a:solidFill>
              <a:schemeClr val="accent1">
                <a:lumMod val="20000"/>
                <a:lumOff val="80000"/>
              </a:schemeClr>
            </a:solidFill>
            <a:prstDash val="solid"/>
            <a:miter/>
            <a:headEnd type="none" w="med" len="med"/>
            <a:tailEnd type="none" w="med" len="med"/>
          </a:ln>
        </p:spPr>
      </p:cxnSp>
      <p:sp>
        <p:nvSpPr>
          <p:cNvPr id="70" name="Rectangle: Rounded Corners 18">
            <a:extLst>
              <a:ext uri="{FF2B5EF4-FFF2-40B4-BE49-F238E27FC236}">
                <a16:creationId xmlns="" xmlns:a16="http://schemas.microsoft.com/office/drawing/2014/main" id="{8C19871E-CE14-451C-AC5D-A35BBE8F8750}"/>
              </a:ext>
            </a:extLst>
          </p:cNvPr>
          <p:cNvSpPr/>
          <p:nvPr/>
        </p:nvSpPr>
        <p:spPr>
          <a:xfrm rot="2700000">
            <a:off x="6368477" y="2176061"/>
            <a:ext cx="599197" cy="599197"/>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54" name="TextBox 36">
            <a:extLst>
              <a:ext uri="{FF2B5EF4-FFF2-40B4-BE49-F238E27FC236}">
                <a16:creationId xmlns="" xmlns:a16="http://schemas.microsoft.com/office/drawing/2014/main" id="{0D735A19-0B2A-40A3-A562-C1F987369DF0}"/>
              </a:ext>
            </a:extLst>
          </p:cNvPr>
          <p:cNvSpPr txBox="1"/>
          <p:nvPr/>
        </p:nvSpPr>
        <p:spPr>
          <a:xfrm>
            <a:off x="7119093" y="2263551"/>
            <a:ext cx="1380504" cy="369332"/>
          </a:xfrm>
          <a:prstGeom prst="rect">
            <a:avLst/>
          </a:prstGeom>
          <a:noFill/>
        </p:spPr>
        <p:txBody>
          <a:bodyPr wrap="square" lIns="0" rIns="0"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55" name="直接连接符 54">
            <a:extLst>
              <a:ext uri="{FF2B5EF4-FFF2-40B4-BE49-F238E27FC236}">
                <a16:creationId xmlns="" xmlns:a16="http://schemas.microsoft.com/office/drawing/2014/main" id="{5AA39F40-B1BC-4630-8D67-F85AEE0E2307}"/>
              </a:ext>
            </a:extLst>
          </p:cNvPr>
          <p:cNvCxnSpPr/>
          <p:nvPr/>
        </p:nvCxnSpPr>
        <p:spPr>
          <a:xfrm>
            <a:off x="7119093" y="2683989"/>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9" name="TextBox 35">
            <a:extLst>
              <a:ext uri="{FF2B5EF4-FFF2-40B4-BE49-F238E27FC236}">
                <a16:creationId xmlns="" xmlns:a16="http://schemas.microsoft.com/office/drawing/2014/main" id="{CD9D854F-EA6A-4C1A-98C3-7825958DA837}"/>
              </a:ext>
            </a:extLst>
          </p:cNvPr>
          <p:cNvSpPr txBox="1"/>
          <p:nvPr/>
        </p:nvSpPr>
        <p:spPr>
          <a:xfrm>
            <a:off x="6273207" y="2877007"/>
            <a:ext cx="2492959" cy="692497"/>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77" name="Rectangle: Rounded Corners 18">
            <a:extLst>
              <a:ext uri="{FF2B5EF4-FFF2-40B4-BE49-F238E27FC236}">
                <a16:creationId xmlns="" xmlns:a16="http://schemas.microsoft.com/office/drawing/2014/main" id="{A80E2B95-E3FE-468E-8385-30564684726B}"/>
              </a:ext>
            </a:extLst>
          </p:cNvPr>
          <p:cNvSpPr/>
          <p:nvPr/>
        </p:nvSpPr>
        <p:spPr>
          <a:xfrm rot="2700000">
            <a:off x="6368477" y="4167642"/>
            <a:ext cx="599197" cy="599197"/>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74" name="TextBox 36">
            <a:extLst>
              <a:ext uri="{FF2B5EF4-FFF2-40B4-BE49-F238E27FC236}">
                <a16:creationId xmlns="" xmlns:a16="http://schemas.microsoft.com/office/drawing/2014/main" id="{68F98752-BC77-423C-AE05-0155E79919FD}"/>
              </a:ext>
            </a:extLst>
          </p:cNvPr>
          <p:cNvSpPr txBox="1"/>
          <p:nvPr/>
        </p:nvSpPr>
        <p:spPr>
          <a:xfrm>
            <a:off x="7119093" y="4255132"/>
            <a:ext cx="1380504" cy="369332"/>
          </a:xfrm>
          <a:prstGeom prst="rect">
            <a:avLst/>
          </a:prstGeom>
          <a:noFill/>
        </p:spPr>
        <p:txBody>
          <a:bodyPr wrap="square" lIns="0" rIns="0"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75" name="直接连接符 74">
            <a:extLst>
              <a:ext uri="{FF2B5EF4-FFF2-40B4-BE49-F238E27FC236}">
                <a16:creationId xmlns="" xmlns:a16="http://schemas.microsoft.com/office/drawing/2014/main" id="{693AB2A7-9914-4ABB-9B65-FC8376EA4903}"/>
              </a:ext>
            </a:extLst>
          </p:cNvPr>
          <p:cNvCxnSpPr/>
          <p:nvPr/>
        </p:nvCxnSpPr>
        <p:spPr>
          <a:xfrm>
            <a:off x="7119093" y="4675570"/>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6" name="TextBox 35">
            <a:extLst>
              <a:ext uri="{FF2B5EF4-FFF2-40B4-BE49-F238E27FC236}">
                <a16:creationId xmlns="" xmlns:a16="http://schemas.microsoft.com/office/drawing/2014/main" id="{8CD9BAA5-A355-497D-890F-1CF7CCE0380F}"/>
              </a:ext>
            </a:extLst>
          </p:cNvPr>
          <p:cNvSpPr txBox="1"/>
          <p:nvPr/>
        </p:nvSpPr>
        <p:spPr>
          <a:xfrm>
            <a:off x="6273207" y="4868588"/>
            <a:ext cx="2492959" cy="692497"/>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sp>
        <p:nvSpPr>
          <p:cNvPr id="88" name="Rectangle: Rounded Corners 18">
            <a:extLst>
              <a:ext uri="{FF2B5EF4-FFF2-40B4-BE49-F238E27FC236}">
                <a16:creationId xmlns="" xmlns:a16="http://schemas.microsoft.com/office/drawing/2014/main" id="{02434111-24C7-4B11-91C8-D5FCE674D82A}"/>
              </a:ext>
            </a:extLst>
          </p:cNvPr>
          <p:cNvSpPr/>
          <p:nvPr/>
        </p:nvSpPr>
        <p:spPr>
          <a:xfrm rot="2700000">
            <a:off x="3731675" y="4167642"/>
            <a:ext cx="599197" cy="599197"/>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85" name="TextBox 36">
            <a:extLst>
              <a:ext uri="{FF2B5EF4-FFF2-40B4-BE49-F238E27FC236}">
                <a16:creationId xmlns="" xmlns:a16="http://schemas.microsoft.com/office/drawing/2014/main" id="{CCE2C94B-EE76-4228-9985-91187F98F322}"/>
              </a:ext>
            </a:extLst>
          </p:cNvPr>
          <p:cNvSpPr txBox="1"/>
          <p:nvPr/>
        </p:nvSpPr>
        <p:spPr>
          <a:xfrm>
            <a:off x="4482291" y="4255132"/>
            <a:ext cx="1380504" cy="369332"/>
          </a:xfrm>
          <a:prstGeom prst="rect">
            <a:avLst/>
          </a:prstGeom>
          <a:noFill/>
        </p:spPr>
        <p:txBody>
          <a:bodyPr wrap="square" lIns="0" rIns="0" rtlCol="0">
            <a:spAutoFit/>
          </a:bodyPr>
          <a:lstStyle>
            <a:defPPr>
              <a:defRPr lang="zh-CN"/>
            </a:defPPr>
            <a:lvl1pPr>
              <a:defRPr>
                <a:solidFill>
                  <a:schemeClr val="tx1">
                    <a:lumMod val="85000"/>
                    <a:lumOff val="15000"/>
                  </a:schemeClr>
                </a:solidFill>
                <a:latin typeface="微软雅黑" panose="020B0503020204020204" pitchFamily="34" charset="-122"/>
                <a:ea typeface="微软雅黑" panose="020B0503020204020204" pitchFamily="34" charset="-122"/>
              </a:defRPr>
            </a:lvl1pPr>
          </a:lstStyle>
          <a:p>
            <a:pPr>
              <a:defRPr/>
            </a:pPr>
            <a:r>
              <a:rPr lang="zh-CN" altLang="en-US" b="1" dirty="0">
                <a:solidFill>
                  <a:prstClr val="black">
                    <a:lumMod val="85000"/>
                    <a:lumOff val="15000"/>
                  </a:prstClr>
                </a:solidFill>
                <a:latin typeface="+mj-ea"/>
                <a:ea typeface="+mj-ea"/>
                <a:sym typeface="+mn-lt"/>
              </a:rPr>
              <a:t>请输入标题</a:t>
            </a:r>
            <a:endParaRPr lang="en-US" b="1" dirty="0">
              <a:solidFill>
                <a:prstClr val="black">
                  <a:lumMod val="85000"/>
                  <a:lumOff val="15000"/>
                </a:prstClr>
              </a:solidFill>
              <a:latin typeface="+mj-ea"/>
              <a:ea typeface="+mj-ea"/>
              <a:sym typeface="+mn-lt"/>
            </a:endParaRPr>
          </a:p>
        </p:txBody>
      </p:sp>
      <p:cxnSp>
        <p:nvCxnSpPr>
          <p:cNvPr id="86" name="直接连接符 85">
            <a:extLst>
              <a:ext uri="{FF2B5EF4-FFF2-40B4-BE49-F238E27FC236}">
                <a16:creationId xmlns="" xmlns:a16="http://schemas.microsoft.com/office/drawing/2014/main" id="{7760DDF4-0D0A-4F1C-A173-D72F382ED4F0}"/>
              </a:ext>
            </a:extLst>
          </p:cNvPr>
          <p:cNvCxnSpPr/>
          <p:nvPr/>
        </p:nvCxnSpPr>
        <p:spPr>
          <a:xfrm>
            <a:off x="4482291" y="4675570"/>
            <a:ext cx="640257"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7" name="TextBox 35">
            <a:extLst>
              <a:ext uri="{FF2B5EF4-FFF2-40B4-BE49-F238E27FC236}">
                <a16:creationId xmlns="" xmlns:a16="http://schemas.microsoft.com/office/drawing/2014/main" id="{010AFB67-7758-490E-9161-0C20B941382D}"/>
              </a:ext>
            </a:extLst>
          </p:cNvPr>
          <p:cNvSpPr txBox="1"/>
          <p:nvPr/>
        </p:nvSpPr>
        <p:spPr>
          <a:xfrm>
            <a:off x="3636405" y="4868588"/>
            <a:ext cx="2492959" cy="692497"/>
          </a:xfrm>
          <a:prstGeom prst="rect">
            <a:avLst/>
          </a:prstGeom>
        </p:spPr>
        <p:txBody>
          <a:bodyPr wrap="square">
            <a:spAutoFit/>
          </a:bodyPr>
          <a:lstStyle>
            <a:defPPr>
              <a:defRPr lang="zh-CN"/>
            </a:defPPr>
            <a:lvl1pPr algn="ctr">
              <a:lnSpc>
                <a:spcPct val="125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algn="l"/>
            <a:r>
              <a:rPr lang="zh-CN" altLang="en-US" dirty="0">
                <a:solidFill>
                  <a:schemeClr val="tx1">
                    <a:lumMod val="75000"/>
                    <a:lumOff val="25000"/>
                  </a:schemeClr>
                </a:solidFill>
                <a:latin typeface="+mn-ea"/>
                <a:ea typeface="+mn-ea"/>
                <a:sym typeface="+mn-lt"/>
              </a:rPr>
              <a:t>请输入文本请输入文本请输入文本请输入文本</a:t>
            </a:r>
            <a:endParaRPr lang="id-ID" altLang="zh-CN" dirty="0">
              <a:solidFill>
                <a:schemeClr val="tx1">
                  <a:lumMod val="75000"/>
                  <a:lumOff val="25000"/>
                </a:schemeClr>
              </a:solidFill>
              <a:latin typeface="+mn-ea"/>
              <a:ea typeface="+mn-ea"/>
              <a:sym typeface="+mn-lt"/>
            </a:endParaRPr>
          </a:p>
        </p:txBody>
      </p:sp>
      <p:grpSp>
        <p:nvGrpSpPr>
          <p:cNvPr id="103" name="Group 34">
            <a:extLst>
              <a:ext uri="{FF2B5EF4-FFF2-40B4-BE49-F238E27FC236}">
                <a16:creationId xmlns="" xmlns:a16="http://schemas.microsoft.com/office/drawing/2014/main" id="{25094541-17DA-49C0-821A-954F30901B83}"/>
              </a:ext>
            </a:extLst>
          </p:cNvPr>
          <p:cNvGrpSpPr/>
          <p:nvPr/>
        </p:nvGrpSpPr>
        <p:grpSpPr>
          <a:xfrm>
            <a:off x="6559177" y="2372523"/>
            <a:ext cx="206062" cy="204144"/>
            <a:chOff x="-736600" y="5256213"/>
            <a:chExt cx="341313" cy="338137"/>
          </a:xfrm>
          <a:solidFill>
            <a:schemeClr val="accent1">
              <a:lumMod val="60000"/>
              <a:lumOff val="40000"/>
            </a:schemeClr>
          </a:solidFill>
        </p:grpSpPr>
        <p:sp>
          <p:nvSpPr>
            <p:cNvPr id="107" name="Freeform 10">
              <a:extLst>
                <a:ext uri="{FF2B5EF4-FFF2-40B4-BE49-F238E27FC236}">
                  <a16:creationId xmlns="" xmlns:a16="http://schemas.microsoft.com/office/drawing/2014/main" id="{8B8FF605-A4BA-4582-A6D7-E6081C76F3C4}"/>
                </a:ext>
              </a:extLst>
            </p:cNvPr>
            <p:cNvSpPr>
              <a:spLocks/>
            </p:cNvSpPr>
            <p:nvPr/>
          </p:nvSpPr>
          <p:spPr bwMode="auto">
            <a:xfrm>
              <a:off x="-638175" y="5473700"/>
              <a:ext cx="28575" cy="25400"/>
            </a:xfrm>
            <a:custGeom>
              <a:avLst/>
              <a:gdLst>
                <a:gd name="T0" fmla="*/ 0 w 18"/>
                <a:gd name="T1" fmla="*/ 16 h 16"/>
                <a:gd name="T2" fmla="*/ 18 w 18"/>
                <a:gd name="T3" fmla="*/ 11 h 16"/>
                <a:gd name="T4" fmla="*/ 4 w 18"/>
                <a:gd name="T5" fmla="*/ 0 h 16"/>
                <a:gd name="T6" fmla="*/ 0 w 18"/>
                <a:gd name="T7" fmla="*/ 16 h 16"/>
              </a:gdLst>
              <a:ahLst/>
              <a:cxnLst>
                <a:cxn ang="0">
                  <a:pos x="T0" y="T1"/>
                </a:cxn>
                <a:cxn ang="0">
                  <a:pos x="T2" y="T3"/>
                </a:cxn>
                <a:cxn ang="0">
                  <a:pos x="T4" y="T5"/>
                </a:cxn>
                <a:cxn ang="0">
                  <a:pos x="T6" y="T7"/>
                </a:cxn>
              </a:cxnLst>
              <a:rect l="0" t="0" r="r" b="b"/>
              <a:pathLst>
                <a:path w="18" h="16">
                  <a:moveTo>
                    <a:pt x="0" y="16"/>
                  </a:moveTo>
                  <a:lnTo>
                    <a:pt x="18" y="11"/>
                  </a:lnTo>
                  <a:lnTo>
                    <a:pt x="4" y="0"/>
                  </a:lnTo>
                  <a:lnTo>
                    <a:pt x="0" y="16"/>
                  </a:ln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pPr defTabSz="685800">
                <a:defRPr/>
              </a:pPr>
              <a:endParaRPr lang="en-US" sz="1350" dirty="0">
                <a:solidFill>
                  <a:srgbClr val="3F3F3F"/>
                </a:solidFill>
                <a:latin typeface="微软雅黑" panose="020B0503020204020204" pitchFamily="34" charset="-122"/>
                <a:sym typeface="+mn-lt"/>
              </a:endParaRPr>
            </a:p>
          </p:txBody>
        </p:sp>
        <p:sp>
          <p:nvSpPr>
            <p:cNvPr id="108" name="Freeform 11">
              <a:extLst>
                <a:ext uri="{FF2B5EF4-FFF2-40B4-BE49-F238E27FC236}">
                  <a16:creationId xmlns="" xmlns:a16="http://schemas.microsoft.com/office/drawing/2014/main" id="{F96080D8-7978-4EEA-AB80-106AAF153C11}"/>
                </a:ext>
              </a:extLst>
            </p:cNvPr>
            <p:cNvSpPr>
              <a:spLocks noEditPoints="1"/>
            </p:cNvSpPr>
            <p:nvPr/>
          </p:nvSpPr>
          <p:spPr bwMode="auto">
            <a:xfrm>
              <a:off x="-736600" y="5273675"/>
              <a:ext cx="319088" cy="320675"/>
            </a:xfrm>
            <a:custGeom>
              <a:avLst/>
              <a:gdLst>
                <a:gd name="T0" fmla="*/ 176 w 201"/>
                <a:gd name="T1" fmla="*/ 0 h 202"/>
                <a:gd name="T2" fmla="*/ 160 w 201"/>
                <a:gd name="T3" fmla="*/ 17 h 202"/>
                <a:gd name="T4" fmla="*/ 0 w 201"/>
                <a:gd name="T5" fmla="*/ 17 h 202"/>
                <a:gd name="T6" fmla="*/ 0 w 201"/>
                <a:gd name="T7" fmla="*/ 202 h 202"/>
                <a:gd name="T8" fmla="*/ 183 w 201"/>
                <a:gd name="T9" fmla="*/ 202 h 202"/>
                <a:gd name="T10" fmla="*/ 183 w 201"/>
                <a:gd name="T11" fmla="*/ 47 h 202"/>
                <a:gd name="T12" fmla="*/ 201 w 201"/>
                <a:gd name="T13" fmla="*/ 26 h 202"/>
                <a:gd name="T14" fmla="*/ 176 w 201"/>
                <a:gd name="T15" fmla="*/ 0 h 202"/>
                <a:gd name="T16" fmla="*/ 158 w 201"/>
                <a:gd name="T17" fmla="*/ 177 h 202"/>
                <a:gd name="T18" fmla="*/ 25 w 201"/>
                <a:gd name="T19" fmla="*/ 177 h 202"/>
                <a:gd name="T20" fmla="*/ 25 w 201"/>
                <a:gd name="T21" fmla="*/ 42 h 202"/>
                <a:gd name="T22" fmla="*/ 135 w 201"/>
                <a:gd name="T23" fmla="*/ 42 h 202"/>
                <a:gd name="T24" fmla="*/ 73 w 201"/>
                <a:gd name="T25" fmla="*/ 107 h 202"/>
                <a:gd name="T26" fmla="*/ 98 w 201"/>
                <a:gd name="T27" fmla="*/ 132 h 202"/>
                <a:gd name="T28" fmla="*/ 158 w 201"/>
                <a:gd name="T29" fmla="*/ 72 h 202"/>
                <a:gd name="T30" fmla="*/ 158 w 201"/>
                <a:gd name="T31" fmla="*/ 17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02">
                  <a:moveTo>
                    <a:pt x="176" y="0"/>
                  </a:moveTo>
                  <a:lnTo>
                    <a:pt x="160" y="17"/>
                  </a:lnTo>
                  <a:lnTo>
                    <a:pt x="0" y="17"/>
                  </a:lnTo>
                  <a:lnTo>
                    <a:pt x="0" y="202"/>
                  </a:lnTo>
                  <a:lnTo>
                    <a:pt x="183" y="202"/>
                  </a:lnTo>
                  <a:lnTo>
                    <a:pt x="183" y="47"/>
                  </a:lnTo>
                  <a:lnTo>
                    <a:pt x="201" y="26"/>
                  </a:lnTo>
                  <a:lnTo>
                    <a:pt x="176" y="0"/>
                  </a:lnTo>
                  <a:close/>
                  <a:moveTo>
                    <a:pt x="158" y="177"/>
                  </a:moveTo>
                  <a:lnTo>
                    <a:pt x="25" y="177"/>
                  </a:lnTo>
                  <a:lnTo>
                    <a:pt x="25" y="42"/>
                  </a:lnTo>
                  <a:lnTo>
                    <a:pt x="135" y="42"/>
                  </a:lnTo>
                  <a:lnTo>
                    <a:pt x="73" y="107"/>
                  </a:lnTo>
                  <a:lnTo>
                    <a:pt x="98" y="132"/>
                  </a:lnTo>
                  <a:lnTo>
                    <a:pt x="158" y="72"/>
                  </a:lnTo>
                  <a:lnTo>
                    <a:pt x="158" y="177"/>
                  </a:ln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pPr defTabSz="685800">
                <a:defRPr/>
              </a:pPr>
              <a:endParaRPr lang="en-US" sz="1350" dirty="0">
                <a:solidFill>
                  <a:srgbClr val="3F3F3F"/>
                </a:solidFill>
                <a:latin typeface="微软雅黑" panose="020B0503020204020204" pitchFamily="34" charset="-122"/>
                <a:sym typeface="+mn-lt"/>
              </a:endParaRPr>
            </a:p>
          </p:txBody>
        </p:sp>
        <p:sp>
          <p:nvSpPr>
            <p:cNvPr id="109" name="Freeform 12">
              <a:extLst>
                <a:ext uri="{FF2B5EF4-FFF2-40B4-BE49-F238E27FC236}">
                  <a16:creationId xmlns="" xmlns:a16="http://schemas.microsoft.com/office/drawing/2014/main" id="{6434FEBC-24E8-4622-9E9E-C285A0AF859A}"/>
                </a:ext>
              </a:extLst>
            </p:cNvPr>
            <p:cNvSpPr>
              <a:spLocks/>
            </p:cNvSpPr>
            <p:nvPr/>
          </p:nvSpPr>
          <p:spPr bwMode="auto">
            <a:xfrm>
              <a:off x="-446087" y="5256213"/>
              <a:ext cx="50800" cy="50800"/>
            </a:xfrm>
            <a:custGeom>
              <a:avLst/>
              <a:gdLst>
                <a:gd name="T0" fmla="*/ 11 w 14"/>
                <a:gd name="T1" fmla="*/ 3 h 14"/>
                <a:gd name="T2" fmla="*/ 0 w 14"/>
                <a:gd name="T3" fmla="*/ 3 h 14"/>
                <a:gd name="T4" fmla="*/ 10 w 14"/>
                <a:gd name="T5" fmla="*/ 14 h 14"/>
                <a:gd name="T6" fmla="*/ 11 w 14"/>
                <a:gd name="T7" fmla="*/ 3 h 14"/>
              </a:gdLst>
              <a:ahLst/>
              <a:cxnLst>
                <a:cxn ang="0">
                  <a:pos x="T0" y="T1"/>
                </a:cxn>
                <a:cxn ang="0">
                  <a:pos x="T2" y="T3"/>
                </a:cxn>
                <a:cxn ang="0">
                  <a:pos x="T4" y="T5"/>
                </a:cxn>
                <a:cxn ang="0">
                  <a:pos x="T6" y="T7"/>
                </a:cxn>
              </a:cxnLst>
              <a:rect l="0" t="0" r="r" b="b"/>
              <a:pathLst>
                <a:path w="14" h="14">
                  <a:moveTo>
                    <a:pt x="11" y="3"/>
                  </a:moveTo>
                  <a:cubicBezTo>
                    <a:pt x="8" y="0"/>
                    <a:pt x="4" y="0"/>
                    <a:pt x="0" y="3"/>
                  </a:cubicBezTo>
                  <a:cubicBezTo>
                    <a:pt x="10" y="14"/>
                    <a:pt x="10" y="14"/>
                    <a:pt x="10" y="14"/>
                  </a:cubicBezTo>
                  <a:cubicBezTo>
                    <a:pt x="13" y="10"/>
                    <a:pt x="14" y="5"/>
                    <a:pt x="11" y="3"/>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pPr defTabSz="685800">
                <a:defRPr/>
              </a:pPr>
              <a:endParaRPr lang="en-US" sz="1350" dirty="0">
                <a:solidFill>
                  <a:srgbClr val="3F3F3F"/>
                </a:solidFill>
                <a:latin typeface="微软雅黑" panose="020B0503020204020204" pitchFamily="34" charset="-122"/>
                <a:sym typeface="+mn-lt"/>
              </a:endParaRPr>
            </a:p>
          </p:txBody>
        </p:sp>
      </p:grpSp>
      <p:sp>
        <p:nvSpPr>
          <p:cNvPr id="104" name="Freeform 50">
            <a:extLst>
              <a:ext uri="{FF2B5EF4-FFF2-40B4-BE49-F238E27FC236}">
                <a16:creationId xmlns="" xmlns:a16="http://schemas.microsoft.com/office/drawing/2014/main" id="{0B4780CE-045A-4446-9012-BAACF69B14EB}"/>
              </a:ext>
            </a:extLst>
          </p:cNvPr>
          <p:cNvSpPr>
            <a:spLocks noEditPoints="1"/>
          </p:cNvSpPr>
          <p:nvPr/>
        </p:nvSpPr>
        <p:spPr bwMode="auto">
          <a:xfrm>
            <a:off x="6534134" y="4338016"/>
            <a:ext cx="242730" cy="203563"/>
          </a:xfrm>
          <a:custGeom>
            <a:avLst/>
            <a:gdLst>
              <a:gd name="T0" fmla="*/ 0 w 471"/>
              <a:gd name="T1" fmla="*/ 395 h 395"/>
              <a:gd name="T2" fmla="*/ 90 w 471"/>
              <a:gd name="T3" fmla="*/ 395 h 395"/>
              <a:gd name="T4" fmla="*/ 90 w 471"/>
              <a:gd name="T5" fmla="*/ 234 h 395"/>
              <a:gd name="T6" fmla="*/ 0 w 471"/>
              <a:gd name="T7" fmla="*/ 234 h 395"/>
              <a:gd name="T8" fmla="*/ 0 w 471"/>
              <a:gd name="T9" fmla="*/ 395 h 395"/>
              <a:gd name="T10" fmla="*/ 19 w 471"/>
              <a:gd name="T11" fmla="*/ 253 h 395"/>
              <a:gd name="T12" fmla="*/ 71 w 471"/>
              <a:gd name="T13" fmla="*/ 253 h 395"/>
              <a:gd name="T14" fmla="*/ 71 w 471"/>
              <a:gd name="T15" fmla="*/ 376 h 395"/>
              <a:gd name="T16" fmla="*/ 19 w 471"/>
              <a:gd name="T17" fmla="*/ 376 h 395"/>
              <a:gd name="T18" fmla="*/ 19 w 471"/>
              <a:gd name="T19" fmla="*/ 253 h 395"/>
              <a:gd name="T20" fmla="*/ 128 w 471"/>
              <a:gd name="T21" fmla="*/ 395 h 395"/>
              <a:gd name="T22" fmla="*/ 218 w 471"/>
              <a:gd name="T23" fmla="*/ 395 h 395"/>
              <a:gd name="T24" fmla="*/ 218 w 471"/>
              <a:gd name="T25" fmla="*/ 87 h 395"/>
              <a:gd name="T26" fmla="*/ 128 w 471"/>
              <a:gd name="T27" fmla="*/ 87 h 395"/>
              <a:gd name="T28" fmla="*/ 128 w 471"/>
              <a:gd name="T29" fmla="*/ 395 h 395"/>
              <a:gd name="T30" fmla="*/ 147 w 471"/>
              <a:gd name="T31" fmla="*/ 106 h 395"/>
              <a:gd name="T32" fmla="*/ 199 w 471"/>
              <a:gd name="T33" fmla="*/ 106 h 395"/>
              <a:gd name="T34" fmla="*/ 199 w 471"/>
              <a:gd name="T35" fmla="*/ 376 h 395"/>
              <a:gd name="T36" fmla="*/ 147 w 471"/>
              <a:gd name="T37" fmla="*/ 376 h 395"/>
              <a:gd name="T38" fmla="*/ 147 w 471"/>
              <a:gd name="T39" fmla="*/ 106 h 395"/>
              <a:gd name="T40" fmla="*/ 383 w 471"/>
              <a:gd name="T41" fmla="*/ 156 h 395"/>
              <a:gd name="T42" fmla="*/ 383 w 471"/>
              <a:gd name="T43" fmla="*/ 395 h 395"/>
              <a:gd name="T44" fmla="*/ 471 w 471"/>
              <a:gd name="T45" fmla="*/ 395 h 395"/>
              <a:gd name="T46" fmla="*/ 471 w 471"/>
              <a:gd name="T47" fmla="*/ 156 h 395"/>
              <a:gd name="T48" fmla="*/ 383 w 471"/>
              <a:gd name="T49" fmla="*/ 156 h 395"/>
              <a:gd name="T50" fmla="*/ 452 w 471"/>
              <a:gd name="T51" fmla="*/ 376 h 395"/>
              <a:gd name="T52" fmla="*/ 402 w 471"/>
              <a:gd name="T53" fmla="*/ 376 h 395"/>
              <a:gd name="T54" fmla="*/ 402 w 471"/>
              <a:gd name="T55" fmla="*/ 175 h 395"/>
              <a:gd name="T56" fmla="*/ 452 w 471"/>
              <a:gd name="T57" fmla="*/ 175 h 395"/>
              <a:gd name="T58" fmla="*/ 452 w 471"/>
              <a:gd name="T59" fmla="*/ 376 h 395"/>
              <a:gd name="T60" fmla="*/ 256 w 471"/>
              <a:gd name="T61" fmla="*/ 395 h 395"/>
              <a:gd name="T62" fmla="*/ 346 w 471"/>
              <a:gd name="T63" fmla="*/ 395 h 395"/>
              <a:gd name="T64" fmla="*/ 346 w 471"/>
              <a:gd name="T65" fmla="*/ 0 h 395"/>
              <a:gd name="T66" fmla="*/ 256 w 471"/>
              <a:gd name="T67" fmla="*/ 0 h 395"/>
              <a:gd name="T68" fmla="*/ 256 w 471"/>
              <a:gd name="T69" fmla="*/ 395 h 395"/>
              <a:gd name="T70" fmla="*/ 275 w 471"/>
              <a:gd name="T71" fmla="*/ 19 h 395"/>
              <a:gd name="T72" fmla="*/ 327 w 471"/>
              <a:gd name="T73" fmla="*/ 19 h 395"/>
              <a:gd name="T74" fmla="*/ 327 w 471"/>
              <a:gd name="T75" fmla="*/ 376 h 395"/>
              <a:gd name="T76" fmla="*/ 275 w 471"/>
              <a:gd name="T77" fmla="*/ 376 h 395"/>
              <a:gd name="T78" fmla="*/ 275 w 471"/>
              <a:gd name="T79" fmla="*/ 1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71" h="395">
                <a:moveTo>
                  <a:pt x="0" y="395"/>
                </a:moveTo>
                <a:lnTo>
                  <a:pt x="90" y="395"/>
                </a:lnTo>
                <a:lnTo>
                  <a:pt x="90" y="234"/>
                </a:lnTo>
                <a:lnTo>
                  <a:pt x="0" y="234"/>
                </a:lnTo>
                <a:lnTo>
                  <a:pt x="0" y="395"/>
                </a:lnTo>
                <a:close/>
                <a:moveTo>
                  <a:pt x="19" y="253"/>
                </a:moveTo>
                <a:lnTo>
                  <a:pt x="71" y="253"/>
                </a:lnTo>
                <a:lnTo>
                  <a:pt x="71" y="376"/>
                </a:lnTo>
                <a:lnTo>
                  <a:pt x="19" y="376"/>
                </a:lnTo>
                <a:lnTo>
                  <a:pt x="19" y="253"/>
                </a:lnTo>
                <a:close/>
                <a:moveTo>
                  <a:pt x="128" y="395"/>
                </a:moveTo>
                <a:lnTo>
                  <a:pt x="218" y="395"/>
                </a:lnTo>
                <a:lnTo>
                  <a:pt x="218" y="87"/>
                </a:lnTo>
                <a:lnTo>
                  <a:pt x="128" y="87"/>
                </a:lnTo>
                <a:lnTo>
                  <a:pt x="128" y="395"/>
                </a:lnTo>
                <a:close/>
                <a:moveTo>
                  <a:pt x="147" y="106"/>
                </a:moveTo>
                <a:lnTo>
                  <a:pt x="199" y="106"/>
                </a:lnTo>
                <a:lnTo>
                  <a:pt x="199" y="376"/>
                </a:lnTo>
                <a:lnTo>
                  <a:pt x="147" y="376"/>
                </a:lnTo>
                <a:lnTo>
                  <a:pt x="147" y="106"/>
                </a:lnTo>
                <a:close/>
                <a:moveTo>
                  <a:pt x="383" y="156"/>
                </a:moveTo>
                <a:lnTo>
                  <a:pt x="383" y="395"/>
                </a:lnTo>
                <a:lnTo>
                  <a:pt x="471" y="395"/>
                </a:lnTo>
                <a:lnTo>
                  <a:pt x="471" y="156"/>
                </a:lnTo>
                <a:lnTo>
                  <a:pt x="383" y="156"/>
                </a:lnTo>
                <a:close/>
                <a:moveTo>
                  <a:pt x="452" y="376"/>
                </a:moveTo>
                <a:lnTo>
                  <a:pt x="402" y="376"/>
                </a:lnTo>
                <a:lnTo>
                  <a:pt x="402" y="175"/>
                </a:lnTo>
                <a:lnTo>
                  <a:pt x="452" y="175"/>
                </a:lnTo>
                <a:lnTo>
                  <a:pt x="452" y="376"/>
                </a:lnTo>
                <a:close/>
                <a:moveTo>
                  <a:pt x="256" y="395"/>
                </a:moveTo>
                <a:lnTo>
                  <a:pt x="346" y="395"/>
                </a:lnTo>
                <a:lnTo>
                  <a:pt x="346" y="0"/>
                </a:lnTo>
                <a:lnTo>
                  <a:pt x="256" y="0"/>
                </a:lnTo>
                <a:lnTo>
                  <a:pt x="256" y="395"/>
                </a:lnTo>
                <a:close/>
                <a:moveTo>
                  <a:pt x="275" y="19"/>
                </a:moveTo>
                <a:lnTo>
                  <a:pt x="327" y="19"/>
                </a:lnTo>
                <a:lnTo>
                  <a:pt x="327" y="376"/>
                </a:lnTo>
                <a:lnTo>
                  <a:pt x="275" y="376"/>
                </a:lnTo>
                <a:lnTo>
                  <a:pt x="275" y="19"/>
                </a:lnTo>
                <a:close/>
              </a:path>
            </a:pathLst>
          </a:custGeom>
          <a:solidFill>
            <a:schemeClr val="accent1">
              <a:lumMod val="60000"/>
              <a:lumOff val="40000"/>
            </a:schemeClr>
          </a:solidFill>
          <a:ln>
            <a:noFill/>
          </a:ln>
        </p:spPr>
        <p:txBody>
          <a:bodyPr vert="horz" wrap="square" lIns="51435" tIns="25718" rIns="51435" bIns="25718" numCol="1" anchor="t" anchorCtr="0" compatLnSpc="1">
            <a:prstTxWarp prst="textNoShape">
              <a:avLst/>
            </a:prstTxWarp>
          </a:bodyPr>
          <a:lstStyle/>
          <a:p>
            <a:endParaRPr lang="zh-CN" altLang="en-US" sz="1013" dirty="0"/>
          </a:p>
        </p:txBody>
      </p:sp>
      <p:sp>
        <p:nvSpPr>
          <p:cNvPr id="119" name="Freeform 5">
            <a:extLst>
              <a:ext uri="{FF2B5EF4-FFF2-40B4-BE49-F238E27FC236}">
                <a16:creationId xmlns="" xmlns:a16="http://schemas.microsoft.com/office/drawing/2014/main" id="{1B92317C-B422-4681-BDFD-23DDB03AFF12}"/>
              </a:ext>
            </a:extLst>
          </p:cNvPr>
          <p:cNvSpPr>
            <a:spLocks noEditPoints="1"/>
          </p:cNvSpPr>
          <p:nvPr/>
        </p:nvSpPr>
        <p:spPr bwMode="auto">
          <a:xfrm>
            <a:off x="3928809" y="4351954"/>
            <a:ext cx="223295" cy="223295"/>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accent1">
              <a:lumMod val="60000"/>
              <a:lumOff val="40000"/>
            </a:schemeClr>
          </a:solidFill>
          <a:ln>
            <a:noFill/>
          </a:ln>
        </p:spPr>
        <p:txBody>
          <a:bodyPr vert="horz" wrap="square" lIns="68580" tIns="34290" rIns="68580" bIns="34290" numCol="1" anchor="t" anchorCtr="0" compatLnSpc="1">
            <a:prstTxWarp prst="textNoShape">
              <a:avLst/>
            </a:prstTxWarp>
          </a:bodyPr>
          <a:lstStyle/>
          <a:p>
            <a:pPr defTabSz="685800">
              <a:defRPr/>
            </a:pPr>
            <a:endParaRPr lang="en-US" sz="1350" dirty="0">
              <a:solidFill>
                <a:prstClr val="black"/>
              </a:solidFill>
              <a:latin typeface="微软雅黑" panose="020B0503020204020204" pitchFamily="34" charset="-122"/>
              <a:sym typeface="+mn-lt"/>
            </a:endParaRPr>
          </a:p>
        </p:txBody>
      </p:sp>
    </p:spTree>
    <p:extLst>
      <p:ext uri="{BB962C8B-B14F-4D97-AF65-F5344CB8AC3E}">
        <p14:creationId xmlns="" xmlns:p14="http://schemas.microsoft.com/office/powerpoint/2010/main" val="6968461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图片 65">
            <a:extLst>
              <a:ext uri="{FF2B5EF4-FFF2-40B4-BE49-F238E27FC236}">
                <a16:creationId xmlns="" xmlns:a16="http://schemas.microsoft.com/office/drawing/2014/main" id="{207EE705-AD86-42B6-ACC5-E1CCEBCE27B5}"/>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532812" y="3141859"/>
            <a:ext cx="3857559" cy="2264930"/>
          </a:xfrm>
          <a:prstGeom prst="rect">
            <a:avLst/>
          </a:prstGeom>
        </p:spPr>
      </p:pic>
      <p:sp>
        <p:nvSpPr>
          <p:cNvPr id="3" name="文本占位符 2">
            <a:extLst>
              <a:ext uri="{FF2B5EF4-FFF2-40B4-BE49-F238E27FC236}">
                <a16:creationId xmlns="" xmlns:a16="http://schemas.microsoft.com/office/drawing/2014/main" id="{520BED6A-28B7-4A50-ABE7-AC7EF20B5E08}"/>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6970D7CD-D743-47CB-B8AA-C4AB63B0EBA0}"/>
              </a:ext>
            </a:extLst>
          </p:cNvPr>
          <p:cNvSpPr>
            <a:spLocks noGrp="1"/>
          </p:cNvSpPr>
          <p:nvPr>
            <p:ph type="body" sz="quarter" idx="10"/>
          </p:nvPr>
        </p:nvSpPr>
        <p:spPr/>
        <p:txBody>
          <a:bodyPr/>
          <a:lstStyle/>
          <a:p>
            <a:r>
              <a:rPr lang="zh-CN" altLang="en-US" dirty="0"/>
              <a:t>三图型</a:t>
            </a:r>
          </a:p>
        </p:txBody>
      </p:sp>
      <p:pic>
        <p:nvPicPr>
          <p:cNvPr id="6" name="图片占位符 5">
            <a:extLst>
              <a:ext uri="{FF2B5EF4-FFF2-40B4-BE49-F238E27FC236}">
                <a16:creationId xmlns="" xmlns:a16="http://schemas.microsoft.com/office/drawing/2014/main" id="{C39D9D36-D64C-48C7-B49B-CE910EB9C357}"/>
              </a:ext>
            </a:extLst>
          </p:cNvPr>
          <p:cNvPicPr>
            <a:picLocks noGrp="1" noChangeAspect="1"/>
          </p:cNvPicPr>
          <p:nvPr>
            <p:ph type="pic" sz="quarter" idx="12"/>
          </p:nvPr>
        </p:nvPicPr>
        <p:blipFill>
          <a:blip r:embed="rId4" cstate="print">
            <a:extLst>
              <a:ext uri="{28A0092B-C50C-407E-A947-70E740481C1C}">
                <a14:useLocalDpi xmlns="" xmlns:a14="http://schemas.microsoft.com/office/drawing/2010/main" val="0"/>
              </a:ext>
            </a:extLst>
          </a:blip>
          <a:srcRect t="8073" b="8073"/>
          <a:stretch>
            <a:fillRect/>
          </a:stretch>
        </p:blipFill>
        <p:spPr>
          <a:xfrm>
            <a:off x="1006475" y="3298825"/>
            <a:ext cx="2900363" cy="1824038"/>
          </a:xfrm>
        </p:spPr>
      </p:pic>
      <p:sp>
        <p:nvSpPr>
          <p:cNvPr id="77" name="Rectangle: Rounded Corners 18">
            <a:extLst>
              <a:ext uri="{FF2B5EF4-FFF2-40B4-BE49-F238E27FC236}">
                <a16:creationId xmlns="" xmlns:a16="http://schemas.microsoft.com/office/drawing/2014/main" id="{3A578CF5-380F-46BA-897D-651E88978D7D}"/>
              </a:ext>
            </a:extLst>
          </p:cNvPr>
          <p:cNvSpPr/>
          <p:nvPr/>
        </p:nvSpPr>
        <p:spPr>
          <a:xfrm rot="2700000">
            <a:off x="4757863" y="3231097"/>
            <a:ext cx="644865" cy="644864"/>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73" name="Freeform 120">
            <a:extLst>
              <a:ext uri="{FF2B5EF4-FFF2-40B4-BE49-F238E27FC236}">
                <a16:creationId xmlns="" xmlns:a16="http://schemas.microsoft.com/office/drawing/2014/main" id="{04379737-C1A7-4721-9BF5-5EDCD9842A99}"/>
              </a:ext>
            </a:extLst>
          </p:cNvPr>
          <p:cNvSpPr>
            <a:spLocks noEditPoints="1"/>
          </p:cNvSpPr>
          <p:nvPr/>
        </p:nvSpPr>
        <p:spPr bwMode="auto">
          <a:xfrm>
            <a:off x="4940759" y="3379555"/>
            <a:ext cx="342021" cy="335699"/>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accent1">
              <a:lumMod val="60000"/>
              <a:lumOff val="40000"/>
            </a:schemeClr>
          </a:solidFill>
          <a:ln>
            <a:noFill/>
          </a:ln>
        </p:spPr>
        <p:txBody>
          <a:bodyPr vert="horz" wrap="square" lIns="51435" tIns="25718" rIns="51435" bIns="25718" numCol="1" anchor="t" anchorCtr="0" compatLnSpc="1">
            <a:prstTxWarp prst="textNoShape">
              <a:avLst/>
            </a:prstTxWarp>
          </a:bodyPr>
          <a:lstStyle/>
          <a:p>
            <a:endParaRPr lang="zh-CN" altLang="en-US" sz="1013" dirty="0">
              <a:solidFill>
                <a:schemeClr val="tx1">
                  <a:lumMod val="75000"/>
                  <a:lumOff val="25000"/>
                </a:schemeClr>
              </a:solidFill>
            </a:endParaRPr>
          </a:p>
        </p:txBody>
      </p:sp>
      <p:sp>
        <p:nvSpPr>
          <p:cNvPr id="78" name="Rectangle: Rounded Corners 18">
            <a:extLst>
              <a:ext uri="{FF2B5EF4-FFF2-40B4-BE49-F238E27FC236}">
                <a16:creationId xmlns="" xmlns:a16="http://schemas.microsoft.com/office/drawing/2014/main" id="{5B150A12-A44B-48EF-8B9A-8E1AE67A771C}"/>
              </a:ext>
            </a:extLst>
          </p:cNvPr>
          <p:cNvSpPr/>
          <p:nvPr/>
        </p:nvSpPr>
        <p:spPr>
          <a:xfrm rot="2700000">
            <a:off x="4757862" y="4078158"/>
            <a:ext cx="644865" cy="644864"/>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74" name="Freeform 67">
            <a:extLst>
              <a:ext uri="{FF2B5EF4-FFF2-40B4-BE49-F238E27FC236}">
                <a16:creationId xmlns="" xmlns:a16="http://schemas.microsoft.com/office/drawing/2014/main" id="{0CEA4087-93A2-422E-905D-3F591D6B535A}"/>
              </a:ext>
            </a:extLst>
          </p:cNvPr>
          <p:cNvSpPr>
            <a:spLocks noEditPoints="1"/>
          </p:cNvSpPr>
          <p:nvPr/>
        </p:nvSpPr>
        <p:spPr bwMode="auto">
          <a:xfrm>
            <a:off x="4942913" y="4248544"/>
            <a:ext cx="274768" cy="274768"/>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accent1">
              <a:lumMod val="60000"/>
              <a:lumOff val="40000"/>
            </a:schemeClr>
          </a:solidFill>
          <a:ln>
            <a:noFill/>
          </a:ln>
          <a:extLst/>
        </p:spPr>
        <p:txBody>
          <a:bodyPr vert="horz" wrap="square" lIns="51435" tIns="25718" rIns="51435" bIns="25718" numCol="1" anchor="t" anchorCtr="0" compatLnSpc="1">
            <a:prstTxWarp prst="textNoShape">
              <a:avLst/>
            </a:prstTxWarp>
          </a:bodyPr>
          <a:lstStyle/>
          <a:p>
            <a:endParaRPr lang="zh-CN" altLang="en-US" sz="1013" dirty="0">
              <a:solidFill>
                <a:schemeClr val="tx1">
                  <a:lumMod val="75000"/>
                  <a:lumOff val="25000"/>
                </a:schemeClr>
              </a:solidFill>
            </a:endParaRPr>
          </a:p>
        </p:txBody>
      </p:sp>
      <p:sp>
        <p:nvSpPr>
          <p:cNvPr id="80" name="Rectangle: Rounded Corners 18">
            <a:extLst>
              <a:ext uri="{FF2B5EF4-FFF2-40B4-BE49-F238E27FC236}">
                <a16:creationId xmlns="" xmlns:a16="http://schemas.microsoft.com/office/drawing/2014/main" id="{323D1F82-37A3-470F-A507-0F6471F33AD4}"/>
              </a:ext>
            </a:extLst>
          </p:cNvPr>
          <p:cNvSpPr/>
          <p:nvPr/>
        </p:nvSpPr>
        <p:spPr>
          <a:xfrm rot="2700000">
            <a:off x="4744964" y="4925219"/>
            <a:ext cx="644865" cy="644864"/>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75" name="Shape 1225">
            <a:extLst>
              <a:ext uri="{FF2B5EF4-FFF2-40B4-BE49-F238E27FC236}">
                <a16:creationId xmlns="" xmlns:a16="http://schemas.microsoft.com/office/drawing/2014/main" id="{81D8FABE-D5F5-4769-BEA9-F4845AC9C441}"/>
              </a:ext>
            </a:extLst>
          </p:cNvPr>
          <p:cNvSpPr/>
          <p:nvPr/>
        </p:nvSpPr>
        <p:spPr>
          <a:xfrm>
            <a:off x="4952162" y="5113036"/>
            <a:ext cx="220283" cy="269235"/>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accent1">
              <a:lumMod val="60000"/>
              <a:lumOff val="40000"/>
            </a:schemeClr>
          </a:solidFill>
          <a:ln>
            <a:noFill/>
          </a:ln>
        </p:spPr>
        <p:txBody>
          <a:bodyPr lIns="14279" tIns="14279" rIns="14279" bIns="14279" anchor="ctr" anchorCtr="0">
            <a:noAutofit/>
          </a:bodyPr>
          <a:lstStyle/>
          <a:p>
            <a:endParaRPr sz="1125" dirty="0">
              <a:solidFill>
                <a:schemeClr val="tx1">
                  <a:lumMod val="75000"/>
                  <a:lumOff val="25000"/>
                </a:schemeClr>
              </a:solidFill>
              <a:latin typeface="Arial Black" panose="020B0A04020102090204" pitchFamily="34" charset="0"/>
              <a:ea typeface="Lato" panose="020F0502020204030203"/>
              <a:cs typeface="Lato" panose="020F0502020204030203"/>
              <a:sym typeface="Lato" panose="020F0502020204030203"/>
            </a:endParaRPr>
          </a:p>
        </p:txBody>
      </p:sp>
      <p:grpSp>
        <p:nvGrpSpPr>
          <p:cNvPr id="179" name="成组">
            <a:extLst>
              <a:ext uri="{FF2B5EF4-FFF2-40B4-BE49-F238E27FC236}">
                <a16:creationId xmlns="" xmlns:a16="http://schemas.microsoft.com/office/drawing/2014/main" id="{079B6426-E51F-4B66-B979-7F3907EF4EB3}"/>
              </a:ext>
            </a:extLst>
          </p:cNvPr>
          <p:cNvGrpSpPr/>
          <p:nvPr/>
        </p:nvGrpSpPr>
        <p:grpSpPr>
          <a:xfrm rot="16200000">
            <a:off x="761140" y="4065677"/>
            <a:ext cx="1206276" cy="1712891"/>
            <a:chOff x="0" y="0"/>
            <a:chExt cx="2474784" cy="3514150"/>
          </a:xfrm>
        </p:grpSpPr>
        <p:sp>
          <p:nvSpPr>
            <p:cNvPr id="180" name="形状">
              <a:extLst>
                <a:ext uri="{FF2B5EF4-FFF2-40B4-BE49-F238E27FC236}">
                  <a16:creationId xmlns="" xmlns:a16="http://schemas.microsoft.com/office/drawing/2014/main" id="{07157B3A-C40D-467C-9494-7763F9B64938}"/>
                </a:ext>
              </a:extLst>
            </p:cNvPr>
            <p:cNvSpPr/>
            <p:nvPr/>
          </p:nvSpPr>
          <p:spPr>
            <a:xfrm>
              <a:off x="-1" y="-1"/>
              <a:ext cx="2474786" cy="3514151"/>
            </a:xfrm>
            <a:custGeom>
              <a:avLst/>
              <a:gdLst/>
              <a:ahLst/>
              <a:cxnLst>
                <a:cxn ang="0">
                  <a:pos x="wd2" y="hd2"/>
                </a:cxn>
                <a:cxn ang="5400000">
                  <a:pos x="wd2" y="hd2"/>
                </a:cxn>
                <a:cxn ang="10800000">
                  <a:pos x="wd2" y="hd2"/>
                </a:cxn>
                <a:cxn ang="16200000">
                  <a:pos x="wd2" y="hd2"/>
                </a:cxn>
              </a:cxnLst>
              <a:rect l="0" t="0" r="r" b="b"/>
              <a:pathLst>
                <a:path w="21600" h="21600" extrusionOk="0">
                  <a:moveTo>
                    <a:pt x="21600" y="20687"/>
                  </a:moveTo>
                  <a:cubicBezTo>
                    <a:pt x="21600" y="21180"/>
                    <a:pt x="21030" y="21600"/>
                    <a:pt x="20331" y="21600"/>
                  </a:cubicBezTo>
                  <a:cubicBezTo>
                    <a:pt x="1295" y="21600"/>
                    <a:pt x="1295" y="21600"/>
                    <a:pt x="1295" y="21600"/>
                  </a:cubicBezTo>
                  <a:cubicBezTo>
                    <a:pt x="570" y="21600"/>
                    <a:pt x="0" y="21180"/>
                    <a:pt x="0" y="20687"/>
                  </a:cubicBezTo>
                  <a:cubicBezTo>
                    <a:pt x="0" y="895"/>
                    <a:pt x="0" y="895"/>
                    <a:pt x="0" y="895"/>
                  </a:cubicBezTo>
                  <a:cubicBezTo>
                    <a:pt x="0" y="402"/>
                    <a:pt x="570" y="0"/>
                    <a:pt x="1295" y="0"/>
                  </a:cubicBezTo>
                  <a:cubicBezTo>
                    <a:pt x="20331" y="0"/>
                    <a:pt x="20331" y="0"/>
                    <a:pt x="20331" y="0"/>
                  </a:cubicBezTo>
                  <a:cubicBezTo>
                    <a:pt x="21030" y="0"/>
                    <a:pt x="21600" y="402"/>
                    <a:pt x="21600" y="895"/>
                  </a:cubicBezTo>
                  <a:cubicBezTo>
                    <a:pt x="21600" y="20687"/>
                    <a:pt x="21600" y="20687"/>
                    <a:pt x="21600" y="20687"/>
                  </a:cubicBezTo>
                </a:path>
              </a:pathLst>
            </a:custGeom>
            <a:solidFill>
              <a:srgbClr val="333333"/>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81" name="形状">
              <a:extLst>
                <a:ext uri="{FF2B5EF4-FFF2-40B4-BE49-F238E27FC236}">
                  <a16:creationId xmlns="" xmlns:a16="http://schemas.microsoft.com/office/drawing/2014/main" id="{9BF7ECFB-963A-4BFD-8698-179A98FCEB4D}"/>
                </a:ext>
              </a:extLst>
            </p:cNvPr>
            <p:cNvSpPr/>
            <p:nvPr/>
          </p:nvSpPr>
          <p:spPr>
            <a:xfrm>
              <a:off x="14855" y="11882"/>
              <a:ext cx="2448045" cy="3487415"/>
            </a:xfrm>
            <a:custGeom>
              <a:avLst/>
              <a:gdLst/>
              <a:ahLst/>
              <a:cxnLst>
                <a:cxn ang="0">
                  <a:pos x="wd2" y="hd2"/>
                </a:cxn>
                <a:cxn ang="5400000">
                  <a:pos x="wd2" y="hd2"/>
                </a:cxn>
                <a:cxn ang="10800000">
                  <a:pos x="wd2" y="hd2"/>
                </a:cxn>
                <a:cxn ang="16200000">
                  <a:pos x="wd2" y="hd2"/>
                </a:cxn>
              </a:cxnLst>
              <a:rect l="0" t="0" r="r" b="b"/>
              <a:pathLst>
                <a:path w="21600" h="21600" extrusionOk="0">
                  <a:moveTo>
                    <a:pt x="1178" y="21600"/>
                  </a:moveTo>
                  <a:cubicBezTo>
                    <a:pt x="524" y="21600"/>
                    <a:pt x="0" y="21232"/>
                    <a:pt x="0" y="20772"/>
                  </a:cubicBezTo>
                  <a:cubicBezTo>
                    <a:pt x="0" y="828"/>
                    <a:pt x="0" y="828"/>
                    <a:pt x="0" y="828"/>
                  </a:cubicBezTo>
                  <a:cubicBezTo>
                    <a:pt x="0" y="386"/>
                    <a:pt x="524" y="0"/>
                    <a:pt x="1178" y="0"/>
                  </a:cubicBezTo>
                  <a:cubicBezTo>
                    <a:pt x="20422" y="0"/>
                    <a:pt x="20422" y="0"/>
                    <a:pt x="20422" y="0"/>
                  </a:cubicBezTo>
                  <a:cubicBezTo>
                    <a:pt x="21076" y="0"/>
                    <a:pt x="21600" y="386"/>
                    <a:pt x="21600" y="828"/>
                  </a:cubicBezTo>
                  <a:cubicBezTo>
                    <a:pt x="21600" y="20772"/>
                    <a:pt x="21600" y="20772"/>
                    <a:pt x="21600" y="20772"/>
                  </a:cubicBezTo>
                  <a:cubicBezTo>
                    <a:pt x="21600" y="21232"/>
                    <a:pt x="21076" y="21600"/>
                    <a:pt x="20422" y="21600"/>
                  </a:cubicBezTo>
                  <a:cubicBezTo>
                    <a:pt x="1178" y="21600"/>
                    <a:pt x="1178" y="21600"/>
                    <a:pt x="1178" y="21600"/>
                  </a:cubicBezTo>
                </a:path>
              </a:pathLst>
            </a:custGeom>
            <a:solidFill>
              <a:srgbClr val="181818"/>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82" name="圆形">
              <a:extLst>
                <a:ext uri="{FF2B5EF4-FFF2-40B4-BE49-F238E27FC236}">
                  <a16:creationId xmlns="" xmlns:a16="http://schemas.microsoft.com/office/drawing/2014/main" id="{CB38AF4B-0EA2-4B77-BCAF-055DB6EA7B3B}"/>
                </a:ext>
              </a:extLst>
            </p:cNvPr>
            <p:cNvSpPr/>
            <p:nvPr/>
          </p:nvSpPr>
          <p:spPr>
            <a:xfrm>
              <a:off x="1215109" y="142585"/>
              <a:ext cx="44567" cy="44563"/>
            </a:xfrm>
            <a:prstGeom prst="ellipse">
              <a:avLst/>
            </a:prstGeom>
            <a:solidFill>
              <a:srgbClr val="2C2C2C"/>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83" name="圆形">
              <a:extLst>
                <a:ext uri="{FF2B5EF4-FFF2-40B4-BE49-F238E27FC236}">
                  <a16:creationId xmlns="" xmlns:a16="http://schemas.microsoft.com/office/drawing/2014/main" id="{8498EE67-6711-461F-AA05-CEB79B117DD0}"/>
                </a:ext>
              </a:extLst>
            </p:cNvPr>
            <p:cNvSpPr/>
            <p:nvPr/>
          </p:nvSpPr>
          <p:spPr>
            <a:xfrm>
              <a:off x="1215109" y="139616"/>
              <a:ext cx="44567" cy="44563"/>
            </a:xfrm>
            <a:prstGeom prst="ellipse">
              <a:avLst/>
            </a:prstGeom>
            <a:solidFill>
              <a:srgbClr val="0A0A0A"/>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84" name="圆形">
              <a:extLst>
                <a:ext uri="{FF2B5EF4-FFF2-40B4-BE49-F238E27FC236}">
                  <a16:creationId xmlns="" xmlns:a16="http://schemas.microsoft.com/office/drawing/2014/main" id="{879A3A28-5ADC-4A5D-BFE2-553789812A30}"/>
                </a:ext>
              </a:extLst>
            </p:cNvPr>
            <p:cNvSpPr/>
            <p:nvPr/>
          </p:nvSpPr>
          <p:spPr>
            <a:xfrm>
              <a:off x="1224021" y="148527"/>
              <a:ext cx="26743" cy="26739"/>
            </a:xfrm>
            <a:prstGeom prst="ellipse">
              <a:avLst/>
            </a:prstGeom>
            <a:solidFill>
              <a:srgbClr val="000000"/>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85" name="圆形">
              <a:extLst>
                <a:ext uri="{FF2B5EF4-FFF2-40B4-BE49-F238E27FC236}">
                  <a16:creationId xmlns="" xmlns:a16="http://schemas.microsoft.com/office/drawing/2014/main" id="{396F308A-3BBC-4D3E-AF5C-B1ADC4D7FB9E}"/>
                </a:ext>
              </a:extLst>
            </p:cNvPr>
            <p:cNvSpPr/>
            <p:nvPr/>
          </p:nvSpPr>
          <p:spPr>
            <a:xfrm>
              <a:off x="1229963" y="154468"/>
              <a:ext cx="14859" cy="14857"/>
            </a:xfrm>
            <a:prstGeom prst="ellipse">
              <a:avLst/>
            </a:prstGeom>
            <a:solidFill>
              <a:srgbClr val="2C99B4"/>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86" name="三角形">
              <a:extLst>
                <a:ext uri="{FF2B5EF4-FFF2-40B4-BE49-F238E27FC236}">
                  <a16:creationId xmlns="" xmlns:a16="http://schemas.microsoft.com/office/drawing/2014/main" id="{873D80C7-447B-4CD0-B84E-CA00D934EF15}"/>
                </a:ext>
              </a:extLst>
            </p:cNvPr>
            <p:cNvSpPr/>
            <p:nvPr/>
          </p:nvSpPr>
          <p:spPr>
            <a:xfrm>
              <a:off x="1231041" y="155545"/>
              <a:ext cx="12701" cy="1270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0"/>
                  </a:lnTo>
                  <a:lnTo>
                    <a:pt x="21600" y="0"/>
                  </a:lnTo>
                  <a:close/>
                </a:path>
              </a:pathLst>
            </a:custGeom>
            <a:solidFill>
              <a:srgbClr val="FFFFFF"/>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87" name="正方形">
              <a:extLst>
                <a:ext uri="{FF2B5EF4-FFF2-40B4-BE49-F238E27FC236}">
                  <a16:creationId xmlns="" xmlns:a16="http://schemas.microsoft.com/office/drawing/2014/main" id="{117B3632-1E12-4F68-89D6-A764FA2428CC}"/>
                </a:ext>
              </a:extLst>
            </p:cNvPr>
            <p:cNvSpPr/>
            <p:nvPr/>
          </p:nvSpPr>
          <p:spPr>
            <a:xfrm>
              <a:off x="1167574" y="154468"/>
              <a:ext cx="20799" cy="20796"/>
            </a:xfrm>
            <a:prstGeom prst="rect">
              <a:avLst/>
            </a:prstGeom>
            <a:solidFill>
              <a:srgbClr val="464646"/>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88" name="矩形">
              <a:extLst>
                <a:ext uri="{FF2B5EF4-FFF2-40B4-BE49-F238E27FC236}">
                  <a16:creationId xmlns="" xmlns:a16="http://schemas.microsoft.com/office/drawing/2014/main" id="{80E82A06-24B7-47B5-B84E-6FA847592D38}"/>
                </a:ext>
              </a:extLst>
            </p:cNvPr>
            <p:cNvSpPr/>
            <p:nvPr/>
          </p:nvSpPr>
          <p:spPr>
            <a:xfrm>
              <a:off x="148546" y="294084"/>
              <a:ext cx="2180662" cy="2908161"/>
            </a:xfrm>
            <a:prstGeom prst="rect">
              <a:avLst/>
            </a:prstGeom>
            <a:solidFill>
              <a:srgbClr val="0C0D11"/>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89" name="矩形">
              <a:extLst>
                <a:ext uri="{FF2B5EF4-FFF2-40B4-BE49-F238E27FC236}">
                  <a16:creationId xmlns="" xmlns:a16="http://schemas.microsoft.com/office/drawing/2014/main" id="{B1711C87-1E70-4A40-8590-38B3E26F02DB}"/>
                </a:ext>
              </a:extLst>
            </p:cNvPr>
            <p:cNvSpPr/>
            <p:nvPr/>
          </p:nvSpPr>
          <p:spPr>
            <a:xfrm>
              <a:off x="160430" y="305966"/>
              <a:ext cx="2156894" cy="2884396"/>
            </a:xfrm>
            <a:prstGeom prst="rect">
              <a:avLst/>
            </a:prstGeom>
            <a:solidFill>
              <a:srgbClr val="7E7E7E"/>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90" name="圆形">
              <a:extLst>
                <a:ext uri="{FF2B5EF4-FFF2-40B4-BE49-F238E27FC236}">
                  <a16:creationId xmlns="" xmlns:a16="http://schemas.microsoft.com/office/drawing/2014/main" id="{801450F6-0513-4357-89E6-54F16E699DF3}"/>
                </a:ext>
              </a:extLst>
            </p:cNvPr>
            <p:cNvSpPr/>
            <p:nvPr/>
          </p:nvSpPr>
          <p:spPr>
            <a:xfrm>
              <a:off x="1146777" y="3264623"/>
              <a:ext cx="184201" cy="187147"/>
            </a:xfrm>
            <a:prstGeom prst="ellipse">
              <a:avLst/>
            </a:prstGeom>
            <a:solidFill>
              <a:srgbClr val="333333"/>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91" name="形状">
              <a:extLst>
                <a:ext uri="{FF2B5EF4-FFF2-40B4-BE49-F238E27FC236}">
                  <a16:creationId xmlns="" xmlns:a16="http://schemas.microsoft.com/office/drawing/2014/main" id="{DBC3DDC6-FF29-4127-B053-BCB14A71AA50}"/>
                </a:ext>
              </a:extLst>
            </p:cNvPr>
            <p:cNvSpPr/>
            <p:nvPr/>
          </p:nvSpPr>
          <p:spPr>
            <a:xfrm>
              <a:off x="1191342" y="3309180"/>
              <a:ext cx="95071" cy="95060"/>
            </a:xfrm>
            <a:custGeom>
              <a:avLst/>
              <a:gdLst/>
              <a:ahLst/>
              <a:cxnLst>
                <a:cxn ang="0">
                  <a:pos x="wd2" y="hd2"/>
                </a:cxn>
                <a:cxn ang="5400000">
                  <a:pos x="wd2" y="hd2"/>
                </a:cxn>
                <a:cxn ang="10800000">
                  <a:pos x="wd2" y="hd2"/>
                </a:cxn>
                <a:cxn ang="16200000">
                  <a:pos x="wd2" y="hd2"/>
                </a:cxn>
              </a:cxnLst>
              <a:rect l="0" t="0" r="r" b="b"/>
              <a:pathLst>
                <a:path w="21600" h="21600" extrusionOk="0">
                  <a:moveTo>
                    <a:pt x="20250" y="14175"/>
                  </a:moveTo>
                  <a:cubicBezTo>
                    <a:pt x="18900" y="14175"/>
                    <a:pt x="18900" y="14175"/>
                    <a:pt x="18900" y="14175"/>
                  </a:cubicBezTo>
                  <a:cubicBezTo>
                    <a:pt x="18900" y="16875"/>
                    <a:pt x="16875" y="18900"/>
                    <a:pt x="14175" y="18900"/>
                  </a:cubicBezTo>
                  <a:cubicBezTo>
                    <a:pt x="7425" y="18900"/>
                    <a:pt x="7425" y="18900"/>
                    <a:pt x="7425" y="18900"/>
                  </a:cubicBezTo>
                  <a:cubicBezTo>
                    <a:pt x="4725" y="18900"/>
                    <a:pt x="2700" y="16875"/>
                    <a:pt x="2700" y="14175"/>
                  </a:cubicBezTo>
                  <a:cubicBezTo>
                    <a:pt x="2700" y="7425"/>
                    <a:pt x="2700" y="7425"/>
                    <a:pt x="2700" y="7425"/>
                  </a:cubicBezTo>
                  <a:cubicBezTo>
                    <a:pt x="2700" y="4725"/>
                    <a:pt x="4725" y="2700"/>
                    <a:pt x="7425" y="2700"/>
                  </a:cubicBezTo>
                  <a:cubicBezTo>
                    <a:pt x="14175" y="2700"/>
                    <a:pt x="14175" y="2700"/>
                    <a:pt x="14175" y="2700"/>
                  </a:cubicBezTo>
                  <a:cubicBezTo>
                    <a:pt x="16875" y="2700"/>
                    <a:pt x="18900" y="4725"/>
                    <a:pt x="18900" y="7425"/>
                  </a:cubicBezTo>
                  <a:cubicBezTo>
                    <a:pt x="18900" y="14175"/>
                    <a:pt x="18900" y="14175"/>
                    <a:pt x="18900" y="14175"/>
                  </a:cubicBezTo>
                  <a:cubicBezTo>
                    <a:pt x="20250" y="14175"/>
                    <a:pt x="20250" y="14175"/>
                    <a:pt x="20250" y="14175"/>
                  </a:cubicBezTo>
                  <a:cubicBezTo>
                    <a:pt x="21600" y="14175"/>
                    <a:pt x="21600" y="14175"/>
                    <a:pt x="21600" y="14175"/>
                  </a:cubicBezTo>
                  <a:cubicBezTo>
                    <a:pt x="21600" y="7425"/>
                    <a:pt x="21600" y="7425"/>
                    <a:pt x="21600" y="7425"/>
                  </a:cubicBezTo>
                  <a:cubicBezTo>
                    <a:pt x="21600" y="3375"/>
                    <a:pt x="18900" y="0"/>
                    <a:pt x="14175" y="0"/>
                  </a:cubicBezTo>
                  <a:cubicBezTo>
                    <a:pt x="7425" y="0"/>
                    <a:pt x="7425" y="0"/>
                    <a:pt x="7425" y="0"/>
                  </a:cubicBezTo>
                  <a:cubicBezTo>
                    <a:pt x="3375" y="0"/>
                    <a:pt x="0" y="3375"/>
                    <a:pt x="0" y="7425"/>
                  </a:cubicBezTo>
                  <a:cubicBezTo>
                    <a:pt x="0" y="14175"/>
                    <a:pt x="0" y="14175"/>
                    <a:pt x="0" y="14175"/>
                  </a:cubicBezTo>
                  <a:cubicBezTo>
                    <a:pt x="0" y="18900"/>
                    <a:pt x="3375" y="21600"/>
                    <a:pt x="7425" y="21600"/>
                  </a:cubicBezTo>
                  <a:cubicBezTo>
                    <a:pt x="14175" y="21600"/>
                    <a:pt x="14175" y="21600"/>
                    <a:pt x="14175" y="21600"/>
                  </a:cubicBezTo>
                  <a:cubicBezTo>
                    <a:pt x="18900" y="21600"/>
                    <a:pt x="21600" y="18900"/>
                    <a:pt x="21600" y="14175"/>
                  </a:cubicBezTo>
                  <a:lnTo>
                    <a:pt x="20250" y="14175"/>
                  </a:lnTo>
                  <a:close/>
                </a:path>
              </a:pathLst>
            </a:custGeom>
            <a:solidFill>
              <a:srgbClr val="181818"/>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grpSp>
      <p:pic>
        <p:nvPicPr>
          <p:cNvPr id="44" name="图片占位符 43">
            <a:extLst>
              <a:ext uri="{FF2B5EF4-FFF2-40B4-BE49-F238E27FC236}">
                <a16:creationId xmlns="" xmlns:a16="http://schemas.microsoft.com/office/drawing/2014/main" id="{8FC75ECA-3B10-4164-B931-406EB0DF2661}"/>
              </a:ext>
            </a:extLst>
          </p:cNvPr>
          <p:cNvPicPr>
            <a:picLocks noGrp="1" noChangeAspect="1"/>
          </p:cNvPicPr>
          <p:nvPr>
            <p:ph type="pic" sz="quarter" idx="13"/>
          </p:nvPr>
        </p:nvPicPr>
        <p:blipFill>
          <a:blip r:embed="rId5" cstate="print">
            <a:extLst>
              <a:ext uri="{28A0092B-C50C-407E-A947-70E740481C1C}">
                <a14:useLocalDpi xmlns="" xmlns:a14="http://schemas.microsoft.com/office/drawing/2010/main" val="0"/>
              </a:ext>
            </a:extLst>
          </a:blip>
          <a:srcRect l="11526" r="11526"/>
          <a:stretch>
            <a:fillRect/>
          </a:stretch>
        </p:blipFill>
        <p:spPr>
          <a:xfrm>
            <a:off x="655638" y="4395788"/>
            <a:ext cx="1406525" cy="1027112"/>
          </a:xfrm>
        </p:spPr>
      </p:pic>
      <p:sp>
        <p:nvSpPr>
          <p:cNvPr id="215" name="矩形 214">
            <a:extLst>
              <a:ext uri="{FF2B5EF4-FFF2-40B4-BE49-F238E27FC236}">
                <a16:creationId xmlns="" xmlns:a16="http://schemas.microsoft.com/office/drawing/2014/main" id="{87E3FD95-3F97-41E8-A553-1D8C7971273E}"/>
              </a:ext>
            </a:extLst>
          </p:cNvPr>
          <p:cNvSpPr/>
          <p:nvPr/>
        </p:nvSpPr>
        <p:spPr>
          <a:xfrm>
            <a:off x="5433611" y="3256683"/>
            <a:ext cx="3376560" cy="576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defRPr/>
            </a:pPr>
            <a:r>
              <a:rPr lang="zh-CN" altLang="en-US" sz="1600" dirty="0">
                <a:solidFill>
                  <a:schemeClr val="tx1">
                    <a:lumMod val="65000"/>
                    <a:lumOff val="35000"/>
                  </a:schemeClr>
                </a:solidFill>
                <a:latin typeface="+mn-ea"/>
              </a:rPr>
              <a:t>如果想替换图片，可删除原图片，点击图片占位符中图标进行替换。</a:t>
            </a:r>
          </a:p>
        </p:txBody>
      </p:sp>
      <p:sp>
        <p:nvSpPr>
          <p:cNvPr id="217" name="矩形 216">
            <a:extLst>
              <a:ext uri="{FF2B5EF4-FFF2-40B4-BE49-F238E27FC236}">
                <a16:creationId xmlns="" xmlns:a16="http://schemas.microsoft.com/office/drawing/2014/main" id="{DB192602-5D03-4ECC-9D3F-7B38D2626BC7}"/>
              </a:ext>
            </a:extLst>
          </p:cNvPr>
          <p:cNvSpPr/>
          <p:nvPr/>
        </p:nvSpPr>
        <p:spPr>
          <a:xfrm>
            <a:off x="5433611" y="4092343"/>
            <a:ext cx="3196766" cy="576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defRPr/>
            </a:pPr>
            <a:r>
              <a:rPr lang="zh-CN" altLang="en-US" sz="1600" dirty="0">
                <a:solidFill>
                  <a:schemeClr val="tx1">
                    <a:lumMod val="65000"/>
                    <a:lumOff val="35000"/>
                  </a:schemeClr>
                </a:solidFill>
                <a:latin typeface="+mn-ea"/>
              </a:rPr>
              <a:t>如果想替换图片，可删除原图片，点击图片占位符中图标进行替换。</a:t>
            </a:r>
          </a:p>
        </p:txBody>
      </p:sp>
      <p:sp>
        <p:nvSpPr>
          <p:cNvPr id="219" name="矩形 218">
            <a:extLst>
              <a:ext uri="{FF2B5EF4-FFF2-40B4-BE49-F238E27FC236}">
                <a16:creationId xmlns="" xmlns:a16="http://schemas.microsoft.com/office/drawing/2014/main" id="{A525BD23-430F-46EE-B541-9DF1BBBD505C}"/>
              </a:ext>
            </a:extLst>
          </p:cNvPr>
          <p:cNvSpPr/>
          <p:nvPr/>
        </p:nvSpPr>
        <p:spPr>
          <a:xfrm>
            <a:off x="5433610" y="4928003"/>
            <a:ext cx="3054871" cy="576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defRPr/>
            </a:pPr>
            <a:r>
              <a:rPr lang="zh-CN" altLang="en-US" sz="1600" dirty="0">
                <a:solidFill>
                  <a:schemeClr val="tx1">
                    <a:lumMod val="65000"/>
                    <a:lumOff val="35000"/>
                  </a:schemeClr>
                </a:solidFill>
                <a:latin typeface="+mn-ea"/>
              </a:rPr>
              <a:t>如果想替换图片，可删除原图片，点击图片占位符中图标进行替换。</a:t>
            </a:r>
          </a:p>
        </p:txBody>
      </p:sp>
      <p:grpSp>
        <p:nvGrpSpPr>
          <p:cNvPr id="224" name="组合 223">
            <a:extLst>
              <a:ext uri="{FF2B5EF4-FFF2-40B4-BE49-F238E27FC236}">
                <a16:creationId xmlns="" xmlns:a16="http://schemas.microsoft.com/office/drawing/2014/main" id="{49EF67D4-86BE-4B56-9367-79C8EF8D4967}"/>
              </a:ext>
            </a:extLst>
          </p:cNvPr>
          <p:cNvGrpSpPr/>
          <p:nvPr/>
        </p:nvGrpSpPr>
        <p:grpSpPr>
          <a:xfrm>
            <a:off x="957207" y="1916133"/>
            <a:ext cx="7229587" cy="544298"/>
            <a:chOff x="957207" y="1706266"/>
            <a:chExt cx="7229587" cy="544298"/>
          </a:xfrm>
        </p:grpSpPr>
        <p:sp>
          <p:nvSpPr>
            <p:cNvPr id="225" name="矩形: 圆角 224">
              <a:extLst>
                <a:ext uri="{FF2B5EF4-FFF2-40B4-BE49-F238E27FC236}">
                  <a16:creationId xmlns="" xmlns:a16="http://schemas.microsoft.com/office/drawing/2014/main" id="{C280EAEE-E0C4-4443-B7E8-85D6B0239E79}"/>
                </a:ext>
              </a:extLst>
            </p:cNvPr>
            <p:cNvSpPr/>
            <p:nvPr/>
          </p:nvSpPr>
          <p:spPr>
            <a:xfrm>
              <a:off x="957207" y="1709710"/>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226" name="矩形 225">
              <a:extLst>
                <a:ext uri="{FF2B5EF4-FFF2-40B4-BE49-F238E27FC236}">
                  <a16:creationId xmlns="" xmlns:a16="http://schemas.microsoft.com/office/drawing/2014/main" id="{81D27030-79F6-4570-871F-7E7F1A258883}"/>
                </a:ext>
              </a:extLst>
            </p:cNvPr>
            <p:cNvSpPr/>
            <p:nvPr/>
          </p:nvSpPr>
          <p:spPr>
            <a:xfrm>
              <a:off x="1337257" y="1807416"/>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227" name="任意多边形: 形状 226">
              <a:extLst>
                <a:ext uri="{FF2B5EF4-FFF2-40B4-BE49-F238E27FC236}">
                  <a16:creationId xmlns="" xmlns:a16="http://schemas.microsoft.com/office/drawing/2014/main" id="{2EE70077-2467-41BA-845D-E42B1486CF90}"/>
                </a:ext>
              </a:extLst>
            </p:cNvPr>
            <p:cNvSpPr/>
            <p:nvPr/>
          </p:nvSpPr>
          <p:spPr>
            <a:xfrm>
              <a:off x="6934679" y="1706266"/>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8" name="Freeform 5">
              <a:extLst>
                <a:ext uri="{FF2B5EF4-FFF2-40B4-BE49-F238E27FC236}">
                  <a16:creationId xmlns="" xmlns:a16="http://schemas.microsoft.com/office/drawing/2014/main" id="{AE0AB981-C829-475B-AFAD-D9F41004210A}"/>
                </a:ext>
              </a:extLst>
            </p:cNvPr>
            <p:cNvSpPr>
              <a:spLocks noEditPoints="1"/>
            </p:cNvSpPr>
            <p:nvPr/>
          </p:nvSpPr>
          <p:spPr bwMode="auto">
            <a:xfrm>
              <a:off x="7414686" y="1834749"/>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pic>
        <p:nvPicPr>
          <p:cNvPr id="67" name="图片 66">
            <a:extLst>
              <a:ext uri="{FF2B5EF4-FFF2-40B4-BE49-F238E27FC236}">
                <a16:creationId xmlns="" xmlns:a16="http://schemas.microsoft.com/office/drawing/2014/main" id="{4A9A8C80-EFEE-4AD0-A3F8-1339B707F14B}"/>
              </a:ext>
            </a:extLst>
          </p:cNvPr>
          <p:cNvPicPr>
            <a:picLocks noChangeAspect="1"/>
          </p:cNvPicPr>
          <p:nvPr/>
        </p:nvPicPr>
        <p:blipFill>
          <a:blip r:embed="rId6" cstate="print">
            <a:extLst>
              <a:ext uri="{28A0092B-C50C-407E-A947-70E740481C1C}">
                <a14:useLocalDpi xmlns="" xmlns:a14="http://schemas.microsoft.com/office/drawing/2010/main" val="0"/>
              </a:ext>
            </a:extLst>
          </a:blip>
          <a:stretch>
            <a:fillRect/>
          </a:stretch>
        </p:blipFill>
        <p:spPr>
          <a:xfrm>
            <a:off x="3523434" y="3797298"/>
            <a:ext cx="991651" cy="1834717"/>
          </a:xfrm>
          <a:prstGeom prst="rect">
            <a:avLst/>
          </a:prstGeom>
        </p:spPr>
      </p:pic>
      <p:pic>
        <p:nvPicPr>
          <p:cNvPr id="8" name="图片占位符 7">
            <a:extLst>
              <a:ext uri="{FF2B5EF4-FFF2-40B4-BE49-F238E27FC236}">
                <a16:creationId xmlns="" xmlns:a16="http://schemas.microsoft.com/office/drawing/2014/main" id="{8297FCC0-8E03-4FD4-A2AF-1E32673A48D8}"/>
              </a:ext>
            </a:extLst>
          </p:cNvPr>
          <p:cNvPicPr>
            <a:picLocks noGrp="1" noChangeAspect="1"/>
          </p:cNvPicPr>
          <p:nvPr>
            <p:ph type="pic" sz="quarter" idx="14"/>
          </p:nvPr>
        </p:nvPicPr>
        <p:blipFill>
          <a:blip r:embed="rId7" cstate="print">
            <a:extLst>
              <a:ext uri="{28A0092B-C50C-407E-A947-70E740481C1C}">
                <a14:useLocalDpi xmlns="" xmlns:a14="http://schemas.microsoft.com/office/drawing/2010/main" val="0"/>
              </a:ext>
            </a:extLst>
          </a:blip>
          <a:srcRect l="34036" r="34036"/>
          <a:stretch>
            <a:fillRect/>
          </a:stretch>
        </p:blipFill>
        <p:spPr>
          <a:xfrm>
            <a:off x="3675063" y="4113213"/>
            <a:ext cx="685800" cy="1208087"/>
          </a:xfrm>
        </p:spPr>
      </p:pic>
    </p:spTree>
    <p:extLst>
      <p:ext uri="{BB962C8B-B14F-4D97-AF65-F5344CB8AC3E}">
        <p14:creationId xmlns="" xmlns:p14="http://schemas.microsoft.com/office/powerpoint/2010/main" val="275021555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矩形 176">
            <a:extLst>
              <a:ext uri="{FF2B5EF4-FFF2-40B4-BE49-F238E27FC236}">
                <a16:creationId xmlns="" xmlns:a16="http://schemas.microsoft.com/office/drawing/2014/main" id="{FDF5C4B0-6507-4318-B9D1-A7ABEE7B046B}"/>
              </a:ext>
            </a:extLst>
          </p:cNvPr>
          <p:cNvSpPr/>
          <p:nvPr/>
        </p:nvSpPr>
        <p:spPr>
          <a:xfrm>
            <a:off x="5323456" y="5194733"/>
            <a:ext cx="3322844" cy="576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defRPr/>
            </a:pPr>
            <a:r>
              <a:rPr lang="zh-CN" altLang="en-US" sz="1600" dirty="0">
                <a:solidFill>
                  <a:schemeClr val="tx1">
                    <a:lumMod val="65000"/>
                    <a:lumOff val="35000"/>
                  </a:schemeClr>
                </a:solidFill>
                <a:latin typeface="+mn-ea"/>
              </a:rPr>
              <a:t>删除图片会出现图片占位符。点击图片占位符中图标替换图片。</a:t>
            </a:r>
          </a:p>
        </p:txBody>
      </p:sp>
      <p:pic>
        <p:nvPicPr>
          <p:cNvPr id="124" name="Picture 67" descr="2">
            <a:extLst>
              <a:ext uri="{FF2B5EF4-FFF2-40B4-BE49-F238E27FC236}">
                <a16:creationId xmlns="" xmlns:a16="http://schemas.microsoft.com/office/drawing/2014/main" id="{C892CBBA-40C0-4B12-B607-407360A088BE}"/>
              </a:ext>
            </a:extLst>
          </p:cNvPr>
          <p:cNvPicPr>
            <a:picLocks noChangeAspect="1" noChangeArrowheads="1"/>
          </p:cNvPicPr>
          <p:nvPr/>
        </p:nvPicPr>
        <p:blipFill>
          <a:blip r:embed="rId3" cstate="screen"/>
          <a:srcRect/>
          <a:stretch>
            <a:fillRect/>
          </a:stretch>
        </p:blipFill>
        <p:spPr bwMode="auto">
          <a:xfrm>
            <a:off x="791146" y="3346777"/>
            <a:ext cx="3214688" cy="24820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 name="文本占位符 2">
            <a:extLst>
              <a:ext uri="{FF2B5EF4-FFF2-40B4-BE49-F238E27FC236}">
                <a16:creationId xmlns="" xmlns:a16="http://schemas.microsoft.com/office/drawing/2014/main" id="{07F6035A-11B5-46A8-9F1B-FFB9967E5067}"/>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77B7C4BD-EF0C-4D46-B48A-205B0E23BE49}"/>
              </a:ext>
            </a:extLst>
          </p:cNvPr>
          <p:cNvSpPr>
            <a:spLocks noGrp="1"/>
          </p:cNvSpPr>
          <p:nvPr>
            <p:ph type="body" sz="quarter" idx="10"/>
          </p:nvPr>
        </p:nvSpPr>
        <p:spPr/>
        <p:txBody>
          <a:bodyPr/>
          <a:lstStyle/>
          <a:p>
            <a:r>
              <a:rPr lang="zh-CN" altLang="en-US" dirty="0"/>
              <a:t>三图型</a:t>
            </a:r>
          </a:p>
        </p:txBody>
      </p:sp>
      <p:pic>
        <p:nvPicPr>
          <p:cNvPr id="7" name="图片占位符 6">
            <a:extLst>
              <a:ext uri="{FF2B5EF4-FFF2-40B4-BE49-F238E27FC236}">
                <a16:creationId xmlns="" xmlns:a16="http://schemas.microsoft.com/office/drawing/2014/main" id="{EDF7032D-B0FF-419E-85AD-F08CA1435821}"/>
              </a:ext>
            </a:extLst>
          </p:cNvPr>
          <p:cNvPicPr>
            <a:picLocks noGrp="1" noChangeAspect="1"/>
          </p:cNvPicPr>
          <p:nvPr>
            <p:ph type="pic" sz="quarter" idx="12"/>
          </p:nvPr>
        </p:nvPicPr>
        <p:blipFill>
          <a:blip r:embed="rId4" cstate="print">
            <a:extLst>
              <a:ext uri="{28A0092B-C50C-407E-A947-70E740481C1C}">
                <a14:useLocalDpi xmlns="" xmlns:a14="http://schemas.microsoft.com/office/drawing/2010/main" val="0"/>
              </a:ext>
            </a:extLst>
          </a:blip>
          <a:srcRect t="10896" b="10896"/>
          <a:stretch>
            <a:fillRect/>
          </a:stretch>
        </p:blipFill>
        <p:spPr>
          <a:xfrm>
            <a:off x="923925" y="3429000"/>
            <a:ext cx="2952750" cy="1731963"/>
          </a:xfrm>
        </p:spPr>
      </p:pic>
      <p:grpSp>
        <p:nvGrpSpPr>
          <p:cNvPr id="12" name="组合 11">
            <a:extLst>
              <a:ext uri="{FF2B5EF4-FFF2-40B4-BE49-F238E27FC236}">
                <a16:creationId xmlns="" xmlns:a16="http://schemas.microsoft.com/office/drawing/2014/main" id="{B535E3DF-05B2-4F24-A6A0-AEDECE7C8E8C}"/>
              </a:ext>
            </a:extLst>
          </p:cNvPr>
          <p:cNvGrpSpPr/>
          <p:nvPr/>
        </p:nvGrpSpPr>
        <p:grpSpPr>
          <a:xfrm>
            <a:off x="4626096" y="5193042"/>
            <a:ext cx="576064" cy="576064"/>
            <a:chOff x="9535658" y="3101706"/>
            <a:chExt cx="487152" cy="487152"/>
          </a:xfrm>
        </p:grpSpPr>
        <p:sp>
          <p:nvSpPr>
            <p:cNvPr id="81" name="Rectangle: Rounded Corners 18">
              <a:extLst>
                <a:ext uri="{FF2B5EF4-FFF2-40B4-BE49-F238E27FC236}">
                  <a16:creationId xmlns="" xmlns:a16="http://schemas.microsoft.com/office/drawing/2014/main" id="{7F2B2E0E-A94C-455D-8F3A-EB7946D89A11}"/>
                </a:ext>
              </a:extLst>
            </p:cNvPr>
            <p:cNvSpPr/>
            <p:nvPr/>
          </p:nvSpPr>
          <p:spPr>
            <a:xfrm rot="2700000">
              <a:off x="9535658" y="3101706"/>
              <a:ext cx="487152" cy="487152"/>
            </a:xfrm>
            <a:prstGeom prst="ellipse">
              <a:avLst/>
            </a:prstGeom>
            <a:solidFill>
              <a:schemeClr val="bg1"/>
            </a:solidFill>
            <a:ln>
              <a:noFill/>
            </a:ln>
            <a:effectLst>
              <a:outerShdw blurRad="381000" dist="63500" dir="5400000" algn="ctr"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83" name="Freeform 120">
              <a:extLst>
                <a:ext uri="{FF2B5EF4-FFF2-40B4-BE49-F238E27FC236}">
                  <a16:creationId xmlns="" xmlns:a16="http://schemas.microsoft.com/office/drawing/2014/main" id="{EBF0D6B2-17DC-4199-BBA3-8589177E18BE}"/>
                </a:ext>
              </a:extLst>
            </p:cNvPr>
            <p:cNvSpPr>
              <a:spLocks noEditPoints="1"/>
            </p:cNvSpPr>
            <p:nvPr/>
          </p:nvSpPr>
          <p:spPr bwMode="auto">
            <a:xfrm>
              <a:off x="9673822" y="3213856"/>
              <a:ext cx="258374" cy="253598"/>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accent1">
                <a:lumMod val="60000"/>
                <a:lumOff val="40000"/>
              </a:schemeClr>
            </a:solidFill>
            <a:ln>
              <a:noFill/>
            </a:ln>
          </p:spPr>
          <p:txBody>
            <a:bodyPr vert="horz" wrap="square" lIns="51435" tIns="25718" rIns="51435" bIns="25718" numCol="1" anchor="t" anchorCtr="0" compatLnSpc="1">
              <a:prstTxWarp prst="textNoShape">
                <a:avLst/>
              </a:prstTxWarp>
            </a:bodyPr>
            <a:lstStyle/>
            <a:p>
              <a:endParaRPr lang="zh-CN" altLang="en-US" sz="1013" dirty="0">
                <a:solidFill>
                  <a:schemeClr val="tx1">
                    <a:lumMod val="75000"/>
                    <a:lumOff val="25000"/>
                  </a:schemeClr>
                </a:solidFill>
              </a:endParaRPr>
            </a:p>
          </p:txBody>
        </p:sp>
      </p:grpSp>
      <p:grpSp>
        <p:nvGrpSpPr>
          <p:cNvPr id="125" name="成组">
            <a:extLst>
              <a:ext uri="{FF2B5EF4-FFF2-40B4-BE49-F238E27FC236}">
                <a16:creationId xmlns="" xmlns:a16="http://schemas.microsoft.com/office/drawing/2014/main" id="{54CC8EED-8109-4CB5-84CD-4700EEDEFC22}"/>
              </a:ext>
            </a:extLst>
          </p:cNvPr>
          <p:cNvGrpSpPr/>
          <p:nvPr/>
        </p:nvGrpSpPr>
        <p:grpSpPr>
          <a:xfrm rot="16200000">
            <a:off x="745216" y="4372399"/>
            <a:ext cx="1206276" cy="1712891"/>
            <a:chOff x="0" y="0"/>
            <a:chExt cx="2474784" cy="3514150"/>
          </a:xfrm>
        </p:grpSpPr>
        <p:sp>
          <p:nvSpPr>
            <p:cNvPr id="126" name="形状">
              <a:extLst>
                <a:ext uri="{FF2B5EF4-FFF2-40B4-BE49-F238E27FC236}">
                  <a16:creationId xmlns="" xmlns:a16="http://schemas.microsoft.com/office/drawing/2014/main" id="{F8780938-4B82-46FB-AB55-938EC00A7A4D}"/>
                </a:ext>
              </a:extLst>
            </p:cNvPr>
            <p:cNvSpPr/>
            <p:nvPr/>
          </p:nvSpPr>
          <p:spPr>
            <a:xfrm>
              <a:off x="-1" y="-1"/>
              <a:ext cx="2474786" cy="3514151"/>
            </a:xfrm>
            <a:custGeom>
              <a:avLst/>
              <a:gdLst/>
              <a:ahLst/>
              <a:cxnLst>
                <a:cxn ang="0">
                  <a:pos x="wd2" y="hd2"/>
                </a:cxn>
                <a:cxn ang="5400000">
                  <a:pos x="wd2" y="hd2"/>
                </a:cxn>
                <a:cxn ang="10800000">
                  <a:pos x="wd2" y="hd2"/>
                </a:cxn>
                <a:cxn ang="16200000">
                  <a:pos x="wd2" y="hd2"/>
                </a:cxn>
              </a:cxnLst>
              <a:rect l="0" t="0" r="r" b="b"/>
              <a:pathLst>
                <a:path w="21600" h="21600" extrusionOk="0">
                  <a:moveTo>
                    <a:pt x="21600" y="20687"/>
                  </a:moveTo>
                  <a:cubicBezTo>
                    <a:pt x="21600" y="21180"/>
                    <a:pt x="21030" y="21600"/>
                    <a:pt x="20331" y="21600"/>
                  </a:cubicBezTo>
                  <a:cubicBezTo>
                    <a:pt x="1295" y="21600"/>
                    <a:pt x="1295" y="21600"/>
                    <a:pt x="1295" y="21600"/>
                  </a:cubicBezTo>
                  <a:cubicBezTo>
                    <a:pt x="570" y="21600"/>
                    <a:pt x="0" y="21180"/>
                    <a:pt x="0" y="20687"/>
                  </a:cubicBezTo>
                  <a:cubicBezTo>
                    <a:pt x="0" y="895"/>
                    <a:pt x="0" y="895"/>
                    <a:pt x="0" y="895"/>
                  </a:cubicBezTo>
                  <a:cubicBezTo>
                    <a:pt x="0" y="402"/>
                    <a:pt x="570" y="0"/>
                    <a:pt x="1295" y="0"/>
                  </a:cubicBezTo>
                  <a:cubicBezTo>
                    <a:pt x="20331" y="0"/>
                    <a:pt x="20331" y="0"/>
                    <a:pt x="20331" y="0"/>
                  </a:cubicBezTo>
                  <a:cubicBezTo>
                    <a:pt x="21030" y="0"/>
                    <a:pt x="21600" y="402"/>
                    <a:pt x="21600" y="895"/>
                  </a:cubicBezTo>
                  <a:cubicBezTo>
                    <a:pt x="21600" y="20687"/>
                    <a:pt x="21600" y="20687"/>
                    <a:pt x="21600" y="20687"/>
                  </a:cubicBezTo>
                </a:path>
              </a:pathLst>
            </a:custGeom>
            <a:solidFill>
              <a:srgbClr val="333333"/>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27" name="形状">
              <a:extLst>
                <a:ext uri="{FF2B5EF4-FFF2-40B4-BE49-F238E27FC236}">
                  <a16:creationId xmlns="" xmlns:a16="http://schemas.microsoft.com/office/drawing/2014/main" id="{1A815204-6507-495E-BFB2-7A03AC092F78}"/>
                </a:ext>
              </a:extLst>
            </p:cNvPr>
            <p:cNvSpPr/>
            <p:nvPr/>
          </p:nvSpPr>
          <p:spPr>
            <a:xfrm>
              <a:off x="14855" y="11882"/>
              <a:ext cx="2448045" cy="3487415"/>
            </a:xfrm>
            <a:custGeom>
              <a:avLst/>
              <a:gdLst/>
              <a:ahLst/>
              <a:cxnLst>
                <a:cxn ang="0">
                  <a:pos x="wd2" y="hd2"/>
                </a:cxn>
                <a:cxn ang="5400000">
                  <a:pos x="wd2" y="hd2"/>
                </a:cxn>
                <a:cxn ang="10800000">
                  <a:pos x="wd2" y="hd2"/>
                </a:cxn>
                <a:cxn ang="16200000">
                  <a:pos x="wd2" y="hd2"/>
                </a:cxn>
              </a:cxnLst>
              <a:rect l="0" t="0" r="r" b="b"/>
              <a:pathLst>
                <a:path w="21600" h="21600" extrusionOk="0">
                  <a:moveTo>
                    <a:pt x="1178" y="21600"/>
                  </a:moveTo>
                  <a:cubicBezTo>
                    <a:pt x="524" y="21600"/>
                    <a:pt x="0" y="21232"/>
                    <a:pt x="0" y="20772"/>
                  </a:cubicBezTo>
                  <a:cubicBezTo>
                    <a:pt x="0" y="828"/>
                    <a:pt x="0" y="828"/>
                    <a:pt x="0" y="828"/>
                  </a:cubicBezTo>
                  <a:cubicBezTo>
                    <a:pt x="0" y="386"/>
                    <a:pt x="524" y="0"/>
                    <a:pt x="1178" y="0"/>
                  </a:cubicBezTo>
                  <a:cubicBezTo>
                    <a:pt x="20422" y="0"/>
                    <a:pt x="20422" y="0"/>
                    <a:pt x="20422" y="0"/>
                  </a:cubicBezTo>
                  <a:cubicBezTo>
                    <a:pt x="21076" y="0"/>
                    <a:pt x="21600" y="386"/>
                    <a:pt x="21600" y="828"/>
                  </a:cubicBezTo>
                  <a:cubicBezTo>
                    <a:pt x="21600" y="20772"/>
                    <a:pt x="21600" y="20772"/>
                    <a:pt x="21600" y="20772"/>
                  </a:cubicBezTo>
                  <a:cubicBezTo>
                    <a:pt x="21600" y="21232"/>
                    <a:pt x="21076" y="21600"/>
                    <a:pt x="20422" y="21600"/>
                  </a:cubicBezTo>
                  <a:cubicBezTo>
                    <a:pt x="1178" y="21600"/>
                    <a:pt x="1178" y="21600"/>
                    <a:pt x="1178" y="21600"/>
                  </a:cubicBezTo>
                </a:path>
              </a:pathLst>
            </a:custGeom>
            <a:solidFill>
              <a:srgbClr val="181818"/>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28" name="圆形">
              <a:extLst>
                <a:ext uri="{FF2B5EF4-FFF2-40B4-BE49-F238E27FC236}">
                  <a16:creationId xmlns="" xmlns:a16="http://schemas.microsoft.com/office/drawing/2014/main" id="{0D65CC2F-4034-4F56-A158-BACFE68F53D7}"/>
                </a:ext>
              </a:extLst>
            </p:cNvPr>
            <p:cNvSpPr/>
            <p:nvPr/>
          </p:nvSpPr>
          <p:spPr>
            <a:xfrm>
              <a:off x="1215109" y="142585"/>
              <a:ext cx="44567" cy="44563"/>
            </a:xfrm>
            <a:prstGeom prst="ellipse">
              <a:avLst/>
            </a:prstGeom>
            <a:solidFill>
              <a:srgbClr val="2C2C2C"/>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29" name="圆形">
              <a:extLst>
                <a:ext uri="{FF2B5EF4-FFF2-40B4-BE49-F238E27FC236}">
                  <a16:creationId xmlns="" xmlns:a16="http://schemas.microsoft.com/office/drawing/2014/main" id="{DAE200DB-0969-489F-960A-ECE39F257402}"/>
                </a:ext>
              </a:extLst>
            </p:cNvPr>
            <p:cNvSpPr/>
            <p:nvPr/>
          </p:nvSpPr>
          <p:spPr>
            <a:xfrm>
              <a:off x="1215109" y="139616"/>
              <a:ext cx="44567" cy="44563"/>
            </a:xfrm>
            <a:prstGeom prst="ellipse">
              <a:avLst/>
            </a:prstGeom>
            <a:solidFill>
              <a:srgbClr val="0A0A0A"/>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30" name="圆形">
              <a:extLst>
                <a:ext uri="{FF2B5EF4-FFF2-40B4-BE49-F238E27FC236}">
                  <a16:creationId xmlns="" xmlns:a16="http://schemas.microsoft.com/office/drawing/2014/main" id="{093293D7-BE4A-4DCD-8A31-CE81DA479073}"/>
                </a:ext>
              </a:extLst>
            </p:cNvPr>
            <p:cNvSpPr/>
            <p:nvPr/>
          </p:nvSpPr>
          <p:spPr>
            <a:xfrm>
              <a:off x="1224021" y="148527"/>
              <a:ext cx="26743" cy="26739"/>
            </a:xfrm>
            <a:prstGeom prst="ellipse">
              <a:avLst/>
            </a:prstGeom>
            <a:solidFill>
              <a:srgbClr val="000000"/>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31" name="圆形">
              <a:extLst>
                <a:ext uri="{FF2B5EF4-FFF2-40B4-BE49-F238E27FC236}">
                  <a16:creationId xmlns="" xmlns:a16="http://schemas.microsoft.com/office/drawing/2014/main" id="{94C1B248-ECEB-41EC-A631-52ED9AD14B05}"/>
                </a:ext>
              </a:extLst>
            </p:cNvPr>
            <p:cNvSpPr/>
            <p:nvPr/>
          </p:nvSpPr>
          <p:spPr>
            <a:xfrm>
              <a:off x="1229963" y="154468"/>
              <a:ext cx="14859" cy="14857"/>
            </a:xfrm>
            <a:prstGeom prst="ellipse">
              <a:avLst/>
            </a:prstGeom>
            <a:solidFill>
              <a:srgbClr val="2C99B4"/>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32" name="三角形">
              <a:extLst>
                <a:ext uri="{FF2B5EF4-FFF2-40B4-BE49-F238E27FC236}">
                  <a16:creationId xmlns="" xmlns:a16="http://schemas.microsoft.com/office/drawing/2014/main" id="{FB5FF216-0836-4B0A-906C-C371103E45C7}"/>
                </a:ext>
              </a:extLst>
            </p:cNvPr>
            <p:cNvSpPr/>
            <p:nvPr/>
          </p:nvSpPr>
          <p:spPr>
            <a:xfrm>
              <a:off x="1231041" y="155545"/>
              <a:ext cx="12701" cy="1270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0"/>
                  </a:lnTo>
                  <a:lnTo>
                    <a:pt x="21600" y="0"/>
                  </a:lnTo>
                  <a:close/>
                </a:path>
              </a:pathLst>
            </a:custGeom>
            <a:solidFill>
              <a:srgbClr val="FFFFFF"/>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33" name="正方形">
              <a:extLst>
                <a:ext uri="{FF2B5EF4-FFF2-40B4-BE49-F238E27FC236}">
                  <a16:creationId xmlns="" xmlns:a16="http://schemas.microsoft.com/office/drawing/2014/main" id="{8DF6F574-E61E-438B-9867-76C88F534418}"/>
                </a:ext>
              </a:extLst>
            </p:cNvPr>
            <p:cNvSpPr/>
            <p:nvPr/>
          </p:nvSpPr>
          <p:spPr>
            <a:xfrm>
              <a:off x="1167574" y="154468"/>
              <a:ext cx="20799" cy="20796"/>
            </a:xfrm>
            <a:prstGeom prst="rect">
              <a:avLst/>
            </a:prstGeom>
            <a:solidFill>
              <a:srgbClr val="464646"/>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34" name="矩形">
              <a:extLst>
                <a:ext uri="{FF2B5EF4-FFF2-40B4-BE49-F238E27FC236}">
                  <a16:creationId xmlns="" xmlns:a16="http://schemas.microsoft.com/office/drawing/2014/main" id="{BC79B019-B498-4B80-A52C-D34490E9D1BE}"/>
                </a:ext>
              </a:extLst>
            </p:cNvPr>
            <p:cNvSpPr/>
            <p:nvPr/>
          </p:nvSpPr>
          <p:spPr>
            <a:xfrm>
              <a:off x="148546" y="294084"/>
              <a:ext cx="2180662" cy="2908161"/>
            </a:xfrm>
            <a:prstGeom prst="rect">
              <a:avLst/>
            </a:prstGeom>
            <a:solidFill>
              <a:srgbClr val="0C0D11"/>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35" name="矩形">
              <a:extLst>
                <a:ext uri="{FF2B5EF4-FFF2-40B4-BE49-F238E27FC236}">
                  <a16:creationId xmlns="" xmlns:a16="http://schemas.microsoft.com/office/drawing/2014/main" id="{C6AD0F42-D44A-41E7-8AB3-26D3BBD9D04D}"/>
                </a:ext>
              </a:extLst>
            </p:cNvPr>
            <p:cNvSpPr/>
            <p:nvPr/>
          </p:nvSpPr>
          <p:spPr>
            <a:xfrm>
              <a:off x="160430" y="305966"/>
              <a:ext cx="2156894" cy="2884396"/>
            </a:xfrm>
            <a:prstGeom prst="rect">
              <a:avLst/>
            </a:prstGeom>
            <a:solidFill>
              <a:srgbClr val="7E7E7E"/>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36" name="圆形">
              <a:extLst>
                <a:ext uri="{FF2B5EF4-FFF2-40B4-BE49-F238E27FC236}">
                  <a16:creationId xmlns="" xmlns:a16="http://schemas.microsoft.com/office/drawing/2014/main" id="{CB30E10C-2A9D-4704-ABCB-352B3B37DA64}"/>
                </a:ext>
              </a:extLst>
            </p:cNvPr>
            <p:cNvSpPr/>
            <p:nvPr/>
          </p:nvSpPr>
          <p:spPr>
            <a:xfrm>
              <a:off x="1146777" y="3264623"/>
              <a:ext cx="184201" cy="187147"/>
            </a:xfrm>
            <a:prstGeom prst="ellipse">
              <a:avLst/>
            </a:prstGeom>
            <a:solidFill>
              <a:srgbClr val="333333"/>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sp>
          <p:nvSpPr>
            <p:cNvPr id="137" name="形状">
              <a:extLst>
                <a:ext uri="{FF2B5EF4-FFF2-40B4-BE49-F238E27FC236}">
                  <a16:creationId xmlns="" xmlns:a16="http://schemas.microsoft.com/office/drawing/2014/main" id="{68FFBA2A-0D1C-4C95-9803-D8D712ABD3F2}"/>
                </a:ext>
              </a:extLst>
            </p:cNvPr>
            <p:cNvSpPr/>
            <p:nvPr/>
          </p:nvSpPr>
          <p:spPr>
            <a:xfrm>
              <a:off x="1191342" y="3309180"/>
              <a:ext cx="95071" cy="95060"/>
            </a:xfrm>
            <a:custGeom>
              <a:avLst/>
              <a:gdLst/>
              <a:ahLst/>
              <a:cxnLst>
                <a:cxn ang="0">
                  <a:pos x="wd2" y="hd2"/>
                </a:cxn>
                <a:cxn ang="5400000">
                  <a:pos x="wd2" y="hd2"/>
                </a:cxn>
                <a:cxn ang="10800000">
                  <a:pos x="wd2" y="hd2"/>
                </a:cxn>
                <a:cxn ang="16200000">
                  <a:pos x="wd2" y="hd2"/>
                </a:cxn>
              </a:cxnLst>
              <a:rect l="0" t="0" r="r" b="b"/>
              <a:pathLst>
                <a:path w="21600" h="21600" extrusionOk="0">
                  <a:moveTo>
                    <a:pt x="20250" y="14175"/>
                  </a:moveTo>
                  <a:cubicBezTo>
                    <a:pt x="18900" y="14175"/>
                    <a:pt x="18900" y="14175"/>
                    <a:pt x="18900" y="14175"/>
                  </a:cubicBezTo>
                  <a:cubicBezTo>
                    <a:pt x="18900" y="16875"/>
                    <a:pt x="16875" y="18900"/>
                    <a:pt x="14175" y="18900"/>
                  </a:cubicBezTo>
                  <a:cubicBezTo>
                    <a:pt x="7425" y="18900"/>
                    <a:pt x="7425" y="18900"/>
                    <a:pt x="7425" y="18900"/>
                  </a:cubicBezTo>
                  <a:cubicBezTo>
                    <a:pt x="4725" y="18900"/>
                    <a:pt x="2700" y="16875"/>
                    <a:pt x="2700" y="14175"/>
                  </a:cubicBezTo>
                  <a:cubicBezTo>
                    <a:pt x="2700" y="7425"/>
                    <a:pt x="2700" y="7425"/>
                    <a:pt x="2700" y="7425"/>
                  </a:cubicBezTo>
                  <a:cubicBezTo>
                    <a:pt x="2700" y="4725"/>
                    <a:pt x="4725" y="2700"/>
                    <a:pt x="7425" y="2700"/>
                  </a:cubicBezTo>
                  <a:cubicBezTo>
                    <a:pt x="14175" y="2700"/>
                    <a:pt x="14175" y="2700"/>
                    <a:pt x="14175" y="2700"/>
                  </a:cubicBezTo>
                  <a:cubicBezTo>
                    <a:pt x="16875" y="2700"/>
                    <a:pt x="18900" y="4725"/>
                    <a:pt x="18900" y="7425"/>
                  </a:cubicBezTo>
                  <a:cubicBezTo>
                    <a:pt x="18900" y="14175"/>
                    <a:pt x="18900" y="14175"/>
                    <a:pt x="18900" y="14175"/>
                  </a:cubicBezTo>
                  <a:cubicBezTo>
                    <a:pt x="20250" y="14175"/>
                    <a:pt x="20250" y="14175"/>
                    <a:pt x="20250" y="14175"/>
                  </a:cubicBezTo>
                  <a:cubicBezTo>
                    <a:pt x="21600" y="14175"/>
                    <a:pt x="21600" y="14175"/>
                    <a:pt x="21600" y="14175"/>
                  </a:cubicBezTo>
                  <a:cubicBezTo>
                    <a:pt x="21600" y="7425"/>
                    <a:pt x="21600" y="7425"/>
                    <a:pt x="21600" y="7425"/>
                  </a:cubicBezTo>
                  <a:cubicBezTo>
                    <a:pt x="21600" y="3375"/>
                    <a:pt x="18900" y="0"/>
                    <a:pt x="14175" y="0"/>
                  </a:cubicBezTo>
                  <a:cubicBezTo>
                    <a:pt x="7425" y="0"/>
                    <a:pt x="7425" y="0"/>
                    <a:pt x="7425" y="0"/>
                  </a:cubicBezTo>
                  <a:cubicBezTo>
                    <a:pt x="3375" y="0"/>
                    <a:pt x="0" y="3375"/>
                    <a:pt x="0" y="7425"/>
                  </a:cubicBezTo>
                  <a:cubicBezTo>
                    <a:pt x="0" y="14175"/>
                    <a:pt x="0" y="14175"/>
                    <a:pt x="0" y="14175"/>
                  </a:cubicBezTo>
                  <a:cubicBezTo>
                    <a:pt x="0" y="18900"/>
                    <a:pt x="3375" y="21600"/>
                    <a:pt x="7425" y="21600"/>
                  </a:cubicBezTo>
                  <a:cubicBezTo>
                    <a:pt x="14175" y="21600"/>
                    <a:pt x="14175" y="21600"/>
                    <a:pt x="14175" y="21600"/>
                  </a:cubicBezTo>
                  <a:cubicBezTo>
                    <a:pt x="18900" y="21600"/>
                    <a:pt x="21600" y="18900"/>
                    <a:pt x="21600" y="14175"/>
                  </a:cubicBezTo>
                  <a:lnTo>
                    <a:pt x="20250" y="14175"/>
                  </a:lnTo>
                  <a:close/>
                </a:path>
              </a:pathLst>
            </a:custGeom>
            <a:solidFill>
              <a:srgbClr val="181818"/>
            </a:solidFill>
            <a:ln w="12700" cap="flat">
              <a:noFill/>
              <a:miter lim="400000"/>
            </a:ln>
            <a:effectLst/>
          </p:spPr>
          <p:txBody>
            <a:bodyPr wrap="square" lIns="17144" tIns="17144" rIns="17144" bIns="17144" numCol="1" anchor="t">
              <a:noAutofit/>
            </a:bodyPr>
            <a:lstStyle/>
            <a:p>
              <a:pPr>
                <a:defRPr sz="3500">
                  <a:latin typeface="Calibri Light"/>
                  <a:ea typeface="Calibri Light"/>
                  <a:cs typeface="Calibri Light"/>
                  <a:sym typeface="Calibri Light"/>
                </a:defRPr>
              </a:pPr>
              <a:endParaRPr sz="1313"/>
            </a:p>
          </p:txBody>
        </p:sp>
      </p:grpSp>
      <p:pic>
        <p:nvPicPr>
          <p:cNvPr id="9" name="图片占位符 8">
            <a:extLst>
              <a:ext uri="{FF2B5EF4-FFF2-40B4-BE49-F238E27FC236}">
                <a16:creationId xmlns="" xmlns:a16="http://schemas.microsoft.com/office/drawing/2014/main" id="{588C3CDF-3FD3-4E96-B2A9-07D882A37F04}"/>
              </a:ext>
            </a:extLst>
          </p:cNvPr>
          <p:cNvPicPr>
            <a:picLocks noGrp="1" noChangeAspect="1"/>
          </p:cNvPicPr>
          <p:nvPr>
            <p:ph type="pic" sz="quarter" idx="13"/>
          </p:nvPr>
        </p:nvPicPr>
        <p:blipFill>
          <a:blip r:embed="rId5" cstate="print">
            <a:extLst>
              <a:ext uri="{28A0092B-C50C-407E-A947-70E740481C1C}">
                <a14:useLocalDpi xmlns="" xmlns:a14="http://schemas.microsoft.com/office/drawing/2010/main" val="0"/>
              </a:ext>
            </a:extLst>
          </a:blip>
          <a:srcRect l="5120" r="5120"/>
          <a:stretch>
            <a:fillRect/>
          </a:stretch>
        </p:blipFill>
        <p:spPr>
          <a:xfrm>
            <a:off x="638175" y="4702175"/>
            <a:ext cx="1414463" cy="1047750"/>
          </a:xfrm>
        </p:spPr>
      </p:pic>
      <p:sp>
        <p:nvSpPr>
          <p:cNvPr id="159" name="Oval 43">
            <a:extLst>
              <a:ext uri="{FF2B5EF4-FFF2-40B4-BE49-F238E27FC236}">
                <a16:creationId xmlns="" xmlns:a16="http://schemas.microsoft.com/office/drawing/2014/main" id="{E5D6F549-F234-4C37-861D-64C250581672}"/>
              </a:ext>
            </a:extLst>
          </p:cNvPr>
          <p:cNvSpPr>
            <a:spLocks noChangeArrowheads="1"/>
          </p:cNvSpPr>
          <p:nvPr/>
        </p:nvSpPr>
        <p:spPr bwMode="auto">
          <a:xfrm>
            <a:off x="4620637" y="3511730"/>
            <a:ext cx="1145977" cy="1149702"/>
          </a:xfrm>
          <a:prstGeom prst="ellipse">
            <a:avLst/>
          </a:prstGeom>
          <a:gradFill>
            <a:gsLst>
              <a:gs pos="0">
                <a:schemeClr val="accent1">
                  <a:lumMod val="60000"/>
                  <a:lumOff val="40000"/>
                  <a:alpha val="70000"/>
                </a:schemeClr>
              </a:gs>
              <a:gs pos="100000">
                <a:schemeClr val="accent1">
                  <a:lumMod val="60000"/>
                  <a:lumOff val="40000"/>
                </a:schemeClr>
              </a:gs>
            </a:gsLst>
            <a:lin ang="2700000" scaled="1"/>
          </a:gradFill>
          <a:ln>
            <a:noFill/>
          </a:ln>
          <a:effectLst>
            <a:outerShdw blurRad="381000" dist="63500" dir="5400000" algn="ctr" rotWithShape="0">
              <a:schemeClr val="accent1">
                <a:alpha val="40000"/>
              </a:schemeClr>
            </a:outerShdw>
          </a:effectLst>
        </p:spPr>
        <p:txBody>
          <a:bodyPr/>
          <a:lstStyle/>
          <a:p>
            <a:endParaRPr lang="zh-CN" altLang="en-US">
              <a:solidFill>
                <a:prstClr val="black"/>
              </a:solidFill>
            </a:endParaRPr>
          </a:p>
        </p:txBody>
      </p:sp>
      <p:sp>
        <p:nvSpPr>
          <p:cNvPr id="160" name="Oval 44">
            <a:extLst>
              <a:ext uri="{FF2B5EF4-FFF2-40B4-BE49-F238E27FC236}">
                <a16:creationId xmlns="" xmlns:a16="http://schemas.microsoft.com/office/drawing/2014/main" id="{1CA78288-B92F-4EBC-BDF1-344188B4989E}"/>
              </a:ext>
            </a:extLst>
          </p:cNvPr>
          <p:cNvSpPr>
            <a:spLocks noChangeArrowheads="1"/>
          </p:cNvSpPr>
          <p:nvPr/>
        </p:nvSpPr>
        <p:spPr bwMode="auto">
          <a:xfrm>
            <a:off x="6056917" y="3511730"/>
            <a:ext cx="1145977" cy="1149702"/>
          </a:xfrm>
          <a:prstGeom prst="ellipse">
            <a:avLst/>
          </a:prstGeom>
          <a:gradFill>
            <a:gsLst>
              <a:gs pos="0">
                <a:schemeClr val="accent2">
                  <a:lumMod val="60000"/>
                  <a:lumOff val="40000"/>
                  <a:alpha val="70000"/>
                </a:schemeClr>
              </a:gs>
              <a:gs pos="100000">
                <a:schemeClr val="accent2">
                  <a:lumMod val="60000"/>
                  <a:lumOff val="40000"/>
                </a:schemeClr>
              </a:gs>
            </a:gsLst>
            <a:lin ang="2700000" scaled="1"/>
          </a:gradFill>
          <a:ln>
            <a:noFill/>
          </a:ln>
          <a:effectLst>
            <a:outerShdw blurRad="381000" dist="63500" dir="5400000" algn="ctr" rotWithShape="0">
              <a:schemeClr val="accent2">
                <a:alpha val="40000"/>
              </a:schemeClr>
            </a:outerShdw>
          </a:effectLst>
        </p:spPr>
        <p:txBody>
          <a:bodyPr/>
          <a:lstStyle/>
          <a:p>
            <a:endParaRPr lang="zh-CN" altLang="en-US">
              <a:solidFill>
                <a:prstClr val="black"/>
              </a:solidFill>
            </a:endParaRPr>
          </a:p>
        </p:txBody>
      </p:sp>
      <p:sp>
        <p:nvSpPr>
          <p:cNvPr id="161" name="Oval 45">
            <a:extLst>
              <a:ext uri="{FF2B5EF4-FFF2-40B4-BE49-F238E27FC236}">
                <a16:creationId xmlns="" xmlns:a16="http://schemas.microsoft.com/office/drawing/2014/main" id="{83CE06E7-9F01-479D-B0BC-71C8075882B6}"/>
              </a:ext>
            </a:extLst>
          </p:cNvPr>
          <p:cNvSpPr>
            <a:spLocks noChangeArrowheads="1"/>
          </p:cNvSpPr>
          <p:nvPr/>
        </p:nvSpPr>
        <p:spPr bwMode="auto">
          <a:xfrm>
            <a:off x="7493198" y="3511730"/>
            <a:ext cx="1145977" cy="1149702"/>
          </a:xfrm>
          <a:prstGeom prst="ellipse">
            <a:avLst/>
          </a:prstGeom>
          <a:gradFill>
            <a:gsLst>
              <a:gs pos="0">
                <a:schemeClr val="accent3">
                  <a:alpha val="70000"/>
                </a:schemeClr>
              </a:gs>
              <a:gs pos="100000">
                <a:schemeClr val="accent3"/>
              </a:gs>
            </a:gsLst>
            <a:lin ang="2700000" scaled="1"/>
          </a:gradFill>
          <a:ln>
            <a:noFill/>
          </a:ln>
          <a:effectLst>
            <a:outerShdw blurRad="381000" dist="63500" dir="5400000" algn="ctr" rotWithShape="0">
              <a:schemeClr val="accent3">
                <a:alpha val="40000"/>
              </a:schemeClr>
            </a:outerShdw>
          </a:effectLst>
        </p:spPr>
        <p:txBody>
          <a:bodyPr/>
          <a:lstStyle/>
          <a:p>
            <a:endParaRPr lang="zh-CN" altLang="en-US">
              <a:solidFill>
                <a:prstClr val="black"/>
              </a:solidFill>
            </a:endParaRPr>
          </a:p>
        </p:txBody>
      </p:sp>
      <p:grpSp>
        <p:nvGrpSpPr>
          <p:cNvPr id="162" name="Group 58">
            <a:extLst>
              <a:ext uri="{FF2B5EF4-FFF2-40B4-BE49-F238E27FC236}">
                <a16:creationId xmlns="" xmlns:a16="http://schemas.microsoft.com/office/drawing/2014/main" id="{0BE10D1B-8BC2-4B64-88B1-8841AB729B6C}"/>
              </a:ext>
            </a:extLst>
          </p:cNvPr>
          <p:cNvGrpSpPr/>
          <p:nvPr/>
        </p:nvGrpSpPr>
        <p:grpSpPr bwMode="auto">
          <a:xfrm>
            <a:off x="7926311" y="3794942"/>
            <a:ext cx="279753" cy="293325"/>
            <a:chOff x="2352" y="1832"/>
            <a:chExt cx="166" cy="174"/>
          </a:xfrm>
        </p:grpSpPr>
        <p:sp>
          <p:nvSpPr>
            <p:cNvPr id="170" name="Freeform 48">
              <a:extLst>
                <a:ext uri="{FF2B5EF4-FFF2-40B4-BE49-F238E27FC236}">
                  <a16:creationId xmlns="" xmlns:a16="http://schemas.microsoft.com/office/drawing/2014/main" id="{A8BBA72F-8D94-4750-8923-91427AD40525}"/>
                </a:ext>
              </a:extLst>
            </p:cNvPr>
            <p:cNvSpPr/>
            <p:nvPr/>
          </p:nvSpPr>
          <p:spPr bwMode="auto">
            <a:xfrm>
              <a:off x="2352" y="1832"/>
              <a:ext cx="166" cy="14"/>
            </a:xfrm>
            <a:custGeom>
              <a:avLst/>
              <a:gdLst>
                <a:gd name="T0" fmla="*/ 79 w 82"/>
                <a:gd name="T1" fmla="*/ 0 h 7"/>
                <a:gd name="T2" fmla="*/ 3 w 82"/>
                <a:gd name="T3" fmla="*/ 0 h 7"/>
                <a:gd name="T4" fmla="*/ 0 w 82"/>
                <a:gd name="T5" fmla="*/ 4 h 7"/>
                <a:gd name="T6" fmla="*/ 3 w 82"/>
                <a:gd name="T7" fmla="*/ 7 h 7"/>
                <a:gd name="T8" fmla="*/ 79 w 82"/>
                <a:gd name="T9" fmla="*/ 7 h 7"/>
                <a:gd name="T10" fmla="*/ 82 w 82"/>
                <a:gd name="T11" fmla="*/ 4 h 7"/>
                <a:gd name="T12" fmla="*/ 79 w 82"/>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82" h="7">
                  <a:moveTo>
                    <a:pt x="79" y="0"/>
                  </a:moveTo>
                  <a:cubicBezTo>
                    <a:pt x="3" y="0"/>
                    <a:pt x="3" y="0"/>
                    <a:pt x="3" y="0"/>
                  </a:cubicBezTo>
                  <a:cubicBezTo>
                    <a:pt x="1" y="0"/>
                    <a:pt x="0" y="2"/>
                    <a:pt x="0" y="4"/>
                  </a:cubicBezTo>
                  <a:cubicBezTo>
                    <a:pt x="0" y="6"/>
                    <a:pt x="1" y="7"/>
                    <a:pt x="3" y="7"/>
                  </a:cubicBezTo>
                  <a:cubicBezTo>
                    <a:pt x="79" y="7"/>
                    <a:pt x="79" y="7"/>
                    <a:pt x="79" y="7"/>
                  </a:cubicBezTo>
                  <a:cubicBezTo>
                    <a:pt x="81" y="7"/>
                    <a:pt x="82" y="6"/>
                    <a:pt x="82" y="4"/>
                  </a:cubicBezTo>
                  <a:cubicBezTo>
                    <a:pt x="82" y="2"/>
                    <a:pt x="81" y="0"/>
                    <a:pt x="79" y="0"/>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prstClr val="black"/>
                </a:solidFill>
              </a:endParaRPr>
            </a:p>
          </p:txBody>
        </p:sp>
        <p:sp>
          <p:nvSpPr>
            <p:cNvPr id="171" name="Freeform 49">
              <a:extLst>
                <a:ext uri="{FF2B5EF4-FFF2-40B4-BE49-F238E27FC236}">
                  <a16:creationId xmlns="" xmlns:a16="http://schemas.microsoft.com/office/drawing/2014/main" id="{E4E4A582-5726-4634-BA66-EFC3E428AB34}"/>
                </a:ext>
              </a:extLst>
            </p:cNvPr>
            <p:cNvSpPr/>
            <p:nvPr/>
          </p:nvSpPr>
          <p:spPr bwMode="auto">
            <a:xfrm>
              <a:off x="2368" y="1866"/>
              <a:ext cx="134" cy="87"/>
            </a:xfrm>
            <a:custGeom>
              <a:avLst/>
              <a:gdLst>
                <a:gd name="T0" fmla="*/ 63 w 66"/>
                <a:gd name="T1" fmla="*/ 0 h 43"/>
                <a:gd name="T2" fmla="*/ 59 w 66"/>
                <a:gd name="T3" fmla="*/ 3 h 43"/>
                <a:gd name="T4" fmla="*/ 59 w 66"/>
                <a:gd name="T5" fmla="*/ 32 h 43"/>
                <a:gd name="T6" fmla="*/ 55 w 66"/>
                <a:gd name="T7" fmla="*/ 36 h 43"/>
                <a:gd name="T8" fmla="*/ 11 w 66"/>
                <a:gd name="T9" fmla="*/ 36 h 43"/>
                <a:gd name="T10" fmla="*/ 7 w 66"/>
                <a:gd name="T11" fmla="*/ 32 h 43"/>
                <a:gd name="T12" fmla="*/ 7 w 66"/>
                <a:gd name="T13" fmla="*/ 3 h 43"/>
                <a:gd name="T14" fmla="*/ 3 w 66"/>
                <a:gd name="T15" fmla="*/ 0 h 43"/>
                <a:gd name="T16" fmla="*/ 0 w 66"/>
                <a:gd name="T17" fmla="*/ 3 h 43"/>
                <a:gd name="T18" fmla="*/ 0 w 66"/>
                <a:gd name="T19" fmla="*/ 32 h 43"/>
                <a:gd name="T20" fmla="*/ 11 w 66"/>
                <a:gd name="T21" fmla="*/ 43 h 43"/>
                <a:gd name="T22" fmla="*/ 55 w 66"/>
                <a:gd name="T23" fmla="*/ 43 h 43"/>
                <a:gd name="T24" fmla="*/ 66 w 66"/>
                <a:gd name="T25" fmla="*/ 32 h 43"/>
                <a:gd name="T26" fmla="*/ 66 w 66"/>
                <a:gd name="T27" fmla="*/ 3 h 43"/>
                <a:gd name="T28" fmla="*/ 63 w 66"/>
                <a:gd name="T2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3">
                  <a:moveTo>
                    <a:pt x="63" y="0"/>
                  </a:moveTo>
                  <a:cubicBezTo>
                    <a:pt x="61" y="0"/>
                    <a:pt x="59" y="1"/>
                    <a:pt x="59" y="3"/>
                  </a:cubicBezTo>
                  <a:cubicBezTo>
                    <a:pt x="59" y="32"/>
                    <a:pt x="59" y="32"/>
                    <a:pt x="59" y="32"/>
                  </a:cubicBezTo>
                  <a:cubicBezTo>
                    <a:pt x="59" y="34"/>
                    <a:pt x="57" y="36"/>
                    <a:pt x="55" y="36"/>
                  </a:cubicBezTo>
                  <a:cubicBezTo>
                    <a:pt x="11" y="36"/>
                    <a:pt x="11" y="36"/>
                    <a:pt x="11" y="36"/>
                  </a:cubicBezTo>
                  <a:cubicBezTo>
                    <a:pt x="9" y="36"/>
                    <a:pt x="7" y="34"/>
                    <a:pt x="7" y="32"/>
                  </a:cubicBezTo>
                  <a:cubicBezTo>
                    <a:pt x="7" y="3"/>
                    <a:pt x="7" y="3"/>
                    <a:pt x="7" y="3"/>
                  </a:cubicBezTo>
                  <a:cubicBezTo>
                    <a:pt x="7" y="1"/>
                    <a:pt x="5" y="0"/>
                    <a:pt x="3" y="0"/>
                  </a:cubicBezTo>
                  <a:cubicBezTo>
                    <a:pt x="1" y="0"/>
                    <a:pt x="0" y="1"/>
                    <a:pt x="0" y="3"/>
                  </a:cubicBezTo>
                  <a:cubicBezTo>
                    <a:pt x="0" y="32"/>
                    <a:pt x="0" y="32"/>
                    <a:pt x="0" y="32"/>
                  </a:cubicBezTo>
                  <a:cubicBezTo>
                    <a:pt x="0" y="38"/>
                    <a:pt x="5" y="43"/>
                    <a:pt x="11" y="43"/>
                  </a:cubicBezTo>
                  <a:cubicBezTo>
                    <a:pt x="55" y="43"/>
                    <a:pt x="55" y="43"/>
                    <a:pt x="55" y="43"/>
                  </a:cubicBezTo>
                  <a:cubicBezTo>
                    <a:pt x="61" y="43"/>
                    <a:pt x="66" y="38"/>
                    <a:pt x="66" y="32"/>
                  </a:cubicBezTo>
                  <a:cubicBezTo>
                    <a:pt x="66" y="3"/>
                    <a:pt x="66" y="3"/>
                    <a:pt x="66" y="3"/>
                  </a:cubicBezTo>
                  <a:cubicBezTo>
                    <a:pt x="66" y="1"/>
                    <a:pt x="65" y="0"/>
                    <a:pt x="63" y="0"/>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prstClr val="black"/>
                </a:solidFill>
              </a:endParaRPr>
            </a:p>
          </p:txBody>
        </p:sp>
        <p:sp>
          <p:nvSpPr>
            <p:cNvPr id="172" name="Freeform 50">
              <a:extLst>
                <a:ext uri="{FF2B5EF4-FFF2-40B4-BE49-F238E27FC236}">
                  <a16:creationId xmlns="" xmlns:a16="http://schemas.microsoft.com/office/drawing/2014/main" id="{B9FB2919-50D3-4300-9DB0-7CB843A5D477}"/>
                </a:ext>
              </a:extLst>
            </p:cNvPr>
            <p:cNvSpPr/>
            <p:nvPr/>
          </p:nvSpPr>
          <p:spPr bwMode="auto">
            <a:xfrm>
              <a:off x="2402" y="1895"/>
              <a:ext cx="15" cy="28"/>
            </a:xfrm>
            <a:custGeom>
              <a:avLst/>
              <a:gdLst>
                <a:gd name="T0" fmla="*/ 7 w 7"/>
                <a:gd name="T1" fmla="*/ 10 h 14"/>
                <a:gd name="T2" fmla="*/ 7 w 7"/>
                <a:gd name="T3" fmla="*/ 4 h 14"/>
                <a:gd name="T4" fmla="*/ 3 w 7"/>
                <a:gd name="T5" fmla="*/ 0 h 14"/>
                <a:gd name="T6" fmla="*/ 0 w 7"/>
                <a:gd name="T7" fmla="*/ 4 h 14"/>
                <a:gd name="T8" fmla="*/ 0 w 7"/>
                <a:gd name="T9" fmla="*/ 10 h 14"/>
                <a:gd name="T10" fmla="*/ 3 w 7"/>
                <a:gd name="T11" fmla="*/ 14 h 14"/>
                <a:gd name="T12" fmla="*/ 7 w 7"/>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10"/>
                  </a:moveTo>
                  <a:cubicBezTo>
                    <a:pt x="7" y="4"/>
                    <a:pt x="7" y="4"/>
                    <a:pt x="7" y="4"/>
                  </a:cubicBezTo>
                  <a:cubicBezTo>
                    <a:pt x="7" y="2"/>
                    <a:pt x="5" y="0"/>
                    <a:pt x="3" y="0"/>
                  </a:cubicBezTo>
                  <a:cubicBezTo>
                    <a:pt x="1" y="0"/>
                    <a:pt x="0" y="2"/>
                    <a:pt x="0" y="4"/>
                  </a:cubicBezTo>
                  <a:cubicBezTo>
                    <a:pt x="0" y="10"/>
                    <a:pt x="0" y="10"/>
                    <a:pt x="0" y="10"/>
                  </a:cubicBezTo>
                  <a:cubicBezTo>
                    <a:pt x="0" y="12"/>
                    <a:pt x="1" y="14"/>
                    <a:pt x="3" y="14"/>
                  </a:cubicBezTo>
                  <a:cubicBezTo>
                    <a:pt x="5" y="14"/>
                    <a:pt x="7" y="12"/>
                    <a:pt x="7" y="10"/>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prstClr val="black"/>
                </a:solidFill>
              </a:endParaRPr>
            </a:p>
          </p:txBody>
        </p:sp>
        <p:sp>
          <p:nvSpPr>
            <p:cNvPr id="173" name="Freeform 51">
              <a:extLst>
                <a:ext uri="{FF2B5EF4-FFF2-40B4-BE49-F238E27FC236}">
                  <a16:creationId xmlns="" xmlns:a16="http://schemas.microsoft.com/office/drawing/2014/main" id="{18A7058D-03C9-4CF8-A4FA-1B92618B2257}"/>
                </a:ext>
              </a:extLst>
            </p:cNvPr>
            <p:cNvSpPr/>
            <p:nvPr/>
          </p:nvSpPr>
          <p:spPr bwMode="auto">
            <a:xfrm>
              <a:off x="2427" y="1868"/>
              <a:ext cx="16" cy="55"/>
            </a:xfrm>
            <a:custGeom>
              <a:avLst/>
              <a:gdLst>
                <a:gd name="T0" fmla="*/ 8 w 8"/>
                <a:gd name="T1" fmla="*/ 23 h 27"/>
                <a:gd name="T2" fmla="*/ 8 w 8"/>
                <a:gd name="T3" fmla="*/ 3 h 27"/>
                <a:gd name="T4" fmla="*/ 4 w 8"/>
                <a:gd name="T5" fmla="*/ 0 h 27"/>
                <a:gd name="T6" fmla="*/ 0 w 8"/>
                <a:gd name="T7" fmla="*/ 3 h 27"/>
                <a:gd name="T8" fmla="*/ 0 w 8"/>
                <a:gd name="T9" fmla="*/ 23 h 27"/>
                <a:gd name="T10" fmla="*/ 4 w 8"/>
                <a:gd name="T11" fmla="*/ 27 h 27"/>
                <a:gd name="T12" fmla="*/ 8 w 8"/>
                <a:gd name="T13" fmla="*/ 23 h 27"/>
              </a:gdLst>
              <a:ahLst/>
              <a:cxnLst>
                <a:cxn ang="0">
                  <a:pos x="T0" y="T1"/>
                </a:cxn>
                <a:cxn ang="0">
                  <a:pos x="T2" y="T3"/>
                </a:cxn>
                <a:cxn ang="0">
                  <a:pos x="T4" y="T5"/>
                </a:cxn>
                <a:cxn ang="0">
                  <a:pos x="T6" y="T7"/>
                </a:cxn>
                <a:cxn ang="0">
                  <a:pos x="T8" y="T9"/>
                </a:cxn>
                <a:cxn ang="0">
                  <a:pos x="T10" y="T11"/>
                </a:cxn>
                <a:cxn ang="0">
                  <a:pos x="T12" y="T13"/>
                </a:cxn>
              </a:cxnLst>
              <a:rect l="0" t="0" r="r" b="b"/>
              <a:pathLst>
                <a:path w="8" h="27">
                  <a:moveTo>
                    <a:pt x="8" y="23"/>
                  </a:moveTo>
                  <a:cubicBezTo>
                    <a:pt x="8" y="3"/>
                    <a:pt x="8" y="3"/>
                    <a:pt x="8" y="3"/>
                  </a:cubicBezTo>
                  <a:cubicBezTo>
                    <a:pt x="8" y="1"/>
                    <a:pt x="6" y="0"/>
                    <a:pt x="4" y="0"/>
                  </a:cubicBezTo>
                  <a:cubicBezTo>
                    <a:pt x="2" y="0"/>
                    <a:pt x="0" y="1"/>
                    <a:pt x="0" y="3"/>
                  </a:cubicBezTo>
                  <a:cubicBezTo>
                    <a:pt x="0" y="23"/>
                    <a:pt x="0" y="23"/>
                    <a:pt x="0" y="23"/>
                  </a:cubicBezTo>
                  <a:cubicBezTo>
                    <a:pt x="0" y="25"/>
                    <a:pt x="2" y="27"/>
                    <a:pt x="4" y="27"/>
                  </a:cubicBezTo>
                  <a:cubicBezTo>
                    <a:pt x="6" y="27"/>
                    <a:pt x="8" y="25"/>
                    <a:pt x="8" y="23"/>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prstClr val="black"/>
                </a:solidFill>
              </a:endParaRPr>
            </a:p>
          </p:txBody>
        </p:sp>
        <p:sp>
          <p:nvSpPr>
            <p:cNvPr id="174" name="Freeform 52">
              <a:extLst>
                <a:ext uri="{FF2B5EF4-FFF2-40B4-BE49-F238E27FC236}">
                  <a16:creationId xmlns="" xmlns:a16="http://schemas.microsoft.com/office/drawing/2014/main" id="{42F68645-1746-4A2A-80EB-D5BEF0EFC20B}"/>
                </a:ext>
              </a:extLst>
            </p:cNvPr>
            <p:cNvSpPr/>
            <p:nvPr/>
          </p:nvSpPr>
          <p:spPr bwMode="auto">
            <a:xfrm>
              <a:off x="2453" y="1881"/>
              <a:ext cx="14" cy="42"/>
            </a:xfrm>
            <a:custGeom>
              <a:avLst/>
              <a:gdLst>
                <a:gd name="T0" fmla="*/ 7 w 7"/>
                <a:gd name="T1" fmla="*/ 17 h 21"/>
                <a:gd name="T2" fmla="*/ 7 w 7"/>
                <a:gd name="T3" fmla="*/ 4 h 21"/>
                <a:gd name="T4" fmla="*/ 4 w 7"/>
                <a:gd name="T5" fmla="*/ 0 h 21"/>
                <a:gd name="T6" fmla="*/ 0 w 7"/>
                <a:gd name="T7" fmla="*/ 4 h 21"/>
                <a:gd name="T8" fmla="*/ 0 w 7"/>
                <a:gd name="T9" fmla="*/ 17 h 21"/>
                <a:gd name="T10" fmla="*/ 4 w 7"/>
                <a:gd name="T11" fmla="*/ 21 h 21"/>
                <a:gd name="T12" fmla="*/ 7 w 7"/>
                <a:gd name="T13" fmla="*/ 17 h 21"/>
              </a:gdLst>
              <a:ahLst/>
              <a:cxnLst>
                <a:cxn ang="0">
                  <a:pos x="T0" y="T1"/>
                </a:cxn>
                <a:cxn ang="0">
                  <a:pos x="T2" y="T3"/>
                </a:cxn>
                <a:cxn ang="0">
                  <a:pos x="T4" y="T5"/>
                </a:cxn>
                <a:cxn ang="0">
                  <a:pos x="T6" y="T7"/>
                </a:cxn>
                <a:cxn ang="0">
                  <a:pos x="T8" y="T9"/>
                </a:cxn>
                <a:cxn ang="0">
                  <a:pos x="T10" y="T11"/>
                </a:cxn>
                <a:cxn ang="0">
                  <a:pos x="T12" y="T13"/>
                </a:cxn>
              </a:cxnLst>
              <a:rect l="0" t="0" r="r" b="b"/>
              <a:pathLst>
                <a:path w="7" h="21">
                  <a:moveTo>
                    <a:pt x="7" y="17"/>
                  </a:moveTo>
                  <a:cubicBezTo>
                    <a:pt x="7" y="4"/>
                    <a:pt x="7" y="4"/>
                    <a:pt x="7" y="4"/>
                  </a:cubicBezTo>
                  <a:cubicBezTo>
                    <a:pt x="7" y="2"/>
                    <a:pt x="6" y="0"/>
                    <a:pt x="4" y="0"/>
                  </a:cubicBezTo>
                  <a:cubicBezTo>
                    <a:pt x="2" y="0"/>
                    <a:pt x="0" y="2"/>
                    <a:pt x="0" y="4"/>
                  </a:cubicBezTo>
                  <a:cubicBezTo>
                    <a:pt x="0" y="17"/>
                    <a:pt x="0" y="17"/>
                    <a:pt x="0" y="17"/>
                  </a:cubicBezTo>
                  <a:cubicBezTo>
                    <a:pt x="0" y="19"/>
                    <a:pt x="2" y="21"/>
                    <a:pt x="4" y="21"/>
                  </a:cubicBezTo>
                  <a:cubicBezTo>
                    <a:pt x="6" y="21"/>
                    <a:pt x="7" y="19"/>
                    <a:pt x="7" y="17"/>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prstClr val="black"/>
                </a:solidFill>
              </a:endParaRPr>
            </a:p>
          </p:txBody>
        </p:sp>
        <p:sp>
          <p:nvSpPr>
            <p:cNvPr id="175" name="Freeform 53">
              <a:extLst>
                <a:ext uri="{FF2B5EF4-FFF2-40B4-BE49-F238E27FC236}">
                  <a16:creationId xmlns="" xmlns:a16="http://schemas.microsoft.com/office/drawing/2014/main" id="{00ED00E4-AA7D-43B4-9DD2-7E32BC781E4F}"/>
                </a:ext>
              </a:extLst>
            </p:cNvPr>
            <p:cNvSpPr/>
            <p:nvPr/>
          </p:nvSpPr>
          <p:spPr bwMode="auto">
            <a:xfrm>
              <a:off x="2396" y="1965"/>
              <a:ext cx="77" cy="41"/>
            </a:xfrm>
            <a:custGeom>
              <a:avLst/>
              <a:gdLst>
                <a:gd name="T0" fmla="*/ 30 w 38"/>
                <a:gd name="T1" fmla="*/ 2 h 20"/>
                <a:gd name="T2" fmla="*/ 26 w 38"/>
                <a:gd name="T3" fmla="*/ 0 h 20"/>
                <a:gd name="T4" fmla="*/ 12 w 38"/>
                <a:gd name="T5" fmla="*/ 0 h 20"/>
                <a:gd name="T6" fmla="*/ 8 w 38"/>
                <a:gd name="T7" fmla="*/ 2 h 20"/>
                <a:gd name="T8" fmla="*/ 1 w 38"/>
                <a:gd name="T9" fmla="*/ 14 h 20"/>
                <a:gd name="T10" fmla="*/ 2 w 38"/>
                <a:gd name="T11" fmla="*/ 19 h 20"/>
                <a:gd name="T12" fmla="*/ 7 w 38"/>
                <a:gd name="T13" fmla="*/ 18 h 20"/>
                <a:gd name="T14" fmla="*/ 14 w 38"/>
                <a:gd name="T15" fmla="*/ 7 h 20"/>
                <a:gd name="T16" fmla="*/ 24 w 38"/>
                <a:gd name="T17" fmla="*/ 7 h 20"/>
                <a:gd name="T18" fmla="*/ 31 w 38"/>
                <a:gd name="T19" fmla="*/ 18 h 20"/>
                <a:gd name="T20" fmla="*/ 34 w 38"/>
                <a:gd name="T21" fmla="*/ 19 h 20"/>
                <a:gd name="T22" fmla="*/ 36 w 38"/>
                <a:gd name="T23" fmla="*/ 19 h 20"/>
                <a:gd name="T24" fmla="*/ 37 w 38"/>
                <a:gd name="T25" fmla="*/ 14 h 20"/>
                <a:gd name="T26" fmla="*/ 30 w 38"/>
                <a:gd name="T2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20">
                  <a:moveTo>
                    <a:pt x="30" y="2"/>
                  </a:moveTo>
                  <a:cubicBezTo>
                    <a:pt x="29" y="1"/>
                    <a:pt x="28" y="0"/>
                    <a:pt x="26" y="0"/>
                  </a:cubicBezTo>
                  <a:cubicBezTo>
                    <a:pt x="12" y="0"/>
                    <a:pt x="12" y="0"/>
                    <a:pt x="12" y="0"/>
                  </a:cubicBezTo>
                  <a:cubicBezTo>
                    <a:pt x="10" y="0"/>
                    <a:pt x="9" y="1"/>
                    <a:pt x="8" y="2"/>
                  </a:cubicBezTo>
                  <a:cubicBezTo>
                    <a:pt x="1" y="14"/>
                    <a:pt x="1" y="14"/>
                    <a:pt x="1" y="14"/>
                  </a:cubicBezTo>
                  <a:cubicBezTo>
                    <a:pt x="0" y="16"/>
                    <a:pt x="1" y="18"/>
                    <a:pt x="2" y="19"/>
                  </a:cubicBezTo>
                  <a:cubicBezTo>
                    <a:pt x="4" y="20"/>
                    <a:pt x="6" y="19"/>
                    <a:pt x="7" y="18"/>
                  </a:cubicBezTo>
                  <a:cubicBezTo>
                    <a:pt x="14" y="7"/>
                    <a:pt x="14" y="7"/>
                    <a:pt x="14" y="7"/>
                  </a:cubicBezTo>
                  <a:cubicBezTo>
                    <a:pt x="24" y="7"/>
                    <a:pt x="24" y="7"/>
                    <a:pt x="24" y="7"/>
                  </a:cubicBezTo>
                  <a:cubicBezTo>
                    <a:pt x="31" y="18"/>
                    <a:pt x="31" y="18"/>
                    <a:pt x="31" y="18"/>
                  </a:cubicBezTo>
                  <a:cubicBezTo>
                    <a:pt x="31" y="19"/>
                    <a:pt x="32" y="19"/>
                    <a:pt x="34" y="19"/>
                  </a:cubicBezTo>
                  <a:cubicBezTo>
                    <a:pt x="34" y="19"/>
                    <a:pt x="35" y="19"/>
                    <a:pt x="36" y="19"/>
                  </a:cubicBezTo>
                  <a:cubicBezTo>
                    <a:pt x="37" y="18"/>
                    <a:pt x="38" y="16"/>
                    <a:pt x="37" y="14"/>
                  </a:cubicBezTo>
                  <a:lnTo>
                    <a:pt x="30" y="2"/>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prstClr val="black"/>
                </a:solidFill>
              </a:endParaRPr>
            </a:p>
          </p:txBody>
        </p:sp>
      </p:grpSp>
      <p:grpSp>
        <p:nvGrpSpPr>
          <p:cNvPr id="163" name="Group 57">
            <a:extLst>
              <a:ext uri="{FF2B5EF4-FFF2-40B4-BE49-F238E27FC236}">
                <a16:creationId xmlns="" xmlns:a16="http://schemas.microsoft.com/office/drawing/2014/main" id="{E4306C2C-BF43-4E8B-BF4F-935BB7C567E0}"/>
              </a:ext>
            </a:extLst>
          </p:cNvPr>
          <p:cNvGrpSpPr/>
          <p:nvPr/>
        </p:nvGrpSpPr>
        <p:grpSpPr bwMode="auto">
          <a:xfrm>
            <a:off x="5047010" y="3794941"/>
            <a:ext cx="293235" cy="289954"/>
            <a:chOff x="834" y="1832"/>
            <a:chExt cx="174" cy="172"/>
          </a:xfrm>
        </p:grpSpPr>
        <p:sp>
          <p:nvSpPr>
            <p:cNvPr id="168" name="Freeform 54">
              <a:extLst>
                <a:ext uri="{FF2B5EF4-FFF2-40B4-BE49-F238E27FC236}">
                  <a16:creationId xmlns="" xmlns:a16="http://schemas.microsoft.com/office/drawing/2014/main" id="{0519F272-9CD5-4881-B935-0C1D59E358A7}"/>
                </a:ext>
              </a:extLst>
            </p:cNvPr>
            <p:cNvSpPr>
              <a:spLocks noEditPoints="1"/>
            </p:cNvSpPr>
            <p:nvPr/>
          </p:nvSpPr>
          <p:spPr bwMode="auto">
            <a:xfrm>
              <a:off x="834" y="1832"/>
              <a:ext cx="174" cy="172"/>
            </a:xfrm>
            <a:custGeom>
              <a:avLst/>
              <a:gdLst>
                <a:gd name="T0" fmla="*/ 83 w 86"/>
                <a:gd name="T1" fmla="*/ 33 h 85"/>
                <a:gd name="T2" fmla="*/ 75 w 86"/>
                <a:gd name="T3" fmla="*/ 28 h 85"/>
                <a:gd name="T4" fmla="*/ 77 w 86"/>
                <a:gd name="T5" fmla="*/ 17 h 85"/>
                <a:gd name="T6" fmla="*/ 65 w 86"/>
                <a:gd name="T7" fmla="*/ 8 h 85"/>
                <a:gd name="T8" fmla="*/ 55 w 86"/>
                <a:gd name="T9" fmla="*/ 10 h 85"/>
                <a:gd name="T10" fmla="*/ 49 w 86"/>
                <a:gd name="T11" fmla="*/ 0 h 85"/>
                <a:gd name="T12" fmla="*/ 34 w 86"/>
                <a:gd name="T13" fmla="*/ 3 h 85"/>
                <a:gd name="T14" fmla="*/ 28 w 86"/>
                <a:gd name="T15" fmla="*/ 11 h 85"/>
                <a:gd name="T16" fmla="*/ 18 w 86"/>
                <a:gd name="T17" fmla="*/ 8 h 85"/>
                <a:gd name="T18" fmla="*/ 8 w 86"/>
                <a:gd name="T19" fmla="*/ 21 h 85"/>
                <a:gd name="T20" fmla="*/ 10 w 86"/>
                <a:gd name="T21" fmla="*/ 31 h 85"/>
                <a:gd name="T22" fmla="*/ 1 w 86"/>
                <a:gd name="T23" fmla="*/ 36 h 85"/>
                <a:gd name="T24" fmla="*/ 1 w 86"/>
                <a:gd name="T25" fmla="*/ 49 h 85"/>
                <a:gd name="T26" fmla="*/ 10 w 86"/>
                <a:gd name="T27" fmla="*/ 54 h 85"/>
                <a:gd name="T28" fmla="*/ 8 w 86"/>
                <a:gd name="T29" fmla="*/ 64 h 85"/>
                <a:gd name="T30" fmla="*/ 18 w 86"/>
                <a:gd name="T31" fmla="*/ 77 h 85"/>
                <a:gd name="T32" fmla="*/ 28 w 86"/>
                <a:gd name="T33" fmla="*/ 74 h 85"/>
                <a:gd name="T34" fmla="*/ 34 w 86"/>
                <a:gd name="T35" fmla="*/ 82 h 85"/>
                <a:gd name="T36" fmla="*/ 43 w 86"/>
                <a:gd name="T37" fmla="*/ 85 h 85"/>
                <a:gd name="T38" fmla="*/ 52 w 86"/>
                <a:gd name="T39" fmla="*/ 82 h 85"/>
                <a:gd name="T40" fmla="*/ 58 w 86"/>
                <a:gd name="T41" fmla="*/ 74 h 85"/>
                <a:gd name="T42" fmla="*/ 68 w 86"/>
                <a:gd name="T43" fmla="*/ 77 h 85"/>
                <a:gd name="T44" fmla="*/ 78 w 86"/>
                <a:gd name="T45" fmla="*/ 64 h 85"/>
                <a:gd name="T46" fmla="*/ 76 w 86"/>
                <a:gd name="T47" fmla="*/ 54 h 85"/>
                <a:gd name="T48" fmla="*/ 85 w 86"/>
                <a:gd name="T49" fmla="*/ 49 h 85"/>
                <a:gd name="T50" fmla="*/ 85 w 86"/>
                <a:gd name="T51" fmla="*/ 36 h 85"/>
                <a:gd name="T52" fmla="*/ 72 w 86"/>
                <a:gd name="T53" fmla="*/ 48 h 85"/>
                <a:gd name="T54" fmla="*/ 67 w 86"/>
                <a:gd name="T55" fmla="*/ 56 h 85"/>
                <a:gd name="T56" fmla="*/ 70 w 86"/>
                <a:gd name="T57" fmla="*/ 65 h 85"/>
                <a:gd name="T58" fmla="*/ 60 w 86"/>
                <a:gd name="T59" fmla="*/ 67 h 85"/>
                <a:gd name="T60" fmla="*/ 51 w 86"/>
                <a:gd name="T61" fmla="*/ 69 h 85"/>
                <a:gd name="T62" fmla="*/ 46 w 86"/>
                <a:gd name="T63" fmla="*/ 78 h 85"/>
                <a:gd name="T64" fmla="*/ 38 w 86"/>
                <a:gd name="T65" fmla="*/ 72 h 85"/>
                <a:gd name="T66" fmla="*/ 30 w 86"/>
                <a:gd name="T67" fmla="*/ 67 h 85"/>
                <a:gd name="T68" fmla="*/ 20 w 86"/>
                <a:gd name="T69" fmla="*/ 70 h 85"/>
                <a:gd name="T70" fmla="*/ 19 w 86"/>
                <a:gd name="T71" fmla="*/ 59 h 85"/>
                <a:gd name="T72" fmla="*/ 16 w 86"/>
                <a:gd name="T73" fmla="*/ 51 h 85"/>
                <a:gd name="T74" fmla="*/ 8 w 86"/>
                <a:gd name="T75" fmla="*/ 46 h 85"/>
                <a:gd name="T76" fmla="*/ 8 w 86"/>
                <a:gd name="T77" fmla="*/ 39 h 85"/>
                <a:gd name="T78" fmla="*/ 16 w 86"/>
                <a:gd name="T79" fmla="*/ 35 h 85"/>
                <a:gd name="T80" fmla="*/ 19 w 86"/>
                <a:gd name="T81" fmla="*/ 26 h 85"/>
                <a:gd name="T82" fmla="*/ 20 w 86"/>
                <a:gd name="T83" fmla="*/ 15 h 85"/>
                <a:gd name="T84" fmla="*/ 30 w 86"/>
                <a:gd name="T85" fmla="*/ 18 h 85"/>
                <a:gd name="T86" fmla="*/ 38 w 86"/>
                <a:gd name="T87" fmla="*/ 14 h 85"/>
                <a:gd name="T88" fmla="*/ 46 w 86"/>
                <a:gd name="T89" fmla="*/ 7 h 85"/>
                <a:gd name="T90" fmla="*/ 51 w 86"/>
                <a:gd name="T91" fmla="*/ 16 h 85"/>
                <a:gd name="T92" fmla="*/ 60 w 86"/>
                <a:gd name="T93" fmla="*/ 18 h 85"/>
                <a:gd name="T94" fmla="*/ 70 w 86"/>
                <a:gd name="T95" fmla="*/ 20 h 85"/>
                <a:gd name="T96" fmla="*/ 67 w 86"/>
                <a:gd name="T97" fmla="*/ 29 h 85"/>
                <a:gd name="T98" fmla="*/ 72 w 86"/>
                <a:gd name="T99" fmla="*/ 37 h 85"/>
                <a:gd name="T100" fmla="*/ 78 w 86"/>
                <a:gd name="T101" fmla="*/ 4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6" h="85">
                  <a:moveTo>
                    <a:pt x="85" y="36"/>
                  </a:moveTo>
                  <a:cubicBezTo>
                    <a:pt x="85" y="35"/>
                    <a:pt x="84" y="34"/>
                    <a:pt x="83" y="33"/>
                  </a:cubicBezTo>
                  <a:cubicBezTo>
                    <a:pt x="76" y="31"/>
                    <a:pt x="76" y="31"/>
                    <a:pt x="76" y="31"/>
                  </a:cubicBezTo>
                  <a:cubicBezTo>
                    <a:pt x="76" y="30"/>
                    <a:pt x="75" y="29"/>
                    <a:pt x="75" y="28"/>
                  </a:cubicBezTo>
                  <a:cubicBezTo>
                    <a:pt x="78" y="21"/>
                    <a:pt x="78" y="21"/>
                    <a:pt x="78" y="21"/>
                  </a:cubicBezTo>
                  <a:cubicBezTo>
                    <a:pt x="78" y="20"/>
                    <a:pt x="78" y="18"/>
                    <a:pt x="77" y="17"/>
                  </a:cubicBezTo>
                  <a:cubicBezTo>
                    <a:pt x="75" y="14"/>
                    <a:pt x="72" y="11"/>
                    <a:pt x="68" y="8"/>
                  </a:cubicBezTo>
                  <a:cubicBezTo>
                    <a:pt x="67" y="7"/>
                    <a:pt x="66" y="7"/>
                    <a:pt x="65" y="8"/>
                  </a:cubicBezTo>
                  <a:cubicBezTo>
                    <a:pt x="58" y="11"/>
                    <a:pt x="58" y="11"/>
                    <a:pt x="58" y="11"/>
                  </a:cubicBezTo>
                  <a:cubicBezTo>
                    <a:pt x="57" y="10"/>
                    <a:pt x="56" y="10"/>
                    <a:pt x="55" y="10"/>
                  </a:cubicBezTo>
                  <a:cubicBezTo>
                    <a:pt x="52" y="3"/>
                    <a:pt x="52" y="3"/>
                    <a:pt x="52" y="3"/>
                  </a:cubicBezTo>
                  <a:cubicBezTo>
                    <a:pt x="52" y="2"/>
                    <a:pt x="51" y="1"/>
                    <a:pt x="49" y="0"/>
                  </a:cubicBezTo>
                  <a:cubicBezTo>
                    <a:pt x="45" y="0"/>
                    <a:pt x="41" y="0"/>
                    <a:pt x="37" y="0"/>
                  </a:cubicBezTo>
                  <a:cubicBezTo>
                    <a:pt x="35" y="1"/>
                    <a:pt x="34" y="2"/>
                    <a:pt x="34" y="3"/>
                  </a:cubicBezTo>
                  <a:cubicBezTo>
                    <a:pt x="31" y="10"/>
                    <a:pt x="31" y="10"/>
                    <a:pt x="31" y="10"/>
                  </a:cubicBezTo>
                  <a:cubicBezTo>
                    <a:pt x="30" y="10"/>
                    <a:pt x="29" y="10"/>
                    <a:pt x="28" y="11"/>
                  </a:cubicBezTo>
                  <a:cubicBezTo>
                    <a:pt x="22" y="8"/>
                    <a:pt x="22" y="8"/>
                    <a:pt x="22" y="8"/>
                  </a:cubicBezTo>
                  <a:cubicBezTo>
                    <a:pt x="20" y="7"/>
                    <a:pt x="19" y="7"/>
                    <a:pt x="18" y="8"/>
                  </a:cubicBezTo>
                  <a:cubicBezTo>
                    <a:pt x="14" y="11"/>
                    <a:pt x="11" y="14"/>
                    <a:pt x="9" y="17"/>
                  </a:cubicBezTo>
                  <a:cubicBezTo>
                    <a:pt x="8" y="18"/>
                    <a:pt x="8" y="20"/>
                    <a:pt x="8" y="21"/>
                  </a:cubicBezTo>
                  <a:cubicBezTo>
                    <a:pt x="11" y="28"/>
                    <a:pt x="11" y="28"/>
                    <a:pt x="11" y="28"/>
                  </a:cubicBezTo>
                  <a:cubicBezTo>
                    <a:pt x="11" y="29"/>
                    <a:pt x="10" y="30"/>
                    <a:pt x="10" y="31"/>
                  </a:cubicBezTo>
                  <a:cubicBezTo>
                    <a:pt x="3" y="33"/>
                    <a:pt x="3" y="33"/>
                    <a:pt x="3" y="33"/>
                  </a:cubicBezTo>
                  <a:cubicBezTo>
                    <a:pt x="2" y="34"/>
                    <a:pt x="1" y="35"/>
                    <a:pt x="1" y="36"/>
                  </a:cubicBezTo>
                  <a:cubicBezTo>
                    <a:pt x="0" y="39"/>
                    <a:pt x="0" y="41"/>
                    <a:pt x="0" y="43"/>
                  </a:cubicBezTo>
                  <a:cubicBezTo>
                    <a:pt x="0" y="45"/>
                    <a:pt x="0" y="47"/>
                    <a:pt x="1" y="49"/>
                  </a:cubicBezTo>
                  <a:cubicBezTo>
                    <a:pt x="1" y="50"/>
                    <a:pt x="2" y="52"/>
                    <a:pt x="3" y="52"/>
                  </a:cubicBezTo>
                  <a:cubicBezTo>
                    <a:pt x="10" y="54"/>
                    <a:pt x="10" y="54"/>
                    <a:pt x="10" y="54"/>
                  </a:cubicBezTo>
                  <a:cubicBezTo>
                    <a:pt x="10" y="56"/>
                    <a:pt x="11" y="57"/>
                    <a:pt x="11" y="58"/>
                  </a:cubicBezTo>
                  <a:cubicBezTo>
                    <a:pt x="8" y="64"/>
                    <a:pt x="8" y="64"/>
                    <a:pt x="8" y="64"/>
                  </a:cubicBezTo>
                  <a:cubicBezTo>
                    <a:pt x="8" y="65"/>
                    <a:pt x="8" y="67"/>
                    <a:pt x="9" y="68"/>
                  </a:cubicBezTo>
                  <a:cubicBezTo>
                    <a:pt x="11" y="71"/>
                    <a:pt x="14" y="74"/>
                    <a:pt x="18" y="77"/>
                  </a:cubicBezTo>
                  <a:cubicBezTo>
                    <a:pt x="19" y="78"/>
                    <a:pt x="20" y="78"/>
                    <a:pt x="22" y="77"/>
                  </a:cubicBezTo>
                  <a:cubicBezTo>
                    <a:pt x="28" y="74"/>
                    <a:pt x="28" y="74"/>
                    <a:pt x="28" y="74"/>
                  </a:cubicBezTo>
                  <a:cubicBezTo>
                    <a:pt x="29" y="75"/>
                    <a:pt x="30" y="75"/>
                    <a:pt x="31" y="76"/>
                  </a:cubicBezTo>
                  <a:cubicBezTo>
                    <a:pt x="34" y="82"/>
                    <a:pt x="34" y="82"/>
                    <a:pt x="34" y="82"/>
                  </a:cubicBezTo>
                  <a:cubicBezTo>
                    <a:pt x="34" y="84"/>
                    <a:pt x="35" y="85"/>
                    <a:pt x="37" y="85"/>
                  </a:cubicBezTo>
                  <a:cubicBezTo>
                    <a:pt x="39" y="85"/>
                    <a:pt x="41" y="85"/>
                    <a:pt x="43" y="85"/>
                  </a:cubicBezTo>
                  <a:cubicBezTo>
                    <a:pt x="45" y="85"/>
                    <a:pt x="47" y="85"/>
                    <a:pt x="49" y="85"/>
                  </a:cubicBezTo>
                  <a:cubicBezTo>
                    <a:pt x="51" y="85"/>
                    <a:pt x="52" y="84"/>
                    <a:pt x="52" y="82"/>
                  </a:cubicBezTo>
                  <a:cubicBezTo>
                    <a:pt x="55" y="76"/>
                    <a:pt x="55" y="76"/>
                    <a:pt x="55" y="76"/>
                  </a:cubicBezTo>
                  <a:cubicBezTo>
                    <a:pt x="56" y="75"/>
                    <a:pt x="57" y="75"/>
                    <a:pt x="58" y="74"/>
                  </a:cubicBezTo>
                  <a:cubicBezTo>
                    <a:pt x="65" y="77"/>
                    <a:pt x="65" y="77"/>
                    <a:pt x="65" y="77"/>
                  </a:cubicBezTo>
                  <a:cubicBezTo>
                    <a:pt x="66" y="78"/>
                    <a:pt x="67" y="78"/>
                    <a:pt x="68" y="77"/>
                  </a:cubicBezTo>
                  <a:cubicBezTo>
                    <a:pt x="72" y="74"/>
                    <a:pt x="75" y="71"/>
                    <a:pt x="77" y="68"/>
                  </a:cubicBezTo>
                  <a:cubicBezTo>
                    <a:pt x="78" y="67"/>
                    <a:pt x="78" y="65"/>
                    <a:pt x="78" y="64"/>
                  </a:cubicBezTo>
                  <a:cubicBezTo>
                    <a:pt x="75" y="58"/>
                    <a:pt x="75" y="58"/>
                    <a:pt x="75" y="58"/>
                  </a:cubicBezTo>
                  <a:cubicBezTo>
                    <a:pt x="75" y="57"/>
                    <a:pt x="76" y="56"/>
                    <a:pt x="76" y="54"/>
                  </a:cubicBezTo>
                  <a:cubicBezTo>
                    <a:pt x="83" y="52"/>
                    <a:pt x="83" y="52"/>
                    <a:pt x="83" y="52"/>
                  </a:cubicBezTo>
                  <a:cubicBezTo>
                    <a:pt x="84" y="52"/>
                    <a:pt x="85" y="50"/>
                    <a:pt x="85" y="49"/>
                  </a:cubicBezTo>
                  <a:cubicBezTo>
                    <a:pt x="86" y="47"/>
                    <a:pt x="86" y="45"/>
                    <a:pt x="86" y="43"/>
                  </a:cubicBezTo>
                  <a:cubicBezTo>
                    <a:pt x="86" y="41"/>
                    <a:pt x="86" y="39"/>
                    <a:pt x="85" y="36"/>
                  </a:cubicBezTo>
                  <a:moveTo>
                    <a:pt x="78" y="46"/>
                  </a:moveTo>
                  <a:cubicBezTo>
                    <a:pt x="72" y="48"/>
                    <a:pt x="72" y="48"/>
                    <a:pt x="72" y="48"/>
                  </a:cubicBezTo>
                  <a:cubicBezTo>
                    <a:pt x="71" y="48"/>
                    <a:pt x="70" y="49"/>
                    <a:pt x="70" y="51"/>
                  </a:cubicBezTo>
                  <a:cubicBezTo>
                    <a:pt x="69" y="52"/>
                    <a:pt x="68" y="54"/>
                    <a:pt x="67" y="56"/>
                  </a:cubicBezTo>
                  <a:cubicBezTo>
                    <a:pt x="67" y="57"/>
                    <a:pt x="67" y="58"/>
                    <a:pt x="67" y="59"/>
                  </a:cubicBezTo>
                  <a:cubicBezTo>
                    <a:pt x="70" y="65"/>
                    <a:pt x="70" y="65"/>
                    <a:pt x="70" y="65"/>
                  </a:cubicBezTo>
                  <a:cubicBezTo>
                    <a:pt x="69" y="67"/>
                    <a:pt x="67" y="68"/>
                    <a:pt x="66" y="70"/>
                  </a:cubicBezTo>
                  <a:cubicBezTo>
                    <a:pt x="60" y="67"/>
                    <a:pt x="60" y="67"/>
                    <a:pt x="60" y="67"/>
                  </a:cubicBezTo>
                  <a:cubicBezTo>
                    <a:pt x="59" y="66"/>
                    <a:pt x="57" y="66"/>
                    <a:pt x="56" y="67"/>
                  </a:cubicBezTo>
                  <a:cubicBezTo>
                    <a:pt x="55" y="68"/>
                    <a:pt x="53" y="69"/>
                    <a:pt x="51" y="69"/>
                  </a:cubicBezTo>
                  <a:cubicBezTo>
                    <a:pt x="50" y="70"/>
                    <a:pt x="49" y="70"/>
                    <a:pt x="48" y="72"/>
                  </a:cubicBezTo>
                  <a:cubicBezTo>
                    <a:pt x="46" y="78"/>
                    <a:pt x="46" y="78"/>
                    <a:pt x="46" y="78"/>
                  </a:cubicBezTo>
                  <a:cubicBezTo>
                    <a:pt x="44" y="78"/>
                    <a:pt x="42" y="78"/>
                    <a:pt x="40" y="78"/>
                  </a:cubicBezTo>
                  <a:cubicBezTo>
                    <a:pt x="38" y="72"/>
                    <a:pt x="38" y="72"/>
                    <a:pt x="38" y="72"/>
                  </a:cubicBezTo>
                  <a:cubicBezTo>
                    <a:pt x="37" y="70"/>
                    <a:pt x="36" y="70"/>
                    <a:pt x="35" y="69"/>
                  </a:cubicBezTo>
                  <a:cubicBezTo>
                    <a:pt x="33" y="69"/>
                    <a:pt x="31" y="68"/>
                    <a:pt x="30" y="67"/>
                  </a:cubicBezTo>
                  <a:cubicBezTo>
                    <a:pt x="29" y="66"/>
                    <a:pt x="27" y="66"/>
                    <a:pt x="26" y="67"/>
                  </a:cubicBezTo>
                  <a:cubicBezTo>
                    <a:pt x="20" y="70"/>
                    <a:pt x="20" y="70"/>
                    <a:pt x="20" y="70"/>
                  </a:cubicBezTo>
                  <a:cubicBezTo>
                    <a:pt x="19" y="68"/>
                    <a:pt x="17" y="67"/>
                    <a:pt x="16" y="65"/>
                  </a:cubicBezTo>
                  <a:cubicBezTo>
                    <a:pt x="19" y="59"/>
                    <a:pt x="19" y="59"/>
                    <a:pt x="19" y="59"/>
                  </a:cubicBezTo>
                  <a:cubicBezTo>
                    <a:pt x="19" y="58"/>
                    <a:pt x="19" y="57"/>
                    <a:pt x="19" y="56"/>
                  </a:cubicBezTo>
                  <a:cubicBezTo>
                    <a:pt x="18" y="54"/>
                    <a:pt x="17" y="52"/>
                    <a:pt x="16" y="51"/>
                  </a:cubicBezTo>
                  <a:cubicBezTo>
                    <a:pt x="16" y="49"/>
                    <a:pt x="15" y="48"/>
                    <a:pt x="14" y="48"/>
                  </a:cubicBezTo>
                  <a:cubicBezTo>
                    <a:pt x="8" y="46"/>
                    <a:pt x="8" y="46"/>
                    <a:pt x="8" y="46"/>
                  </a:cubicBezTo>
                  <a:cubicBezTo>
                    <a:pt x="8" y="45"/>
                    <a:pt x="8" y="44"/>
                    <a:pt x="8" y="43"/>
                  </a:cubicBezTo>
                  <a:cubicBezTo>
                    <a:pt x="8" y="42"/>
                    <a:pt x="8" y="41"/>
                    <a:pt x="8" y="39"/>
                  </a:cubicBezTo>
                  <a:cubicBezTo>
                    <a:pt x="14" y="37"/>
                    <a:pt x="14" y="37"/>
                    <a:pt x="14" y="37"/>
                  </a:cubicBezTo>
                  <a:cubicBezTo>
                    <a:pt x="15" y="37"/>
                    <a:pt x="16" y="36"/>
                    <a:pt x="16" y="35"/>
                  </a:cubicBezTo>
                  <a:cubicBezTo>
                    <a:pt x="17" y="33"/>
                    <a:pt x="18" y="31"/>
                    <a:pt x="19" y="29"/>
                  </a:cubicBezTo>
                  <a:cubicBezTo>
                    <a:pt x="19" y="28"/>
                    <a:pt x="19" y="27"/>
                    <a:pt x="19" y="26"/>
                  </a:cubicBezTo>
                  <a:cubicBezTo>
                    <a:pt x="16" y="20"/>
                    <a:pt x="16" y="20"/>
                    <a:pt x="16" y="20"/>
                  </a:cubicBezTo>
                  <a:cubicBezTo>
                    <a:pt x="17" y="18"/>
                    <a:pt x="19" y="17"/>
                    <a:pt x="20" y="15"/>
                  </a:cubicBezTo>
                  <a:cubicBezTo>
                    <a:pt x="26" y="18"/>
                    <a:pt x="26" y="18"/>
                    <a:pt x="26" y="18"/>
                  </a:cubicBezTo>
                  <a:cubicBezTo>
                    <a:pt x="27" y="19"/>
                    <a:pt x="29" y="19"/>
                    <a:pt x="30" y="18"/>
                  </a:cubicBezTo>
                  <a:cubicBezTo>
                    <a:pt x="31" y="17"/>
                    <a:pt x="33" y="17"/>
                    <a:pt x="35" y="16"/>
                  </a:cubicBezTo>
                  <a:cubicBezTo>
                    <a:pt x="36" y="16"/>
                    <a:pt x="37" y="15"/>
                    <a:pt x="38" y="14"/>
                  </a:cubicBezTo>
                  <a:cubicBezTo>
                    <a:pt x="40" y="7"/>
                    <a:pt x="40" y="7"/>
                    <a:pt x="40" y="7"/>
                  </a:cubicBezTo>
                  <a:cubicBezTo>
                    <a:pt x="42" y="7"/>
                    <a:pt x="44" y="7"/>
                    <a:pt x="46" y="7"/>
                  </a:cubicBezTo>
                  <a:cubicBezTo>
                    <a:pt x="48" y="14"/>
                    <a:pt x="48" y="14"/>
                    <a:pt x="48" y="14"/>
                  </a:cubicBezTo>
                  <a:cubicBezTo>
                    <a:pt x="49" y="15"/>
                    <a:pt x="50" y="16"/>
                    <a:pt x="51" y="16"/>
                  </a:cubicBezTo>
                  <a:cubicBezTo>
                    <a:pt x="53" y="17"/>
                    <a:pt x="55" y="17"/>
                    <a:pt x="56" y="18"/>
                  </a:cubicBezTo>
                  <a:cubicBezTo>
                    <a:pt x="57" y="19"/>
                    <a:pt x="59" y="19"/>
                    <a:pt x="60" y="18"/>
                  </a:cubicBezTo>
                  <a:cubicBezTo>
                    <a:pt x="66" y="15"/>
                    <a:pt x="66" y="15"/>
                    <a:pt x="66" y="15"/>
                  </a:cubicBezTo>
                  <a:cubicBezTo>
                    <a:pt x="67" y="17"/>
                    <a:pt x="69" y="18"/>
                    <a:pt x="70" y="20"/>
                  </a:cubicBezTo>
                  <a:cubicBezTo>
                    <a:pt x="67" y="26"/>
                    <a:pt x="67" y="26"/>
                    <a:pt x="67" y="26"/>
                  </a:cubicBezTo>
                  <a:cubicBezTo>
                    <a:pt x="67" y="27"/>
                    <a:pt x="67" y="28"/>
                    <a:pt x="67" y="29"/>
                  </a:cubicBezTo>
                  <a:cubicBezTo>
                    <a:pt x="68" y="31"/>
                    <a:pt x="69" y="33"/>
                    <a:pt x="70" y="35"/>
                  </a:cubicBezTo>
                  <a:cubicBezTo>
                    <a:pt x="70" y="36"/>
                    <a:pt x="71" y="37"/>
                    <a:pt x="72" y="37"/>
                  </a:cubicBezTo>
                  <a:cubicBezTo>
                    <a:pt x="78" y="39"/>
                    <a:pt x="78" y="39"/>
                    <a:pt x="78" y="39"/>
                  </a:cubicBezTo>
                  <a:cubicBezTo>
                    <a:pt x="78" y="41"/>
                    <a:pt x="78" y="42"/>
                    <a:pt x="78" y="43"/>
                  </a:cubicBezTo>
                  <a:cubicBezTo>
                    <a:pt x="78" y="44"/>
                    <a:pt x="78" y="45"/>
                    <a:pt x="78" y="46"/>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prstClr val="black"/>
                </a:solidFill>
              </a:endParaRPr>
            </a:p>
          </p:txBody>
        </p:sp>
        <p:sp>
          <p:nvSpPr>
            <p:cNvPr id="169" name="Freeform 55">
              <a:extLst>
                <a:ext uri="{FF2B5EF4-FFF2-40B4-BE49-F238E27FC236}">
                  <a16:creationId xmlns="" xmlns:a16="http://schemas.microsoft.com/office/drawing/2014/main" id="{3F40141D-671B-477E-A94E-FE27D0D73845}"/>
                </a:ext>
              </a:extLst>
            </p:cNvPr>
            <p:cNvSpPr>
              <a:spLocks noEditPoints="1"/>
            </p:cNvSpPr>
            <p:nvPr/>
          </p:nvSpPr>
          <p:spPr bwMode="auto">
            <a:xfrm>
              <a:off x="887" y="1883"/>
              <a:ext cx="69" cy="68"/>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26 h 34"/>
                <a:gd name="T12" fmla="*/ 7 w 34"/>
                <a:gd name="T13" fmla="*/ 17 h 34"/>
                <a:gd name="T14" fmla="*/ 17 w 34"/>
                <a:gd name="T15" fmla="*/ 7 h 34"/>
                <a:gd name="T16" fmla="*/ 27 w 34"/>
                <a:gd name="T17" fmla="*/ 17 h 34"/>
                <a:gd name="T18" fmla="*/ 17 w 34"/>
                <a:gd name="T19" fmla="*/ 2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7"/>
                    <a:pt x="0" y="17"/>
                  </a:cubicBezTo>
                  <a:cubicBezTo>
                    <a:pt x="0" y="26"/>
                    <a:pt x="8" y="34"/>
                    <a:pt x="17" y="34"/>
                  </a:cubicBezTo>
                  <a:cubicBezTo>
                    <a:pt x="26" y="34"/>
                    <a:pt x="34" y="26"/>
                    <a:pt x="34" y="17"/>
                  </a:cubicBezTo>
                  <a:cubicBezTo>
                    <a:pt x="34" y="7"/>
                    <a:pt x="26" y="0"/>
                    <a:pt x="17" y="0"/>
                  </a:cubicBezTo>
                  <a:moveTo>
                    <a:pt x="17" y="26"/>
                  </a:moveTo>
                  <a:cubicBezTo>
                    <a:pt x="12" y="26"/>
                    <a:pt x="7" y="22"/>
                    <a:pt x="7" y="17"/>
                  </a:cubicBezTo>
                  <a:cubicBezTo>
                    <a:pt x="7" y="11"/>
                    <a:pt x="12" y="7"/>
                    <a:pt x="17" y="7"/>
                  </a:cubicBezTo>
                  <a:cubicBezTo>
                    <a:pt x="22" y="7"/>
                    <a:pt x="27" y="11"/>
                    <a:pt x="27" y="17"/>
                  </a:cubicBezTo>
                  <a:cubicBezTo>
                    <a:pt x="27" y="22"/>
                    <a:pt x="22" y="26"/>
                    <a:pt x="17" y="26"/>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prstClr val="black"/>
                </a:solidFill>
              </a:endParaRPr>
            </a:p>
          </p:txBody>
        </p:sp>
      </p:grpSp>
      <p:sp>
        <p:nvSpPr>
          <p:cNvPr id="164" name="Freeform 56">
            <a:extLst>
              <a:ext uri="{FF2B5EF4-FFF2-40B4-BE49-F238E27FC236}">
                <a16:creationId xmlns="" xmlns:a16="http://schemas.microsoft.com/office/drawing/2014/main" id="{DDA67362-48C3-492F-B1DE-4FEBD86652D7}"/>
              </a:ext>
            </a:extLst>
          </p:cNvPr>
          <p:cNvSpPr>
            <a:spLocks noEditPoints="1"/>
          </p:cNvSpPr>
          <p:nvPr/>
        </p:nvSpPr>
        <p:spPr bwMode="auto">
          <a:xfrm>
            <a:off x="6479920" y="3838771"/>
            <a:ext cx="293235" cy="202294"/>
          </a:xfrm>
          <a:custGeom>
            <a:avLst/>
            <a:gdLst>
              <a:gd name="T0" fmla="*/ 82 w 86"/>
              <a:gd name="T1" fmla="*/ 7 h 59"/>
              <a:gd name="T2" fmla="*/ 74 w 86"/>
              <a:gd name="T3" fmla="*/ 4 h 59"/>
              <a:gd name="T4" fmla="*/ 66 w 86"/>
              <a:gd name="T5" fmla="*/ 7 h 59"/>
              <a:gd name="T6" fmla="*/ 63 w 86"/>
              <a:gd name="T7" fmla="*/ 15 h 59"/>
              <a:gd name="T8" fmla="*/ 64 w 86"/>
              <a:gd name="T9" fmla="*/ 20 h 59"/>
              <a:gd name="T10" fmla="*/ 50 w 86"/>
              <a:gd name="T11" fmla="*/ 32 h 59"/>
              <a:gd name="T12" fmla="*/ 42 w 86"/>
              <a:gd name="T13" fmla="*/ 30 h 59"/>
              <a:gd name="T14" fmla="*/ 35 w 86"/>
              <a:gd name="T15" fmla="*/ 32 h 59"/>
              <a:gd name="T16" fmla="*/ 25 w 86"/>
              <a:gd name="T17" fmla="*/ 20 h 59"/>
              <a:gd name="T18" fmla="*/ 23 w 86"/>
              <a:gd name="T19" fmla="*/ 4 h 59"/>
              <a:gd name="T20" fmla="*/ 14 w 86"/>
              <a:gd name="T21" fmla="*/ 0 h 59"/>
              <a:gd name="T22" fmla="*/ 4 w 86"/>
              <a:gd name="T23" fmla="*/ 4 h 59"/>
              <a:gd name="T24" fmla="*/ 0 w 86"/>
              <a:gd name="T25" fmla="*/ 14 h 59"/>
              <a:gd name="T26" fmla="*/ 4 w 86"/>
              <a:gd name="T27" fmla="*/ 23 h 59"/>
              <a:gd name="T28" fmla="*/ 14 w 86"/>
              <a:gd name="T29" fmla="*/ 27 h 59"/>
              <a:gd name="T30" fmla="*/ 20 w 86"/>
              <a:gd name="T31" fmla="*/ 25 h 59"/>
              <a:gd name="T32" fmla="*/ 30 w 86"/>
              <a:gd name="T33" fmla="*/ 37 h 59"/>
              <a:gd name="T34" fmla="*/ 32 w 86"/>
              <a:gd name="T35" fmla="*/ 55 h 59"/>
              <a:gd name="T36" fmla="*/ 42 w 86"/>
              <a:gd name="T37" fmla="*/ 59 h 59"/>
              <a:gd name="T38" fmla="*/ 52 w 86"/>
              <a:gd name="T39" fmla="*/ 55 h 59"/>
              <a:gd name="T40" fmla="*/ 55 w 86"/>
              <a:gd name="T41" fmla="*/ 38 h 59"/>
              <a:gd name="T42" fmla="*/ 69 w 86"/>
              <a:gd name="T43" fmla="*/ 25 h 59"/>
              <a:gd name="T44" fmla="*/ 74 w 86"/>
              <a:gd name="T45" fmla="*/ 27 h 59"/>
              <a:gd name="T46" fmla="*/ 82 w 86"/>
              <a:gd name="T47" fmla="*/ 23 h 59"/>
              <a:gd name="T48" fmla="*/ 86 w 86"/>
              <a:gd name="T49" fmla="*/ 15 h 59"/>
              <a:gd name="T50" fmla="*/ 82 w 86"/>
              <a:gd name="T51" fmla="*/ 7 h 59"/>
              <a:gd name="T52" fmla="*/ 9 w 86"/>
              <a:gd name="T53" fmla="*/ 18 h 59"/>
              <a:gd name="T54" fmla="*/ 8 w 86"/>
              <a:gd name="T55" fmla="*/ 14 h 59"/>
              <a:gd name="T56" fmla="*/ 9 w 86"/>
              <a:gd name="T57" fmla="*/ 9 h 59"/>
              <a:gd name="T58" fmla="*/ 14 w 86"/>
              <a:gd name="T59" fmla="*/ 8 h 59"/>
              <a:gd name="T60" fmla="*/ 18 w 86"/>
              <a:gd name="T61" fmla="*/ 9 h 59"/>
              <a:gd name="T62" fmla="*/ 18 w 86"/>
              <a:gd name="T63" fmla="*/ 18 h 59"/>
              <a:gd name="T64" fmla="*/ 9 w 86"/>
              <a:gd name="T65" fmla="*/ 18 h 59"/>
              <a:gd name="T66" fmla="*/ 77 w 86"/>
              <a:gd name="T67" fmla="*/ 18 h 59"/>
              <a:gd name="T68" fmla="*/ 71 w 86"/>
              <a:gd name="T69" fmla="*/ 18 h 59"/>
              <a:gd name="T70" fmla="*/ 70 w 86"/>
              <a:gd name="T71" fmla="*/ 15 h 59"/>
              <a:gd name="T72" fmla="*/ 71 w 86"/>
              <a:gd name="T73" fmla="*/ 12 h 59"/>
              <a:gd name="T74" fmla="*/ 74 w 86"/>
              <a:gd name="T75" fmla="*/ 11 h 59"/>
              <a:gd name="T76" fmla="*/ 77 w 86"/>
              <a:gd name="T77" fmla="*/ 12 h 59"/>
              <a:gd name="T78" fmla="*/ 78 w 86"/>
              <a:gd name="T79" fmla="*/ 15 h 59"/>
              <a:gd name="T80" fmla="*/ 77 w 86"/>
              <a:gd name="T81" fmla="*/ 1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6" h="59">
                <a:moveTo>
                  <a:pt x="82" y="7"/>
                </a:moveTo>
                <a:cubicBezTo>
                  <a:pt x="80" y="5"/>
                  <a:pt x="77" y="4"/>
                  <a:pt x="74" y="4"/>
                </a:cubicBezTo>
                <a:cubicBezTo>
                  <a:pt x="71" y="4"/>
                  <a:pt x="68" y="5"/>
                  <a:pt x="66" y="7"/>
                </a:cubicBezTo>
                <a:cubicBezTo>
                  <a:pt x="64" y="9"/>
                  <a:pt x="63" y="12"/>
                  <a:pt x="63" y="15"/>
                </a:cubicBezTo>
                <a:cubicBezTo>
                  <a:pt x="63" y="17"/>
                  <a:pt x="63" y="18"/>
                  <a:pt x="64" y="20"/>
                </a:cubicBezTo>
                <a:cubicBezTo>
                  <a:pt x="50" y="32"/>
                  <a:pt x="50" y="32"/>
                  <a:pt x="50" y="32"/>
                </a:cubicBezTo>
                <a:cubicBezTo>
                  <a:pt x="47" y="31"/>
                  <a:pt x="45" y="30"/>
                  <a:pt x="42" y="30"/>
                </a:cubicBezTo>
                <a:cubicBezTo>
                  <a:pt x="40" y="30"/>
                  <a:pt x="37" y="31"/>
                  <a:pt x="35" y="32"/>
                </a:cubicBezTo>
                <a:cubicBezTo>
                  <a:pt x="25" y="20"/>
                  <a:pt x="25" y="20"/>
                  <a:pt x="25" y="20"/>
                </a:cubicBezTo>
                <a:cubicBezTo>
                  <a:pt x="28" y="15"/>
                  <a:pt x="27" y="8"/>
                  <a:pt x="23" y="4"/>
                </a:cubicBezTo>
                <a:cubicBezTo>
                  <a:pt x="21" y="2"/>
                  <a:pt x="17" y="0"/>
                  <a:pt x="14" y="0"/>
                </a:cubicBezTo>
                <a:cubicBezTo>
                  <a:pt x="10" y="0"/>
                  <a:pt x="7" y="2"/>
                  <a:pt x="4" y="4"/>
                </a:cubicBezTo>
                <a:cubicBezTo>
                  <a:pt x="2" y="7"/>
                  <a:pt x="0" y="10"/>
                  <a:pt x="0" y="14"/>
                </a:cubicBezTo>
                <a:cubicBezTo>
                  <a:pt x="0" y="17"/>
                  <a:pt x="2" y="20"/>
                  <a:pt x="4" y="23"/>
                </a:cubicBezTo>
                <a:cubicBezTo>
                  <a:pt x="7" y="25"/>
                  <a:pt x="10" y="27"/>
                  <a:pt x="14" y="27"/>
                </a:cubicBezTo>
                <a:cubicBezTo>
                  <a:pt x="16" y="27"/>
                  <a:pt x="18" y="26"/>
                  <a:pt x="20" y="25"/>
                </a:cubicBezTo>
                <a:cubicBezTo>
                  <a:pt x="30" y="37"/>
                  <a:pt x="30" y="37"/>
                  <a:pt x="30" y="37"/>
                </a:cubicBezTo>
                <a:cubicBezTo>
                  <a:pt x="27" y="43"/>
                  <a:pt x="27" y="50"/>
                  <a:pt x="32" y="55"/>
                </a:cubicBezTo>
                <a:cubicBezTo>
                  <a:pt x="35" y="58"/>
                  <a:pt x="38" y="59"/>
                  <a:pt x="42" y="59"/>
                </a:cubicBezTo>
                <a:cubicBezTo>
                  <a:pt x="46" y="59"/>
                  <a:pt x="50" y="58"/>
                  <a:pt x="52" y="55"/>
                </a:cubicBezTo>
                <a:cubicBezTo>
                  <a:pt x="57" y="50"/>
                  <a:pt x="58" y="43"/>
                  <a:pt x="55" y="38"/>
                </a:cubicBezTo>
                <a:cubicBezTo>
                  <a:pt x="69" y="25"/>
                  <a:pt x="69" y="25"/>
                  <a:pt x="69" y="25"/>
                </a:cubicBezTo>
                <a:cubicBezTo>
                  <a:pt x="71" y="26"/>
                  <a:pt x="72" y="27"/>
                  <a:pt x="74" y="27"/>
                </a:cubicBezTo>
                <a:cubicBezTo>
                  <a:pt x="77" y="27"/>
                  <a:pt x="80" y="25"/>
                  <a:pt x="82" y="23"/>
                </a:cubicBezTo>
                <a:cubicBezTo>
                  <a:pt x="85" y="21"/>
                  <a:pt x="86" y="18"/>
                  <a:pt x="86" y="15"/>
                </a:cubicBezTo>
                <a:cubicBezTo>
                  <a:pt x="86" y="12"/>
                  <a:pt x="85" y="9"/>
                  <a:pt x="82" y="7"/>
                </a:cubicBezTo>
                <a:moveTo>
                  <a:pt x="9" y="18"/>
                </a:moveTo>
                <a:cubicBezTo>
                  <a:pt x="8" y="17"/>
                  <a:pt x="8" y="15"/>
                  <a:pt x="8" y="14"/>
                </a:cubicBezTo>
                <a:cubicBezTo>
                  <a:pt x="8" y="12"/>
                  <a:pt x="8" y="10"/>
                  <a:pt x="9" y="9"/>
                </a:cubicBezTo>
                <a:cubicBezTo>
                  <a:pt x="11" y="8"/>
                  <a:pt x="12" y="8"/>
                  <a:pt x="14" y="8"/>
                </a:cubicBezTo>
                <a:cubicBezTo>
                  <a:pt x="15" y="8"/>
                  <a:pt x="17" y="8"/>
                  <a:pt x="18" y="9"/>
                </a:cubicBezTo>
                <a:cubicBezTo>
                  <a:pt x="20" y="12"/>
                  <a:pt x="20" y="15"/>
                  <a:pt x="18" y="18"/>
                </a:cubicBezTo>
                <a:cubicBezTo>
                  <a:pt x="16" y="20"/>
                  <a:pt x="12" y="20"/>
                  <a:pt x="9" y="18"/>
                </a:cubicBezTo>
                <a:moveTo>
                  <a:pt x="77" y="18"/>
                </a:moveTo>
                <a:cubicBezTo>
                  <a:pt x="76" y="20"/>
                  <a:pt x="73" y="20"/>
                  <a:pt x="71" y="18"/>
                </a:cubicBezTo>
                <a:cubicBezTo>
                  <a:pt x="71" y="17"/>
                  <a:pt x="70" y="16"/>
                  <a:pt x="70" y="15"/>
                </a:cubicBezTo>
                <a:cubicBezTo>
                  <a:pt x="70" y="14"/>
                  <a:pt x="71" y="13"/>
                  <a:pt x="71" y="12"/>
                </a:cubicBezTo>
                <a:cubicBezTo>
                  <a:pt x="72" y="11"/>
                  <a:pt x="73" y="11"/>
                  <a:pt x="74" y="11"/>
                </a:cubicBezTo>
                <a:cubicBezTo>
                  <a:pt x="75" y="11"/>
                  <a:pt x="76" y="11"/>
                  <a:pt x="77" y="12"/>
                </a:cubicBezTo>
                <a:cubicBezTo>
                  <a:pt x="78" y="13"/>
                  <a:pt x="78" y="14"/>
                  <a:pt x="78" y="15"/>
                </a:cubicBezTo>
                <a:cubicBezTo>
                  <a:pt x="78" y="16"/>
                  <a:pt x="78" y="17"/>
                  <a:pt x="77" y="18"/>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a:lstStyle/>
          <a:p>
            <a:endParaRPr lang="zh-CN" altLang="en-US" sz="2400">
              <a:solidFill>
                <a:prstClr val="black"/>
              </a:solidFill>
            </a:endParaRPr>
          </a:p>
        </p:txBody>
      </p:sp>
      <p:sp>
        <p:nvSpPr>
          <p:cNvPr id="165" name="Rectangle 60">
            <a:extLst>
              <a:ext uri="{FF2B5EF4-FFF2-40B4-BE49-F238E27FC236}">
                <a16:creationId xmlns="" xmlns:a16="http://schemas.microsoft.com/office/drawing/2014/main" id="{7A361984-E716-4457-BFC8-BF20471BCA89}"/>
              </a:ext>
            </a:extLst>
          </p:cNvPr>
          <p:cNvSpPr>
            <a:spLocks noChangeArrowheads="1"/>
          </p:cNvSpPr>
          <p:nvPr/>
        </p:nvSpPr>
        <p:spPr bwMode="auto">
          <a:xfrm>
            <a:off x="4748717" y="4161080"/>
            <a:ext cx="916782" cy="2492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pitchFamily="34" charset="0"/>
              <a:buNone/>
            </a:pPr>
            <a:r>
              <a:rPr lang="zh-CN" altLang="en-US" sz="1600" dirty="0">
                <a:solidFill>
                  <a:prstClr val="white"/>
                </a:solidFill>
                <a:latin typeface="+mj-ea"/>
                <a:ea typeface="+mj-ea"/>
              </a:rPr>
              <a:t>关键词</a:t>
            </a:r>
            <a:r>
              <a:rPr lang="en-US" altLang="zh-CN" sz="1600" dirty="0">
                <a:solidFill>
                  <a:prstClr val="white"/>
                </a:solidFill>
                <a:latin typeface="+mj-ea"/>
                <a:ea typeface="+mj-ea"/>
              </a:rPr>
              <a:t>1</a:t>
            </a:r>
            <a:endParaRPr lang="zh-CN" altLang="zh-CN" sz="1600" dirty="0">
              <a:solidFill>
                <a:prstClr val="white"/>
              </a:solidFill>
              <a:latin typeface="+mj-ea"/>
              <a:ea typeface="+mj-ea"/>
            </a:endParaRPr>
          </a:p>
        </p:txBody>
      </p:sp>
      <p:sp>
        <p:nvSpPr>
          <p:cNvPr id="166" name="Rectangle 61">
            <a:extLst>
              <a:ext uri="{FF2B5EF4-FFF2-40B4-BE49-F238E27FC236}">
                <a16:creationId xmlns="" xmlns:a16="http://schemas.microsoft.com/office/drawing/2014/main" id="{5A8C2A28-B0F7-4FA5-8F0E-BD7C2AF1A968}"/>
              </a:ext>
            </a:extLst>
          </p:cNvPr>
          <p:cNvSpPr>
            <a:spLocks noChangeArrowheads="1"/>
          </p:cNvSpPr>
          <p:nvPr/>
        </p:nvSpPr>
        <p:spPr bwMode="auto">
          <a:xfrm>
            <a:off x="6179941" y="4161080"/>
            <a:ext cx="916782" cy="2492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pitchFamily="34" charset="0"/>
              <a:buNone/>
            </a:pPr>
            <a:r>
              <a:rPr lang="zh-CN" altLang="en-US" sz="1600" dirty="0">
                <a:solidFill>
                  <a:prstClr val="white"/>
                </a:solidFill>
                <a:latin typeface="+mj-ea"/>
                <a:ea typeface="+mj-ea"/>
              </a:rPr>
              <a:t>关键词</a:t>
            </a:r>
            <a:r>
              <a:rPr lang="en-US" altLang="zh-CN" sz="1600" dirty="0">
                <a:solidFill>
                  <a:prstClr val="white"/>
                </a:solidFill>
                <a:latin typeface="+mj-ea"/>
                <a:ea typeface="+mj-ea"/>
              </a:rPr>
              <a:t>2</a:t>
            </a:r>
            <a:endParaRPr lang="zh-CN" altLang="zh-CN" sz="1600" dirty="0">
              <a:solidFill>
                <a:prstClr val="white"/>
              </a:solidFill>
              <a:latin typeface="+mj-ea"/>
              <a:ea typeface="+mj-ea"/>
            </a:endParaRPr>
          </a:p>
        </p:txBody>
      </p:sp>
      <p:sp>
        <p:nvSpPr>
          <p:cNvPr id="167" name="Rectangle 62">
            <a:extLst>
              <a:ext uri="{FF2B5EF4-FFF2-40B4-BE49-F238E27FC236}">
                <a16:creationId xmlns="" xmlns:a16="http://schemas.microsoft.com/office/drawing/2014/main" id="{BCF057A1-A829-4ECD-8F53-FB14810FD5A6}"/>
              </a:ext>
            </a:extLst>
          </p:cNvPr>
          <p:cNvSpPr>
            <a:spLocks noChangeArrowheads="1"/>
          </p:cNvSpPr>
          <p:nvPr/>
        </p:nvSpPr>
        <p:spPr bwMode="auto">
          <a:xfrm>
            <a:off x="7619592" y="4161080"/>
            <a:ext cx="916782" cy="2492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pitchFamily="34" charset="0"/>
              <a:buNone/>
            </a:pPr>
            <a:r>
              <a:rPr lang="zh-CN" altLang="en-US" sz="1600" dirty="0">
                <a:solidFill>
                  <a:prstClr val="white"/>
                </a:solidFill>
                <a:latin typeface="+mj-ea"/>
                <a:ea typeface="+mj-ea"/>
              </a:rPr>
              <a:t>关键词</a:t>
            </a:r>
            <a:r>
              <a:rPr lang="en-US" altLang="zh-CN" sz="1600" dirty="0">
                <a:solidFill>
                  <a:prstClr val="white"/>
                </a:solidFill>
                <a:latin typeface="+mj-ea"/>
                <a:ea typeface="+mj-ea"/>
              </a:rPr>
              <a:t>3</a:t>
            </a:r>
            <a:endParaRPr lang="zh-CN" altLang="zh-CN" sz="1600" dirty="0">
              <a:solidFill>
                <a:prstClr val="white"/>
              </a:solidFill>
              <a:latin typeface="+mj-ea"/>
              <a:ea typeface="+mj-ea"/>
            </a:endParaRPr>
          </a:p>
        </p:txBody>
      </p:sp>
      <p:grpSp>
        <p:nvGrpSpPr>
          <p:cNvPr id="179" name="组合 178">
            <a:extLst>
              <a:ext uri="{FF2B5EF4-FFF2-40B4-BE49-F238E27FC236}">
                <a16:creationId xmlns="" xmlns:a16="http://schemas.microsoft.com/office/drawing/2014/main" id="{950B69CA-FB20-4058-9B35-3014B2FBC636}"/>
              </a:ext>
            </a:extLst>
          </p:cNvPr>
          <p:cNvGrpSpPr/>
          <p:nvPr/>
        </p:nvGrpSpPr>
        <p:grpSpPr>
          <a:xfrm>
            <a:off x="957207" y="1916133"/>
            <a:ext cx="7229587" cy="544298"/>
            <a:chOff x="957207" y="1706266"/>
            <a:chExt cx="7229587" cy="544298"/>
          </a:xfrm>
        </p:grpSpPr>
        <p:sp>
          <p:nvSpPr>
            <p:cNvPr id="180" name="矩形: 圆角 179">
              <a:extLst>
                <a:ext uri="{FF2B5EF4-FFF2-40B4-BE49-F238E27FC236}">
                  <a16:creationId xmlns="" xmlns:a16="http://schemas.microsoft.com/office/drawing/2014/main" id="{9F54ED5F-C0F4-4F71-A0CB-418119097275}"/>
                </a:ext>
              </a:extLst>
            </p:cNvPr>
            <p:cNvSpPr/>
            <p:nvPr/>
          </p:nvSpPr>
          <p:spPr>
            <a:xfrm>
              <a:off x="957207" y="1709710"/>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181" name="矩形 180">
              <a:extLst>
                <a:ext uri="{FF2B5EF4-FFF2-40B4-BE49-F238E27FC236}">
                  <a16:creationId xmlns="" xmlns:a16="http://schemas.microsoft.com/office/drawing/2014/main" id="{17FDCFB7-7B99-4DB5-8AAF-5FF1281DA548}"/>
                </a:ext>
              </a:extLst>
            </p:cNvPr>
            <p:cNvSpPr/>
            <p:nvPr/>
          </p:nvSpPr>
          <p:spPr>
            <a:xfrm>
              <a:off x="1337257" y="1807416"/>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182" name="任意多边形: 形状 181">
              <a:extLst>
                <a:ext uri="{FF2B5EF4-FFF2-40B4-BE49-F238E27FC236}">
                  <a16:creationId xmlns="" xmlns:a16="http://schemas.microsoft.com/office/drawing/2014/main" id="{07BF39C7-AFAD-40F6-BBEA-7866531DA69A}"/>
                </a:ext>
              </a:extLst>
            </p:cNvPr>
            <p:cNvSpPr/>
            <p:nvPr/>
          </p:nvSpPr>
          <p:spPr>
            <a:xfrm>
              <a:off x="6934679" y="1706266"/>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3" name="Freeform 5">
              <a:extLst>
                <a:ext uri="{FF2B5EF4-FFF2-40B4-BE49-F238E27FC236}">
                  <a16:creationId xmlns="" xmlns:a16="http://schemas.microsoft.com/office/drawing/2014/main" id="{1BFDCD88-0383-457B-ADC2-DD0FFF03A529}"/>
                </a:ext>
              </a:extLst>
            </p:cNvPr>
            <p:cNvSpPr>
              <a:spLocks noEditPoints="1"/>
            </p:cNvSpPr>
            <p:nvPr/>
          </p:nvSpPr>
          <p:spPr bwMode="auto">
            <a:xfrm>
              <a:off x="7414686" y="1834749"/>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pic>
        <p:nvPicPr>
          <p:cNvPr id="66" name="图片 65">
            <a:extLst>
              <a:ext uri="{FF2B5EF4-FFF2-40B4-BE49-F238E27FC236}">
                <a16:creationId xmlns="" xmlns:a16="http://schemas.microsoft.com/office/drawing/2014/main" id="{7041E12D-175F-420D-B688-7B42CC89586E}"/>
              </a:ext>
            </a:extLst>
          </p:cNvPr>
          <p:cNvPicPr>
            <a:picLocks noChangeAspect="1"/>
          </p:cNvPicPr>
          <p:nvPr/>
        </p:nvPicPr>
        <p:blipFill>
          <a:blip r:embed="rId6" cstate="print">
            <a:extLst>
              <a:ext uri="{28A0092B-C50C-407E-A947-70E740481C1C}">
                <a14:useLocalDpi xmlns="" xmlns:a14="http://schemas.microsoft.com/office/drawing/2010/main" val="0"/>
              </a:ext>
            </a:extLst>
          </a:blip>
          <a:stretch>
            <a:fillRect/>
          </a:stretch>
        </p:blipFill>
        <p:spPr>
          <a:xfrm>
            <a:off x="3276209" y="4066036"/>
            <a:ext cx="991651" cy="1834717"/>
          </a:xfrm>
          <a:prstGeom prst="rect">
            <a:avLst/>
          </a:prstGeom>
        </p:spPr>
      </p:pic>
      <p:pic>
        <p:nvPicPr>
          <p:cNvPr id="11" name="图片占位符 10">
            <a:extLst>
              <a:ext uri="{FF2B5EF4-FFF2-40B4-BE49-F238E27FC236}">
                <a16:creationId xmlns="" xmlns:a16="http://schemas.microsoft.com/office/drawing/2014/main" id="{9DC29158-BCE2-40A0-9FED-A66ADBEC3DB1}"/>
              </a:ext>
            </a:extLst>
          </p:cNvPr>
          <p:cNvPicPr>
            <a:picLocks noGrp="1" noChangeAspect="1"/>
          </p:cNvPicPr>
          <p:nvPr>
            <p:ph type="pic" sz="quarter" idx="14"/>
          </p:nvPr>
        </p:nvPicPr>
        <p:blipFill>
          <a:blip r:embed="rId7" cstate="print">
            <a:extLst>
              <a:ext uri="{28A0092B-C50C-407E-A947-70E740481C1C}">
                <a14:useLocalDpi xmlns="" xmlns:a14="http://schemas.microsoft.com/office/drawing/2010/main" val="0"/>
              </a:ext>
            </a:extLst>
          </a:blip>
          <a:srcRect l="33988" r="33988"/>
          <a:stretch>
            <a:fillRect/>
          </a:stretch>
        </p:blipFill>
        <p:spPr>
          <a:xfrm>
            <a:off x="3429000" y="4381500"/>
            <a:ext cx="685800" cy="1203325"/>
          </a:xfr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图片 56">
            <a:extLst>
              <a:ext uri="{FF2B5EF4-FFF2-40B4-BE49-F238E27FC236}">
                <a16:creationId xmlns="" xmlns:a16="http://schemas.microsoft.com/office/drawing/2014/main" id="{FCDECA64-8D95-43D0-A8A8-37A869249568}"/>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928485" y="2969681"/>
            <a:ext cx="3563297" cy="2995929"/>
          </a:xfrm>
          <a:prstGeom prst="rect">
            <a:avLst/>
          </a:prstGeom>
        </p:spPr>
      </p:pic>
      <p:pic>
        <p:nvPicPr>
          <p:cNvPr id="82" name="green.png" descr="green.png">
            <a:extLst>
              <a:ext uri="{FF2B5EF4-FFF2-40B4-BE49-F238E27FC236}">
                <a16:creationId xmlns="" xmlns:a16="http://schemas.microsoft.com/office/drawing/2014/main" id="{C7408BF8-4296-4731-987A-E3AF890A83C7}"/>
              </a:ext>
            </a:extLst>
          </p:cNvPr>
          <p:cNvPicPr>
            <a:picLocks noChangeAspect="1"/>
          </p:cNvPicPr>
          <p:nvPr/>
        </p:nvPicPr>
        <p:blipFill>
          <a:blip r:embed="rId4" cstate="print">
            <a:extLst/>
          </a:blip>
          <a:stretch>
            <a:fillRect/>
          </a:stretch>
        </p:blipFill>
        <p:spPr>
          <a:xfrm>
            <a:off x="7585552" y="5351515"/>
            <a:ext cx="338845" cy="613182"/>
          </a:xfrm>
          <a:prstGeom prst="rect">
            <a:avLst/>
          </a:prstGeom>
          <a:ln w="12700">
            <a:miter lim="400000"/>
          </a:ln>
        </p:spPr>
      </p:pic>
      <p:sp>
        <p:nvSpPr>
          <p:cNvPr id="3" name="文本占位符 2">
            <a:extLst>
              <a:ext uri="{FF2B5EF4-FFF2-40B4-BE49-F238E27FC236}">
                <a16:creationId xmlns="" xmlns:a16="http://schemas.microsoft.com/office/drawing/2014/main" id="{93B1E166-C528-4F44-A9EE-7BE355AFF394}"/>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0ADBA86B-9E11-42E7-8B2C-344D2249A515}"/>
              </a:ext>
            </a:extLst>
          </p:cNvPr>
          <p:cNvSpPr>
            <a:spLocks noGrp="1"/>
          </p:cNvSpPr>
          <p:nvPr>
            <p:ph type="body" sz="quarter" idx="10"/>
          </p:nvPr>
        </p:nvSpPr>
        <p:spPr/>
        <p:txBody>
          <a:bodyPr/>
          <a:lstStyle/>
          <a:p>
            <a:r>
              <a:rPr lang="zh-CN" altLang="en-US" dirty="0"/>
              <a:t>多图型</a:t>
            </a:r>
          </a:p>
        </p:txBody>
      </p:sp>
      <p:pic>
        <p:nvPicPr>
          <p:cNvPr id="22" name="图片占位符 21">
            <a:extLst>
              <a:ext uri="{FF2B5EF4-FFF2-40B4-BE49-F238E27FC236}">
                <a16:creationId xmlns="" xmlns:a16="http://schemas.microsoft.com/office/drawing/2014/main" id="{67FDA0B6-8521-4CB6-A2C6-83F0C0060C58}"/>
              </a:ext>
            </a:extLst>
          </p:cNvPr>
          <p:cNvPicPr>
            <a:picLocks noGrp="1" noChangeAspect="1"/>
          </p:cNvPicPr>
          <p:nvPr>
            <p:ph type="pic" sz="quarter" idx="12"/>
          </p:nvPr>
        </p:nvPicPr>
        <p:blipFill>
          <a:blip r:embed="rId5" cstate="print">
            <a:extLst>
              <a:ext uri="{28A0092B-C50C-407E-A947-70E740481C1C}">
                <a14:useLocalDpi xmlns="" xmlns:a14="http://schemas.microsoft.com/office/drawing/2010/main" val="0"/>
              </a:ext>
            </a:extLst>
          </a:blip>
          <a:srcRect t="7957" b="7957"/>
          <a:stretch>
            <a:fillRect/>
          </a:stretch>
        </p:blipFill>
        <p:spPr>
          <a:xfrm>
            <a:off x="3017838" y="3135313"/>
            <a:ext cx="3328987" cy="1868487"/>
          </a:xfrm>
        </p:spPr>
      </p:pic>
      <p:pic>
        <p:nvPicPr>
          <p:cNvPr id="16" name="图片占位符 15">
            <a:extLst>
              <a:ext uri="{FF2B5EF4-FFF2-40B4-BE49-F238E27FC236}">
                <a16:creationId xmlns="" xmlns:a16="http://schemas.microsoft.com/office/drawing/2014/main" id="{DF981219-E781-4B72-9961-658CF0A79298}"/>
              </a:ext>
            </a:extLst>
          </p:cNvPr>
          <p:cNvPicPr>
            <a:picLocks noGrp="1" noChangeAspect="1"/>
          </p:cNvPicPr>
          <p:nvPr>
            <p:ph type="pic" sz="quarter" idx="16"/>
          </p:nvPr>
        </p:nvPicPr>
        <p:blipFill>
          <a:blip r:embed="rId6" cstate="print">
            <a:extLst>
              <a:ext uri="{28A0092B-C50C-407E-A947-70E740481C1C}">
                <a14:useLocalDpi xmlns="" xmlns:a14="http://schemas.microsoft.com/office/drawing/2010/main" val="0"/>
              </a:ext>
            </a:extLst>
          </a:blip>
          <a:srcRect l="27264" r="27264"/>
          <a:stretch>
            <a:fillRect/>
          </a:stretch>
        </p:blipFill>
        <p:spPr>
          <a:xfrm>
            <a:off x="7635875" y="5518150"/>
            <a:ext cx="222250" cy="274638"/>
          </a:xfrm>
        </p:spPr>
      </p:pic>
      <p:grpSp>
        <p:nvGrpSpPr>
          <p:cNvPr id="58" name="组合 57">
            <a:extLst>
              <a:ext uri="{FF2B5EF4-FFF2-40B4-BE49-F238E27FC236}">
                <a16:creationId xmlns="" xmlns:a16="http://schemas.microsoft.com/office/drawing/2014/main" id="{0541B676-5256-4E1E-9B22-D27E6085C681}"/>
              </a:ext>
            </a:extLst>
          </p:cNvPr>
          <p:cNvGrpSpPr/>
          <p:nvPr/>
        </p:nvGrpSpPr>
        <p:grpSpPr>
          <a:xfrm>
            <a:off x="957207" y="1706266"/>
            <a:ext cx="7229587" cy="544298"/>
            <a:chOff x="957207" y="1706266"/>
            <a:chExt cx="7229587" cy="544298"/>
          </a:xfrm>
        </p:grpSpPr>
        <p:sp>
          <p:nvSpPr>
            <p:cNvPr id="59" name="矩形: 圆角 58">
              <a:extLst>
                <a:ext uri="{FF2B5EF4-FFF2-40B4-BE49-F238E27FC236}">
                  <a16:creationId xmlns="" xmlns:a16="http://schemas.microsoft.com/office/drawing/2014/main" id="{A9068981-2867-4573-BB7E-EC6B854CCB41}"/>
                </a:ext>
              </a:extLst>
            </p:cNvPr>
            <p:cNvSpPr/>
            <p:nvPr/>
          </p:nvSpPr>
          <p:spPr>
            <a:xfrm>
              <a:off x="957207" y="1709710"/>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61" name="矩形 60">
              <a:extLst>
                <a:ext uri="{FF2B5EF4-FFF2-40B4-BE49-F238E27FC236}">
                  <a16:creationId xmlns="" xmlns:a16="http://schemas.microsoft.com/office/drawing/2014/main" id="{9D643AB9-EE4F-41C9-9469-6392D151972E}"/>
                </a:ext>
              </a:extLst>
            </p:cNvPr>
            <p:cNvSpPr/>
            <p:nvPr/>
          </p:nvSpPr>
          <p:spPr>
            <a:xfrm>
              <a:off x="1337257" y="1807416"/>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64" name="任意多边形: 形状 63">
              <a:extLst>
                <a:ext uri="{FF2B5EF4-FFF2-40B4-BE49-F238E27FC236}">
                  <a16:creationId xmlns="" xmlns:a16="http://schemas.microsoft.com/office/drawing/2014/main" id="{98923722-E05B-459D-BCA4-660E4B52404B}"/>
                </a:ext>
              </a:extLst>
            </p:cNvPr>
            <p:cNvSpPr/>
            <p:nvPr/>
          </p:nvSpPr>
          <p:spPr>
            <a:xfrm>
              <a:off x="6934679" y="1706266"/>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5" name="Freeform 5">
              <a:extLst>
                <a:ext uri="{FF2B5EF4-FFF2-40B4-BE49-F238E27FC236}">
                  <a16:creationId xmlns="" xmlns:a16="http://schemas.microsoft.com/office/drawing/2014/main" id="{F94E630A-F7E1-4357-8694-DA11F63946CE}"/>
                </a:ext>
              </a:extLst>
            </p:cNvPr>
            <p:cNvSpPr>
              <a:spLocks noEditPoints="1"/>
            </p:cNvSpPr>
            <p:nvPr/>
          </p:nvSpPr>
          <p:spPr bwMode="auto">
            <a:xfrm>
              <a:off x="7414686" y="1834749"/>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grpSp>
        <p:nvGrpSpPr>
          <p:cNvPr id="98" name="成组">
            <a:extLst>
              <a:ext uri="{FF2B5EF4-FFF2-40B4-BE49-F238E27FC236}">
                <a16:creationId xmlns="" xmlns:a16="http://schemas.microsoft.com/office/drawing/2014/main" id="{F12AC65E-4FB9-4F37-BA86-84A4A5BD43A5}"/>
              </a:ext>
            </a:extLst>
          </p:cNvPr>
          <p:cNvGrpSpPr/>
          <p:nvPr/>
        </p:nvGrpSpPr>
        <p:grpSpPr>
          <a:xfrm>
            <a:off x="5860302" y="4195522"/>
            <a:ext cx="1237393" cy="1757076"/>
            <a:chOff x="0" y="0"/>
            <a:chExt cx="2474784" cy="3514150"/>
          </a:xfrm>
        </p:grpSpPr>
        <p:sp>
          <p:nvSpPr>
            <p:cNvPr id="99" name="形状">
              <a:extLst>
                <a:ext uri="{FF2B5EF4-FFF2-40B4-BE49-F238E27FC236}">
                  <a16:creationId xmlns="" xmlns:a16="http://schemas.microsoft.com/office/drawing/2014/main" id="{7BD80326-DAF9-4769-B6C0-81564969BFB0}"/>
                </a:ext>
              </a:extLst>
            </p:cNvPr>
            <p:cNvSpPr/>
            <p:nvPr/>
          </p:nvSpPr>
          <p:spPr>
            <a:xfrm>
              <a:off x="-1" y="-1"/>
              <a:ext cx="2474786" cy="3514151"/>
            </a:xfrm>
            <a:custGeom>
              <a:avLst/>
              <a:gdLst/>
              <a:ahLst/>
              <a:cxnLst>
                <a:cxn ang="0">
                  <a:pos x="wd2" y="hd2"/>
                </a:cxn>
                <a:cxn ang="5400000">
                  <a:pos x="wd2" y="hd2"/>
                </a:cxn>
                <a:cxn ang="10800000">
                  <a:pos x="wd2" y="hd2"/>
                </a:cxn>
                <a:cxn ang="16200000">
                  <a:pos x="wd2" y="hd2"/>
                </a:cxn>
              </a:cxnLst>
              <a:rect l="0" t="0" r="r" b="b"/>
              <a:pathLst>
                <a:path w="21600" h="21600" extrusionOk="0">
                  <a:moveTo>
                    <a:pt x="21600" y="20687"/>
                  </a:moveTo>
                  <a:cubicBezTo>
                    <a:pt x="21600" y="21180"/>
                    <a:pt x="21030" y="21600"/>
                    <a:pt x="20331" y="21600"/>
                  </a:cubicBezTo>
                  <a:cubicBezTo>
                    <a:pt x="1295" y="21600"/>
                    <a:pt x="1295" y="21600"/>
                    <a:pt x="1295" y="21600"/>
                  </a:cubicBezTo>
                  <a:cubicBezTo>
                    <a:pt x="570" y="21600"/>
                    <a:pt x="0" y="21180"/>
                    <a:pt x="0" y="20687"/>
                  </a:cubicBezTo>
                  <a:cubicBezTo>
                    <a:pt x="0" y="895"/>
                    <a:pt x="0" y="895"/>
                    <a:pt x="0" y="895"/>
                  </a:cubicBezTo>
                  <a:cubicBezTo>
                    <a:pt x="0" y="402"/>
                    <a:pt x="570" y="0"/>
                    <a:pt x="1295" y="0"/>
                  </a:cubicBezTo>
                  <a:cubicBezTo>
                    <a:pt x="20331" y="0"/>
                    <a:pt x="20331" y="0"/>
                    <a:pt x="20331" y="0"/>
                  </a:cubicBezTo>
                  <a:cubicBezTo>
                    <a:pt x="21030" y="0"/>
                    <a:pt x="21600" y="402"/>
                    <a:pt x="21600" y="895"/>
                  </a:cubicBezTo>
                  <a:cubicBezTo>
                    <a:pt x="21600" y="20687"/>
                    <a:pt x="21600" y="20687"/>
                    <a:pt x="21600" y="20687"/>
                  </a:cubicBezTo>
                </a:path>
              </a:pathLst>
            </a:custGeom>
            <a:solidFill>
              <a:srgbClr val="333333"/>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0" name="形状">
              <a:extLst>
                <a:ext uri="{FF2B5EF4-FFF2-40B4-BE49-F238E27FC236}">
                  <a16:creationId xmlns="" xmlns:a16="http://schemas.microsoft.com/office/drawing/2014/main" id="{531E4948-3DB8-47CB-932E-D94B7EC24D22}"/>
                </a:ext>
              </a:extLst>
            </p:cNvPr>
            <p:cNvSpPr/>
            <p:nvPr/>
          </p:nvSpPr>
          <p:spPr>
            <a:xfrm>
              <a:off x="14855" y="11882"/>
              <a:ext cx="2448045" cy="3487415"/>
            </a:xfrm>
            <a:custGeom>
              <a:avLst/>
              <a:gdLst/>
              <a:ahLst/>
              <a:cxnLst>
                <a:cxn ang="0">
                  <a:pos x="wd2" y="hd2"/>
                </a:cxn>
                <a:cxn ang="5400000">
                  <a:pos x="wd2" y="hd2"/>
                </a:cxn>
                <a:cxn ang="10800000">
                  <a:pos x="wd2" y="hd2"/>
                </a:cxn>
                <a:cxn ang="16200000">
                  <a:pos x="wd2" y="hd2"/>
                </a:cxn>
              </a:cxnLst>
              <a:rect l="0" t="0" r="r" b="b"/>
              <a:pathLst>
                <a:path w="21600" h="21600" extrusionOk="0">
                  <a:moveTo>
                    <a:pt x="1178" y="21600"/>
                  </a:moveTo>
                  <a:cubicBezTo>
                    <a:pt x="524" y="21600"/>
                    <a:pt x="0" y="21232"/>
                    <a:pt x="0" y="20772"/>
                  </a:cubicBezTo>
                  <a:cubicBezTo>
                    <a:pt x="0" y="828"/>
                    <a:pt x="0" y="828"/>
                    <a:pt x="0" y="828"/>
                  </a:cubicBezTo>
                  <a:cubicBezTo>
                    <a:pt x="0" y="386"/>
                    <a:pt x="524" y="0"/>
                    <a:pt x="1178" y="0"/>
                  </a:cubicBezTo>
                  <a:cubicBezTo>
                    <a:pt x="20422" y="0"/>
                    <a:pt x="20422" y="0"/>
                    <a:pt x="20422" y="0"/>
                  </a:cubicBezTo>
                  <a:cubicBezTo>
                    <a:pt x="21076" y="0"/>
                    <a:pt x="21600" y="386"/>
                    <a:pt x="21600" y="828"/>
                  </a:cubicBezTo>
                  <a:cubicBezTo>
                    <a:pt x="21600" y="20772"/>
                    <a:pt x="21600" y="20772"/>
                    <a:pt x="21600" y="20772"/>
                  </a:cubicBezTo>
                  <a:cubicBezTo>
                    <a:pt x="21600" y="21232"/>
                    <a:pt x="21076" y="21600"/>
                    <a:pt x="20422" y="21600"/>
                  </a:cubicBezTo>
                  <a:cubicBezTo>
                    <a:pt x="1178" y="21600"/>
                    <a:pt x="1178" y="21600"/>
                    <a:pt x="1178" y="21600"/>
                  </a:cubicBezTo>
                </a:path>
              </a:pathLst>
            </a:custGeom>
            <a:solidFill>
              <a:srgbClr val="181818"/>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1" name="圆形">
              <a:extLst>
                <a:ext uri="{FF2B5EF4-FFF2-40B4-BE49-F238E27FC236}">
                  <a16:creationId xmlns="" xmlns:a16="http://schemas.microsoft.com/office/drawing/2014/main" id="{F013377F-6727-432B-A84A-7F697D8CE83E}"/>
                </a:ext>
              </a:extLst>
            </p:cNvPr>
            <p:cNvSpPr/>
            <p:nvPr/>
          </p:nvSpPr>
          <p:spPr>
            <a:xfrm>
              <a:off x="1215109" y="142585"/>
              <a:ext cx="44567" cy="44563"/>
            </a:xfrm>
            <a:prstGeom prst="ellipse">
              <a:avLst/>
            </a:prstGeom>
            <a:solidFill>
              <a:srgbClr val="2C2C2C"/>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2" name="圆形">
              <a:extLst>
                <a:ext uri="{FF2B5EF4-FFF2-40B4-BE49-F238E27FC236}">
                  <a16:creationId xmlns="" xmlns:a16="http://schemas.microsoft.com/office/drawing/2014/main" id="{853C488F-200F-4476-8011-625D8C1E0F3A}"/>
                </a:ext>
              </a:extLst>
            </p:cNvPr>
            <p:cNvSpPr/>
            <p:nvPr/>
          </p:nvSpPr>
          <p:spPr>
            <a:xfrm>
              <a:off x="1215109" y="139616"/>
              <a:ext cx="44567" cy="44563"/>
            </a:xfrm>
            <a:prstGeom prst="ellipse">
              <a:avLst/>
            </a:prstGeom>
            <a:solidFill>
              <a:srgbClr val="0A0A0A"/>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3" name="圆形">
              <a:extLst>
                <a:ext uri="{FF2B5EF4-FFF2-40B4-BE49-F238E27FC236}">
                  <a16:creationId xmlns="" xmlns:a16="http://schemas.microsoft.com/office/drawing/2014/main" id="{B4514E68-CF83-476B-BA09-6A8DC62805AE}"/>
                </a:ext>
              </a:extLst>
            </p:cNvPr>
            <p:cNvSpPr/>
            <p:nvPr/>
          </p:nvSpPr>
          <p:spPr>
            <a:xfrm>
              <a:off x="1224021" y="148527"/>
              <a:ext cx="26743" cy="26739"/>
            </a:xfrm>
            <a:prstGeom prst="ellipse">
              <a:avLst/>
            </a:prstGeom>
            <a:solidFill>
              <a:srgbClr val="000000"/>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4" name="圆形">
              <a:extLst>
                <a:ext uri="{FF2B5EF4-FFF2-40B4-BE49-F238E27FC236}">
                  <a16:creationId xmlns="" xmlns:a16="http://schemas.microsoft.com/office/drawing/2014/main" id="{30E2D6D5-7DD8-4130-93E4-5766A5F832A2}"/>
                </a:ext>
              </a:extLst>
            </p:cNvPr>
            <p:cNvSpPr/>
            <p:nvPr/>
          </p:nvSpPr>
          <p:spPr>
            <a:xfrm>
              <a:off x="1229963" y="154468"/>
              <a:ext cx="14859" cy="14857"/>
            </a:xfrm>
            <a:prstGeom prst="ellipse">
              <a:avLst/>
            </a:prstGeom>
            <a:solidFill>
              <a:srgbClr val="2C99B4"/>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5" name="三角形">
              <a:extLst>
                <a:ext uri="{FF2B5EF4-FFF2-40B4-BE49-F238E27FC236}">
                  <a16:creationId xmlns="" xmlns:a16="http://schemas.microsoft.com/office/drawing/2014/main" id="{AEE1F4D8-C651-49C0-9E03-C8FA051EC5AF}"/>
                </a:ext>
              </a:extLst>
            </p:cNvPr>
            <p:cNvSpPr/>
            <p:nvPr/>
          </p:nvSpPr>
          <p:spPr>
            <a:xfrm>
              <a:off x="1231041" y="155545"/>
              <a:ext cx="12701" cy="1270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0"/>
                  </a:lnTo>
                  <a:lnTo>
                    <a:pt x="21600" y="0"/>
                  </a:lnTo>
                  <a:close/>
                </a:path>
              </a:pathLst>
            </a:custGeom>
            <a:solidFill>
              <a:srgbClr val="FFFFFF"/>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6" name="正方形">
              <a:extLst>
                <a:ext uri="{FF2B5EF4-FFF2-40B4-BE49-F238E27FC236}">
                  <a16:creationId xmlns="" xmlns:a16="http://schemas.microsoft.com/office/drawing/2014/main" id="{C35BD5E1-70AB-40ED-AC1E-64F82241B9AF}"/>
                </a:ext>
              </a:extLst>
            </p:cNvPr>
            <p:cNvSpPr/>
            <p:nvPr/>
          </p:nvSpPr>
          <p:spPr>
            <a:xfrm>
              <a:off x="1167574" y="154468"/>
              <a:ext cx="20799" cy="20796"/>
            </a:xfrm>
            <a:prstGeom prst="rect">
              <a:avLst/>
            </a:prstGeom>
            <a:solidFill>
              <a:srgbClr val="464646"/>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7" name="矩形">
              <a:extLst>
                <a:ext uri="{FF2B5EF4-FFF2-40B4-BE49-F238E27FC236}">
                  <a16:creationId xmlns="" xmlns:a16="http://schemas.microsoft.com/office/drawing/2014/main" id="{DF3D9317-1E09-4249-8693-A3739435F4D5}"/>
                </a:ext>
              </a:extLst>
            </p:cNvPr>
            <p:cNvSpPr/>
            <p:nvPr/>
          </p:nvSpPr>
          <p:spPr>
            <a:xfrm>
              <a:off x="148546" y="294084"/>
              <a:ext cx="2180662" cy="2908161"/>
            </a:xfrm>
            <a:prstGeom prst="rect">
              <a:avLst/>
            </a:prstGeom>
            <a:solidFill>
              <a:srgbClr val="0C0D11"/>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8" name="矩形">
              <a:extLst>
                <a:ext uri="{FF2B5EF4-FFF2-40B4-BE49-F238E27FC236}">
                  <a16:creationId xmlns="" xmlns:a16="http://schemas.microsoft.com/office/drawing/2014/main" id="{7064184D-49B3-49CA-BDA7-CCD2A65A6FE2}"/>
                </a:ext>
              </a:extLst>
            </p:cNvPr>
            <p:cNvSpPr/>
            <p:nvPr/>
          </p:nvSpPr>
          <p:spPr>
            <a:xfrm>
              <a:off x="160430" y="305966"/>
              <a:ext cx="2156894" cy="2884396"/>
            </a:xfrm>
            <a:prstGeom prst="rect">
              <a:avLst/>
            </a:prstGeom>
            <a:solidFill>
              <a:srgbClr val="7E7E7E"/>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09" name="圆形">
              <a:extLst>
                <a:ext uri="{FF2B5EF4-FFF2-40B4-BE49-F238E27FC236}">
                  <a16:creationId xmlns="" xmlns:a16="http://schemas.microsoft.com/office/drawing/2014/main" id="{BD499891-37BB-430C-A548-5B0AA089A843}"/>
                </a:ext>
              </a:extLst>
            </p:cNvPr>
            <p:cNvSpPr/>
            <p:nvPr/>
          </p:nvSpPr>
          <p:spPr>
            <a:xfrm>
              <a:off x="1146777" y="3264623"/>
              <a:ext cx="184201" cy="187147"/>
            </a:xfrm>
            <a:prstGeom prst="ellipse">
              <a:avLst/>
            </a:prstGeom>
            <a:solidFill>
              <a:srgbClr val="333333"/>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sp>
          <p:nvSpPr>
            <p:cNvPr id="110" name="形状">
              <a:extLst>
                <a:ext uri="{FF2B5EF4-FFF2-40B4-BE49-F238E27FC236}">
                  <a16:creationId xmlns="" xmlns:a16="http://schemas.microsoft.com/office/drawing/2014/main" id="{C9A54070-9D7B-4F26-AB5A-87CBBCEA4D97}"/>
                </a:ext>
              </a:extLst>
            </p:cNvPr>
            <p:cNvSpPr/>
            <p:nvPr/>
          </p:nvSpPr>
          <p:spPr>
            <a:xfrm>
              <a:off x="1191342" y="3309180"/>
              <a:ext cx="95071" cy="95060"/>
            </a:xfrm>
            <a:custGeom>
              <a:avLst/>
              <a:gdLst/>
              <a:ahLst/>
              <a:cxnLst>
                <a:cxn ang="0">
                  <a:pos x="wd2" y="hd2"/>
                </a:cxn>
                <a:cxn ang="5400000">
                  <a:pos x="wd2" y="hd2"/>
                </a:cxn>
                <a:cxn ang="10800000">
                  <a:pos x="wd2" y="hd2"/>
                </a:cxn>
                <a:cxn ang="16200000">
                  <a:pos x="wd2" y="hd2"/>
                </a:cxn>
              </a:cxnLst>
              <a:rect l="0" t="0" r="r" b="b"/>
              <a:pathLst>
                <a:path w="21600" h="21600" extrusionOk="0">
                  <a:moveTo>
                    <a:pt x="20250" y="14175"/>
                  </a:moveTo>
                  <a:cubicBezTo>
                    <a:pt x="18900" y="14175"/>
                    <a:pt x="18900" y="14175"/>
                    <a:pt x="18900" y="14175"/>
                  </a:cubicBezTo>
                  <a:cubicBezTo>
                    <a:pt x="18900" y="16875"/>
                    <a:pt x="16875" y="18900"/>
                    <a:pt x="14175" y="18900"/>
                  </a:cubicBezTo>
                  <a:cubicBezTo>
                    <a:pt x="7425" y="18900"/>
                    <a:pt x="7425" y="18900"/>
                    <a:pt x="7425" y="18900"/>
                  </a:cubicBezTo>
                  <a:cubicBezTo>
                    <a:pt x="4725" y="18900"/>
                    <a:pt x="2700" y="16875"/>
                    <a:pt x="2700" y="14175"/>
                  </a:cubicBezTo>
                  <a:cubicBezTo>
                    <a:pt x="2700" y="7425"/>
                    <a:pt x="2700" y="7425"/>
                    <a:pt x="2700" y="7425"/>
                  </a:cubicBezTo>
                  <a:cubicBezTo>
                    <a:pt x="2700" y="4725"/>
                    <a:pt x="4725" y="2700"/>
                    <a:pt x="7425" y="2700"/>
                  </a:cubicBezTo>
                  <a:cubicBezTo>
                    <a:pt x="14175" y="2700"/>
                    <a:pt x="14175" y="2700"/>
                    <a:pt x="14175" y="2700"/>
                  </a:cubicBezTo>
                  <a:cubicBezTo>
                    <a:pt x="16875" y="2700"/>
                    <a:pt x="18900" y="4725"/>
                    <a:pt x="18900" y="7425"/>
                  </a:cubicBezTo>
                  <a:cubicBezTo>
                    <a:pt x="18900" y="14175"/>
                    <a:pt x="18900" y="14175"/>
                    <a:pt x="18900" y="14175"/>
                  </a:cubicBezTo>
                  <a:cubicBezTo>
                    <a:pt x="20250" y="14175"/>
                    <a:pt x="20250" y="14175"/>
                    <a:pt x="20250" y="14175"/>
                  </a:cubicBezTo>
                  <a:cubicBezTo>
                    <a:pt x="21600" y="14175"/>
                    <a:pt x="21600" y="14175"/>
                    <a:pt x="21600" y="14175"/>
                  </a:cubicBezTo>
                  <a:cubicBezTo>
                    <a:pt x="21600" y="7425"/>
                    <a:pt x="21600" y="7425"/>
                    <a:pt x="21600" y="7425"/>
                  </a:cubicBezTo>
                  <a:cubicBezTo>
                    <a:pt x="21600" y="3375"/>
                    <a:pt x="18900" y="0"/>
                    <a:pt x="14175" y="0"/>
                  </a:cubicBezTo>
                  <a:cubicBezTo>
                    <a:pt x="7425" y="0"/>
                    <a:pt x="7425" y="0"/>
                    <a:pt x="7425" y="0"/>
                  </a:cubicBezTo>
                  <a:cubicBezTo>
                    <a:pt x="3375" y="0"/>
                    <a:pt x="0" y="3375"/>
                    <a:pt x="0" y="7425"/>
                  </a:cubicBezTo>
                  <a:cubicBezTo>
                    <a:pt x="0" y="14175"/>
                    <a:pt x="0" y="14175"/>
                    <a:pt x="0" y="14175"/>
                  </a:cubicBezTo>
                  <a:cubicBezTo>
                    <a:pt x="0" y="18900"/>
                    <a:pt x="3375" y="21600"/>
                    <a:pt x="7425" y="21600"/>
                  </a:cubicBezTo>
                  <a:cubicBezTo>
                    <a:pt x="14175" y="21600"/>
                    <a:pt x="14175" y="21600"/>
                    <a:pt x="14175" y="21600"/>
                  </a:cubicBezTo>
                  <a:cubicBezTo>
                    <a:pt x="18900" y="21600"/>
                    <a:pt x="21600" y="18900"/>
                    <a:pt x="21600" y="14175"/>
                  </a:cubicBezTo>
                  <a:lnTo>
                    <a:pt x="20250" y="14175"/>
                  </a:lnTo>
                  <a:close/>
                </a:path>
              </a:pathLst>
            </a:custGeom>
            <a:solidFill>
              <a:srgbClr val="181818"/>
            </a:solidFill>
            <a:ln w="12700" cap="flat">
              <a:noFill/>
              <a:miter lim="400000"/>
            </a:ln>
            <a:effectLst/>
          </p:spPr>
          <p:txBody>
            <a:bodyPr wrap="square" lIns="22859" tIns="22859" rIns="22859" bIns="22859" numCol="1" anchor="t">
              <a:noAutofit/>
            </a:bodyPr>
            <a:lstStyle/>
            <a:p>
              <a:pPr>
                <a:defRPr sz="3500">
                  <a:latin typeface="Calibri Light"/>
                  <a:ea typeface="Calibri Light"/>
                  <a:cs typeface="Calibri Light"/>
                  <a:sym typeface="Calibri Light"/>
                </a:defRPr>
              </a:pPr>
              <a:endParaRPr sz="1750"/>
            </a:p>
          </p:txBody>
        </p:sp>
      </p:grpSp>
      <p:pic>
        <p:nvPicPr>
          <p:cNvPr id="18" name="图片占位符 17">
            <a:extLst>
              <a:ext uri="{FF2B5EF4-FFF2-40B4-BE49-F238E27FC236}">
                <a16:creationId xmlns="" xmlns:a16="http://schemas.microsoft.com/office/drawing/2014/main" id="{9CBC29AE-627C-4305-8054-041DFFDBE6A9}"/>
              </a:ext>
            </a:extLst>
          </p:cNvPr>
          <p:cNvPicPr>
            <a:picLocks noGrp="1" noChangeAspect="1"/>
          </p:cNvPicPr>
          <p:nvPr>
            <p:ph type="pic" sz="quarter" idx="14"/>
          </p:nvPr>
        </p:nvPicPr>
        <p:blipFill>
          <a:blip r:embed="rId7" cstate="print">
            <a:extLst>
              <a:ext uri="{28A0092B-C50C-407E-A947-70E740481C1C}">
                <a14:useLocalDpi xmlns="" xmlns:a14="http://schemas.microsoft.com/office/drawing/2010/main" val="0"/>
              </a:ext>
            </a:extLst>
          </a:blip>
          <a:srcRect l="22144" r="22144"/>
          <a:stretch>
            <a:fillRect/>
          </a:stretch>
        </p:blipFill>
        <p:spPr>
          <a:xfrm>
            <a:off x="5949950" y="4354513"/>
            <a:ext cx="1068388" cy="1438275"/>
          </a:xfrm>
        </p:spPr>
      </p:pic>
      <p:pic>
        <p:nvPicPr>
          <p:cNvPr id="111" name="iPhone6_mockup_front_black.png" descr="iPhone6_mockup_front_black.png">
            <a:extLst>
              <a:ext uri="{FF2B5EF4-FFF2-40B4-BE49-F238E27FC236}">
                <a16:creationId xmlns="" xmlns:a16="http://schemas.microsoft.com/office/drawing/2014/main" id="{E3D73030-8B67-44EA-83F7-345989C3FD03}"/>
              </a:ext>
            </a:extLst>
          </p:cNvPr>
          <p:cNvPicPr>
            <a:picLocks noChangeAspect="1"/>
          </p:cNvPicPr>
          <p:nvPr/>
        </p:nvPicPr>
        <p:blipFill>
          <a:blip r:embed="rId8" cstate="print">
            <a:extLst/>
          </a:blip>
          <a:stretch>
            <a:fillRect/>
          </a:stretch>
        </p:blipFill>
        <p:spPr>
          <a:xfrm>
            <a:off x="6819205" y="4702883"/>
            <a:ext cx="786618" cy="1376916"/>
          </a:xfrm>
          <a:prstGeom prst="rect">
            <a:avLst/>
          </a:prstGeom>
          <a:ln w="12700">
            <a:miter lim="400000"/>
          </a:ln>
        </p:spPr>
      </p:pic>
      <p:pic>
        <p:nvPicPr>
          <p:cNvPr id="14" name="图片占位符 13">
            <a:extLst>
              <a:ext uri="{FF2B5EF4-FFF2-40B4-BE49-F238E27FC236}">
                <a16:creationId xmlns="" xmlns:a16="http://schemas.microsoft.com/office/drawing/2014/main" id="{C4C8F0BB-00A0-4745-8F72-BD37585B963A}"/>
              </a:ext>
            </a:extLst>
          </p:cNvPr>
          <p:cNvPicPr>
            <a:picLocks noGrp="1" noChangeAspect="1"/>
          </p:cNvPicPr>
          <p:nvPr>
            <p:ph type="pic" sz="quarter" idx="15"/>
          </p:nvPr>
        </p:nvPicPr>
        <p:blipFill>
          <a:blip r:embed="rId9" cstate="print">
            <a:extLst>
              <a:ext uri="{28A0092B-C50C-407E-A947-70E740481C1C}">
                <a14:useLocalDpi xmlns="" xmlns:a14="http://schemas.microsoft.com/office/drawing/2010/main" val="0"/>
              </a:ext>
            </a:extLst>
          </a:blip>
          <a:srcRect l="34377" r="34377"/>
          <a:stretch>
            <a:fillRect/>
          </a:stretch>
        </p:blipFill>
        <p:spPr>
          <a:xfrm>
            <a:off x="6975475" y="4941888"/>
            <a:ext cx="492125" cy="885825"/>
          </a:xfrm>
        </p:spPr>
      </p:pic>
      <p:pic>
        <p:nvPicPr>
          <p:cNvPr id="60" name="图片 59">
            <a:extLst>
              <a:ext uri="{FF2B5EF4-FFF2-40B4-BE49-F238E27FC236}">
                <a16:creationId xmlns="" xmlns:a16="http://schemas.microsoft.com/office/drawing/2014/main" id="{D57E39A2-DD0E-41AB-AEE0-6CA94F6066B2}"/>
              </a:ext>
            </a:extLst>
          </p:cNvPr>
          <p:cNvPicPr>
            <a:picLocks noChangeAspect="1"/>
          </p:cNvPicPr>
          <p:nvPr/>
        </p:nvPicPr>
        <p:blipFill>
          <a:blip r:embed="rId10" cstate="print">
            <a:extLst>
              <a:ext uri="{28A0092B-C50C-407E-A947-70E740481C1C}">
                <a14:useLocalDpi xmlns="" xmlns:a14="http://schemas.microsoft.com/office/drawing/2010/main" val="0"/>
              </a:ext>
            </a:extLst>
          </a:blip>
          <a:stretch>
            <a:fillRect/>
          </a:stretch>
        </p:blipFill>
        <p:spPr>
          <a:xfrm>
            <a:off x="846702" y="4341242"/>
            <a:ext cx="2790762" cy="1638570"/>
          </a:xfrm>
          <a:prstGeom prst="rect">
            <a:avLst/>
          </a:prstGeom>
        </p:spPr>
      </p:pic>
      <p:pic>
        <p:nvPicPr>
          <p:cNvPr id="20" name="图片占位符 19">
            <a:extLst>
              <a:ext uri="{FF2B5EF4-FFF2-40B4-BE49-F238E27FC236}">
                <a16:creationId xmlns="" xmlns:a16="http://schemas.microsoft.com/office/drawing/2014/main" id="{7A1ACA98-1DC1-4D5C-AAD3-BA5CA369E1D3}"/>
              </a:ext>
            </a:extLst>
          </p:cNvPr>
          <p:cNvPicPr>
            <a:picLocks noGrp="1" noChangeAspect="1"/>
          </p:cNvPicPr>
          <p:nvPr>
            <p:ph type="pic" sz="quarter" idx="13"/>
          </p:nvPr>
        </p:nvPicPr>
        <p:blipFill>
          <a:blip r:embed="rId11" cstate="print">
            <a:extLst>
              <a:ext uri="{28A0092B-C50C-407E-A947-70E740481C1C}">
                <a14:useLocalDpi xmlns="" xmlns:a14="http://schemas.microsoft.com/office/drawing/2010/main" val="0"/>
              </a:ext>
            </a:extLst>
          </a:blip>
          <a:srcRect t="2687" b="2687"/>
          <a:stretch>
            <a:fillRect/>
          </a:stretch>
        </p:blipFill>
        <p:spPr>
          <a:xfrm>
            <a:off x="1182688" y="4449763"/>
            <a:ext cx="2106612" cy="1328737"/>
          </a:xfrm>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a:extLst>
              <a:ext uri="{FF2B5EF4-FFF2-40B4-BE49-F238E27FC236}">
                <a16:creationId xmlns="" xmlns:a16="http://schemas.microsoft.com/office/drawing/2014/main" id="{C6B334F4-098F-4D84-A627-CA99D35634CC}"/>
              </a:ext>
            </a:extLst>
          </p:cNvPr>
          <p:cNvSpPr/>
          <p:nvPr/>
        </p:nvSpPr>
        <p:spPr>
          <a:xfrm flipH="1">
            <a:off x="7703733" y="3577087"/>
            <a:ext cx="660515" cy="621114"/>
          </a:xfrm>
          <a:prstGeom prst="rect">
            <a:avLst/>
          </a:prstGeom>
          <a:gradFill>
            <a:gsLst>
              <a:gs pos="50000">
                <a:schemeClr val="accent1">
                  <a:lumMod val="60000"/>
                  <a:lumOff val="40000"/>
                </a:schemeClr>
              </a:gs>
              <a:gs pos="0">
                <a:schemeClr val="accent1">
                  <a:lumMod val="40000"/>
                  <a:lumOff val="60000"/>
                </a:schemeClr>
              </a:gs>
            </a:gsLst>
            <a:lin ang="27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2854"/>
            <a:endParaRPr lang="zh-CN" altLang="en-US" sz="986">
              <a:solidFill>
                <a:prstClr val="white"/>
              </a:solidFill>
              <a:latin typeface="Calibri" panose="020F0502020204030204"/>
              <a:ea typeface="微软雅黑 Light" panose="020B0502040204020203" pitchFamily="34" charset="-122"/>
            </a:endParaRPr>
          </a:p>
        </p:txBody>
      </p:sp>
      <p:sp>
        <p:nvSpPr>
          <p:cNvPr id="2" name="文本占位符 1">
            <a:extLst>
              <a:ext uri="{FF2B5EF4-FFF2-40B4-BE49-F238E27FC236}">
                <a16:creationId xmlns="" xmlns:a16="http://schemas.microsoft.com/office/drawing/2014/main" id="{3053A2C8-E2C1-4D87-B77F-47FA6E803DB1}"/>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8C6A035D-2BE0-4D1F-9146-3006DEE52E33}"/>
              </a:ext>
            </a:extLst>
          </p:cNvPr>
          <p:cNvSpPr>
            <a:spLocks noGrp="1"/>
          </p:cNvSpPr>
          <p:nvPr>
            <p:ph type="body" sz="quarter" idx="12"/>
          </p:nvPr>
        </p:nvSpPr>
        <p:spPr/>
        <p:txBody>
          <a:bodyPr/>
          <a:lstStyle/>
          <a:p>
            <a:r>
              <a:rPr lang="zh-CN" altLang="en-US" dirty="0"/>
              <a:t>个人介绍</a:t>
            </a:r>
          </a:p>
        </p:txBody>
      </p:sp>
      <p:pic>
        <p:nvPicPr>
          <p:cNvPr id="8" name="图片占位符 7">
            <a:extLst>
              <a:ext uri="{FF2B5EF4-FFF2-40B4-BE49-F238E27FC236}">
                <a16:creationId xmlns="" xmlns:a16="http://schemas.microsoft.com/office/drawing/2014/main" id="{A930874E-E92A-4F7C-90CD-FC2F45018D92}"/>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28902" r="28902"/>
          <a:stretch>
            <a:fillRect/>
          </a:stretch>
        </p:blipFill>
        <p:spPr/>
      </p:pic>
      <p:sp>
        <p:nvSpPr>
          <p:cNvPr id="22" name="矩形 21">
            <a:extLst>
              <a:ext uri="{FF2B5EF4-FFF2-40B4-BE49-F238E27FC236}">
                <a16:creationId xmlns="" xmlns:a16="http://schemas.microsoft.com/office/drawing/2014/main" id="{004D6553-6273-4328-859C-E4C8497CB49A}"/>
              </a:ext>
            </a:extLst>
          </p:cNvPr>
          <p:cNvSpPr/>
          <p:nvPr/>
        </p:nvSpPr>
        <p:spPr>
          <a:xfrm>
            <a:off x="689812" y="1582912"/>
            <a:ext cx="2547509" cy="4347401"/>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2854"/>
            <a:endParaRPr lang="zh-CN" altLang="en-US" sz="986">
              <a:solidFill>
                <a:prstClr val="white"/>
              </a:solidFill>
              <a:latin typeface="Calibri" panose="020F0502020204030204"/>
              <a:ea typeface="微软雅黑 Light" panose="020B0502040204020203" pitchFamily="34" charset="-122"/>
            </a:endParaRPr>
          </a:p>
        </p:txBody>
      </p:sp>
      <p:sp>
        <p:nvSpPr>
          <p:cNvPr id="23" name="矩形 22">
            <a:extLst>
              <a:ext uri="{FF2B5EF4-FFF2-40B4-BE49-F238E27FC236}">
                <a16:creationId xmlns="" xmlns:a16="http://schemas.microsoft.com/office/drawing/2014/main" id="{EF91C3E7-BDBD-411F-8B5A-E2BB2078C31B}"/>
              </a:ext>
            </a:extLst>
          </p:cNvPr>
          <p:cNvSpPr/>
          <p:nvPr/>
        </p:nvSpPr>
        <p:spPr>
          <a:xfrm>
            <a:off x="3449656" y="3717936"/>
            <a:ext cx="4749176" cy="239926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0472"/>
            <a:endParaRPr lang="zh-CN" altLang="en-US" sz="1315">
              <a:solidFill>
                <a:prstClr val="white"/>
              </a:solidFill>
              <a:latin typeface="+mn-ea"/>
            </a:endParaRPr>
          </a:p>
        </p:txBody>
      </p:sp>
      <p:sp>
        <p:nvSpPr>
          <p:cNvPr id="24" name="TextBox 11">
            <a:extLst>
              <a:ext uri="{FF2B5EF4-FFF2-40B4-BE49-F238E27FC236}">
                <a16:creationId xmlns="" xmlns:a16="http://schemas.microsoft.com/office/drawing/2014/main" id="{4BFD7B2C-A6B8-489F-A11E-812385909C33}"/>
              </a:ext>
            </a:extLst>
          </p:cNvPr>
          <p:cNvSpPr txBox="1"/>
          <p:nvPr/>
        </p:nvSpPr>
        <p:spPr>
          <a:xfrm>
            <a:off x="4472649" y="1830433"/>
            <a:ext cx="2256422" cy="523220"/>
          </a:xfrm>
          <a:prstGeom prst="rect">
            <a:avLst/>
          </a:prstGeom>
          <a:noFill/>
        </p:spPr>
        <p:txBody>
          <a:bodyPr wrap="square" rtlCol="0">
            <a:spAutoFit/>
          </a:bodyPr>
          <a:lstStyle/>
          <a:p>
            <a:pPr defTabSz="910472"/>
            <a:r>
              <a:rPr lang="en-US" altLang="zh-CN" sz="2800" b="1" dirty="0">
                <a:solidFill>
                  <a:prstClr val="black">
                    <a:lumMod val="75000"/>
                    <a:lumOff val="25000"/>
                  </a:prstClr>
                </a:solidFill>
                <a:latin typeface="+mj-ea"/>
                <a:ea typeface="+mj-ea"/>
              </a:rPr>
              <a:t>/ </a:t>
            </a:r>
            <a:r>
              <a:rPr lang="zh-CN" altLang="en-US" sz="2800" b="1" dirty="0">
                <a:solidFill>
                  <a:prstClr val="black">
                    <a:lumMod val="75000"/>
                    <a:lumOff val="25000"/>
                  </a:prstClr>
                </a:solidFill>
                <a:latin typeface="+mj-ea"/>
                <a:ea typeface="+mj-ea"/>
              </a:rPr>
              <a:t>你的名字 </a:t>
            </a:r>
            <a:r>
              <a:rPr lang="en-US" altLang="zh-CN" sz="2800" b="1" dirty="0">
                <a:solidFill>
                  <a:prstClr val="black">
                    <a:lumMod val="75000"/>
                    <a:lumOff val="25000"/>
                  </a:prstClr>
                </a:solidFill>
                <a:latin typeface="+mj-ea"/>
                <a:ea typeface="+mj-ea"/>
              </a:rPr>
              <a:t>/</a:t>
            </a:r>
            <a:endParaRPr lang="en-US" sz="2800" b="1" dirty="0">
              <a:solidFill>
                <a:prstClr val="black">
                  <a:lumMod val="75000"/>
                  <a:lumOff val="25000"/>
                </a:prstClr>
              </a:solidFill>
              <a:latin typeface="+mj-ea"/>
              <a:ea typeface="+mj-ea"/>
            </a:endParaRPr>
          </a:p>
        </p:txBody>
      </p:sp>
      <p:sp>
        <p:nvSpPr>
          <p:cNvPr id="25" name="矩形 24">
            <a:extLst>
              <a:ext uri="{FF2B5EF4-FFF2-40B4-BE49-F238E27FC236}">
                <a16:creationId xmlns="" xmlns:a16="http://schemas.microsoft.com/office/drawing/2014/main" id="{35D36D3A-A145-4083-812A-8884F7544446}"/>
              </a:ext>
            </a:extLst>
          </p:cNvPr>
          <p:cNvSpPr/>
          <p:nvPr/>
        </p:nvSpPr>
        <p:spPr>
          <a:xfrm>
            <a:off x="3717327" y="3857849"/>
            <a:ext cx="4480189" cy="2049407"/>
          </a:xfrm>
          <a:prstGeom prst="rect">
            <a:avLst/>
          </a:prstGeom>
        </p:spPr>
        <p:txBody>
          <a:bodyPr wrap="square">
            <a:spAutoFit/>
          </a:bodyPr>
          <a:lstStyle/>
          <a:p>
            <a:pPr defTabSz="910472">
              <a:lnSpc>
                <a:spcPct val="150000"/>
              </a:lnSpc>
              <a:spcAft>
                <a:spcPts val="1200"/>
              </a:spcAft>
            </a:pPr>
            <a:r>
              <a:rPr lang="zh-CN" altLang="en-US" sz="1600" b="1" dirty="0">
                <a:solidFill>
                  <a:schemeClr val="tx1">
                    <a:lumMod val="85000"/>
                    <a:lumOff val="15000"/>
                  </a:schemeClr>
                </a:solidFill>
                <a:latin typeface="+mn-ea"/>
                <a:sym typeface="+mn-ea"/>
              </a:rPr>
              <a:t>所获荣誉（或论文、经历等</a:t>
            </a:r>
            <a:r>
              <a:rPr lang="zh-CN" altLang="en-US" sz="1600" dirty="0">
                <a:solidFill>
                  <a:schemeClr val="tx1">
                    <a:lumMod val="85000"/>
                    <a:lumOff val="15000"/>
                  </a:schemeClr>
                </a:solidFill>
                <a:latin typeface="+mn-ea"/>
                <a:sym typeface="+mn-ea"/>
              </a:rPr>
              <a:t>）：</a:t>
            </a:r>
          </a:p>
          <a:p>
            <a:pPr marL="285750" indent="-285750" defTabSz="910472">
              <a:lnSpc>
                <a:spcPct val="150000"/>
              </a:lnSpc>
              <a:buFont typeface="Wingdings" panose="05000000000000000000" pitchFamily="2" charset="2"/>
              <a:buChar char="n"/>
            </a:pPr>
            <a:r>
              <a:rPr lang="zh-CN" altLang="en-US" sz="1600" dirty="0">
                <a:solidFill>
                  <a:schemeClr val="tx1">
                    <a:lumMod val="85000"/>
                    <a:lumOff val="15000"/>
                  </a:schemeClr>
                </a:solidFill>
                <a:latin typeface="+mn-ea"/>
                <a:sym typeface="+mn-ea"/>
              </a:rPr>
              <a:t>请输入内容请输入内容</a:t>
            </a:r>
          </a:p>
          <a:p>
            <a:pPr marL="285750" indent="-285750" defTabSz="910472">
              <a:lnSpc>
                <a:spcPct val="150000"/>
              </a:lnSpc>
              <a:buFont typeface="Wingdings" panose="05000000000000000000" pitchFamily="2" charset="2"/>
              <a:buChar char="n"/>
            </a:pPr>
            <a:r>
              <a:rPr lang="zh-CN" altLang="en-US" sz="1600" dirty="0">
                <a:solidFill>
                  <a:schemeClr val="tx1">
                    <a:lumMod val="85000"/>
                    <a:lumOff val="15000"/>
                  </a:schemeClr>
                </a:solidFill>
                <a:latin typeface="+mn-ea"/>
                <a:sym typeface="+mn-ea"/>
              </a:rPr>
              <a:t>请输入内容请输入内容</a:t>
            </a:r>
          </a:p>
          <a:p>
            <a:pPr marL="285750" indent="-285750" defTabSz="910472">
              <a:lnSpc>
                <a:spcPct val="150000"/>
              </a:lnSpc>
              <a:buFont typeface="Wingdings" panose="05000000000000000000" pitchFamily="2" charset="2"/>
              <a:buChar char="n"/>
            </a:pPr>
            <a:r>
              <a:rPr lang="zh-CN" altLang="en-US" sz="1600" dirty="0">
                <a:solidFill>
                  <a:schemeClr val="tx1">
                    <a:lumMod val="85000"/>
                    <a:lumOff val="15000"/>
                  </a:schemeClr>
                </a:solidFill>
                <a:latin typeface="+mn-ea"/>
                <a:sym typeface="+mn-ea"/>
              </a:rPr>
              <a:t>请输入内容请输入内容</a:t>
            </a:r>
          </a:p>
          <a:p>
            <a:pPr marL="285750" indent="-285750" defTabSz="910472">
              <a:lnSpc>
                <a:spcPct val="150000"/>
              </a:lnSpc>
              <a:buFont typeface="Wingdings" panose="05000000000000000000" pitchFamily="2" charset="2"/>
              <a:buChar char="n"/>
            </a:pPr>
            <a:r>
              <a:rPr lang="zh-CN" altLang="en-US" sz="1600" dirty="0">
                <a:solidFill>
                  <a:schemeClr val="tx1">
                    <a:lumMod val="85000"/>
                    <a:lumOff val="15000"/>
                  </a:schemeClr>
                </a:solidFill>
                <a:latin typeface="+mn-ea"/>
                <a:sym typeface="+mn-ea"/>
              </a:rPr>
              <a:t>请输入内容请输入内容</a:t>
            </a:r>
          </a:p>
        </p:txBody>
      </p:sp>
      <p:sp>
        <p:nvSpPr>
          <p:cNvPr id="26" name="矩形 25">
            <a:extLst>
              <a:ext uri="{FF2B5EF4-FFF2-40B4-BE49-F238E27FC236}">
                <a16:creationId xmlns="" xmlns:a16="http://schemas.microsoft.com/office/drawing/2014/main" id="{26189F94-4B3A-4345-8DBB-632CE0FE20D0}"/>
              </a:ext>
            </a:extLst>
          </p:cNvPr>
          <p:cNvSpPr/>
          <p:nvPr/>
        </p:nvSpPr>
        <p:spPr>
          <a:xfrm>
            <a:off x="3717327" y="2560829"/>
            <a:ext cx="2256422" cy="418191"/>
          </a:xfrm>
          <a:prstGeom prst="rect">
            <a:avLst/>
          </a:prstGeom>
        </p:spPr>
        <p:txBody>
          <a:bodyPr wrap="square">
            <a:spAutoFit/>
          </a:bodyPr>
          <a:lstStyle/>
          <a:p>
            <a:pPr defTabSz="910472">
              <a:lnSpc>
                <a:spcPct val="150000"/>
              </a:lnSpc>
            </a:pPr>
            <a:r>
              <a:rPr lang="zh-CN" altLang="en-US" sz="1600" dirty="0">
                <a:solidFill>
                  <a:schemeClr val="tx1">
                    <a:lumMod val="75000"/>
                    <a:lumOff val="25000"/>
                  </a:schemeClr>
                </a:solidFill>
                <a:latin typeface="+mn-ea"/>
                <a:sym typeface="+mn-ea"/>
              </a:rPr>
              <a:t>标题：请输入内容</a:t>
            </a:r>
          </a:p>
        </p:txBody>
      </p:sp>
      <p:sp>
        <p:nvSpPr>
          <p:cNvPr id="27" name="矩形 26">
            <a:extLst>
              <a:ext uri="{FF2B5EF4-FFF2-40B4-BE49-F238E27FC236}">
                <a16:creationId xmlns="" xmlns:a16="http://schemas.microsoft.com/office/drawing/2014/main" id="{F47AD8FA-972B-4246-B673-A22D72F3FEEA}"/>
              </a:ext>
            </a:extLst>
          </p:cNvPr>
          <p:cNvSpPr/>
          <p:nvPr/>
        </p:nvSpPr>
        <p:spPr>
          <a:xfrm>
            <a:off x="6235675" y="2560829"/>
            <a:ext cx="2256422" cy="418191"/>
          </a:xfrm>
          <a:prstGeom prst="rect">
            <a:avLst/>
          </a:prstGeom>
        </p:spPr>
        <p:txBody>
          <a:bodyPr wrap="square">
            <a:spAutoFit/>
          </a:bodyPr>
          <a:lstStyle/>
          <a:p>
            <a:pPr defTabSz="910472">
              <a:lnSpc>
                <a:spcPct val="150000"/>
              </a:lnSpc>
            </a:pPr>
            <a:r>
              <a:rPr lang="zh-CN" altLang="en-US" sz="1600" dirty="0">
                <a:solidFill>
                  <a:schemeClr val="tx1">
                    <a:lumMod val="75000"/>
                    <a:lumOff val="25000"/>
                  </a:schemeClr>
                </a:solidFill>
                <a:latin typeface="+mn-ea"/>
                <a:sym typeface="+mn-ea"/>
              </a:rPr>
              <a:t>标题：请输入内容</a:t>
            </a:r>
          </a:p>
        </p:txBody>
      </p:sp>
      <p:sp>
        <p:nvSpPr>
          <p:cNvPr id="28" name="矩形 27">
            <a:extLst>
              <a:ext uri="{FF2B5EF4-FFF2-40B4-BE49-F238E27FC236}">
                <a16:creationId xmlns="" xmlns:a16="http://schemas.microsoft.com/office/drawing/2014/main" id="{43B9CB65-C6D6-445C-B4E5-72F4A5A81162}"/>
              </a:ext>
            </a:extLst>
          </p:cNvPr>
          <p:cNvSpPr/>
          <p:nvPr/>
        </p:nvSpPr>
        <p:spPr>
          <a:xfrm>
            <a:off x="3717327" y="2956467"/>
            <a:ext cx="2256422" cy="418191"/>
          </a:xfrm>
          <a:prstGeom prst="rect">
            <a:avLst/>
          </a:prstGeom>
        </p:spPr>
        <p:txBody>
          <a:bodyPr wrap="square">
            <a:spAutoFit/>
          </a:bodyPr>
          <a:lstStyle/>
          <a:p>
            <a:pPr defTabSz="910472">
              <a:lnSpc>
                <a:spcPct val="150000"/>
              </a:lnSpc>
            </a:pPr>
            <a:r>
              <a:rPr lang="zh-CN" altLang="en-US" sz="1600" dirty="0">
                <a:solidFill>
                  <a:schemeClr val="tx1">
                    <a:lumMod val="75000"/>
                    <a:lumOff val="25000"/>
                  </a:schemeClr>
                </a:solidFill>
                <a:latin typeface="+mn-ea"/>
                <a:sym typeface="+mn-ea"/>
              </a:rPr>
              <a:t>标题：请输入内容</a:t>
            </a:r>
          </a:p>
        </p:txBody>
      </p:sp>
      <p:sp>
        <p:nvSpPr>
          <p:cNvPr id="29" name="矩形 28">
            <a:extLst>
              <a:ext uri="{FF2B5EF4-FFF2-40B4-BE49-F238E27FC236}">
                <a16:creationId xmlns="" xmlns:a16="http://schemas.microsoft.com/office/drawing/2014/main" id="{654146C6-F005-47CE-B494-ADA5D6B3569A}"/>
              </a:ext>
            </a:extLst>
          </p:cNvPr>
          <p:cNvSpPr/>
          <p:nvPr/>
        </p:nvSpPr>
        <p:spPr>
          <a:xfrm>
            <a:off x="6235675" y="2956467"/>
            <a:ext cx="2256422" cy="418191"/>
          </a:xfrm>
          <a:prstGeom prst="rect">
            <a:avLst/>
          </a:prstGeom>
        </p:spPr>
        <p:txBody>
          <a:bodyPr wrap="square">
            <a:spAutoFit/>
          </a:bodyPr>
          <a:lstStyle/>
          <a:p>
            <a:pPr defTabSz="910472">
              <a:lnSpc>
                <a:spcPct val="150000"/>
              </a:lnSpc>
            </a:pPr>
            <a:r>
              <a:rPr lang="zh-CN" altLang="en-US" sz="1600" dirty="0">
                <a:solidFill>
                  <a:schemeClr val="tx1">
                    <a:lumMod val="75000"/>
                    <a:lumOff val="25000"/>
                  </a:schemeClr>
                </a:solidFill>
                <a:latin typeface="+mn-ea"/>
                <a:sym typeface="+mn-ea"/>
              </a:rPr>
              <a:t>标题：请输入内容</a:t>
            </a:r>
          </a:p>
        </p:txBody>
      </p:sp>
      <p:sp>
        <p:nvSpPr>
          <p:cNvPr id="30" name="manager_287598">
            <a:extLst>
              <a:ext uri="{FF2B5EF4-FFF2-40B4-BE49-F238E27FC236}">
                <a16:creationId xmlns="" xmlns:a16="http://schemas.microsoft.com/office/drawing/2014/main" id="{DD6975B9-311E-4396-8622-173BDFBD69CC}"/>
              </a:ext>
            </a:extLst>
          </p:cNvPr>
          <p:cNvSpPr>
            <a:spLocks noChangeAspect="1"/>
          </p:cNvSpPr>
          <p:nvPr/>
        </p:nvSpPr>
        <p:spPr bwMode="auto">
          <a:xfrm>
            <a:off x="3839772" y="1680523"/>
            <a:ext cx="583234" cy="609685"/>
          </a:xfrm>
          <a:custGeom>
            <a:avLst/>
            <a:gdLst>
              <a:gd name="T0" fmla="*/ 5330 w 6521"/>
              <a:gd name="T1" fmla="*/ 4899 h 6827"/>
              <a:gd name="T2" fmla="*/ 4583 w 6521"/>
              <a:gd name="T3" fmla="*/ 3966 h 6827"/>
              <a:gd name="T4" fmla="*/ 4814 w 6521"/>
              <a:gd name="T5" fmla="*/ 885 h 6827"/>
              <a:gd name="T6" fmla="*/ 3202 w 6521"/>
              <a:gd name="T7" fmla="*/ 0 h 6827"/>
              <a:gd name="T8" fmla="*/ 1437 w 6521"/>
              <a:gd name="T9" fmla="*/ 2318 h 6827"/>
              <a:gd name="T10" fmla="*/ 1934 w 6521"/>
              <a:gd name="T11" fmla="*/ 4453 h 6827"/>
              <a:gd name="T12" fmla="*/ 562 w 6521"/>
              <a:gd name="T13" fmla="*/ 5145 h 6827"/>
              <a:gd name="T14" fmla="*/ 0 w 6521"/>
              <a:gd name="T15" fmla="*/ 6827 h 6827"/>
              <a:gd name="T16" fmla="*/ 3982 w 6521"/>
              <a:gd name="T17" fmla="*/ 6827 h 6827"/>
              <a:gd name="T18" fmla="*/ 6521 w 6521"/>
              <a:gd name="T19" fmla="*/ 6827 h 6827"/>
              <a:gd name="T20" fmla="*/ 4678 w 6521"/>
              <a:gd name="T21" fmla="*/ 1243 h 6827"/>
              <a:gd name="T22" fmla="*/ 4691 w 6521"/>
              <a:gd name="T23" fmla="*/ 1689 h 6827"/>
              <a:gd name="T24" fmla="*/ 1623 w 6521"/>
              <a:gd name="T25" fmla="*/ 1580 h 6827"/>
              <a:gd name="T26" fmla="*/ 3202 w 6521"/>
              <a:gd name="T27" fmla="*/ 284 h 6827"/>
              <a:gd name="T28" fmla="*/ 4215 w 6521"/>
              <a:gd name="T29" fmla="*/ 1418 h 6827"/>
              <a:gd name="T30" fmla="*/ 1801 w 6521"/>
              <a:gd name="T31" fmla="*/ 2056 h 6827"/>
              <a:gd name="T32" fmla="*/ 2596 w 6521"/>
              <a:gd name="T33" fmla="*/ 6542 h 6827"/>
              <a:gd name="T34" fmla="*/ 622 w 6521"/>
              <a:gd name="T35" fmla="*/ 5423 h 6827"/>
              <a:gd name="T36" fmla="*/ 1292 w 6521"/>
              <a:gd name="T37" fmla="*/ 5165 h 6827"/>
              <a:gd name="T38" fmla="*/ 2665 w 6521"/>
              <a:gd name="T39" fmla="*/ 5061 h 6827"/>
              <a:gd name="T40" fmla="*/ 2166 w 6521"/>
              <a:gd name="T41" fmla="*/ 4622 h 6827"/>
              <a:gd name="T42" fmla="*/ 2218 w 6521"/>
              <a:gd name="T43" fmla="*/ 4515 h 6827"/>
              <a:gd name="T44" fmla="*/ 2697 w 6521"/>
              <a:gd name="T45" fmla="*/ 4662 h 6827"/>
              <a:gd name="T46" fmla="*/ 3260 w 6521"/>
              <a:gd name="T47" fmla="*/ 6542 h 6827"/>
              <a:gd name="T48" fmla="*/ 3510 w 6521"/>
              <a:gd name="T49" fmla="*/ 5547 h 6827"/>
              <a:gd name="T50" fmla="*/ 2914 w 6521"/>
              <a:gd name="T51" fmla="*/ 4851 h 6827"/>
              <a:gd name="T52" fmla="*/ 3554 w 6521"/>
              <a:gd name="T53" fmla="*/ 4787 h 6827"/>
              <a:gd name="T54" fmla="*/ 2996 w 6521"/>
              <a:gd name="T55" fmla="*/ 5262 h 6827"/>
              <a:gd name="T56" fmla="*/ 2824 w 6521"/>
              <a:gd name="T57" fmla="*/ 4407 h 6827"/>
              <a:gd name="T58" fmla="*/ 1721 w 6521"/>
              <a:gd name="T59" fmla="*/ 2339 h 6827"/>
              <a:gd name="T60" fmla="*/ 4071 w 6521"/>
              <a:gd name="T61" fmla="*/ 1691 h 6827"/>
              <a:gd name="T62" fmla="*/ 4810 w 6521"/>
              <a:gd name="T63" fmla="*/ 2553 h 6827"/>
              <a:gd name="T64" fmla="*/ 3260 w 6521"/>
              <a:gd name="T65" fmla="*/ 4557 h 6827"/>
              <a:gd name="T66" fmla="*/ 3837 w 6521"/>
              <a:gd name="T67" fmla="*/ 4654 h 6827"/>
              <a:gd name="T68" fmla="*/ 4303 w 6521"/>
              <a:gd name="T69" fmla="*/ 4515 h 6827"/>
              <a:gd name="T70" fmla="*/ 4360 w 6521"/>
              <a:gd name="T71" fmla="*/ 4630 h 6827"/>
              <a:gd name="T72" fmla="*/ 4409 w 6521"/>
              <a:gd name="T73" fmla="*/ 6258 h 6827"/>
              <a:gd name="T74" fmla="*/ 6236 w 6521"/>
              <a:gd name="T75" fmla="*/ 6542 h 6827"/>
              <a:gd name="T76" fmla="*/ 5120 w 6521"/>
              <a:gd name="T77" fmla="*/ 5973 h 6827"/>
              <a:gd name="T78" fmla="*/ 4551 w 6521"/>
              <a:gd name="T79" fmla="*/ 5973 h 6827"/>
              <a:gd name="T80" fmla="*/ 3941 w 6521"/>
              <a:gd name="T81" fmla="*/ 6542 h 6827"/>
              <a:gd name="T82" fmla="*/ 3981 w 6521"/>
              <a:gd name="T83" fmla="*/ 5150 h 6827"/>
              <a:gd name="T84" fmla="*/ 5352 w 6521"/>
              <a:gd name="T85" fmla="*/ 5220 h 6827"/>
              <a:gd name="T86" fmla="*/ 6236 w 6521"/>
              <a:gd name="T87" fmla="*/ 5892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21" h="6827">
                <a:moveTo>
                  <a:pt x="5983" y="5151"/>
                </a:moveTo>
                <a:lnTo>
                  <a:pt x="5959" y="5145"/>
                </a:lnTo>
                <a:cubicBezTo>
                  <a:pt x="5606" y="5050"/>
                  <a:pt x="5487" y="4959"/>
                  <a:pt x="5330" y="4899"/>
                </a:cubicBezTo>
                <a:cubicBezTo>
                  <a:pt x="4772" y="4687"/>
                  <a:pt x="4627" y="4534"/>
                  <a:pt x="4590" y="4461"/>
                </a:cubicBezTo>
                <a:cubicBezTo>
                  <a:pt x="4589" y="4459"/>
                  <a:pt x="4588" y="4456"/>
                  <a:pt x="4587" y="4453"/>
                </a:cubicBezTo>
                <a:lnTo>
                  <a:pt x="4583" y="3966"/>
                </a:lnTo>
                <a:cubicBezTo>
                  <a:pt x="4881" y="3567"/>
                  <a:pt x="5094" y="3069"/>
                  <a:pt x="5094" y="2553"/>
                </a:cubicBezTo>
                <a:cubicBezTo>
                  <a:pt x="5094" y="2553"/>
                  <a:pt x="5296" y="1696"/>
                  <a:pt x="4814" y="889"/>
                </a:cubicBezTo>
                <a:lnTo>
                  <a:pt x="4814" y="885"/>
                </a:lnTo>
                <a:cubicBezTo>
                  <a:pt x="4814" y="885"/>
                  <a:pt x="4813" y="885"/>
                  <a:pt x="4812" y="885"/>
                </a:cubicBezTo>
                <a:cubicBezTo>
                  <a:pt x="4708" y="711"/>
                  <a:pt x="4572" y="539"/>
                  <a:pt x="4395" y="379"/>
                </a:cubicBezTo>
                <a:cubicBezTo>
                  <a:pt x="4210" y="211"/>
                  <a:pt x="3753" y="0"/>
                  <a:pt x="3202" y="0"/>
                </a:cubicBezTo>
                <a:cubicBezTo>
                  <a:pt x="2825" y="0"/>
                  <a:pt x="2403" y="99"/>
                  <a:pt x="1995" y="379"/>
                </a:cubicBezTo>
                <a:cubicBezTo>
                  <a:pt x="1202" y="922"/>
                  <a:pt x="1282" y="2291"/>
                  <a:pt x="1282" y="2291"/>
                </a:cubicBezTo>
                <a:cubicBezTo>
                  <a:pt x="1282" y="2291"/>
                  <a:pt x="1338" y="2304"/>
                  <a:pt x="1437" y="2318"/>
                </a:cubicBezTo>
                <a:cubicBezTo>
                  <a:pt x="1430" y="2394"/>
                  <a:pt x="1426" y="2473"/>
                  <a:pt x="1426" y="2553"/>
                </a:cubicBezTo>
                <a:cubicBezTo>
                  <a:pt x="1426" y="3069"/>
                  <a:pt x="1639" y="3567"/>
                  <a:pt x="1938" y="3966"/>
                </a:cubicBezTo>
                <a:lnTo>
                  <a:pt x="1934" y="4453"/>
                </a:lnTo>
                <a:cubicBezTo>
                  <a:pt x="1933" y="4456"/>
                  <a:pt x="1932" y="4459"/>
                  <a:pt x="1930" y="4461"/>
                </a:cubicBezTo>
                <a:cubicBezTo>
                  <a:pt x="1893" y="4534"/>
                  <a:pt x="1748" y="4687"/>
                  <a:pt x="1191" y="4899"/>
                </a:cubicBezTo>
                <a:cubicBezTo>
                  <a:pt x="1034" y="4959"/>
                  <a:pt x="915" y="5050"/>
                  <a:pt x="562" y="5145"/>
                </a:cubicBezTo>
                <a:lnTo>
                  <a:pt x="537" y="5151"/>
                </a:lnTo>
                <a:cubicBezTo>
                  <a:pt x="216" y="5258"/>
                  <a:pt x="0" y="5556"/>
                  <a:pt x="0" y="5892"/>
                </a:cubicBezTo>
                <a:lnTo>
                  <a:pt x="0" y="6827"/>
                </a:lnTo>
                <a:lnTo>
                  <a:pt x="2560" y="6827"/>
                </a:lnTo>
                <a:lnTo>
                  <a:pt x="3260" y="6827"/>
                </a:lnTo>
                <a:lnTo>
                  <a:pt x="3982" y="6827"/>
                </a:lnTo>
                <a:lnTo>
                  <a:pt x="4124" y="6827"/>
                </a:lnTo>
                <a:lnTo>
                  <a:pt x="5547" y="6827"/>
                </a:lnTo>
                <a:lnTo>
                  <a:pt x="6521" y="6827"/>
                </a:lnTo>
                <a:lnTo>
                  <a:pt x="6521" y="5892"/>
                </a:lnTo>
                <a:cubicBezTo>
                  <a:pt x="6521" y="5556"/>
                  <a:pt x="6305" y="5258"/>
                  <a:pt x="5983" y="5151"/>
                </a:cubicBezTo>
                <a:close/>
                <a:moveTo>
                  <a:pt x="4678" y="1243"/>
                </a:moveTo>
                <a:cubicBezTo>
                  <a:pt x="4756" y="1421"/>
                  <a:pt x="4809" y="1614"/>
                  <a:pt x="4834" y="1818"/>
                </a:cubicBezTo>
                <a:cubicBezTo>
                  <a:pt x="4838" y="1850"/>
                  <a:pt x="4841" y="1881"/>
                  <a:pt x="4844" y="1911"/>
                </a:cubicBezTo>
                <a:cubicBezTo>
                  <a:pt x="4798" y="1826"/>
                  <a:pt x="4748" y="1753"/>
                  <a:pt x="4691" y="1689"/>
                </a:cubicBezTo>
                <a:cubicBezTo>
                  <a:pt x="4629" y="1618"/>
                  <a:pt x="4559" y="1560"/>
                  <a:pt x="4483" y="1516"/>
                </a:cubicBezTo>
                <a:cubicBezTo>
                  <a:pt x="4541" y="1376"/>
                  <a:pt x="4613" y="1293"/>
                  <a:pt x="4678" y="1243"/>
                </a:cubicBezTo>
                <a:close/>
                <a:moveTo>
                  <a:pt x="1623" y="1580"/>
                </a:moveTo>
                <a:cubicBezTo>
                  <a:pt x="1664" y="1371"/>
                  <a:pt x="1725" y="1185"/>
                  <a:pt x="1805" y="1030"/>
                </a:cubicBezTo>
                <a:cubicBezTo>
                  <a:pt x="1898" y="849"/>
                  <a:pt x="2016" y="709"/>
                  <a:pt x="2155" y="613"/>
                </a:cubicBezTo>
                <a:cubicBezTo>
                  <a:pt x="2474" y="395"/>
                  <a:pt x="2826" y="284"/>
                  <a:pt x="3202" y="284"/>
                </a:cubicBezTo>
                <a:cubicBezTo>
                  <a:pt x="3686" y="284"/>
                  <a:pt x="4074" y="472"/>
                  <a:pt x="4204" y="590"/>
                </a:cubicBezTo>
                <a:cubicBezTo>
                  <a:pt x="4337" y="710"/>
                  <a:pt x="4450" y="844"/>
                  <a:pt x="4543" y="990"/>
                </a:cubicBezTo>
                <a:cubicBezTo>
                  <a:pt x="4430" y="1065"/>
                  <a:pt x="4305" y="1195"/>
                  <a:pt x="4215" y="1418"/>
                </a:cubicBezTo>
                <a:cubicBezTo>
                  <a:pt x="4169" y="1410"/>
                  <a:pt x="4121" y="1406"/>
                  <a:pt x="4071" y="1406"/>
                </a:cubicBezTo>
                <a:cubicBezTo>
                  <a:pt x="3859" y="1406"/>
                  <a:pt x="3630" y="1478"/>
                  <a:pt x="3372" y="1626"/>
                </a:cubicBezTo>
                <a:cubicBezTo>
                  <a:pt x="2750" y="1981"/>
                  <a:pt x="2174" y="2056"/>
                  <a:pt x="1801" y="2056"/>
                </a:cubicBezTo>
                <a:cubicBezTo>
                  <a:pt x="1711" y="2056"/>
                  <a:pt x="1633" y="2052"/>
                  <a:pt x="1568" y="2046"/>
                </a:cubicBezTo>
                <a:cubicBezTo>
                  <a:pt x="1573" y="1921"/>
                  <a:pt x="1588" y="1757"/>
                  <a:pt x="1623" y="1580"/>
                </a:cubicBezTo>
                <a:close/>
                <a:moveTo>
                  <a:pt x="2596" y="6542"/>
                </a:moveTo>
                <a:lnTo>
                  <a:pt x="284" y="6542"/>
                </a:lnTo>
                <a:lnTo>
                  <a:pt x="284" y="5892"/>
                </a:lnTo>
                <a:cubicBezTo>
                  <a:pt x="284" y="5680"/>
                  <a:pt x="420" y="5492"/>
                  <a:pt x="622" y="5423"/>
                </a:cubicBezTo>
                <a:lnTo>
                  <a:pt x="638" y="5419"/>
                </a:lnTo>
                <a:cubicBezTo>
                  <a:pt x="904" y="5347"/>
                  <a:pt x="1051" y="5277"/>
                  <a:pt x="1169" y="5220"/>
                </a:cubicBezTo>
                <a:cubicBezTo>
                  <a:pt x="1215" y="5198"/>
                  <a:pt x="1254" y="5179"/>
                  <a:pt x="1292" y="5165"/>
                </a:cubicBezTo>
                <a:cubicBezTo>
                  <a:pt x="1502" y="5085"/>
                  <a:pt x="1764" y="4974"/>
                  <a:pt x="1957" y="4834"/>
                </a:cubicBezTo>
                <a:lnTo>
                  <a:pt x="2561" y="5150"/>
                </a:lnTo>
                <a:lnTo>
                  <a:pt x="2665" y="5061"/>
                </a:lnTo>
                <a:lnTo>
                  <a:pt x="2739" y="5429"/>
                </a:lnTo>
                <a:lnTo>
                  <a:pt x="2596" y="6542"/>
                </a:lnTo>
                <a:close/>
                <a:moveTo>
                  <a:pt x="2166" y="4622"/>
                </a:moveTo>
                <a:cubicBezTo>
                  <a:pt x="2172" y="4612"/>
                  <a:pt x="2178" y="4601"/>
                  <a:pt x="2184" y="4591"/>
                </a:cubicBezTo>
                <a:cubicBezTo>
                  <a:pt x="2189" y="4581"/>
                  <a:pt x="2192" y="4573"/>
                  <a:pt x="2194" y="4568"/>
                </a:cubicBezTo>
                <a:lnTo>
                  <a:pt x="2218" y="4515"/>
                </a:lnTo>
                <a:lnTo>
                  <a:pt x="2218" y="4455"/>
                </a:lnTo>
                <a:lnTo>
                  <a:pt x="2220" y="4291"/>
                </a:lnTo>
                <a:cubicBezTo>
                  <a:pt x="2373" y="4443"/>
                  <a:pt x="2536" y="4569"/>
                  <a:pt x="2697" y="4662"/>
                </a:cubicBezTo>
                <a:lnTo>
                  <a:pt x="2523" y="4809"/>
                </a:lnTo>
                <a:lnTo>
                  <a:pt x="2166" y="4622"/>
                </a:lnTo>
                <a:close/>
                <a:moveTo>
                  <a:pt x="3260" y="6542"/>
                </a:moveTo>
                <a:lnTo>
                  <a:pt x="2883" y="6542"/>
                </a:lnTo>
                <a:lnTo>
                  <a:pt x="3011" y="5547"/>
                </a:lnTo>
                <a:lnTo>
                  <a:pt x="3510" y="5547"/>
                </a:lnTo>
                <a:lnTo>
                  <a:pt x="3654" y="6542"/>
                </a:lnTo>
                <a:lnTo>
                  <a:pt x="3260" y="6542"/>
                </a:lnTo>
                <a:close/>
                <a:moveTo>
                  <a:pt x="2914" y="4851"/>
                </a:moveTo>
                <a:lnTo>
                  <a:pt x="2983" y="4793"/>
                </a:lnTo>
                <a:cubicBezTo>
                  <a:pt x="3080" y="4825"/>
                  <a:pt x="3174" y="4842"/>
                  <a:pt x="3260" y="4842"/>
                </a:cubicBezTo>
                <a:cubicBezTo>
                  <a:pt x="3352" y="4842"/>
                  <a:pt x="3451" y="4823"/>
                  <a:pt x="3554" y="4787"/>
                </a:cubicBezTo>
                <a:lnTo>
                  <a:pt x="3610" y="4835"/>
                </a:lnTo>
                <a:lnTo>
                  <a:pt x="3525" y="5262"/>
                </a:lnTo>
                <a:lnTo>
                  <a:pt x="2996" y="5262"/>
                </a:lnTo>
                <a:lnTo>
                  <a:pt x="2914" y="4851"/>
                </a:lnTo>
                <a:close/>
                <a:moveTo>
                  <a:pt x="3260" y="4557"/>
                </a:moveTo>
                <a:cubicBezTo>
                  <a:pt x="3143" y="4557"/>
                  <a:pt x="2988" y="4504"/>
                  <a:pt x="2824" y="4407"/>
                </a:cubicBezTo>
                <a:cubicBezTo>
                  <a:pt x="2642" y="4298"/>
                  <a:pt x="2459" y="4143"/>
                  <a:pt x="2295" y="3957"/>
                </a:cubicBezTo>
                <a:cubicBezTo>
                  <a:pt x="1924" y="3533"/>
                  <a:pt x="1711" y="3022"/>
                  <a:pt x="1711" y="2553"/>
                </a:cubicBezTo>
                <a:cubicBezTo>
                  <a:pt x="1711" y="2481"/>
                  <a:pt x="1714" y="2409"/>
                  <a:pt x="1721" y="2339"/>
                </a:cubicBezTo>
                <a:cubicBezTo>
                  <a:pt x="1747" y="2340"/>
                  <a:pt x="1773" y="2340"/>
                  <a:pt x="1801" y="2340"/>
                </a:cubicBezTo>
                <a:cubicBezTo>
                  <a:pt x="2217" y="2340"/>
                  <a:pt x="2841" y="2257"/>
                  <a:pt x="3513" y="1873"/>
                </a:cubicBezTo>
                <a:cubicBezTo>
                  <a:pt x="3739" y="1743"/>
                  <a:pt x="3922" y="1691"/>
                  <a:pt x="4071" y="1691"/>
                </a:cubicBezTo>
                <a:cubicBezTo>
                  <a:pt x="4430" y="1691"/>
                  <a:pt x="4592" y="1995"/>
                  <a:pt x="4689" y="2270"/>
                </a:cubicBezTo>
                <a:cubicBezTo>
                  <a:pt x="4723" y="2364"/>
                  <a:pt x="4765" y="2429"/>
                  <a:pt x="4808" y="2473"/>
                </a:cubicBezTo>
                <a:cubicBezTo>
                  <a:pt x="4809" y="2500"/>
                  <a:pt x="4810" y="2526"/>
                  <a:pt x="4810" y="2553"/>
                </a:cubicBezTo>
                <a:cubicBezTo>
                  <a:pt x="4810" y="3022"/>
                  <a:pt x="4597" y="3533"/>
                  <a:pt x="4225" y="3957"/>
                </a:cubicBezTo>
                <a:cubicBezTo>
                  <a:pt x="4062" y="4143"/>
                  <a:pt x="3879" y="4299"/>
                  <a:pt x="3696" y="4407"/>
                </a:cubicBezTo>
                <a:cubicBezTo>
                  <a:pt x="3533" y="4504"/>
                  <a:pt x="3378" y="4557"/>
                  <a:pt x="3260" y="4557"/>
                </a:cubicBezTo>
                <a:close/>
                <a:moveTo>
                  <a:pt x="4360" y="4630"/>
                </a:moveTo>
                <a:lnTo>
                  <a:pt x="4019" y="4809"/>
                </a:lnTo>
                <a:lnTo>
                  <a:pt x="3837" y="4654"/>
                </a:lnTo>
                <a:cubicBezTo>
                  <a:pt x="3993" y="4562"/>
                  <a:pt x="4152" y="4438"/>
                  <a:pt x="4301" y="4291"/>
                </a:cubicBezTo>
                <a:lnTo>
                  <a:pt x="4302" y="4455"/>
                </a:lnTo>
                <a:lnTo>
                  <a:pt x="4303" y="4515"/>
                </a:lnTo>
                <a:lnTo>
                  <a:pt x="4326" y="4568"/>
                </a:lnTo>
                <a:cubicBezTo>
                  <a:pt x="4328" y="4573"/>
                  <a:pt x="4332" y="4581"/>
                  <a:pt x="4337" y="4591"/>
                </a:cubicBezTo>
                <a:cubicBezTo>
                  <a:pt x="4344" y="4604"/>
                  <a:pt x="4352" y="4618"/>
                  <a:pt x="4360" y="4630"/>
                </a:cubicBezTo>
                <a:close/>
                <a:moveTo>
                  <a:pt x="5262" y="6542"/>
                </a:moveTo>
                <a:lnTo>
                  <a:pt x="4409" y="6542"/>
                </a:lnTo>
                <a:lnTo>
                  <a:pt x="4409" y="6258"/>
                </a:lnTo>
                <a:lnTo>
                  <a:pt x="5262" y="6258"/>
                </a:lnTo>
                <a:lnTo>
                  <a:pt x="5262" y="6542"/>
                </a:lnTo>
                <a:close/>
                <a:moveTo>
                  <a:pt x="6236" y="6542"/>
                </a:moveTo>
                <a:lnTo>
                  <a:pt x="5547" y="6542"/>
                </a:lnTo>
                <a:lnTo>
                  <a:pt x="5547" y="5973"/>
                </a:lnTo>
                <a:lnTo>
                  <a:pt x="5120" y="5973"/>
                </a:lnTo>
                <a:cubicBezTo>
                  <a:pt x="5120" y="5895"/>
                  <a:pt x="5056" y="5831"/>
                  <a:pt x="4978" y="5831"/>
                </a:cubicBezTo>
                <a:lnTo>
                  <a:pt x="4693" y="5831"/>
                </a:lnTo>
                <a:cubicBezTo>
                  <a:pt x="4615" y="5831"/>
                  <a:pt x="4551" y="5895"/>
                  <a:pt x="4551" y="5973"/>
                </a:cubicBezTo>
                <a:lnTo>
                  <a:pt x="4124" y="5973"/>
                </a:lnTo>
                <a:lnTo>
                  <a:pt x="4124" y="6542"/>
                </a:lnTo>
                <a:lnTo>
                  <a:pt x="3941" y="6542"/>
                </a:lnTo>
                <a:lnTo>
                  <a:pt x="3781" y="5434"/>
                </a:lnTo>
                <a:lnTo>
                  <a:pt x="3858" y="5045"/>
                </a:lnTo>
                <a:lnTo>
                  <a:pt x="3981" y="5150"/>
                </a:lnTo>
                <a:lnTo>
                  <a:pt x="4573" y="4840"/>
                </a:lnTo>
                <a:cubicBezTo>
                  <a:pt x="4765" y="4978"/>
                  <a:pt x="5022" y="5086"/>
                  <a:pt x="5229" y="5165"/>
                </a:cubicBezTo>
                <a:cubicBezTo>
                  <a:pt x="5267" y="5179"/>
                  <a:pt x="5306" y="5198"/>
                  <a:pt x="5352" y="5220"/>
                </a:cubicBezTo>
                <a:cubicBezTo>
                  <a:pt x="5470" y="5277"/>
                  <a:pt x="5617" y="5347"/>
                  <a:pt x="5883" y="5419"/>
                </a:cubicBezTo>
                <a:lnTo>
                  <a:pt x="5899" y="5423"/>
                </a:lnTo>
                <a:cubicBezTo>
                  <a:pt x="6101" y="5492"/>
                  <a:pt x="6236" y="5680"/>
                  <a:pt x="6236" y="5892"/>
                </a:cubicBezTo>
                <a:lnTo>
                  <a:pt x="6236" y="6542"/>
                </a:lnTo>
                <a:close/>
              </a:path>
            </a:pathLst>
          </a:custGeom>
          <a:solidFill>
            <a:schemeClr val="tx1">
              <a:lumMod val="65000"/>
              <a:lumOff val="35000"/>
            </a:schemeClr>
          </a:solidFill>
          <a:ln>
            <a:noFill/>
          </a:ln>
        </p:spPr>
      </p:sp>
    </p:spTree>
    <p:extLst>
      <p:ext uri="{BB962C8B-B14F-4D97-AF65-F5344CB8AC3E}">
        <p14:creationId xmlns="" xmlns:p14="http://schemas.microsoft.com/office/powerpoint/2010/main" val="295427681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 xmlns:a16="http://schemas.microsoft.com/office/drawing/2014/main" id="{B905F78D-1E54-4B8C-9340-121EFE721D09}"/>
              </a:ext>
            </a:extLst>
          </p:cNvPr>
          <p:cNvSpPr>
            <a:spLocks noGrp="1"/>
          </p:cNvSpPr>
          <p:nvPr>
            <p:ph type="body" sz="quarter" idx="11"/>
          </p:nvPr>
        </p:nvSpPr>
        <p:spPr/>
        <p:txBody>
          <a:bodyPr/>
          <a:lstStyle/>
          <a:p>
            <a:r>
              <a:rPr lang="en-US" altLang="zh-CN" dirty="0"/>
              <a:t>Please add the title</a:t>
            </a:r>
          </a:p>
        </p:txBody>
      </p:sp>
      <p:sp>
        <p:nvSpPr>
          <p:cNvPr id="5" name="文本占位符 4">
            <a:extLst>
              <a:ext uri="{FF2B5EF4-FFF2-40B4-BE49-F238E27FC236}">
                <a16:creationId xmlns="" xmlns:a16="http://schemas.microsoft.com/office/drawing/2014/main" id="{CB776D4F-0B82-46B0-BBE4-40C2CBBAA636}"/>
              </a:ext>
            </a:extLst>
          </p:cNvPr>
          <p:cNvSpPr>
            <a:spLocks noGrp="1"/>
          </p:cNvSpPr>
          <p:nvPr>
            <p:ph type="body" sz="quarter" idx="10"/>
          </p:nvPr>
        </p:nvSpPr>
        <p:spPr/>
        <p:txBody>
          <a:bodyPr/>
          <a:lstStyle/>
          <a:p>
            <a:r>
              <a:rPr lang="zh-CN" altLang="en-US" dirty="0"/>
              <a:t>所获荣誉（或经历）</a:t>
            </a:r>
          </a:p>
        </p:txBody>
      </p:sp>
      <p:sp>
        <p:nvSpPr>
          <p:cNvPr id="48" name="Rectangle 21">
            <a:extLst>
              <a:ext uri="{FF2B5EF4-FFF2-40B4-BE49-F238E27FC236}">
                <a16:creationId xmlns="" xmlns:a16="http://schemas.microsoft.com/office/drawing/2014/main" id="{9584EF39-8B92-4B04-9DA6-8D56FCE4A441}"/>
              </a:ext>
            </a:extLst>
          </p:cNvPr>
          <p:cNvSpPr/>
          <p:nvPr/>
        </p:nvSpPr>
        <p:spPr>
          <a:xfrm>
            <a:off x="566057" y="1804536"/>
            <a:ext cx="3759036" cy="561110"/>
          </a:xfrm>
          <a:prstGeom prst="rect">
            <a:avLst/>
          </a:prstGeom>
          <a:solidFill>
            <a:schemeClr val="bg1"/>
          </a:solidFill>
          <a:ln>
            <a:noFill/>
          </a:ln>
          <a:effectLst>
            <a:outerShdw blurRad="101600" dist="50800" dir="54000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52" name="Rectangle 22">
            <a:extLst>
              <a:ext uri="{FF2B5EF4-FFF2-40B4-BE49-F238E27FC236}">
                <a16:creationId xmlns="" xmlns:a16="http://schemas.microsoft.com/office/drawing/2014/main" id="{CE9E1F8B-7CEF-4DD5-99D6-6B39E9B2F569}"/>
              </a:ext>
            </a:extLst>
          </p:cNvPr>
          <p:cNvSpPr/>
          <p:nvPr/>
        </p:nvSpPr>
        <p:spPr>
          <a:xfrm>
            <a:off x="3762181" y="1804536"/>
            <a:ext cx="562912" cy="561110"/>
          </a:xfrm>
          <a:prstGeom prst="rect">
            <a:avLst/>
          </a:prstGeom>
          <a:gradFill>
            <a:gsLst>
              <a:gs pos="50000">
                <a:schemeClr val="accent1">
                  <a:lumMod val="60000"/>
                  <a:lumOff val="40000"/>
                </a:schemeClr>
              </a:gs>
              <a:gs pos="0">
                <a:schemeClr val="accent1">
                  <a:lumMod val="40000"/>
                  <a:lumOff val="60000"/>
                </a:schemeClr>
              </a:gs>
            </a:gsLst>
            <a:lin ang="2700000" scaled="1"/>
          </a:gradFill>
          <a:ln>
            <a:noFill/>
          </a:ln>
          <a:effectLst>
            <a:outerShdw blurRad="101600" dist="50800" dir="5400000" algn="ctr" rotWithShape="0">
              <a:schemeClr val="accent1">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6" name="矩形 55">
            <a:extLst>
              <a:ext uri="{FF2B5EF4-FFF2-40B4-BE49-F238E27FC236}">
                <a16:creationId xmlns="" xmlns:a16="http://schemas.microsoft.com/office/drawing/2014/main" id="{151C74CA-41CC-4BA8-A06E-AEA6B97CECFF}"/>
              </a:ext>
            </a:extLst>
          </p:cNvPr>
          <p:cNvSpPr/>
          <p:nvPr/>
        </p:nvSpPr>
        <p:spPr>
          <a:xfrm>
            <a:off x="443467" y="1913030"/>
            <a:ext cx="3140592" cy="338554"/>
          </a:xfrm>
          <a:prstGeom prst="rect">
            <a:avLst/>
          </a:prstGeom>
        </p:spPr>
        <p:txBody>
          <a:bodyPr wrap="square">
            <a:spAutoFit/>
          </a:bodyPr>
          <a:lstStyle/>
          <a:p>
            <a:pPr algn="r"/>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57" name="Rectangle 21">
            <a:extLst>
              <a:ext uri="{FF2B5EF4-FFF2-40B4-BE49-F238E27FC236}">
                <a16:creationId xmlns="" xmlns:a16="http://schemas.microsoft.com/office/drawing/2014/main" id="{A6B05F5A-2EA5-4C25-A9F5-10D805D6F9D6}"/>
              </a:ext>
            </a:extLst>
          </p:cNvPr>
          <p:cNvSpPr/>
          <p:nvPr/>
        </p:nvSpPr>
        <p:spPr>
          <a:xfrm>
            <a:off x="566057" y="2734008"/>
            <a:ext cx="3759036" cy="5188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58" name="Rectangle 22">
            <a:extLst>
              <a:ext uri="{FF2B5EF4-FFF2-40B4-BE49-F238E27FC236}">
                <a16:creationId xmlns="" xmlns:a16="http://schemas.microsoft.com/office/drawing/2014/main" id="{BAFB4EEE-506A-4971-AFC4-9FF58D805057}"/>
              </a:ext>
            </a:extLst>
          </p:cNvPr>
          <p:cNvSpPr/>
          <p:nvPr/>
        </p:nvSpPr>
        <p:spPr>
          <a:xfrm>
            <a:off x="3804603" y="2734008"/>
            <a:ext cx="520491" cy="518825"/>
          </a:xfrm>
          <a:prstGeom prst="rect">
            <a:avLst/>
          </a:prstGeom>
          <a:gradFill>
            <a:gsLst>
              <a:gs pos="50000">
                <a:schemeClr val="accent2">
                  <a:lumMod val="60000"/>
                  <a:lumOff val="40000"/>
                </a:schemeClr>
              </a:gs>
              <a:gs pos="0">
                <a:schemeClr val="accent2">
                  <a:lumMod val="40000"/>
                  <a:lumOff val="6000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9" name="矩形 58">
            <a:extLst>
              <a:ext uri="{FF2B5EF4-FFF2-40B4-BE49-F238E27FC236}">
                <a16:creationId xmlns="" xmlns:a16="http://schemas.microsoft.com/office/drawing/2014/main" id="{A814FF88-3B08-4594-8972-47A24C9DC217}"/>
              </a:ext>
            </a:extLst>
          </p:cNvPr>
          <p:cNvSpPr/>
          <p:nvPr/>
        </p:nvSpPr>
        <p:spPr>
          <a:xfrm>
            <a:off x="499311" y="2834325"/>
            <a:ext cx="3140592" cy="338554"/>
          </a:xfrm>
          <a:prstGeom prst="rect">
            <a:avLst/>
          </a:prstGeom>
          <a:effectLst/>
        </p:spPr>
        <p:txBody>
          <a:bodyPr wrap="square">
            <a:spAutoFit/>
          </a:bodyPr>
          <a:lstStyle/>
          <a:p>
            <a:pPr algn="r"/>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61" name="Rectangle 21">
            <a:extLst>
              <a:ext uri="{FF2B5EF4-FFF2-40B4-BE49-F238E27FC236}">
                <a16:creationId xmlns="" xmlns:a16="http://schemas.microsoft.com/office/drawing/2014/main" id="{B1DC466B-E21C-41A2-91AB-759E42E702B2}"/>
              </a:ext>
            </a:extLst>
          </p:cNvPr>
          <p:cNvSpPr/>
          <p:nvPr/>
        </p:nvSpPr>
        <p:spPr>
          <a:xfrm>
            <a:off x="566057" y="3593435"/>
            <a:ext cx="3759036" cy="5188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62" name="Rectangle 22">
            <a:extLst>
              <a:ext uri="{FF2B5EF4-FFF2-40B4-BE49-F238E27FC236}">
                <a16:creationId xmlns="" xmlns:a16="http://schemas.microsoft.com/office/drawing/2014/main" id="{B2DA3EDE-C77C-4120-98FA-CDA6EFC470E6}"/>
              </a:ext>
            </a:extLst>
          </p:cNvPr>
          <p:cNvSpPr/>
          <p:nvPr/>
        </p:nvSpPr>
        <p:spPr>
          <a:xfrm>
            <a:off x="3804603" y="3593435"/>
            <a:ext cx="520491" cy="518825"/>
          </a:xfrm>
          <a:prstGeom prst="rect">
            <a:avLst/>
          </a:prstGeom>
          <a:gradFill>
            <a:gsLst>
              <a:gs pos="50000">
                <a:schemeClr val="accent2">
                  <a:lumMod val="60000"/>
                  <a:lumOff val="40000"/>
                </a:schemeClr>
              </a:gs>
              <a:gs pos="0">
                <a:schemeClr val="accent2">
                  <a:lumMod val="40000"/>
                  <a:lumOff val="6000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2" name="矩形 71">
            <a:extLst>
              <a:ext uri="{FF2B5EF4-FFF2-40B4-BE49-F238E27FC236}">
                <a16:creationId xmlns="" xmlns:a16="http://schemas.microsoft.com/office/drawing/2014/main" id="{8691A05E-E116-4E8E-8A89-7E067ED723F9}"/>
              </a:ext>
            </a:extLst>
          </p:cNvPr>
          <p:cNvSpPr/>
          <p:nvPr/>
        </p:nvSpPr>
        <p:spPr>
          <a:xfrm>
            <a:off x="499311" y="3693752"/>
            <a:ext cx="3140592" cy="338554"/>
          </a:xfrm>
          <a:prstGeom prst="rect">
            <a:avLst/>
          </a:prstGeom>
          <a:effectLst/>
        </p:spPr>
        <p:txBody>
          <a:bodyPr wrap="square">
            <a:spAutoFit/>
          </a:bodyPr>
          <a:lstStyle/>
          <a:p>
            <a:pPr algn="r"/>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73" name="Rectangle 21">
            <a:extLst>
              <a:ext uri="{FF2B5EF4-FFF2-40B4-BE49-F238E27FC236}">
                <a16:creationId xmlns="" xmlns:a16="http://schemas.microsoft.com/office/drawing/2014/main" id="{D8AD748D-22B1-4BA5-B331-C90320F07421}"/>
              </a:ext>
            </a:extLst>
          </p:cNvPr>
          <p:cNvSpPr/>
          <p:nvPr/>
        </p:nvSpPr>
        <p:spPr>
          <a:xfrm>
            <a:off x="566057" y="4452861"/>
            <a:ext cx="3759036" cy="5188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74" name="Rectangle 22">
            <a:extLst>
              <a:ext uri="{FF2B5EF4-FFF2-40B4-BE49-F238E27FC236}">
                <a16:creationId xmlns="" xmlns:a16="http://schemas.microsoft.com/office/drawing/2014/main" id="{7DE1255B-F4CF-470F-AA8D-9428E55CE3B9}"/>
              </a:ext>
            </a:extLst>
          </p:cNvPr>
          <p:cNvSpPr/>
          <p:nvPr/>
        </p:nvSpPr>
        <p:spPr>
          <a:xfrm>
            <a:off x="3804603" y="4452861"/>
            <a:ext cx="520491" cy="518825"/>
          </a:xfrm>
          <a:prstGeom prst="rect">
            <a:avLst/>
          </a:prstGeom>
          <a:gradFill>
            <a:gsLst>
              <a:gs pos="50000">
                <a:schemeClr val="accent2">
                  <a:lumMod val="60000"/>
                  <a:lumOff val="40000"/>
                </a:schemeClr>
              </a:gs>
              <a:gs pos="0">
                <a:schemeClr val="accent2">
                  <a:lumMod val="40000"/>
                  <a:lumOff val="6000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5" name="矩形 74">
            <a:extLst>
              <a:ext uri="{FF2B5EF4-FFF2-40B4-BE49-F238E27FC236}">
                <a16:creationId xmlns="" xmlns:a16="http://schemas.microsoft.com/office/drawing/2014/main" id="{068480BC-30BB-4661-9065-55B02A5ABF15}"/>
              </a:ext>
            </a:extLst>
          </p:cNvPr>
          <p:cNvSpPr/>
          <p:nvPr/>
        </p:nvSpPr>
        <p:spPr>
          <a:xfrm>
            <a:off x="499311" y="4553178"/>
            <a:ext cx="3140592" cy="338554"/>
          </a:xfrm>
          <a:prstGeom prst="rect">
            <a:avLst/>
          </a:prstGeom>
          <a:effectLst/>
        </p:spPr>
        <p:txBody>
          <a:bodyPr wrap="square">
            <a:spAutoFit/>
          </a:bodyPr>
          <a:lstStyle/>
          <a:p>
            <a:pPr algn="r"/>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76" name="Rectangle 21">
            <a:extLst>
              <a:ext uri="{FF2B5EF4-FFF2-40B4-BE49-F238E27FC236}">
                <a16:creationId xmlns="" xmlns:a16="http://schemas.microsoft.com/office/drawing/2014/main" id="{76D73B14-91D4-45B7-A98A-0EE213005CF3}"/>
              </a:ext>
            </a:extLst>
          </p:cNvPr>
          <p:cNvSpPr/>
          <p:nvPr/>
        </p:nvSpPr>
        <p:spPr>
          <a:xfrm>
            <a:off x="566057" y="5312289"/>
            <a:ext cx="3759036" cy="5188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77" name="Rectangle 22">
            <a:extLst>
              <a:ext uri="{FF2B5EF4-FFF2-40B4-BE49-F238E27FC236}">
                <a16:creationId xmlns="" xmlns:a16="http://schemas.microsoft.com/office/drawing/2014/main" id="{DB300831-0AD6-4E91-998F-38ADC2981B8E}"/>
              </a:ext>
            </a:extLst>
          </p:cNvPr>
          <p:cNvSpPr/>
          <p:nvPr/>
        </p:nvSpPr>
        <p:spPr>
          <a:xfrm>
            <a:off x="3804603" y="5312289"/>
            <a:ext cx="520491" cy="518825"/>
          </a:xfrm>
          <a:prstGeom prst="rect">
            <a:avLst/>
          </a:prstGeom>
          <a:gradFill>
            <a:gsLst>
              <a:gs pos="50000">
                <a:schemeClr val="accent2">
                  <a:lumMod val="60000"/>
                  <a:lumOff val="40000"/>
                </a:schemeClr>
              </a:gs>
              <a:gs pos="0">
                <a:schemeClr val="accent2">
                  <a:lumMod val="40000"/>
                  <a:lumOff val="6000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78" name="矩形 77">
            <a:extLst>
              <a:ext uri="{FF2B5EF4-FFF2-40B4-BE49-F238E27FC236}">
                <a16:creationId xmlns="" xmlns:a16="http://schemas.microsoft.com/office/drawing/2014/main" id="{DF2C0338-A02A-45A7-98E1-DBE2918EAF41}"/>
              </a:ext>
            </a:extLst>
          </p:cNvPr>
          <p:cNvSpPr/>
          <p:nvPr/>
        </p:nvSpPr>
        <p:spPr>
          <a:xfrm>
            <a:off x="499311" y="5412606"/>
            <a:ext cx="3140592" cy="338554"/>
          </a:xfrm>
          <a:prstGeom prst="rect">
            <a:avLst/>
          </a:prstGeom>
          <a:effectLst/>
        </p:spPr>
        <p:txBody>
          <a:bodyPr wrap="square">
            <a:spAutoFit/>
          </a:bodyPr>
          <a:lstStyle/>
          <a:p>
            <a:pPr algn="r"/>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79" name="Rectangle 21">
            <a:extLst>
              <a:ext uri="{FF2B5EF4-FFF2-40B4-BE49-F238E27FC236}">
                <a16:creationId xmlns="" xmlns:a16="http://schemas.microsoft.com/office/drawing/2014/main" id="{7B7A7D9E-607D-457B-8828-14E774E0114E}"/>
              </a:ext>
            </a:extLst>
          </p:cNvPr>
          <p:cNvSpPr/>
          <p:nvPr/>
        </p:nvSpPr>
        <p:spPr>
          <a:xfrm flipH="1">
            <a:off x="4818907" y="1804536"/>
            <a:ext cx="3759037" cy="561110"/>
          </a:xfrm>
          <a:prstGeom prst="rect">
            <a:avLst/>
          </a:prstGeom>
          <a:solidFill>
            <a:schemeClr val="bg1"/>
          </a:solidFill>
          <a:ln>
            <a:noFill/>
          </a:ln>
          <a:effectLst>
            <a:outerShdw blurRad="101600" dist="50800" dir="54000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80" name="Rectangle 22">
            <a:extLst>
              <a:ext uri="{FF2B5EF4-FFF2-40B4-BE49-F238E27FC236}">
                <a16:creationId xmlns="" xmlns:a16="http://schemas.microsoft.com/office/drawing/2014/main" id="{0EC5621C-B9DA-462A-BAF8-1FEC4301343D}"/>
              </a:ext>
            </a:extLst>
          </p:cNvPr>
          <p:cNvSpPr/>
          <p:nvPr/>
        </p:nvSpPr>
        <p:spPr>
          <a:xfrm flipH="1">
            <a:off x="4818907" y="1804536"/>
            <a:ext cx="562912" cy="561110"/>
          </a:xfrm>
          <a:prstGeom prst="rect">
            <a:avLst/>
          </a:prstGeom>
          <a:gradFill>
            <a:gsLst>
              <a:gs pos="50000">
                <a:schemeClr val="accent1">
                  <a:lumMod val="60000"/>
                  <a:lumOff val="40000"/>
                </a:schemeClr>
              </a:gs>
              <a:gs pos="0">
                <a:schemeClr val="accent1">
                  <a:lumMod val="40000"/>
                  <a:lumOff val="60000"/>
                </a:schemeClr>
              </a:gs>
            </a:gsLst>
            <a:lin ang="2700000" scaled="1"/>
          </a:gradFill>
          <a:ln>
            <a:noFill/>
          </a:ln>
          <a:effectLst>
            <a:outerShdw blurRad="101600" dist="50800" dir="5400000" algn="ctr" rotWithShape="0">
              <a:schemeClr val="accent1">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1" name="矩形 80">
            <a:extLst>
              <a:ext uri="{FF2B5EF4-FFF2-40B4-BE49-F238E27FC236}">
                <a16:creationId xmlns="" xmlns:a16="http://schemas.microsoft.com/office/drawing/2014/main" id="{813C853E-3F02-4526-95DC-5A4BABE950C4}"/>
              </a:ext>
            </a:extLst>
          </p:cNvPr>
          <p:cNvSpPr/>
          <p:nvPr/>
        </p:nvSpPr>
        <p:spPr>
          <a:xfrm flipH="1">
            <a:off x="5559941" y="1913030"/>
            <a:ext cx="3140593" cy="338554"/>
          </a:xfrm>
          <a:prstGeom prst="rect">
            <a:avLst/>
          </a:prstGeom>
        </p:spPr>
        <p:txBody>
          <a:bodyPr wrap="square">
            <a:spAutoFit/>
          </a:bodyPr>
          <a:lstStyle/>
          <a:p>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82" name="Rectangle 21">
            <a:extLst>
              <a:ext uri="{FF2B5EF4-FFF2-40B4-BE49-F238E27FC236}">
                <a16:creationId xmlns="" xmlns:a16="http://schemas.microsoft.com/office/drawing/2014/main" id="{8DD40968-C11E-4F80-A81C-4B14913DD1BF}"/>
              </a:ext>
            </a:extLst>
          </p:cNvPr>
          <p:cNvSpPr/>
          <p:nvPr/>
        </p:nvSpPr>
        <p:spPr>
          <a:xfrm flipH="1">
            <a:off x="4818907" y="2734008"/>
            <a:ext cx="3759036" cy="5188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83" name="Rectangle 22">
            <a:extLst>
              <a:ext uri="{FF2B5EF4-FFF2-40B4-BE49-F238E27FC236}">
                <a16:creationId xmlns="" xmlns:a16="http://schemas.microsoft.com/office/drawing/2014/main" id="{5B54746F-816C-4CF2-BFC1-58CBD6FD0539}"/>
              </a:ext>
            </a:extLst>
          </p:cNvPr>
          <p:cNvSpPr/>
          <p:nvPr/>
        </p:nvSpPr>
        <p:spPr>
          <a:xfrm flipH="1">
            <a:off x="4818908" y="2734008"/>
            <a:ext cx="520491" cy="518825"/>
          </a:xfrm>
          <a:prstGeom prst="rect">
            <a:avLst/>
          </a:prstGeom>
          <a:gradFill>
            <a:gsLst>
              <a:gs pos="50000">
                <a:schemeClr val="accent2">
                  <a:lumMod val="60000"/>
                  <a:lumOff val="40000"/>
                </a:schemeClr>
              </a:gs>
              <a:gs pos="0">
                <a:schemeClr val="accent2">
                  <a:lumMod val="40000"/>
                  <a:lumOff val="6000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4" name="矩形 83">
            <a:extLst>
              <a:ext uri="{FF2B5EF4-FFF2-40B4-BE49-F238E27FC236}">
                <a16:creationId xmlns="" xmlns:a16="http://schemas.microsoft.com/office/drawing/2014/main" id="{7938ABE3-7AFA-4818-97DF-395E31D8CCCF}"/>
              </a:ext>
            </a:extLst>
          </p:cNvPr>
          <p:cNvSpPr/>
          <p:nvPr/>
        </p:nvSpPr>
        <p:spPr>
          <a:xfrm flipH="1">
            <a:off x="5504097" y="2834325"/>
            <a:ext cx="3140593" cy="338554"/>
          </a:xfrm>
          <a:prstGeom prst="rect">
            <a:avLst/>
          </a:prstGeom>
          <a:effectLst/>
        </p:spPr>
        <p:txBody>
          <a:bodyPr wrap="square">
            <a:spAutoFit/>
          </a:bodyPr>
          <a:lstStyle/>
          <a:p>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85" name="Rectangle 21">
            <a:extLst>
              <a:ext uri="{FF2B5EF4-FFF2-40B4-BE49-F238E27FC236}">
                <a16:creationId xmlns="" xmlns:a16="http://schemas.microsoft.com/office/drawing/2014/main" id="{F730C30D-5EA4-46B1-AE7C-E0C6F28C9538}"/>
              </a:ext>
            </a:extLst>
          </p:cNvPr>
          <p:cNvSpPr/>
          <p:nvPr/>
        </p:nvSpPr>
        <p:spPr>
          <a:xfrm flipH="1">
            <a:off x="4818907" y="3593434"/>
            <a:ext cx="3759036" cy="5188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86" name="Rectangle 22">
            <a:extLst>
              <a:ext uri="{FF2B5EF4-FFF2-40B4-BE49-F238E27FC236}">
                <a16:creationId xmlns="" xmlns:a16="http://schemas.microsoft.com/office/drawing/2014/main" id="{02998889-F9BA-4825-BA9B-24E9814827D7}"/>
              </a:ext>
            </a:extLst>
          </p:cNvPr>
          <p:cNvSpPr/>
          <p:nvPr/>
        </p:nvSpPr>
        <p:spPr>
          <a:xfrm flipH="1">
            <a:off x="4818908" y="3593434"/>
            <a:ext cx="520491" cy="518825"/>
          </a:xfrm>
          <a:prstGeom prst="rect">
            <a:avLst/>
          </a:prstGeom>
          <a:gradFill>
            <a:gsLst>
              <a:gs pos="50000">
                <a:schemeClr val="accent2">
                  <a:lumMod val="60000"/>
                  <a:lumOff val="40000"/>
                </a:schemeClr>
              </a:gs>
              <a:gs pos="0">
                <a:schemeClr val="accent2">
                  <a:lumMod val="40000"/>
                  <a:lumOff val="6000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7" name="矩形 86">
            <a:extLst>
              <a:ext uri="{FF2B5EF4-FFF2-40B4-BE49-F238E27FC236}">
                <a16:creationId xmlns="" xmlns:a16="http://schemas.microsoft.com/office/drawing/2014/main" id="{0A1451AE-517D-413E-8729-6A3A74616362}"/>
              </a:ext>
            </a:extLst>
          </p:cNvPr>
          <p:cNvSpPr/>
          <p:nvPr/>
        </p:nvSpPr>
        <p:spPr>
          <a:xfrm flipH="1">
            <a:off x="5504097" y="3693751"/>
            <a:ext cx="3140593" cy="338554"/>
          </a:xfrm>
          <a:prstGeom prst="rect">
            <a:avLst/>
          </a:prstGeom>
          <a:effectLst/>
        </p:spPr>
        <p:txBody>
          <a:bodyPr wrap="square">
            <a:spAutoFit/>
          </a:bodyPr>
          <a:lstStyle/>
          <a:p>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88" name="Rectangle 21">
            <a:extLst>
              <a:ext uri="{FF2B5EF4-FFF2-40B4-BE49-F238E27FC236}">
                <a16:creationId xmlns="" xmlns:a16="http://schemas.microsoft.com/office/drawing/2014/main" id="{05071587-A219-4057-8978-D64B79A0225D}"/>
              </a:ext>
            </a:extLst>
          </p:cNvPr>
          <p:cNvSpPr/>
          <p:nvPr/>
        </p:nvSpPr>
        <p:spPr>
          <a:xfrm flipH="1">
            <a:off x="4818907" y="4452860"/>
            <a:ext cx="3759036" cy="5188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89" name="Rectangle 22">
            <a:extLst>
              <a:ext uri="{FF2B5EF4-FFF2-40B4-BE49-F238E27FC236}">
                <a16:creationId xmlns="" xmlns:a16="http://schemas.microsoft.com/office/drawing/2014/main" id="{A70380FF-5E06-47D4-B832-1D02B5A1D096}"/>
              </a:ext>
            </a:extLst>
          </p:cNvPr>
          <p:cNvSpPr/>
          <p:nvPr/>
        </p:nvSpPr>
        <p:spPr>
          <a:xfrm flipH="1">
            <a:off x="4818908" y="4452860"/>
            <a:ext cx="520491" cy="518825"/>
          </a:xfrm>
          <a:prstGeom prst="rect">
            <a:avLst/>
          </a:prstGeom>
          <a:gradFill>
            <a:gsLst>
              <a:gs pos="50000">
                <a:schemeClr val="accent2">
                  <a:lumMod val="60000"/>
                  <a:lumOff val="40000"/>
                </a:schemeClr>
              </a:gs>
              <a:gs pos="0">
                <a:schemeClr val="accent2">
                  <a:lumMod val="40000"/>
                  <a:lumOff val="6000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0" name="矩形 89">
            <a:extLst>
              <a:ext uri="{FF2B5EF4-FFF2-40B4-BE49-F238E27FC236}">
                <a16:creationId xmlns="" xmlns:a16="http://schemas.microsoft.com/office/drawing/2014/main" id="{C73A006B-A99F-4B10-BCAB-B4B9290ED636}"/>
              </a:ext>
            </a:extLst>
          </p:cNvPr>
          <p:cNvSpPr/>
          <p:nvPr/>
        </p:nvSpPr>
        <p:spPr>
          <a:xfrm flipH="1">
            <a:off x="5504097" y="4553177"/>
            <a:ext cx="3140593" cy="338554"/>
          </a:xfrm>
          <a:prstGeom prst="rect">
            <a:avLst/>
          </a:prstGeom>
          <a:effectLst/>
        </p:spPr>
        <p:txBody>
          <a:bodyPr wrap="square">
            <a:spAutoFit/>
          </a:bodyPr>
          <a:lstStyle/>
          <a:p>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91" name="Rectangle 21">
            <a:extLst>
              <a:ext uri="{FF2B5EF4-FFF2-40B4-BE49-F238E27FC236}">
                <a16:creationId xmlns="" xmlns:a16="http://schemas.microsoft.com/office/drawing/2014/main" id="{EC052EB5-E017-4FA2-8D98-85D4BEC69456}"/>
              </a:ext>
            </a:extLst>
          </p:cNvPr>
          <p:cNvSpPr/>
          <p:nvPr/>
        </p:nvSpPr>
        <p:spPr>
          <a:xfrm flipH="1">
            <a:off x="4818907" y="5312287"/>
            <a:ext cx="3759036" cy="5188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mn-ea"/>
                <a:sym typeface="+mn-lt"/>
              </a:rPr>
              <a:t>请输入标题</a:t>
            </a:r>
            <a:endParaRPr lang="en-US" dirty="0">
              <a:cs typeface="+mn-ea"/>
              <a:sym typeface="+mn-lt"/>
            </a:endParaRPr>
          </a:p>
        </p:txBody>
      </p:sp>
      <p:sp>
        <p:nvSpPr>
          <p:cNvPr id="92" name="Rectangle 22">
            <a:extLst>
              <a:ext uri="{FF2B5EF4-FFF2-40B4-BE49-F238E27FC236}">
                <a16:creationId xmlns="" xmlns:a16="http://schemas.microsoft.com/office/drawing/2014/main" id="{5BABE764-FFAD-469B-B657-0D6BFB92310B}"/>
              </a:ext>
            </a:extLst>
          </p:cNvPr>
          <p:cNvSpPr/>
          <p:nvPr/>
        </p:nvSpPr>
        <p:spPr>
          <a:xfrm flipH="1">
            <a:off x="4818908" y="5312287"/>
            <a:ext cx="520491" cy="518825"/>
          </a:xfrm>
          <a:prstGeom prst="rect">
            <a:avLst/>
          </a:prstGeom>
          <a:gradFill>
            <a:gsLst>
              <a:gs pos="50000">
                <a:schemeClr val="accent2">
                  <a:lumMod val="60000"/>
                  <a:lumOff val="40000"/>
                </a:schemeClr>
              </a:gs>
              <a:gs pos="0">
                <a:schemeClr val="accent2">
                  <a:lumMod val="40000"/>
                  <a:lumOff val="6000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3" name="矩形 92">
            <a:extLst>
              <a:ext uri="{FF2B5EF4-FFF2-40B4-BE49-F238E27FC236}">
                <a16:creationId xmlns="" xmlns:a16="http://schemas.microsoft.com/office/drawing/2014/main" id="{62F3F834-AD25-4630-BA99-72CF3A1C7209}"/>
              </a:ext>
            </a:extLst>
          </p:cNvPr>
          <p:cNvSpPr/>
          <p:nvPr/>
        </p:nvSpPr>
        <p:spPr>
          <a:xfrm flipH="1">
            <a:off x="5504097" y="5412604"/>
            <a:ext cx="3140593" cy="338554"/>
          </a:xfrm>
          <a:prstGeom prst="rect">
            <a:avLst/>
          </a:prstGeom>
          <a:effectLst/>
        </p:spPr>
        <p:txBody>
          <a:bodyPr wrap="square">
            <a:spAutoFit/>
          </a:bodyPr>
          <a:lstStyle/>
          <a:p>
            <a:r>
              <a:rPr lang="zh-CN" altLang="en-US" sz="1600" dirty="0">
                <a:solidFill>
                  <a:schemeClr val="tx1">
                    <a:lumMod val="75000"/>
                    <a:lumOff val="25000"/>
                  </a:schemeClr>
                </a:solidFill>
                <a:latin typeface="+mn-ea"/>
                <a:sym typeface="+mn-lt"/>
              </a:rPr>
              <a:t>请输入文本请输入文本请输入</a:t>
            </a:r>
            <a:endParaRPr lang="id-ID" altLang="zh-CN" sz="1600" dirty="0">
              <a:solidFill>
                <a:schemeClr val="tx1">
                  <a:lumMod val="75000"/>
                  <a:lumOff val="25000"/>
                </a:schemeClr>
              </a:solidFill>
              <a:latin typeface="+mn-ea"/>
              <a:sym typeface="+mn-lt"/>
            </a:endParaRPr>
          </a:p>
        </p:txBody>
      </p:sp>
      <p:sp>
        <p:nvSpPr>
          <p:cNvPr id="94" name="round-medal_82006">
            <a:extLst>
              <a:ext uri="{FF2B5EF4-FFF2-40B4-BE49-F238E27FC236}">
                <a16:creationId xmlns="" xmlns:a16="http://schemas.microsoft.com/office/drawing/2014/main" id="{0A1558A0-5996-462E-BD53-740DDB852C99}"/>
              </a:ext>
            </a:extLst>
          </p:cNvPr>
          <p:cNvSpPr>
            <a:spLocks noChangeAspect="1"/>
          </p:cNvSpPr>
          <p:nvPr/>
        </p:nvSpPr>
        <p:spPr bwMode="auto">
          <a:xfrm>
            <a:off x="3888494" y="1879990"/>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
        <p:nvSpPr>
          <p:cNvPr id="95" name="round-medal_82006">
            <a:extLst>
              <a:ext uri="{FF2B5EF4-FFF2-40B4-BE49-F238E27FC236}">
                <a16:creationId xmlns="" xmlns:a16="http://schemas.microsoft.com/office/drawing/2014/main" id="{DCC2F873-4D9C-421D-AA9C-CE1276FF35FC}"/>
              </a:ext>
            </a:extLst>
          </p:cNvPr>
          <p:cNvSpPr>
            <a:spLocks noChangeAspect="1"/>
          </p:cNvSpPr>
          <p:nvPr/>
        </p:nvSpPr>
        <p:spPr bwMode="auto">
          <a:xfrm>
            <a:off x="4901148" y="1879990"/>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
        <p:nvSpPr>
          <p:cNvPr id="96" name="round-medal_82006">
            <a:extLst>
              <a:ext uri="{FF2B5EF4-FFF2-40B4-BE49-F238E27FC236}">
                <a16:creationId xmlns="" xmlns:a16="http://schemas.microsoft.com/office/drawing/2014/main" id="{3638E9B7-91EB-4D90-A3BC-672241483A8F}"/>
              </a:ext>
            </a:extLst>
          </p:cNvPr>
          <p:cNvSpPr>
            <a:spLocks noChangeAspect="1"/>
          </p:cNvSpPr>
          <p:nvPr/>
        </p:nvSpPr>
        <p:spPr bwMode="auto">
          <a:xfrm>
            <a:off x="3888494" y="2791612"/>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
        <p:nvSpPr>
          <p:cNvPr id="97" name="round-medal_82006">
            <a:extLst>
              <a:ext uri="{FF2B5EF4-FFF2-40B4-BE49-F238E27FC236}">
                <a16:creationId xmlns="" xmlns:a16="http://schemas.microsoft.com/office/drawing/2014/main" id="{F0CAA6BC-8C9E-4FF4-9832-024430F7D38B}"/>
              </a:ext>
            </a:extLst>
          </p:cNvPr>
          <p:cNvSpPr>
            <a:spLocks noChangeAspect="1"/>
          </p:cNvSpPr>
          <p:nvPr/>
        </p:nvSpPr>
        <p:spPr bwMode="auto">
          <a:xfrm>
            <a:off x="4901148" y="2791612"/>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
        <p:nvSpPr>
          <p:cNvPr id="98" name="round-medal_82006">
            <a:extLst>
              <a:ext uri="{FF2B5EF4-FFF2-40B4-BE49-F238E27FC236}">
                <a16:creationId xmlns="" xmlns:a16="http://schemas.microsoft.com/office/drawing/2014/main" id="{332F1C8C-CA41-4EC5-80EA-0DE9EF3E9FC9}"/>
              </a:ext>
            </a:extLst>
          </p:cNvPr>
          <p:cNvSpPr>
            <a:spLocks noChangeAspect="1"/>
          </p:cNvSpPr>
          <p:nvPr/>
        </p:nvSpPr>
        <p:spPr bwMode="auto">
          <a:xfrm>
            <a:off x="3888494" y="3648261"/>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
        <p:nvSpPr>
          <p:cNvPr id="99" name="round-medal_82006">
            <a:extLst>
              <a:ext uri="{FF2B5EF4-FFF2-40B4-BE49-F238E27FC236}">
                <a16:creationId xmlns="" xmlns:a16="http://schemas.microsoft.com/office/drawing/2014/main" id="{6E6A1AEF-8941-457F-9626-B2F09B803121}"/>
              </a:ext>
            </a:extLst>
          </p:cNvPr>
          <p:cNvSpPr>
            <a:spLocks noChangeAspect="1"/>
          </p:cNvSpPr>
          <p:nvPr/>
        </p:nvSpPr>
        <p:spPr bwMode="auto">
          <a:xfrm>
            <a:off x="4901148" y="3648261"/>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
        <p:nvSpPr>
          <p:cNvPr id="100" name="round-medal_82006">
            <a:extLst>
              <a:ext uri="{FF2B5EF4-FFF2-40B4-BE49-F238E27FC236}">
                <a16:creationId xmlns="" xmlns:a16="http://schemas.microsoft.com/office/drawing/2014/main" id="{9B3431CD-9C17-4E4B-815B-B1B3DD5B00F7}"/>
              </a:ext>
            </a:extLst>
          </p:cNvPr>
          <p:cNvSpPr>
            <a:spLocks noChangeAspect="1"/>
          </p:cNvSpPr>
          <p:nvPr/>
        </p:nvSpPr>
        <p:spPr bwMode="auto">
          <a:xfrm>
            <a:off x="3888494" y="4505402"/>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
        <p:nvSpPr>
          <p:cNvPr id="101" name="round-medal_82006">
            <a:extLst>
              <a:ext uri="{FF2B5EF4-FFF2-40B4-BE49-F238E27FC236}">
                <a16:creationId xmlns="" xmlns:a16="http://schemas.microsoft.com/office/drawing/2014/main" id="{A3725548-0CB2-41AF-9DDB-DDA5806FF557}"/>
              </a:ext>
            </a:extLst>
          </p:cNvPr>
          <p:cNvSpPr>
            <a:spLocks noChangeAspect="1"/>
          </p:cNvSpPr>
          <p:nvPr/>
        </p:nvSpPr>
        <p:spPr bwMode="auto">
          <a:xfrm>
            <a:off x="4901148" y="4505402"/>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
        <p:nvSpPr>
          <p:cNvPr id="102" name="round-medal_82006">
            <a:extLst>
              <a:ext uri="{FF2B5EF4-FFF2-40B4-BE49-F238E27FC236}">
                <a16:creationId xmlns="" xmlns:a16="http://schemas.microsoft.com/office/drawing/2014/main" id="{38D1CFBB-12A6-4ABE-A916-B98FF3494798}"/>
              </a:ext>
            </a:extLst>
          </p:cNvPr>
          <p:cNvSpPr>
            <a:spLocks noChangeAspect="1"/>
          </p:cNvSpPr>
          <p:nvPr/>
        </p:nvSpPr>
        <p:spPr bwMode="auto">
          <a:xfrm>
            <a:off x="3888494" y="5367272"/>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
        <p:nvSpPr>
          <p:cNvPr id="103" name="round-medal_82006">
            <a:extLst>
              <a:ext uri="{FF2B5EF4-FFF2-40B4-BE49-F238E27FC236}">
                <a16:creationId xmlns="" xmlns:a16="http://schemas.microsoft.com/office/drawing/2014/main" id="{73F4986A-61C2-4BA4-8D54-9FE2870C6F30}"/>
              </a:ext>
            </a:extLst>
          </p:cNvPr>
          <p:cNvSpPr>
            <a:spLocks noChangeAspect="1"/>
          </p:cNvSpPr>
          <p:nvPr/>
        </p:nvSpPr>
        <p:spPr bwMode="auto">
          <a:xfrm>
            <a:off x="4901148" y="5367272"/>
            <a:ext cx="356009" cy="404634"/>
          </a:xfrm>
          <a:custGeom>
            <a:avLst/>
            <a:gdLst>
              <a:gd name="connsiteX0" fmla="*/ 95166 w 532632"/>
              <a:gd name="connsiteY0" fmla="*/ 376719 h 605381"/>
              <a:gd name="connsiteX1" fmla="*/ 24232 w 532632"/>
              <a:gd name="connsiteY1" fmla="*/ 498737 h 605381"/>
              <a:gd name="connsiteX2" fmla="*/ 98014 w 532632"/>
              <a:gd name="connsiteY2" fmla="*/ 515178 h 605381"/>
              <a:gd name="connsiteX3" fmla="*/ 108160 w 532632"/>
              <a:gd name="connsiteY3" fmla="*/ 497582 h 605381"/>
              <a:gd name="connsiteX4" fmla="*/ 121155 w 532632"/>
              <a:gd name="connsiteY4" fmla="*/ 494116 h 605381"/>
              <a:gd name="connsiteX5" fmla="*/ 124626 w 532632"/>
              <a:gd name="connsiteY5" fmla="*/ 507091 h 605381"/>
              <a:gd name="connsiteX6" fmla="*/ 114390 w 532632"/>
              <a:gd name="connsiteY6" fmla="*/ 524776 h 605381"/>
              <a:gd name="connsiteX7" fmla="*/ 165210 w 532632"/>
              <a:gd name="connsiteY7" fmla="*/ 580053 h 605381"/>
              <a:gd name="connsiteX8" fmla="*/ 238725 w 532632"/>
              <a:gd name="connsiteY8" fmla="*/ 452969 h 605381"/>
              <a:gd name="connsiteX9" fmla="*/ 168058 w 532632"/>
              <a:gd name="connsiteY9" fmla="*/ 432174 h 605381"/>
              <a:gd name="connsiteX10" fmla="*/ 141803 w 532632"/>
              <a:gd name="connsiteY10" fmla="*/ 477409 h 605381"/>
              <a:gd name="connsiteX11" fmla="*/ 133615 w 532632"/>
              <a:gd name="connsiteY11" fmla="*/ 482207 h 605381"/>
              <a:gd name="connsiteX12" fmla="*/ 128809 w 532632"/>
              <a:gd name="connsiteY12" fmla="*/ 480874 h 605381"/>
              <a:gd name="connsiteX13" fmla="*/ 125427 w 532632"/>
              <a:gd name="connsiteY13" fmla="*/ 467899 h 605381"/>
              <a:gd name="connsiteX14" fmla="*/ 151326 w 532632"/>
              <a:gd name="connsiteY14" fmla="*/ 423287 h 605381"/>
              <a:gd name="connsiteX15" fmla="*/ 95166 w 532632"/>
              <a:gd name="connsiteY15" fmla="*/ 376719 h 605381"/>
              <a:gd name="connsiteX16" fmla="*/ 438178 w 532632"/>
              <a:gd name="connsiteY16" fmla="*/ 376541 h 605381"/>
              <a:gd name="connsiteX17" fmla="*/ 383353 w 532632"/>
              <a:gd name="connsiteY17" fmla="*/ 422398 h 605381"/>
              <a:gd name="connsiteX18" fmla="*/ 409786 w 532632"/>
              <a:gd name="connsiteY18" fmla="*/ 467899 h 605381"/>
              <a:gd name="connsiteX19" fmla="*/ 406315 w 532632"/>
              <a:gd name="connsiteY19" fmla="*/ 480874 h 605381"/>
              <a:gd name="connsiteX20" fmla="*/ 401598 w 532632"/>
              <a:gd name="connsiteY20" fmla="*/ 482207 h 605381"/>
              <a:gd name="connsiteX21" fmla="*/ 393410 w 532632"/>
              <a:gd name="connsiteY21" fmla="*/ 477409 h 605381"/>
              <a:gd name="connsiteX22" fmla="*/ 366710 w 532632"/>
              <a:gd name="connsiteY22" fmla="*/ 431463 h 605381"/>
              <a:gd name="connsiteX23" fmla="*/ 293995 w 532632"/>
              <a:gd name="connsiteY23" fmla="*/ 452969 h 605381"/>
              <a:gd name="connsiteX24" fmla="*/ 367422 w 532632"/>
              <a:gd name="connsiteY24" fmla="*/ 580053 h 605381"/>
              <a:gd name="connsiteX25" fmla="*/ 419844 w 532632"/>
              <a:gd name="connsiteY25" fmla="*/ 523088 h 605381"/>
              <a:gd name="connsiteX26" fmla="*/ 410587 w 532632"/>
              <a:gd name="connsiteY26" fmla="*/ 507091 h 605381"/>
              <a:gd name="connsiteX27" fmla="*/ 414058 w 532632"/>
              <a:gd name="connsiteY27" fmla="*/ 494116 h 605381"/>
              <a:gd name="connsiteX28" fmla="*/ 426964 w 532632"/>
              <a:gd name="connsiteY28" fmla="*/ 497582 h 605381"/>
              <a:gd name="connsiteX29" fmla="*/ 436932 w 532632"/>
              <a:gd name="connsiteY29" fmla="*/ 514734 h 605381"/>
              <a:gd name="connsiteX30" fmla="*/ 508489 w 532632"/>
              <a:gd name="connsiteY30" fmla="*/ 498648 h 605381"/>
              <a:gd name="connsiteX31" fmla="*/ 317034 w 532632"/>
              <a:gd name="connsiteY31" fmla="*/ 84409 h 605381"/>
              <a:gd name="connsiteX32" fmla="*/ 409407 w 532632"/>
              <a:gd name="connsiteY32" fmla="*/ 176124 h 605381"/>
              <a:gd name="connsiteX33" fmla="*/ 403712 w 532632"/>
              <a:gd name="connsiteY33" fmla="*/ 188300 h 605381"/>
              <a:gd name="connsiteX34" fmla="*/ 400508 w 532632"/>
              <a:gd name="connsiteY34" fmla="*/ 188833 h 605381"/>
              <a:gd name="connsiteX35" fmla="*/ 391520 w 532632"/>
              <a:gd name="connsiteY35" fmla="*/ 182523 h 605381"/>
              <a:gd name="connsiteX36" fmla="*/ 310716 w 532632"/>
              <a:gd name="connsiteY36" fmla="*/ 102273 h 605381"/>
              <a:gd name="connsiteX37" fmla="*/ 304931 w 532632"/>
              <a:gd name="connsiteY37" fmla="*/ 90186 h 605381"/>
              <a:gd name="connsiteX38" fmla="*/ 317034 w 532632"/>
              <a:gd name="connsiteY38" fmla="*/ 84409 h 605381"/>
              <a:gd name="connsiteX39" fmla="*/ 266598 w 532632"/>
              <a:gd name="connsiteY39" fmla="*/ 37964 h 605381"/>
              <a:gd name="connsiteX40" fmla="*/ 385071 w 532632"/>
              <a:gd name="connsiteY40" fmla="*/ 79470 h 605381"/>
              <a:gd name="connsiteX41" fmla="*/ 386584 w 532632"/>
              <a:gd name="connsiteY41" fmla="*/ 92712 h 605381"/>
              <a:gd name="connsiteX42" fmla="*/ 373232 w 532632"/>
              <a:gd name="connsiteY42" fmla="*/ 94223 h 605381"/>
              <a:gd name="connsiteX43" fmla="*/ 266598 w 532632"/>
              <a:gd name="connsiteY43" fmla="*/ 56895 h 605381"/>
              <a:gd name="connsiteX44" fmla="*/ 95878 w 532632"/>
              <a:gd name="connsiteY44" fmla="*/ 227361 h 605381"/>
              <a:gd name="connsiteX45" fmla="*/ 266598 w 532632"/>
              <a:gd name="connsiteY45" fmla="*/ 397828 h 605381"/>
              <a:gd name="connsiteX46" fmla="*/ 437319 w 532632"/>
              <a:gd name="connsiteY46" fmla="*/ 227361 h 605381"/>
              <a:gd name="connsiteX47" fmla="*/ 398066 w 532632"/>
              <a:gd name="connsiteY47" fmla="*/ 118576 h 605381"/>
              <a:gd name="connsiteX48" fmla="*/ 399312 w 532632"/>
              <a:gd name="connsiteY48" fmla="*/ 105155 h 605381"/>
              <a:gd name="connsiteX49" fmla="*/ 412664 w 532632"/>
              <a:gd name="connsiteY49" fmla="*/ 106400 h 605381"/>
              <a:gd name="connsiteX50" fmla="*/ 456278 w 532632"/>
              <a:gd name="connsiteY50" fmla="*/ 227361 h 605381"/>
              <a:gd name="connsiteX51" fmla="*/ 266598 w 532632"/>
              <a:gd name="connsiteY51" fmla="*/ 416759 h 605381"/>
              <a:gd name="connsiteX52" fmla="*/ 76919 w 532632"/>
              <a:gd name="connsiteY52" fmla="*/ 227361 h 605381"/>
              <a:gd name="connsiteX53" fmla="*/ 266598 w 532632"/>
              <a:gd name="connsiteY53" fmla="*/ 37964 h 605381"/>
              <a:gd name="connsiteX54" fmla="*/ 266583 w 532632"/>
              <a:gd name="connsiteY54" fmla="*/ 18929 h 605381"/>
              <a:gd name="connsiteX55" fmla="*/ 57964 w 532632"/>
              <a:gd name="connsiteY55" fmla="*/ 227329 h 605381"/>
              <a:gd name="connsiteX56" fmla="*/ 266583 w 532632"/>
              <a:gd name="connsiteY56" fmla="*/ 435640 h 605381"/>
              <a:gd name="connsiteX57" fmla="*/ 277085 w 532632"/>
              <a:gd name="connsiteY57" fmla="*/ 435373 h 605381"/>
              <a:gd name="connsiteX58" fmla="*/ 278331 w 532632"/>
              <a:gd name="connsiteY58" fmla="*/ 435373 h 605381"/>
              <a:gd name="connsiteX59" fmla="*/ 475291 w 532632"/>
              <a:gd name="connsiteY59" fmla="*/ 227329 h 605381"/>
              <a:gd name="connsiteX60" fmla="*/ 266583 w 532632"/>
              <a:gd name="connsiteY60" fmla="*/ 18929 h 605381"/>
              <a:gd name="connsiteX61" fmla="*/ 266583 w 532632"/>
              <a:gd name="connsiteY61" fmla="*/ 0 h 605381"/>
              <a:gd name="connsiteX62" fmla="*/ 494249 w 532632"/>
              <a:gd name="connsiteY62" fmla="*/ 227329 h 605381"/>
              <a:gd name="connsiteX63" fmla="*/ 450905 w 532632"/>
              <a:gd name="connsiteY63" fmla="*/ 360634 h 605381"/>
              <a:gd name="connsiteX64" fmla="*/ 531362 w 532632"/>
              <a:gd name="connsiteY64" fmla="*/ 500426 h 605381"/>
              <a:gd name="connsiteX65" fmla="*/ 531807 w 532632"/>
              <a:gd name="connsiteY65" fmla="*/ 508957 h 605381"/>
              <a:gd name="connsiteX66" fmla="*/ 525221 w 532632"/>
              <a:gd name="connsiteY66" fmla="*/ 514378 h 605381"/>
              <a:gd name="connsiteX67" fmla="*/ 435152 w 532632"/>
              <a:gd name="connsiteY67" fmla="*/ 534552 h 605381"/>
              <a:gd name="connsiteX68" fmla="*/ 372673 w 532632"/>
              <a:gd name="connsiteY68" fmla="*/ 602359 h 605381"/>
              <a:gd name="connsiteX69" fmla="*/ 365642 w 532632"/>
              <a:gd name="connsiteY69" fmla="*/ 605381 h 605381"/>
              <a:gd name="connsiteX70" fmla="*/ 364574 w 532632"/>
              <a:gd name="connsiteY70" fmla="*/ 605381 h 605381"/>
              <a:gd name="connsiteX71" fmla="*/ 357454 w 532632"/>
              <a:gd name="connsiteY71" fmla="*/ 600671 h 605381"/>
              <a:gd name="connsiteX72" fmla="*/ 272902 w 532632"/>
              <a:gd name="connsiteY72" fmla="*/ 454569 h 605381"/>
              <a:gd name="connsiteX73" fmla="*/ 266583 w 532632"/>
              <a:gd name="connsiteY73" fmla="*/ 454658 h 605381"/>
              <a:gd name="connsiteX74" fmla="*/ 259730 w 532632"/>
              <a:gd name="connsiteY74" fmla="*/ 454480 h 605381"/>
              <a:gd name="connsiteX75" fmla="*/ 175267 w 532632"/>
              <a:gd name="connsiteY75" fmla="*/ 600671 h 605381"/>
              <a:gd name="connsiteX76" fmla="*/ 168058 w 532632"/>
              <a:gd name="connsiteY76" fmla="*/ 605381 h 605381"/>
              <a:gd name="connsiteX77" fmla="*/ 166990 w 532632"/>
              <a:gd name="connsiteY77" fmla="*/ 605381 h 605381"/>
              <a:gd name="connsiteX78" fmla="*/ 160048 w 532632"/>
              <a:gd name="connsiteY78" fmla="*/ 602359 h 605381"/>
              <a:gd name="connsiteX79" fmla="*/ 97480 w 532632"/>
              <a:gd name="connsiteY79" fmla="*/ 534552 h 605381"/>
              <a:gd name="connsiteX80" fmla="*/ 7411 w 532632"/>
              <a:gd name="connsiteY80" fmla="*/ 514378 h 605381"/>
              <a:gd name="connsiteX81" fmla="*/ 825 w 532632"/>
              <a:gd name="connsiteY81" fmla="*/ 508957 h 605381"/>
              <a:gd name="connsiteX82" fmla="*/ 1270 w 532632"/>
              <a:gd name="connsiteY82" fmla="*/ 500337 h 605381"/>
              <a:gd name="connsiteX83" fmla="*/ 82439 w 532632"/>
              <a:gd name="connsiteY83" fmla="*/ 360811 h 605381"/>
              <a:gd name="connsiteX84" fmla="*/ 38917 w 532632"/>
              <a:gd name="connsiteY84" fmla="*/ 227329 h 605381"/>
              <a:gd name="connsiteX85" fmla="*/ 266583 w 532632"/>
              <a:gd name="connsiteY8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32632" h="605381">
                <a:moveTo>
                  <a:pt x="95166" y="376719"/>
                </a:moveTo>
                <a:lnTo>
                  <a:pt x="24232" y="498737"/>
                </a:lnTo>
                <a:lnTo>
                  <a:pt x="98014" y="515178"/>
                </a:lnTo>
                <a:lnTo>
                  <a:pt x="108160" y="497582"/>
                </a:lnTo>
                <a:cubicBezTo>
                  <a:pt x="110830" y="493050"/>
                  <a:pt x="116616" y="491450"/>
                  <a:pt x="121155" y="494116"/>
                </a:cubicBezTo>
                <a:cubicBezTo>
                  <a:pt x="125694" y="496693"/>
                  <a:pt x="127296" y="502559"/>
                  <a:pt x="124626" y="507091"/>
                </a:cubicBezTo>
                <a:lnTo>
                  <a:pt x="114390" y="524776"/>
                </a:lnTo>
                <a:lnTo>
                  <a:pt x="165210" y="580053"/>
                </a:lnTo>
                <a:lnTo>
                  <a:pt x="238725" y="452969"/>
                </a:lnTo>
                <a:cubicBezTo>
                  <a:pt x="213716" y="449859"/>
                  <a:pt x="189953" y="442749"/>
                  <a:pt x="168058" y="432174"/>
                </a:cubicBezTo>
                <a:lnTo>
                  <a:pt x="141803" y="477409"/>
                </a:lnTo>
                <a:cubicBezTo>
                  <a:pt x="140023" y="480430"/>
                  <a:pt x="136908" y="482207"/>
                  <a:pt x="133615" y="482207"/>
                </a:cubicBezTo>
                <a:cubicBezTo>
                  <a:pt x="132013" y="482207"/>
                  <a:pt x="130322" y="481763"/>
                  <a:pt x="128809" y="480874"/>
                </a:cubicBezTo>
                <a:cubicBezTo>
                  <a:pt x="124270" y="478297"/>
                  <a:pt x="122757" y="472432"/>
                  <a:pt x="125427" y="467899"/>
                </a:cubicBezTo>
                <a:lnTo>
                  <a:pt x="151326" y="423287"/>
                </a:lnTo>
                <a:cubicBezTo>
                  <a:pt x="130144" y="410845"/>
                  <a:pt x="111186" y="395026"/>
                  <a:pt x="95166" y="376719"/>
                </a:cubicBezTo>
                <a:close/>
                <a:moveTo>
                  <a:pt x="438178" y="376541"/>
                </a:moveTo>
                <a:cubicBezTo>
                  <a:pt x="422425" y="394582"/>
                  <a:pt x="404001" y="410045"/>
                  <a:pt x="383353" y="422398"/>
                </a:cubicBezTo>
                <a:lnTo>
                  <a:pt x="409786" y="467899"/>
                </a:lnTo>
                <a:cubicBezTo>
                  <a:pt x="412456" y="472432"/>
                  <a:pt x="410854" y="478297"/>
                  <a:pt x="406315" y="480874"/>
                </a:cubicBezTo>
                <a:cubicBezTo>
                  <a:pt x="404891" y="481763"/>
                  <a:pt x="403200" y="482207"/>
                  <a:pt x="401598" y="482207"/>
                </a:cubicBezTo>
                <a:cubicBezTo>
                  <a:pt x="398305" y="482207"/>
                  <a:pt x="395101" y="480519"/>
                  <a:pt x="393410" y="477409"/>
                </a:cubicBezTo>
                <a:lnTo>
                  <a:pt x="366710" y="431463"/>
                </a:lnTo>
                <a:cubicBezTo>
                  <a:pt x="344281" y="442483"/>
                  <a:pt x="319806" y="449859"/>
                  <a:pt x="293995" y="452969"/>
                </a:cubicBezTo>
                <a:lnTo>
                  <a:pt x="367422" y="580053"/>
                </a:lnTo>
                <a:lnTo>
                  <a:pt x="419844" y="523088"/>
                </a:lnTo>
                <a:lnTo>
                  <a:pt x="410587" y="507091"/>
                </a:lnTo>
                <a:cubicBezTo>
                  <a:pt x="407917" y="502559"/>
                  <a:pt x="409519" y="496693"/>
                  <a:pt x="414058" y="494116"/>
                </a:cubicBezTo>
                <a:cubicBezTo>
                  <a:pt x="418509" y="491450"/>
                  <a:pt x="424383" y="493050"/>
                  <a:pt x="426964" y="497582"/>
                </a:cubicBezTo>
                <a:lnTo>
                  <a:pt x="436932" y="514734"/>
                </a:lnTo>
                <a:lnTo>
                  <a:pt x="508489" y="498648"/>
                </a:lnTo>
                <a:close/>
                <a:moveTo>
                  <a:pt x="317034" y="84409"/>
                </a:moveTo>
                <a:cubicBezTo>
                  <a:pt x="360284" y="99606"/>
                  <a:pt x="393923" y="133022"/>
                  <a:pt x="409407" y="176124"/>
                </a:cubicBezTo>
                <a:cubicBezTo>
                  <a:pt x="411187" y="181101"/>
                  <a:pt x="408606" y="186522"/>
                  <a:pt x="403712" y="188300"/>
                </a:cubicBezTo>
                <a:cubicBezTo>
                  <a:pt x="402644" y="188655"/>
                  <a:pt x="401576" y="188833"/>
                  <a:pt x="400508" y="188833"/>
                </a:cubicBezTo>
                <a:cubicBezTo>
                  <a:pt x="396593" y="188833"/>
                  <a:pt x="392944" y="186433"/>
                  <a:pt x="391520" y="182523"/>
                </a:cubicBezTo>
                <a:cubicBezTo>
                  <a:pt x="377993" y="144842"/>
                  <a:pt x="348537" y="115603"/>
                  <a:pt x="310716" y="102273"/>
                </a:cubicBezTo>
                <a:cubicBezTo>
                  <a:pt x="305732" y="100495"/>
                  <a:pt x="303151" y="95163"/>
                  <a:pt x="304931" y="90186"/>
                </a:cubicBezTo>
                <a:cubicBezTo>
                  <a:pt x="306622" y="85209"/>
                  <a:pt x="312050" y="82632"/>
                  <a:pt x="317034" y="84409"/>
                </a:cubicBezTo>
                <a:close/>
                <a:moveTo>
                  <a:pt x="266598" y="37964"/>
                </a:moveTo>
                <a:cubicBezTo>
                  <a:pt x="309590" y="37964"/>
                  <a:pt x="351692" y="52629"/>
                  <a:pt x="385071" y="79470"/>
                </a:cubicBezTo>
                <a:cubicBezTo>
                  <a:pt x="389165" y="82669"/>
                  <a:pt x="389877" y="88624"/>
                  <a:pt x="386584" y="92712"/>
                </a:cubicBezTo>
                <a:cubicBezTo>
                  <a:pt x="383290" y="96801"/>
                  <a:pt x="377327" y="97512"/>
                  <a:pt x="373232" y="94223"/>
                </a:cubicBezTo>
                <a:cubicBezTo>
                  <a:pt x="342702" y="69782"/>
                  <a:pt x="305852" y="56895"/>
                  <a:pt x="266598" y="56895"/>
                </a:cubicBezTo>
                <a:cubicBezTo>
                  <a:pt x="172515" y="56895"/>
                  <a:pt x="95878" y="133329"/>
                  <a:pt x="95878" y="227361"/>
                </a:cubicBezTo>
                <a:cubicBezTo>
                  <a:pt x="95878" y="321305"/>
                  <a:pt x="172515" y="397828"/>
                  <a:pt x="266598" y="397828"/>
                </a:cubicBezTo>
                <a:cubicBezTo>
                  <a:pt x="360771" y="397828"/>
                  <a:pt x="437319" y="321305"/>
                  <a:pt x="437319" y="227361"/>
                </a:cubicBezTo>
                <a:cubicBezTo>
                  <a:pt x="437319" y="187633"/>
                  <a:pt x="423345" y="149061"/>
                  <a:pt x="398066" y="118576"/>
                </a:cubicBezTo>
                <a:cubicBezTo>
                  <a:pt x="394684" y="114487"/>
                  <a:pt x="395218" y="108533"/>
                  <a:pt x="399312" y="105155"/>
                </a:cubicBezTo>
                <a:cubicBezTo>
                  <a:pt x="403318" y="101867"/>
                  <a:pt x="409281" y="102400"/>
                  <a:pt x="412664" y="106400"/>
                </a:cubicBezTo>
                <a:cubicBezTo>
                  <a:pt x="440791" y="140351"/>
                  <a:pt x="456278" y="183278"/>
                  <a:pt x="456278" y="227361"/>
                </a:cubicBezTo>
                <a:cubicBezTo>
                  <a:pt x="456278" y="331792"/>
                  <a:pt x="371185" y="416759"/>
                  <a:pt x="266598" y="416759"/>
                </a:cubicBezTo>
                <a:cubicBezTo>
                  <a:pt x="162012" y="416759"/>
                  <a:pt x="76919" y="331792"/>
                  <a:pt x="76919" y="227361"/>
                </a:cubicBezTo>
                <a:cubicBezTo>
                  <a:pt x="76919" y="122931"/>
                  <a:pt x="162012" y="37964"/>
                  <a:pt x="266598" y="37964"/>
                </a:cubicBezTo>
                <a:close/>
                <a:moveTo>
                  <a:pt x="266583" y="18929"/>
                </a:moveTo>
                <a:cubicBezTo>
                  <a:pt x="151504" y="18929"/>
                  <a:pt x="57964" y="112420"/>
                  <a:pt x="57964" y="227329"/>
                </a:cubicBezTo>
                <a:cubicBezTo>
                  <a:pt x="57964" y="342238"/>
                  <a:pt x="151504" y="435640"/>
                  <a:pt x="266583" y="435640"/>
                </a:cubicBezTo>
                <a:cubicBezTo>
                  <a:pt x="270143" y="435640"/>
                  <a:pt x="273614" y="435551"/>
                  <a:pt x="277085" y="435373"/>
                </a:cubicBezTo>
                <a:cubicBezTo>
                  <a:pt x="277441" y="435373"/>
                  <a:pt x="277886" y="435373"/>
                  <a:pt x="278331" y="435373"/>
                </a:cubicBezTo>
                <a:cubicBezTo>
                  <a:pt x="387892" y="429241"/>
                  <a:pt x="475291" y="338327"/>
                  <a:pt x="475291" y="227329"/>
                </a:cubicBezTo>
                <a:cubicBezTo>
                  <a:pt x="475291" y="112420"/>
                  <a:pt x="381662" y="18929"/>
                  <a:pt x="266583" y="18929"/>
                </a:cubicBezTo>
                <a:close/>
                <a:moveTo>
                  <a:pt x="266583" y="0"/>
                </a:moveTo>
                <a:cubicBezTo>
                  <a:pt x="392164" y="0"/>
                  <a:pt x="494249" y="101934"/>
                  <a:pt x="494249" y="227329"/>
                </a:cubicBezTo>
                <a:cubicBezTo>
                  <a:pt x="494249" y="277096"/>
                  <a:pt x="478139" y="323131"/>
                  <a:pt x="450905" y="360634"/>
                </a:cubicBezTo>
                <a:lnTo>
                  <a:pt x="531362" y="500426"/>
                </a:lnTo>
                <a:cubicBezTo>
                  <a:pt x="532875" y="503003"/>
                  <a:pt x="533053" y="506202"/>
                  <a:pt x="531807" y="508957"/>
                </a:cubicBezTo>
                <a:cubicBezTo>
                  <a:pt x="530650" y="511712"/>
                  <a:pt x="528158" y="513756"/>
                  <a:pt x="525221" y="514378"/>
                </a:cubicBezTo>
                <a:lnTo>
                  <a:pt x="435152" y="534552"/>
                </a:lnTo>
                <a:lnTo>
                  <a:pt x="372673" y="602359"/>
                </a:lnTo>
                <a:cubicBezTo>
                  <a:pt x="370804" y="604315"/>
                  <a:pt x="368312" y="605381"/>
                  <a:pt x="365642" y="605381"/>
                </a:cubicBezTo>
                <a:cubicBezTo>
                  <a:pt x="365286" y="605381"/>
                  <a:pt x="364930" y="605381"/>
                  <a:pt x="364574" y="605381"/>
                </a:cubicBezTo>
                <a:cubicBezTo>
                  <a:pt x="361637" y="605025"/>
                  <a:pt x="358967" y="603248"/>
                  <a:pt x="357454" y="600671"/>
                </a:cubicBezTo>
                <a:lnTo>
                  <a:pt x="272902" y="454569"/>
                </a:lnTo>
                <a:cubicBezTo>
                  <a:pt x="270855" y="454569"/>
                  <a:pt x="268719" y="454658"/>
                  <a:pt x="266583" y="454658"/>
                </a:cubicBezTo>
                <a:cubicBezTo>
                  <a:pt x="264269" y="454658"/>
                  <a:pt x="262044" y="454569"/>
                  <a:pt x="259730" y="454480"/>
                </a:cubicBezTo>
                <a:lnTo>
                  <a:pt x="175267" y="600671"/>
                </a:lnTo>
                <a:cubicBezTo>
                  <a:pt x="173754" y="603248"/>
                  <a:pt x="171084" y="605025"/>
                  <a:pt x="168058" y="605381"/>
                </a:cubicBezTo>
                <a:cubicBezTo>
                  <a:pt x="167702" y="605381"/>
                  <a:pt x="167346" y="605381"/>
                  <a:pt x="166990" y="605381"/>
                </a:cubicBezTo>
                <a:cubicBezTo>
                  <a:pt x="164409" y="605381"/>
                  <a:pt x="161828" y="604315"/>
                  <a:pt x="160048" y="602359"/>
                </a:cubicBezTo>
                <a:lnTo>
                  <a:pt x="97480" y="534552"/>
                </a:lnTo>
                <a:lnTo>
                  <a:pt x="7411" y="514378"/>
                </a:lnTo>
                <a:cubicBezTo>
                  <a:pt x="4474" y="513756"/>
                  <a:pt x="1982" y="511712"/>
                  <a:pt x="825" y="508957"/>
                </a:cubicBezTo>
                <a:cubicBezTo>
                  <a:pt x="-421" y="506202"/>
                  <a:pt x="-243" y="503003"/>
                  <a:pt x="1270" y="500337"/>
                </a:cubicBezTo>
                <a:lnTo>
                  <a:pt x="82439" y="360811"/>
                </a:lnTo>
                <a:cubicBezTo>
                  <a:pt x="55116" y="323308"/>
                  <a:pt x="38917" y="277185"/>
                  <a:pt x="38917" y="227329"/>
                </a:cubicBezTo>
                <a:cubicBezTo>
                  <a:pt x="38917" y="101934"/>
                  <a:pt x="141091" y="0"/>
                  <a:pt x="266583" y="0"/>
                </a:cubicBezTo>
                <a:close/>
              </a:path>
            </a:pathLst>
          </a:custGeom>
          <a:solidFill>
            <a:schemeClr val="bg1"/>
          </a:solidFill>
          <a:ln>
            <a:noFill/>
          </a:ln>
        </p:spPr>
      </p:sp>
    </p:spTree>
    <p:extLst>
      <p:ext uri="{BB962C8B-B14F-4D97-AF65-F5344CB8AC3E}">
        <p14:creationId xmlns="" xmlns:p14="http://schemas.microsoft.com/office/powerpoint/2010/main" val="238024660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 xmlns:a16="http://schemas.microsoft.com/office/drawing/2014/main" id="{B905F78D-1E54-4B8C-9340-121EFE721D09}"/>
              </a:ext>
            </a:extLst>
          </p:cNvPr>
          <p:cNvSpPr>
            <a:spLocks noGrp="1"/>
          </p:cNvSpPr>
          <p:nvPr>
            <p:ph type="body" sz="quarter" idx="11"/>
          </p:nvPr>
        </p:nvSpPr>
        <p:spPr/>
        <p:txBody>
          <a:bodyPr/>
          <a:lstStyle/>
          <a:p>
            <a:r>
              <a:rPr lang="en-US" altLang="zh-CN" dirty="0"/>
              <a:t>Please add the title</a:t>
            </a:r>
          </a:p>
        </p:txBody>
      </p:sp>
      <p:sp>
        <p:nvSpPr>
          <p:cNvPr id="5" name="文本占位符 4">
            <a:extLst>
              <a:ext uri="{FF2B5EF4-FFF2-40B4-BE49-F238E27FC236}">
                <a16:creationId xmlns="" xmlns:a16="http://schemas.microsoft.com/office/drawing/2014/main" id="{CB776D4F-0B82-46B0-BBE4-40C2CBBAA636}"/>
              </a:ext>
            </a:extLst>
          </p:cNvPr>
          <p:cNvSpPr>
            <a:spLocks noGrp="1"/>
          </p:cNvSpPr>
          <p:nvPr>
            <p:ph type="body" sz="quarter" idx="10"/>
          </p:nvPr>
        </p:nvSpPr>
        <p:spPr/>
        <p:txBody>
          <a:bodyPr/>
          <a:lstStyle/>
          <a:p>
            <a:r>
              <a:rPr lang="zh-CN" altLang="en-US" dirty="0"/>
              <a:t>所获荣誉（或经历）</a:t>
            </a:r>
          </a:p>
        </p:txBody>
      </p:sp>
      <p:grpSp>
        <p:nvGrpSpPr>
          <p:cNvPr id="44" name="组合 43">
            <a:extLst>
              <a:ext uri="{FF2B5EF4-FFF2-40B4-BE49-F238E27FC236}">
                <a16:creationId xmlns="" xmlns:a16="http://schemas.microsoft.com/office/drawing/2014/main" id="{C50D9A40-F3FB-4E9C-AB7C-D2709759211F}"/>
              </a:ext>
            </a:extLst>
          </p:cNvPr>
          <p:cNvGrpSpPr/>
          <p:nvPr/>
        </p:nvGrpSpPr>
        <p:grpSpPr>
          <a:xfrm>
            <a:off x="814901" y="1750093"/>
            <a:ext cx="3191078" cy="642632"/>
            <a:chOff x="1771776" y="1644878"/>
            <a:chExt cx="3191078" cy="642632"/>
          </a:xfrm>
        </p:grpSpPr>
        <p:sp>
          <p:nvSpPr>
            <p:cNvPr id="45" name="矩形 44">
              <a:extLst>
                <a:ext uri="{FF2B5EF4-FFF2-40B4-BE49-F238E27FC236}">
                  <a16:creationId xmlns="" xmlns:a16="http://schemas.microsoft.com/office/drawing/2014/main" id="{81BBD9AF-1723-4E3E-B119-7C7014E3849C}"/>
                </a:ext>
              </a:extLst>
            </p:cNvPr>
            <p:cNvSpPr/>
            <p:nvPr/>
          </p:nvSpPr>
          <p:spPr>
            <a:xfrm>
              <a:off x="2179308" y="1673707"/>
              <a:ext cx="2376996" cy="584775"/>
            </a:xfrm>
            <a:prstGeom prst="rect">
              <a:avLst/>
            </a:prstGeom>
            <a:effectLst/>
          </p:spPr>
          <p:txBody>
            <a:bodyPr wrap="square">
              <a:spAutoFit/>
            </a:bodyPr>
            <a:lstStyle/>
            <a:p>
              <a:pPr algn="ctr"/>
              <a:r>
                <a:rPr lang="zh-CN" altLang="en-US" sz="1600" dirty="0">
                  <a:solidFill>
                    <a:schemeClr val="tx1">
                      <a:lumMod val="75000"/>
                      <a:lumOff val="25000"/>
                    </a:schemeClr>
                  </a:solidFill>
                  <a:latin typeface="+mn-ea"/>
                  <a:sym typeface="+mn-lt"/>
                </a:rPr>
                <a:t>请输入文本</a:t>
              </a:r>
              <a:endParaRPr lang="en-US" altLang="zh-CN" sz="1600" dirty="0">
                <a:solidFill>
                  <a:schemeClr val="tx1">
                    <a:lumMod val="75000"/>
                    <a:lumOff val="25000"/>
                  </a:schemeClr>
                </a:solidFill>
                <a:latin typeface="+mn-ea"/>
                <a:sym typeface="+mn-lt"/>
              </a:endParaRPr>
            </a:p>
            <a:p>
              <a:pPr algn="ctr"/>
              <a:r>
                <a:rPr lang="zh-CN" altLang="en-US" sz="1600" dirty="0">
                  <a:solidFill>
                    <a:schemeClr val="tx1">
                      <a:lumMod val="75000"/>
                      <a:lumOff val="25000"/>
                    </a:schemeClr>
                  </a:solidFill>
                  <a:latin typeface="+mn-ea"/>
                  <a:sym typeface="+mn-lt"/>
                </a:rPr>
                <a:t>请输入文本请输入文本</a:t>
              </a:r>
              <a:endParaRPr lang="id-ID" altLang="zh-CN" sz="1600" dirty="0">
                <a:solidFill>
                  <a:schemeClr val="tx1">
                    <a:lumMod val="75000"/>
                    <a:lumOff val="25000"/>
                  </a:schemeClr>
                </a:solidFill>
                <a:latin typeface="+mn-ea"/>
                <a:sym typeface="+mn-lt"/>
              </a:endParaRPr>
            </a:p>
          </p:txBody>
        </p:sp>
        <p:grpSp>
          <p:nvGrpSpPr>
            <p:cNvPr id="46" name="组合 45">
              <a:extLst>
                <a:ext uri="{FF2B5EF4-FFF2-40B4-BE49-F238E27FC236}">
                  <a16:creationId xmlns="" xmlns:a16="http://schemas.microsoft.com/office/drawing/2014/main" id="{8CD53AAD-4361-48DC-8EB6-4AEF8FC830A9}"/>
                </a:ext>
              </a:extLst>
            </p:cNvPr>
            <p:cNvGrpSpPr/>
            <p:nvPr/>
          </p:nvGrpSpPr>
          <p:grpSpPr>
            <a:xfrm>
              <a:off x="1771776" y="1644878"/>
              <a:ext cx="3191078" cy="642632"/>
              <a:chOff x="1771776" y="1644878"/>
              <a:chExt cx="3191078" cy="642632"/>
            </a:xfrm>
            <a:effectLst>
              <a:outerShdw blurRad="381000" dist="63500" dir="5400000" algn="ctr" rotWithShape="0">
                <a:schemeClr val="accent1">
                  <a:alpha val="40000"/>
                </a:schemeClr>
              </a:outerShdw>
            </a:effectLst>
          </p:grpSpPr>
          <p:grpSp>
            <p:nvGrpSpPr>
              <p:cNvPr id="47" name="组合 46">
                <a:extLst>
                  <a:ext uri="{FF2B5EF4-FFF2-40B4-BE49-F238E27FC236}">
                    <a16:creationId xmlns="" xmlns:a16="http://schemas.microsoft.com/office/drawing/2014/main" id="{3561E820-E4B4-4111-B6CD-D1998A902715}"/>
                  </a:ext>
                </a:extLst>
              </p:cNvPr>
              <p:cNvGrpSpPr/>
              <p:nvPr/>
            </p:nvGrpSpPr>
            <p:grpSpPr>
              <a:xfrm>
                <a:off x="1771776" y="1644878"/>
                <a:ext cx="3191078" cy="642632"/>
                <a:chOff x="1986190" y="3065980"/>
                <a:chExt cx="4798840" cy="966410"/>
              </a:xfrm>
            </p:grpSpPr>
            <p:sp>
              <p:nvSpPr>
                <p:cNvPr id="50" name="任意多边形: 形状 49">
                  <a:extLst>
                    <a:ext uri="{FF2B5EF4-FFF2-40B4-BE49-F238E27FC236}">
                      <a16:creationId xmlns="" xmlns:a16="http://schemas.microsoft.com/office/drawing/2014/main" id="{3C9AB26E-493F-4251-8138-6E8A09577146}"/>
                    </a:ext>
                  </a:extLst>
                </p:cNvPr>
                <p:cNvSpPr>
                  <a:spLocks noChangeAspect="1"/>
                </p:cNvSpPr>
                <p:nvPr/>
              </p:nvSpPr>
              <p:spPr bwMode="auto">
                <a:xfrm>
                  <a:off x="1986190" y="3065980"/>
                  <a:ext cx="506487" cy="966410"/>
                </a:xfrm>
                <a:custGeom>
                  <a:avLst/>
                  <a:gdLst>
                    <a:gd name="connsiteX0" fmla="*/ 241011 w 506487"/>
                    <a:gd name="connsiteY0" fmla="*/ 821974 h 966410"/>
                    <a:gd name="connsiteX1" fmla="*/ 290138 w 506487"/>
                    <a:gd name="connsiteY1" fmla="*/ 828114 h 966410"/>
                    <a:gd name="connsiteX2" fmla="*/ 377293 w 506487"/>
                    <a:gd name="connsiteY2" fmla="*/ 908638 h 966410"/>
                    <a:gd name="connsiteX3" fmla="*/ 257857 w 506487"/>
                    <a:gd name="connsiteY3" fmla="*/ 927963 h 966410"/>
                    <a:gd name="connsiteX4" fmla="*/ 167473 w 506487"/>
                    <a:gd name="connsiteY4" fmla="*/ 840999 h 966410"/>
                    <a:gd name="connsiteX5" fmla="*/ 241011 w 506487"/>
                    <a:gd name="connsiteY5" fmla="*/ 821974 h 966410"/>
                    <a:gd name="connsiteX6" fmla="*/ 100888 w 506487"/>
                    <a:gd name="connsiteY6" fmla="*/ 674237 h 966410"/>
                    <a:gd name="connsiteX7" fmla="*/ 132014 w 506487"/>
                    <a:gd name="connsiteY7" fmla="*/ 674875 h 966410"/>
                    <a:gd name="connsiteX8" fmla="*/ 180343 w 506487"/>
                    <a:gd name="connsiteY8" fmla="*/ 686261 h 966410"/>
                    <a:gd name="connsiteX9" fmla="*/ 257913 w 506487"/>
                    <a:gd name="connsiteY9" fmla="*/ 776543 h 966410"/>
                    <a:gd name="connsiteX10" fmla="*/ 135096 w 506487"/>
                    <a:gd name="connsiteY10" fmla="*/ 782990 h 966410"/>
                    <a:gd name="connsiteX11" fmla="*/ 54295 w 506487"/>
                    <a:gd name="connsiteY11" fmla="*/ 683037 h 966410"/>
                    <a:gd name="connsiteX12" fmla="*/ 100888 w 506487"/>
                    <a:gd name="connsiteY12" fmla="*/ 674237 h 966410"/>
                    <a:gd name="connsiteX13" fmla="*/ 451386 w 506487"/>
                    <a:gd name="connsiteY13" fmla="*/ 650646 h 966410"/>
                    <a:gd name="connsiteX14" fmla="*/ 506358 w 506487"/>
                    <a:gd name="connsiteY14" fmla="*/ 763368 h 966410"/>
                    <a:gd name="connsiteX15" fmla="*/ 444919 w 506487"/>
                    <a:gd name="connsiteY15" fmla="*/ 872868 h 966410"/>
                    <a:gd name="connsiteX16" fmla="*/ 399647 w 506487"/>
                    <a:gd name="connsiteY16" fmla="*/ 763368 h 966410"/>
                    <a:gd name="connsiteX17" fmla="*/ 451386 w 506487"/>
                    <a:gd name="connsiteY17" fmla="*/ 650646 h 966410"/>
                    <a:gd name="connsiteX18" fmla="*/ 396273 w 506487"/>
                    <a:gd name="connsiteY18" fmla="*/ 512145 h 966410"/>
                    <a:gd name="connsiteX19" fmla="*/ 415603 w 506487"/>
                    <a:gd name="connsiteY19" fmla="*/ 637656 h 966410"/>
                    <a:gd name="connsiteX20" fmla="*/ 328616 w 506487"/>
                    <a:gd name="connsiteY20" fmla="*/ 724548 h 966410"/>
                    <a:gd name="connsiteX21" fmla="*/ 315728 w 506487"/>
                    <a:gd name="connsiteY21" fmla="*/ 605474 h 966410"/>
                    <a:gd name="connsiteX22" fmla="*/ 396273 w 506487"/>
                    <a:gd name="connsiteY22" fmla="*/ 512145 h 966410"/>
                    <a:gd name="connsiteX23" fmla="*/ 29455 w 506487"/>
                    <a:gd name="connsiteY23" fmla="*/ 499208 h 966410"/>
                    <a:gd name="connsiteX24" fmla="*/ 135215 w 506487"/>
                    <a:gd name="connsiteY24" fmla="*/ 541292 h 966410"/>
                    <a:gd name="connsiteX25" fmla="*/ 183629 w 506487"/>
                    <a:gd name="connsiteY25" fmla="*/ 650698 h 966410"/>
                    <a:gd name="connsiteX26" fmla="*/ 64204 w 506487"/>
                    <a:gd name="connsiteY26" fmla="*/ 618519 h 966410"/>
                    <a:gd name="connsiteX27" fmla="*/ 19016 w 506487"/>
                    <a:gd name="connsiteY27" fmla="*/ 499460 h 966410"/>
                    <a:gd name="connsiteX28" fmla="*/ 29455 w 506487"/>
                    <a:gd name="connsiteY28" fmla="*/ 499208 h 966410"/>
                    <a:gd name="connsiteX29" fmla="*/ 338174 w 506487"/>
                    <a:gd name="connsiteY29" fmla="*/ 373644 h 966410"/>
                    <a:gd name="connsiteX30" fmla="*/ 344630 w 506487"/>
                    <a:gd name="connsiteY30" fmla="*/ 499375 h 966410"/>
                    <a:gd name="connsiteX31" fmla="*/ 251037 w 506487"/>
                    <a:gd name="connsiteY31" fmla="*/ 576745 h 966410"/>
                    <a:gd name="connsiteX32" fmla="*/ 247809 w 506487"/>
                    <a:gd name="connsiteY32" fmla="*/ 460687 h 966410"/>
                    <a:gd name="connsiteX33" fmla="*/ 338174 w 506487"/>
                    <a:gd name="connsiteY33" fmla="*/ 373644 h 966410"/>
                    <a:gd name="connsiteX34" fmla="*/ 6070 w 506487"/>
                    <a:gd name="connsiteY34" fmla="*/ 315764 h 966410"/>
                    <a:gd name="connsiteX35" fmla="*/ 112502 w 506487"/>
                    <a:gd name="connsiteY35" fmla="*/ 380179 h 966410"/>
                    <a:gd name="connsiteX36" fmla="*/ 135078 w 506487"/>
                    <a:gd name="connsiteY36" fmla="*/ 496126 h 966410"/>
                    <a:gd name="connsiteX37" fmla="*/ 25420 w 506487"/>
                    <a:gd name="connsiteY37" fmla="*/ 438154 h 966410"/>
                    <a:gd name="connsiteX38" fmla="*/ 6070 w 506487"/>
                    <a:gd name="connsiteY38" fmla="*/ 315764 h 966410"/>
                    <a:gd name="connsiteX39" fmla="*/ 196407 w 506487"/>
                    <a:gd name="connsiteY39" fmla="*/ 241345 h 966410"/>
                    <a:gd name="connsiteX40" fmla="*/ 225430 w 506487"/>
                    <a:gd name="connsiteY40" fmla="*/ 257459 h 966410"/>
                    <a:gd name="connsiteX41" fmla="*/ 505978 w 506487"/>
                    <a:gd name="connsiteY41" fmla="*/ 940631 h 966410"/>
                    <a:gd name="connsiteX42" fmla="*/ 483404 w 506487"/>
                    <a:gd name="connsiteY42" fmla="*/ 966410 h 966410"/>
                    <a:gd name="connsiteX43" fmla="*/ 196407 w 506487"/>
                    <a:gd name="connsiteY43" fmla="*/ 241345 h 966410"/>
                    <a:gd name="connsiteX44" fmla="*/ 354447 w 506487"/>
                    <a:gd name="connsiteY44" fmla="*/ 189665 h 966410"/>
                    <a:gd name="connsiteX45" fmla="*/ 344763 w 506487"/>
                    <a:gd name="connsiteY45" fmla="*/ 315379 h 966410"/>
                    <a:gd name="connsiteX46" fmla="*/ 241483 w 506487"/>
                    <a:gd name="connsiteY46" fmla="*/ 379846 h 966410"/>
                    <a:gd name="connsiteX47" fmla="*/ 254393 w 506487"/>
                    <a:gd name="connsiteY47" fmla="*/ 263805 h 966410"/>
                    <a:gd name="connsiteX48" fmla="*/ 354447 w 506487"/>
                    <a:gd name="connsiteY48" fmla="*/ 189665 h 966410"/>
                    <a:gd name="connsiteX49" fmla="*/ 64135 w 506487"/>
                    <a:gd name="connsiteY49" fmla="*/ 135401 h 966410"/>
                    <a:gd name="connsiteX50" fmla="*/ 147900 w 506487"/>
                    <a:gd name="connsiteY50" fmla="*/ 228730 h 966410"/>
                    <a:gd name="connsiteX51" fmla="*/ 135013 w 506487"/>
                    <a:gd name="connsiteY51" fmla="*/ 347804 h 966410"/>
                    <a:gd name="connsiteX52" fmla="*/ 48026 w 506487"/>
                    <a:gd name="connsiteY52" fmla="*/ 260911 h 966410"/>
                    <a:gd name="connsiteX53" fmla="*/ 64135 w 506487"/>
                    <a:gd name="connsiteY53" fmla="*/ 135401 h 966410"/>
                    <a:gd name="connsiteX54" fmla="*/ 280332 w 506487"/>
                    <a:gd name="connsiteY54" fmla="*/ 0 h 966410"/>
                    <a:gd name="connsiteX55" fmla="*/ 296513 w 506487"/>
                    <a:gd name="connsiteY55" fmla="*/ 125443 h 966410"/>
                    <a:gd name="connsiteX56" fmla="*/ 218844 w 506487"/>
                    <a:gd name="connsiteY56" fmla="*/ 215505 h 966410"/>
                    <a:gd name="connsiteX57" fmla="*/ 192956 w 506487"/>
                    <a:gd name="connsiteY57" fmla="*/ 93277 h 966410"/>
                    <a:gd name="connsiteX58" fmla="*/ 280332 w 506487"/>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6487" h="966410">
                      <a:moveTo>
                        <a:pt x="241011" y="821974"/>
                      </a:moveTo>
                      <a:cubicBezTo>
                        <a:pt x="255841" y="821673"/>
                        <a:pt x="272383" y="823283"/>
                        <a:pt x="290138" y="828114"/>
                      </a:cubicBezTo>
                      <a:cubicBezTo>
                        <a:pt x="361153" y="847439"/>
                        <a:pt x="377293" y="908638"/>
                        <a:pt x="377293" y="908638"/>
                      </a:cubicBezTo>
                      <a:cubicBezTo>
                        <a:pt x="377293" y="908638"/>
                        <a:pt x="325644" y="947289"/>
                        <a:pt x="257857" y="927963"/>
                      </a:cubicBezTo>
                      <a:cubicBezTo>
                        <a:pt x="190070" y="908638"/>
                        <a:pt x="167473" y="840999"/>
                        <a:pt x="167473" y="840999"/>
                      </a:cubicBezTo>
                      <a:cubicBezTo>
                        <a:pt x="167473" y="840999"/>
                        <a:pt x="196524" y="822880"/>
                        <a:pt x="241011" y="821974"/>
                      </a:cubicBezTo>
                      <a:close/>
                      <a:moveTo>
                        <a:pt x="100888" y="674237"/>
                      </a:moveTo>
                      <a:cubicBezTo>
                        <a:pt x="110283" y="673685"/>
                        <a:pt x="120765" y="673741"/>
                        <a:pt x="132014" y="674875"/>
                      </a:cubicBezTo>
                      <a:cubicBezTo>
                        <a:pt x="147012" y="676386"/>
                        <a:pt x="163375" y="679814"/>
                        <a:pt x="180343" y="686261"/>
                      </a:cubicBezTo>
                      <a:cubicBezTo>
                        <a:pt x="248215" y="715280"/>
                        <a:pt x="257913" y="776543"/>
                        <a:pt x="257913" y="776543"/>
                      </a:cubicBezTo>
                      <a:cubicBezTo>
                        <a:pt x="257913" y="776543"/>
                        <a:pt x="199736" y="808786"/>
                        <a:pt x="135096" y="782990"/>
                      </a:cubicBezTo>
                      <a:cubicBezTo>
                        <a:pt x="70456" y="757197"/>
                        <a:pt x="54295" y="683037"/>
                        <a:pt x="54295" y="683037"/>
                      </a:cubicBezTo>
                      <a:cubicBezTo>
                        <a:pt x="54295" y="683037"/>
                        <a:pt x="72702" y="675895"/>
                        <a:pt x="100888" y="674237"/>
                      </a:cubicBezTo>
                      <a:close/>
                      <a:moveTo>
                        <a:pt x="451386" y="650646"/>
                      </a:moveTo>
                      <a:cubicBezTo>
                        <a:pt x="451386" y="650646"/>
                        <a:pt x="509592" y="692515"/>
                        <a:pt x="506358" y="763368"/>
                      </a:cubicBezTo>
                      <a:cubicBezTo>
                        <a:pt x="499890" y="834221"/>
                        <a:pt x="444919" y="872868"/>
                        <a:pt x="444919" y="872868"/>
                      </a:cubicBezTo>
                      <a:cubicBezTo>
                        <a:pt x="444919" y="872868"/>
                        <a:pt x="396414" y="834221"/>
                        <a:pt x="399647" y="763368"/>
                      </a:cubicBezTo>
                      <a:cubicBezTo>
                        <a:pt x="402882" y="689293"/>
                        <a:pt x="451386" y="650646"/>
                        <a:pt x="451386" y="650646"/>
                      </a:cubicBezTo>
                      <a:close/>
                      <a:moveTo>
                        <a:pt x="396273" y="512145"/>
                      </a:moveTo>
                      <a:cubicBezTo>
                        <a:pt x="396273" y="512145"/>
                        <a:pt x="441378" y="570073"/>
                        <a:pt x="415603" y="637656"/>
                      </a:cubicBezTo>
                      <a:cubicBezTo>
                        <a:pt x="393051" y="705240"/>
                        <a:pt x="328616" y="724548"/>
                        <a:pt x="328616" y="724548"/>
                      </a:cubicBezTo>
                      <a:cubicBezTo>
                        <a:pt x="328616" y="724548"/>
                        <a:pt x="289956" y="676275"/>
                        <a:pt x="315728" y="605474"/>
                      </a:cubicBezTo>
                      <a:cubicBezTo>
                        <a:pt x="341504" y="537891"/>
                        <a:pt x="396273" y="512145"/>
                        <a:pt x="396273" y="512145"/>
                      </a:cubicBezTo>
                      <a:close/>
                      <a:moveTo>
                        <a:pt x="29455" y="499208"/>
                      </a:moveTo>
                      <a:cubicBezTo>
                        <a:pt x="49276" y="499662"/>
                        <a:pt x="94062" y="505091"/>
                        <a:pt x="135215" y="541292"/>
                      </a:cubicBezTo>
                      <a:cubicBezTo>
                        <a:pt x="193314" y="586341"/>
                        <a:pt x="183629" y="650698"/>
                        <a:pt x="183629" y="650698"/>
                      </a:cubicBezTo>
                      <a:cubicBezTo>
                        <a:pt x="183629" y="650698"/>
                        <a:pt x="119075" y="663568"/>
                        <a:pt x="64204" y="618519"/>
                      </a:cubicBezTo>
                      <a:cubicBezTo>
                        <a:pt x="9334" y="573470"/>
                        <a:pt x="19016" y="499460"/>
                        <a:pt x="19016" y="499460"/>
                      </a:cubicBezTo>
                      <a:cubicBezTo>
                        <a:pt x="19016" y="499460"/>
                        <a:pt x="22849" y="499058"/>
                        <a:pt x="29455" y="499208"/>
                      </a:cubicBezTo>
                      <a:close/>
                      <a:moveTo>
                        <a:pt x="338174" y="373644"/>
                      </a:moveTo>
                      <a:cubicBezTo>
                        <a:pt x="338174" y="373644"/>
                        <a:pt x="373676" y="434897"/>
                        <a:pt x="344630" y="499375"/>
                      </a:cubicBezTo>
                      <a:cubicBezTo>
                        <a:pt x="315585" y="563851"/>
                        <a:pt x="251037" y="576745"/>
                        <a:pt x="251037" y="576745"/>
                      </a:cubicBezTo>
                      <a:cubicBezTo>
                        <a:pt x="251037" y="576745"/>
                        <a:pt x="215537" y="525163"/>
                        <a:pt x="247809" y="460687"/>
                      </a:cubicBezTo>
                      <a:cubicBezTo>
                        <a:pt x="276857" y="392988"/>
                        <a:pt x="338174" y="373644"/>
                        <a:pt x="338174" y="373644"/>
                      </a:cubicBezTo>
                      <a:close/>
                      <a:moveTo>
                        <a:pt x="6070" y="315764"/>
                      </a:moveTo>
                      <a:cubicBezTo>
                        <a:pt x="6070" y="315764"/>
                        <a:pt x="67349" y="322206"/>
                        <a:pt x="112502" y="380179"/>
                      </a:cubicBezTo>
                      <a:cubicBezTo>
                        <a:pt x="157654" y="438154"/>
                        <a:pt x="135078" y="496126"/>
                        <a:pt x="135078" y="496126"/>
                      </a:cubicBezTo>
                      <a:cubicBezTo>
                        <a:pt x="135078" y="496126"/>
                        <a:pt x="67349" y="496126"/>
                        <a:pt x="25420" y="438154"/>
                      </a:cubicBezTo>
                      <a:cubicBezTo>
                        <a:pt x="-16507" y="383400"/>
                        <a:pt x="6070" y="315764"/>
                        <a:pt x="6070" y="315764"/>
                      </a:cubicBezTo>
                      <a:close/>
                      <a:moveTo>
                        <a:pt x="196407" y="241345"/>
                      </a:moveTo>
                      <a:lnTo>
                        <a:pt x="225430" y="257459"/>
                      </a:lnTo>
                      <a:cubicBezTo>
                        <a:pt x="218981" y="270348"/>
                        <a:pt x="77094" y="576486"/>
                        <a:pt x="505978" y="940631"/>
                      </a:cubicBezTo>
                      <a:lnTo>
                        <a:pt x="483404" y="966410"/>
                      </a:lnTo>
                      <a:cubicBezTo>
                        <a:pt x="35174" y="582931"/>
                        <a:pt x="193183" y="244569"/>
                        <a:pt x="196407" y="241345"/>
                      </a:cubicBezTo>
                      <a:close/>
                      <a:moveTo>
                        <a:pt x="354447" y="189665"/>
                      </a:moveTo>
                      <a:cubicBezTo>
                        <a:pt x="354447" y="189665"/>
                        <a:pt x="383495" y="257357"/>
                        <a:pt x="344763" y="315379"/>
                      </a:cubicBezTo>
                      <a:cubicBezTo>
                        <a:pt x="306033" y="376623"/>
                        <a:pt x="241483" y="379846"/>
                        <a:pt x="241483" y="379846"/>
                      </a:cubicBezTo>
                      <a:cubicBezTo>
                        <a:pt x="241483" y="379846"/>
                        <a:pt x="212435" y="325048"/>
                        <a:pt x="254393" y="263805"/>
                      </a:cubicBezTo>
                      <a:cubicBezTo>
                        <a:pt x="293123" y="202557"/>
                        <a:pt x="354447" y="189665"/>
                        <a:pt x="354447" y="189665"/>
                      </a:cubicBezTo>
                      <a:close/>
                      <a:moveTo>
                        <a:pt x="64135" y="135401"/>
                      </a:moveTo>
                      <a:cubicBezTo>
                        <a:pt x="64135" y="135401"/>
                        <a:pt x="122127" y="161147"/>
                        <a:pt x="147900" y="228730"/>
                      </a:cubicBezTo>
                      <a:cubicBezTo>
                        <a:pt x="173675" y="296312"/>
                        <a:pt x="135013" y="347804"/>
                        <a:pt x="135013" y="347804"/>
                      </a:cubicBezTo>
                      <a:cubicBezTo>
                        <a:pt x="135013" y="347804"/>
                        <a:pt x="70579" y="325277"/>
                        <a:pt x="48026" y="260911"/>
                      </a:cubicBezTo>
                      <a:cubicBezTo>
                        <a:pt x="22253" y="193329"/>
                        <a:pt x="64135" y="135401"/>
                        <a:pt x="64135" y="135401"/>
                      </a:cubicBezTo>
                      <a:close/>
                      <a:moveTo>
                        <a:pt x="280332" y="0"/>
                      </a:moveTo>
                      <a:cubicBezTo>
                        <a:pt x="280332" y="0"/>
                        <a:pt x="312694" y="54679"/>
                        <a:pt x="296513" y="125443"/>
                      </a:cubicBezTo>
                      <a:cubicBezTo>
                        <a:pt x="277095" y="196206"/>
                        <a:pt x="218844" y="215505"/>
                        <a:pt x="218844" y="215505"/>
                      </a:cubicBezTo>
                      <a:cubicBezTo>
                        <a:pt x="218844" y="215505"/>
                        <a:pt x="176775" y="164040"/>
                        <a:pt x="192956" y="93277"/>
                      </a:cubicBezTo>
                      <a:cubicBezTo>
                        <a:pt x="212372" y="25732"/>
                        <a:pt x="280332" y="0"/>
                        <a:pt x="280332" y="0"/>
                      </a:cubicBezTo>
                      <a:close/>
                    </a:path>
                  </a:pathLst>
                </a:custGeom>
                <a:solidFill>
                  <a:schemeClr val="accent1">
                    <a:lumMod val="60000"/>
                    <a:lumOff val="40000"/>
                  </a:schemeClr>
                </a:solidFill>
                <a:ln>
                  <a:noFill/>
                </a:ln>
              </p:spPr>
            </p:sp>
            <p:sp>
              <p:nvSpPr>
                <p:cNvPr id="51" name="任意多边形: 形状 50">
                  <a:extLst>
                    <a:ext uri="{FF2B5EF4-FFF2-40B4-BE49-F238E27FC236}">
                      <a16:creationId xmlns="" xmlns:a16="http://schemas.microsoft.com/office/drawing/2014/main" id="{7579C757-560E-46E6-A577-BE1376B482EB}"/>
                    </a:ext>
                  </a:extLst>
                </p:cNvPr>
                <p:cNvSpPr>
                  <a:spLocks noChangeAspect="1"/>
                </p:cNvSpPr>
                <p:nvPr/>
              </p:nvSpPr>
              <p:spPr bwMode="auto">
                <a:xfrm>
                  <a:off x="6280020" y="3065980"/>
                  <a:ext cx="505010" cy="966410"/>
                </a:xfrm>
                <a:custGeom>
                  <a:avLst/>
                  <a:gdLst>
                    <a:gd name="connsiteX0" fmla="*/ 262816 w 505011"/>
                    <a:gd name="connsiteY0" fmla="*/ 821974 h 966410"/>
                    <a:gd name="connsiteX1" fmla="*/ 302737 w 505011"/>
                    <a:gd name="connsiteY1" fmla="*/ 827309 h 966410"/>
                    <a:gd name="connsiteX2" fmla="*/ 339031 w 505011"/>
                    <a:gd name="connsiteY2" fmla="*/ 840999 h 966410"/>
                    <a:gd name="connsiteX3" fmla="*/ 248701 w 505011"/>
                    <a:gd name="connsiteY3" fmla="*/ 927963 h 966410"/>
                    <a:gd name="connsiteX4" fmla="*/ 126111 w 505011"/>
                    <a:gd name="connsiteY4" fmla="*/ 908638 h 966410"/>
                    <a:gd name="connsiteX5" fmla="*/ 213215 w 505011"/>
                    <a:gd name="connsiteY5" fmla="*/ 828114 h 966410"/>
                    <a:gd name="connsiteX6" fmla="*/ 262816 w 505011"/>
                    <a:gd name="connsiteY6" fmla="*/ 821974 h 966410"/>
                    <a:gd name="connsiteX7" fmla="*/ 371071 w 505011"/>
                    <a:gd name="connsiteY7" fmla="*/ 673164 h 966410"/>
                    <a:gd name="connsiteX8" fmla="*/ 411118 w 505011"/>
                    <a:gd name="connsiteY8" fmla="*/ 673416 h 966410"/>
                    <a:gd name="connsiteX9" fmla="*/ 448594 w 505011"/>
                    <a:gd name="connsiteY9" fmla="*/ 682711 h 966410"/>
                    <a:gd name="connsiteX10" fmla="*/ 371224 w 505011"/>
                    <a:gd name="connsiteY10" fmla="*/ 782925 h 966410"/>
                    <a:gd name="connsiteX11" fmla="*/ 245493 w 505011"/>
                    <a:gd name="connsiteY11" fmla="*/ 776460 h 966410"/>
                    <a:gd name="connsiteX12" fmla="*/ 322866 w 505011"/>
                    <a:gd name="connsiteY12" fmla="*/ 685944 h 966410"/>
                    <a:gd name="connsiteX13" fmla="*/ 371071 w 505011"/>
                    <a:gd name="connsiteY13" fmla="*/ 673164 h 966410"/>
                    <a:gd name="connsiteX14" fmla="*/ 54853 w 505011"/>
                    <a:gd name="connsiteY14" fmla="*/ 647547 h 966410"/>
                    <a:gd name="connsiteX15" fmla="*/ 106353 w 505011"/>
                    <a:gd name="connsiteY15" fmla="*/ 763489 h 966410"/>
                    <a:gd name="connsiteX16" fmla="*/ 58072 w 505011"/>
                    <a:gd name="connsiteY16" fmla="*/ 869768 h 966410"/>
                    <a:gd name="connsiteX17" fmla="*/ 130 w 505011"/>
                    <a:gd name="connsiteY17" fmla="*/ 763489 h 966410"/>
                    <a:gd name="connsiteX18" fmla="*/ 54853 w 505011"/>
                    <a:gd name="connsiteY18" fmla="*/ 647547 h 966410"/>
                    <a:gd name="connsiteX19" fmla="*/ 106531 w 505011"/>
                    <a:gd name="connsiteY19" fmla="*/ 512145 h 966410"/>
                    <a:gd name="connsiteX20" fmla="*/ 190364 w 505011"/>
                    <a:gd name="connsiteY20" fmla="*/ 605474 h 966410"/>
                    <a:gd name="connsiteX21" fmla="*/ 174242 w 505011"/>
                    <a:gd name="connsiteY21" fmla="*/ 724548 h 966410"/>
                    <a:gd name="connsiteX22" fmla="*/ 87185 w 505011"/>
                    <a:gd name="connsiteY22" fmla="*/ 637656 h 966410"/>
                    <a:gd name="connsiteX23" fmla="*/ 106531 w 505011"/>
                    <a:gd name="connsiteY23" fmla="*/ 512145 h 966410"/>
                    <a:gd name="connsiteX24" fmla="*/ 476194 w 505011"/>
                    <a:gd name="connsiteY24" fmla="*/ 499208 h 966410"/>
                    <a:gd name="connsiteX25" fmla="*/ 487115 w 505011"/>
                    <a:gd name="connsiteY25" fmla="*/ 499460 h 966410"/>
                    <a:gd name="connsiteX26" fmla="*/ 442023 w 505011"/>
                    <a:gd name="connsiteY26" fmla="*/ 618519 h 966410"/>
                    <a:gd name="connsiteX27" fmla="*/ 322854 w 505011"/>
                    <a:gd name="connsiteY27" fmla="*/ 647479 h 966410"/>
                    <a:gd name="connsiteX28" fmla="*/ 367946 w 505011"/>
                    <a:gd name="connsiteY28" fmla="*/ 541292 h 966410"/>
                    <a:gd name="connsiteX29" fmla="*/ 476194 w 505011"/>
                    <a:gd name="connsiteY29" fmla="*/ 499208 h 966410"/>
                    <a:gd name="connsiteX30" fmla="*/ 167941 w 505011"/>
                    <a:gd name="connsiteY30" fmla="*/ 373644 h 966410"/>
                    <a:gd name="connsiteX31" fmla="*/ 258306 w 505011"/>
                    <a:gd name="connsiteY31" fmla="*/ 460687 h 966410"/>
                    <a:gd name="connsiteX32" fmla="*/ 255081 w 505011"/>
                    <a:gd name="connsiteY32" fmla="*/ 576745 h 966410"/>
                    <a:gd name="connsiteX33" fmla="*/ 158259 w 505011"/>
                    <a:gd name="connsiteY33" fmla="*/ 499375 h 966410"/>
                    <a:gd name="connsiteX34" fmla="*/ 167941 w 505011"/>
                    <a:gd name="connsiteY34" fmla="*/ 373644 h 966410"/>
                    <a:gd name="connsiteX35" fmla="*/ 497134 w 505011"/>
                    <a:gd name="connsiteY35" fmla="*/ 312145 h 966410"/>
                    <a:gd name="connsiteX36" fmla="*/ 480960 w 505011"/>
                    <a:gd name="connsiteY36" fmla="*/ 438026 h 966410"/>
                    <a:gd name="connsiteX37" fmla="*/ 370979 w 505011"/>
                    <a:gd name="connsiteY37" fmla="*/ 496124 h 966410"/>
                    <a:gd name="connsiteX38" fmla="*/ 390388 w 505011"/>
                    <a:gd name="connsiteY38" fmla="*/ 379927 h 966410"/>
                    <a:gd name="connsiteX39" fmla="*/ 497134 w 505011"/>
                    <a:gd name="connsiteY39" fmla="*/ 312145 h 966410"/>
                    <a:gd name="connsiteX40" fmla="*/ 309924 w 505011"/>
                    <a:gd name="connsiteY40" fmla="*/ 241345 h 966410"/>
                    <a:gd name="connsiteX41" fmla="*/ 22612 w 505011"/>
                    <a:gd name="connsiteY41" fmla="*/ 966410 h 966410"/>
                    <a:gd name="connsiteX42" fmla="*/ 14 w 505011"/>
                    <a:gd name="connsiteY42" fmla="*/ 940631 h 966410"/>
                    <a:gd name="connsiteX43" fmla="*/ 277641 w 505011"/>
                    <a:gd name="connsiteY43" fmla="*/ 257459 h 966410"/>
                    <a:gd name="connsiteX44" fmla="*/ 151564 w 505011"/>
                    <a:gd name="connsiteY44" fmla="*/ 189665 h 966410"/>
                    <a:gd name="connsiteX45" fmla="*/ 251693 w 505011"/>
                    <a:gd name="connsiteY45" fmla="*/ 263805 h 966410"/>
                    <a:gd name="connsiteX46" fmla="*/ 264612 w 505011"/>
                    <a:gd name="connsiteY46" fmla="*/ 379846 h 966410"/>
                    <a:gd name="connsiteX47" fmla="*/ 158025 w 505011"/>
                    <a:gd name="connsiteY47" fmla="*/ 315379 h 966410"/>
                    <a:gd name="connsiteX48" fmla="*/ 151564 w 505011"/>
                    <a:gd name="connsiteY48" fmla="*/ 189665 h 966410"/>
                    <a:gd name="connsiteX49" fmla="*/ 438719 w 505011"/>
                    <a:gd name="connsiteY49" fmla="*/ 134884 h 966410"/>
                    <a:gd name="connsiteX50" fmla="*/ 458065 w 505011"/>
                    <a:gd name="connsiteY50" fmla="*/ 260777 h 966410"/>
                    <a:gd name="connsiteX51" fmla="*/ 371006 w 505011"/>
                    <a:gd name="connsiteY51" fmla="*/ 344704 h 966410"/>
                    <a:gd name="connsiteX52" fmla="*/ 354886 w 505011"/>
                    <a:gd name="connsiteY52" fmla="*/ 228496 h 966410"/>
                    <a:gd name="connsiteX53" fmla="*/ 438719 w 505011"/>
                    <a:gd name="connsiteY53" fmla="*/ 134884 h 966410"/>
                    <a:gd name="connsiteX54" fmla="*/ 226176 w 505011"/>
                    <a:gd name="connsiteY54" fmla="*/ 0 h 966410"/>
                    <a:gd name="connsiteX55" fmla="*/ 309996 w 505011"/>
                    <a:gd name="connsiteY55" fmla="*/ 93277 h 966410"/>
                    <a:gd name="connsiteX56" fmla="*/ 284205 w 505011"/>
                    <a:gd name="connsiteY56" fmla="*/ 215505 h 966410"/>
                    <a:gd name="connsiteX57" fmla="*/ 210056 w 505011"/>
                    <a:gd name="connsiteY57" fmla="*/ 125443 h 966410"/>
                    <a:gd name="connsiteX58" fmla="*/ 226176 w 505011"/>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5011" h="966410">
                      <a:moveTo>
                        <a:pt x="262816" y="821974"/>
                      </a:moveTo>
                      <a:cubicBezTo>
                        <a:pt x="277938" y="822276"/>
                        <a:pt x="291448" y="824492"/>
                        <a:pt x="302737" y="827309"/>
                      </a:cubicBezTo>
                      <a:cubicBezTo>
                        <a:pt x="325320" y="832947"/>
                        <a:pt x="339031" y="840999"/>
                        <a:pt x="339031" y="840999"/>
                      </a:cubicBezTo>
                      <a:cubicBezTo>
                        <a:pt x="339031" y="840999"/>
                        <a:pt x="316450" y="908638"/>
                        <a:pt x="248701" y="927963"/>
                      </a:cubicBezTo>
                      <a:cubicBezTo>
                        <a:pt x="180954" y="947289"/>
                        <a:pt x="126111" y="908638"/>
                        <a:pt x="126111" y="908638"/>
                      </a:cubicBezTo>
                      <a:cubicBezTo>
                        <a:pt x="126111" y="908638"/>
                        <a:pt x="145468" y="847439"/>
                        <a:pt x="213215" y="828114"/>
                      </a:cubicBezTo>
                      <a:cubicBezTo>
                        <a:pt x="230958" y="823283"/>
                        <a:pt x="247694" y="821673"/>
                        <a:pt x="262816" y="821974"/>
                      </a:cubicBezTo>
                      <a:close/>
                      <a:moveTo>
                        <a:pt x="371071" y="673164"/>
                      </a:moveTo>
                      <a:cubicBezTo>
                        <a:pt x="386031" y="671496"/>
                        <a:pt x="399633" y="672002"/>
                        <a:pt x="411118" y="673416"/>
                      </a:cubicBezTo>
                      <a:cubicBezTo>
                        <a:pt x="434088" y="676246"/>
                        <a:pt x="448594" y="682711"/>
                        <a:pt x="448594" y="682711"/>
                      </a:cubicBezTo>
                      <a:cubicBezTo>
                        <a:pt x="448594" y="682711"/>
                        <a:pt x="435700" y="753830"/>
                        <a:pt x="371224" y="782925"/>
                      </a:cubicBezTo>
                      <a:cubicBezTo>
                        <a:pt x="303522" y="808786"/>
                        <a:pt x="245493" y="776460"/>
                        <a:pt x="245493" y="776460"/>
                      </a:cubicBezTo>
                      <a:cubicBezTo>
                        <a:pt x="245493" y="776460"/>
                        <a:pt x="258390" y="715037"/>
                        <a:pt x="322866" y="685944"/>
                      </a:cubicBezTo>
                      <a:cubicBezTo>
                        <a:pt x="339790" y="678669"/>
                        <a:pt x="356111" y="674830"/>
                        <a:pt x="371071" y="673164"/>
                      </a:cubicBezTo>
                      <a:close/>
                      <a:moveTo>
                        <a:pt x="54853" y="647547"/>
                      </a:moveTo>
                      <a:cubicBezTo>
                        <a:pt x="54853" y="647547"/>
                        <a:pt x="103134" y="689415"/>
                        <a:pt x="106353" y="763489"/>
                      </a:cubicBezTo>
                      <a:cubicBezTo>
                        <a:pt x="109572" y="834343"/>
                        <a:pt x="58072" y="869768"/>
                        <a:pt x="58072" y="869768"/>
                      </a:cubicBezTo>
                      <a:cubicBezTo>
                        <a:pt x="58072" y="869768"/>
                        <a:pt x="3350" y="834343"/>
                        <a:pt x="130" y="763489"/>
                      </a:cubicBezTo>
                      <a:cubicBezTo>
                        <a:pt x="-3089" y="692636"/>
                        <a:pt x="54853" y="647547"/>
                        <a:pt x="54853" y="647547"/>
                      </a:cubicBezTo>
                      <a:close/>
                      <a:moveTo>
                        <a:pt x="106531" y="512145"/>
                      </a:moveTo>
                      <a:cubicBezTo>
                        <a:pt x="106531" y="512145"/>
                        <a:pt x="164569" y="537891"/>
                        <a:pt x="190364" y="605474"/>
                      </a:cubicBezTo>
                      <a:cubicBezTo>
                        <a:pt x="212934" y="673056"/>
                        <a:pt x="174242" y="724548"/>
                        <a:pt x="174242" y="724548"/>
                      </a:cubicBezTo>
                      <a:cubicBezTo>
                        <a:pt x="174242" y="724548"/>
                        <a:pt x="112978" y="702021"/>
                        <a:pt x="87185" y="637656"/>
                      </a:cubicBezTo>
                      <a:cubicBezTo>
                        <a:pt x="64613" y="570073"/>
                        <a:pt x="106531" y="512145"/>
                        <a:pt x="106531" y="512145"/>
                      </a:cubicBezTo>
                      <a:close/>
                      <a:moveTo>
                        <a:pt x="476194" y="499208"/>
                      </a:moveTo>
                      <a:cubicBezTo>
                        <a:pt x="483089" y="499058"/>
                        <a:pt x="487115" y="499460"/>
                        <a:pt x="487115" y="499460"/>
                      </a:cubicBezTo>
                      <a:cubicBezTo>
                        <a:pt x="487115" y="499460"/>
                        <a:pt x="493555" y="573470"/>
                        <a:pt x="442023" y="618519"/>
                      </a:cubicBezTo>
                      <a:cubicBezTo>
                        <a:pt x="387270" y="663568"/>
                        <a:pt x="322854" y="647479"/>
                        <a:pt x="322854" y="647479"/>
                      </a:cubicBezTo>
                      <a:cubicBezTo>
                        <a:pt x="322854" y="647479"/>
                        <a:pt x="313193" y="586341"/>
                        <a:pt x="367946" y="541292"/>
                      </a:cubicBezTo>
                      <a:cubicBezTo>
                        <a:pt x="409012" y="505091"/>
                        <a:pt x="455511" y="499662"/>
                        <a:pt x="476194" y="499208"/>
                      </a:cubicBezTo>
                      <a:close/>
                      <a:moveTo>
                        <a:pt x="167941" y="373644"/>
                      </a:moveTo>
                      <a:cubicBezTo>
                        <a:pt x="167941" y="373644"/>
                        <a:pt x="226032" y="392988"/>
                        <a:pt x="258306" y="460687"/>
                      </a:cubicBezTo>
                      <a:cubicBezTo>
                        <a:pt x="287352" y="525163"/>
                        <a:pt x="255081" y="576745"/>
                        <a:pt x="255081" y="576745"/>
                      </a:cubicBezTo>
                      <a:cubicBezTo>
                        <a:pt x="255081" y="576745"/>
                        <a:pt x="190533" y="563851"/>
                        <a:pt x="158259" y="499375"/>
                      </a:cubicBezTo>
                      <a:cubicBezTo>
                        <a:pt x="129213" y="434897"/>
                        <a:pt x="167941" y="373644"/>
                        <a:pt x="167941" y="373644"/>
                      </a:cubicBezTo>
                      <a:close/>
                      <a:moveTo>
                        <a:pt x="497134" y="312145"/>
                      </a:moveTo>
                      <a:cubicBezTo>
                        <a:pt x="497134" y="312145"/>
                        <a:pt x="523013" y="383155"/>
                        <a:pt x="480960" y="438026"/>
                      </a:cubicBezTo>
                      <a:cubicBezTo>
                        <a:pt x="435675" y="496124"/>
                        <a:pt x="370979" y="496124"/>
                        <a:pt x="370979" y="496124"/>
                      </a:cubicBezTo>
                      <a:cubicBezTo>
                        <a:pt x="370979" y="496124"/>
                        <a:pt x="348335" y="438026"/>
                        <a:pt x="390388" y="379927"/>
                      </a:cubicBezTo>
                      <a:cubicBezTo>
                        <a:pt x="435675" y="321829"/>
                        <a:pt x="497134" y="312145"/>
                        <a:pt x="497134" y="312145"/>
                      </a:cubicBezTo>
                      <a:close/>
                      <a:moveTo>
                        <a:pt x="309924" y="241345"/>
                      </a:moveTo>
                      <a:cubicBezTo>
                        <a:pt x="309924" y="244569"/>
                        <a:pt x="471334" y="582931"/>
                        <a:pt x="22612" y="966410"/>
                      </a:cubicBezTo>
                      <a:lnTo>
                        <a:pt x="14" y="940631"/>
                      </a:lnTo>
                      <a:cubicBezTo>
                        <a:pt x="426139" y="576486"/>
                        <a:pt x="284097" y="270348"/>
                        <a:pt x="277641" y="257459"/>
                      </a:cubicBezTo>
                      <a:close/>
                      <a:moveTo>
                        <a:pt x="151564" y="189665"/>
                      </a:moveTo>
                      <a:cubicBezTo>
                        <a:pt x="151564" y="189665"/>
                        <a:pt x="212934" y="202557"/>
                        <a:pt x="251693" y="263805"/>
                      </a:cubicBezTo>
                      <a:cubicBezTo>
                        <a:pt x="290452" y="325048"/>
                        <a:pt x="264612" y="379846"/>
                        <a:pt x="264612" y="379846"/>
                      </a:cubicBezTo>
                      <a:cubicBezTo>
                        <a:pt x="264612" y="379846"/>
                        <a:pt x="196784" y="373399"/>
                        <a:pt x="158025" y="315379"/>
                      </a:cubicBezTo>
                      <a:cubicBezTo>
                        <a:pt x="122494" y="257357"/>
                        <a:pt x="151564" y="189665"/>
                        <a:pt x="151564" y="189665"/>
                      </a:cubicBezTo>
                      <a:close/>
                      <a:moveTo>
                        <a:pt x="438719" y="134884"/>
                      </a:moveTo>
                      <a:cubicBezTo>
                        <a:pt x="438719" y="134884"/>
                        <a:pt x="480634" y="192987"/>
                        <a:pt x="458065" y="260777"/>
                      </a:cubicBezTo>
                      <a:cubicBezTo>
                        <a:pt x="432269" y="325336"/>
                        <a:pt x="371006" y="344704"/>
                        <a:pt x="371006" y="344704"/>
                      </a:cubicBezTo>
                      <a:cubicBezTo>
                        <a:pt x="371006" y="344704"/>
                        <a:pt x="332314" y="296285"/>
                        <a:pt x="354886" y="228496"/>
                      </a:cubicBezTo>
                      <a:cubicBezTo>
                        <a:pt x="380679" y="160709"/>
                        <a:pt x="438719" y="134884"/>
                        <a:pt x="438719" y="134884"/>
                      </a:cubicBezTo>
                      <a:close/>
                      <a:moveTo>
                        <a:pt x="226176" y="0"/>
                      </a:moveTo>
                      <a:cubicBezTo>
                        <a:pt x="226176" y="0"/>
                        <a:pt x="293876" y="25732"/>
                        <a:pt x="309996" y="93277"/>
                      </a:cubicBezTo>
                      <a:cubicBezTo>
                        <a:pt x="326114" y="160823"/>
                        <a:pt x="284205" y="215505"/>
                        <a:pt x="284205" y="215505"/>
                      </a:cubicBezTo>
                      <a:cubicBezTo>
                        <a:pt x="284205" y="215505"/>
                        <a:pt x="226176" y="192989"/>
                        <a:pt x="210056" y="125443"/>
                      </a:cubicBezTo>
                      <a:cubicBezTo>
                        <a:pt x="190712" y="54679"/>
                        <a:pt x="226176" y="0"/>
                        <a:pt x="226176" y="0"/>
                      </a:cubicBezTo>
                      <a:close/>
                    </a:path>
                  </a:pathLst>
                </a:custGeom>
                <a:solidFill>
                  <a:schemeClr val="accent1">
                    <a:lumMod val="60000"/>
                    <a:lumOff val="40000"/>
                  </a:schemeClr>
                </a:solidFill>
                <a:ln>
                  <a:noFill/>
                </a:ln>
              </p:spPr>
            </p:sp>
          </p:grpSp>
          <p:cxnSp>
            <p:nvCxnSpPr>
              <p:cNvPr id="49" name="直接连接符 48">
                <a:extLst>
                  <a:ext uri="{FF2B5EF4-FFF2-40B4-BE49-F238E27FC236}">
                    <a16:creationId xmlns="" xmlns:a16="http://schemas.microsoft.com/office/drawing/2014/main" id="{CFFB77EB-382B-48CB-84FE-F0D09F9BBD99}"/>
                  </a:ext>
                </a:extLst>
              </p:cNvPr>
              <p:cNvCxnSpPr>
                <a:cxnSpLocks/>
              </p:cNvCxnSpPr>
              <p:nvPr/>
            </p:nvCxnSpPr>
            <p:spPr>
              <a:xfrm>
                <a:off x="2093225" y="2287510"/>
                <a:ext cx="254884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grpSp>
        <p:nvGrpSpPr>
          <p:cNvPr id="53" name="组合 52">
            <a:extLst>
              <a:ext uri="{FF2B5EF4-FFF2-40B4-BE49-F238E27FC236}">
                <a16:creationId xmlns="" xmlns:a16="http://schemas.microsoft.com/office/drawing/2014/main" id="{4BDBE908-A5AE-42A7-BEA0-02874EA2D394}"/>
              </a:ext>
            </a:extLst>
          </p:cNvPr>
          <p:cNvGrpSpPr/>
          <p:nvPr/>
        </p:nvGrpSpPr>
        <p:grpSpPr>
          <a:xfrm>
            <a:off x="814901" y="2900366"/>
            <a:ext cx="3191078" cy="642632"/>
            <a:chOff x="1771776" y="1644878"/>
            <a:chExt cx="3191078" cy="642632"/>
          </a:xfrm>
        </p:grpSpPr>
        <p:sp>
          <p:nvSpPr>
            <p:cNvPr id="54" name="矩形 53">
              <a:extLst>
                <a:ext uri="{FF2B5EF4-FFF2-40B4-BE49-F238E27FC236}">
                  <a16:creationId xmlns="" xmlns:a16="http://schemas.microsoft.com/office/drawing/2014/main" id="{4821E3AB-22CF-4EE9-BD72-46BB8035FCCD}"/>
                </a:ext>
              </a:extLst>
            </p:cNvPr>
            <p:cNvSpPr/>
            <p:nvPr/>
          </p:nvSpPr>
          <p:spPr>
            <a:xfrm>
              <a:off x="2179308" y="1673707"/>
              <a:ext cx="2376996" cy="584775"/>
            </a:xfrm>
            <a:prstGeom prst="rect">
              <a:avLst/>
            </a:prstGeom>
            <a:effectLst/>
          </p:spPr>
          <p:txBody>
            <a:bodyPr wrap="square">
              <a:spAutoFit/>
            </a:bodyPr>
            <a:lstStyle/>
            <a:p>
              <a:pPr algn="ctr"/>
              <a:r>
                <a:rPr lang="zh-CN" altLang="en-US" sz="1600" dirty="0">
                  <a:solidFill>
                    <a:schemeClr val="tx1">
                      <a:lumMod val="75000"/>
                      <a:lumOff val="25000"/>
                    </a:schemeClr>
                  </a:solidFill>
                  <a:latin typeface="+mn-ea"/>
                  <a:sym typeface="+mn-lt"/>
                </a:rPr>
                <a:t>请输入文本</a:t>
              </a:r>
              <a:endParaRPr lang="en-US" altLang="zh-CN" sz="1600" dirty="0">
                <a:solidFill>
                  <a:schemeClr val="tx1">
                    <a:lumMod val="75000"/>
                    <a:lumOff val="25000"/>
                  </a:schemeClr>
                </a:solidFill>
                <a:latin typeface="+mn-ea"/>
                <a:sym typeface="+mn-lt"/>
              </a:endParaRPr>
            </a:p>
            <a:p>
              <a:pPr algn="ctr"/>
              <a:r>
                <a:rPr lang="zh-CN" altLang="en-US" sz="1600" dirty="0">
                  <a:solidFill>
                    <a:schemeClr val="tx1">
                      <a:lumMod val="75000"/>
                      <a:lumOff val="25000"/>
                    </a:schemeClr>
                  </a:solidFill>
                  <a:latin typeface="+mn-ea"/>
                  <a:sym typeface="+mn-lt"/>
                </a:rPr>
                <a:t>请输入文本请输入文本</a:t>
              </a:r>
              <a:endParaRPr lang="id-ID" altLang="zh-CN" sz="1600" dirty="0">
                <a:solidFill>
                  <a:schemeClr val="tx1">
                    <a:lumMod val="75000"/>
                    <a:lumOff val="25000"/>
                  </a:schemeClr>
                </a:solidFill>
                <a:latin typeface="+mn-ea"/>
                <a:sym typeface="+mn-lt"/>
              </a:endParaRPr>
            </a:p>
          </p:txBody>
        </p:sp>
        <p:grpSp>
          <p:nvGrpSpPr>
            <p:cNvPr id="55" name="组合 54">
              <a:extLst>
                <a:ext uri="{FF2B5EF4-FFF2-40B4-BE49-F238E27FC236}">
                  <a16:creationId xmlns="" xmlns:a16="http://schemas.microsoft.com/office/drawing/2014/main" id="{BBF16296-3F2C-42AC-8D0F-F02F230031A8}"/>
                </a:ext>
              </a:extLst>
            </p:cNvPr>
            <p:cNvGrpSpPr/>
            <p:nvPr/>
          </p:nvGrpSpPr>
          <p:grpSpPr>
            <a:xfrm>
              <a:off x="1771776" y="1644878"/>
              <a:ext cx="3191078" cy="642632"/>
              <a:chOff x="1771776" y="1644878"/>
              <a:chExt cx="3191078" cy="642632"/>
            </a:xfrm>
            <a:effectLst>
              <a:outerShdw blurRad="381000" dist="63500" dir="5400000" algn="ctr" rotWithShape="0">
                <a:schemeClr val="accent1">
                  <a:alpha val="40000"/>
                </a:schemeClr>
              </a:outerShdw>
            </a:effectLst>
          </p:grpSpPr>
          <p:grpSp>
            <p:nvGrpSpPr>
              <p:cNvPr id="60" name="组合 59">
                <a:extLst>
                  <a:ext uri="{FF2B5EF4-FFF2-40B4-BE49-F238E27FC236}">
                    <a16:creationId xmlns="" xmlns:a16="http://schemas.microsoft.com/office/drawing/2014/main" id="{BE00393F-20D0-4A21-9263-C4C527580F61}"/>
                  </a:ext>
                </a:extLst>
              </p:cNvPr>
              <p:cNvGrpSpPr/>
              <p:nvPr/>
            </p:nvGrpSpPr>
            <p:grpSpPr>
              <a:xfrm>
                <a:off x="1771776" y="1644878"/>
                <a:ext cx="3191078" cy="642632"/>
                <a:chOff x="1986190" y="3065980"/>
                <a:chExt cx="4798840" cy="966410"/>
              </a:xfrm>
            </p:grpSpPr>
            <p:sp>
              <p:nvSpPr>
                <p:cNvPr id="64" name="任意多边形: 形状 63">
                  <a:extLst>
                    <a:ext uri="{FF2B5EF4-FFF2-40B4-BE49-F238E27FC236}">
                      <a16:creationId xmlns="" xmlns:a16="http://schemas.microsoft.com/office/drawing/2014/main" id="{4B2EE14F-72AF-4154-B41B-4D8D1AD7D5F0}"/>
                    </a:ext>
                  </a:extLst>
                </p:cNvPr>
                <p:cNvSpPr>
                  <a:spLocks noChangeAspect="1"/>
                </p:cNvSpPr>
                <p:nvPr/>
              </p:nvSpPr>
              <p:spPr bwMode="auto">
                <a:xfrm>
                  <a:off x="1986190" y="3065980"/>
                  <a:ext cx="506487" cy="966410"/>
                </a:xfrm>
                <a:custGeom>
                  <a:avLst/>
                  <a:gdLst>
                    <a:gd name="connsiteX0" fmla="*/ 241011 w 506487"/>
                    <a:gd name="connsiteY0" fmla="*/ 821974 h 966410"/>
                    <a:gd name="connsiteX1" fmla="*/ 290138 w 506487"/>
                    <a:gd name="connsiteY1" fmla="*/ 828114 h 966410"/>
                    <a:gd name="connsiteX2" fmla="*/ 377293 w 506487"/>
                    <a:gd name="connsiteY2" fmla="*/ 908638 h 966410"/>
                    <a:gd name="connsiteX3" fmla="*/ 257857 w 506487"/>
                    <a:gd name="connsiteY3" fmla="*/ 927963 h 966410"/>
                    <a:gd name="connsiteX4" fmla="*/ 167473 w 506487"/>
                    <a:gd name="connsiteY4" fmla="*/ 840999 h 966410"/>
                    <a:gd name="connsiteX5" fmla="*/ 241011 w 506487"/>
                    <a:gd name="connsiteY5" fmla="*/ 821974 h 966410"/>
                    <a:gd name="connsiteX6" fmla="*/ 100888 w 506487"/>
                    <a:gd name="connsiteY6" fmla="*/ 674237 h 966410"/>
                    <a:gd name="connsiteX7" fmla="*/ 132014 w 506487"/>
                    <a:gd name="connsiteY7" fmla="*/ 674875 h 966410"/>
                    <a:gd name="connsiteX8" fmla="*/ 180343 w 506487"/>
                    <a:gd name="connsiteY8" fmla="*/ 686261 h 966410"/>
                    <a:gd name="connsiteX9" fmla="*/ 257913 w 506487"/>
                    <a:gd name="connsiteY9" fmla="*/ 776543 h 966410"/>
                    <a:gd name="connsiteX10" fmla="*/ 135096 w 506487"/>
                    <a:gd name="connsiteY10" fmla="*/ 782990 h 966410"/>
                    <a:gd name="connsiteX11" fmla="*/ 54295 w 506487"/>
                    <a:gd name="connsiteY11" fmla="*/ 683037 h 966410"/>
                    <a:gd name="connsiteX12" fmla="*/ 100888 w 506487"/>
                    <a:gd name="connsiteY12" fmla="*/ 674237 h 966410"/>
                    <a:gd name="connsiteX13" fmla="*/ 451386 w 506487"/>
                    <a:gd name="connsiteY13" fmla="*/ 650646 h 966410"/>
                    <a:gd name="connsiteX14" fmla="*/ 506358 w 506487"/>
                    <a:gd name="connsiteY14" fmla="*/ 763368 h 966410"/>
                    <a:gd name="connsiteX15" fmla="*/ 444919 w 506487"/>
                    <a:gd name="connsiteY15" fmla="*/ 872868 h 966410"/>
                    <a:gd name="connsiteX16" fmla="*/ 399647 w 506487"/>
                    <a:gd name="connsiteY16" fmla="*/ 763368 h 966410"/>
                    <a:gd name="connsiteX17" fmla="*/ 451386 w 506487"/>
                    <a:gd name="connsiteY17" fmla="*/ 650646 h 966410"/>
                    <a:gd name="connsiteX18" fmla="*/ 396273 w 506487"/>
                    <a:gd name="connsiteY18" fmla="*/ 512145 h 966410"/>
                    <a:gd name="connsiteX19" fmla="*/ 415603 w 506487"/>
                    <a:gd name="connsiteY19" fmla="*/ 637656 h 966410"/>
                    <a:gd name="connsiteX20" fmla="*/ 328616 w 506487"/>
                    <a:gd name="connsiteY20" fmla="*/ 724548 h 966410"/>
                    <a:gd name="connsiteX21" fmla="*/ 315728 w 506487"/>
                    <a:gd name="connsiteY21" fmla="*/ 605474 h 966410"/>
                    <a:gd name="connsiteX22" fmla="*/ 396273 w 506487"/>
                    <a:gd name="connsiteY22" fmla="*/ 512145 h 966410"/>
                    <a:gd name="connsiteX23" fmla="*/ 29455 w 506487"/>
                    <a:gd name="connsiteY23" fmla="*/ 499208 h 966410"/>
                    <a:gd name="connsiteX24" fmla="*/ 135215 w 506487"/>
                    <a:gd name="connsiteY24" fmla="*/ 541292 h 966410"/>
                    <a:gd name="connsiteX25" fmla="*/ 183629 w 506487"/>
                    <a:gd name="connsiteY25" fmla="*/ 650698 h 966410"/>
                    <a:gd name="connsiteX26" fmla="*/ 64204 w 506487"/>
                    <a:gd name="connsiteY26" fmla="*/ 618519 h 966410"/>
                    <a:gd name="connsiteX27" fmla="*/ 19016 w 506487"/>
                    <a:gd name="connsiteY27" fmla="*/ 499460 h 966410"/>
                    <a:gd name="connsiteX28" fmla="*/ 29455 w 506487"/>
                    <a:gd name="connsiteY28" fmla="*/ 499208 h 966410"/>
                    <a:gd name="connsiteX29" fmla="*/ 338174 w 506487"/>
                    <a:gd name="connsiteY29" fmla="*/ 373644 h 966410"/>
                    <a:gd name="connsiteX30" fmla="*/ 344630 w 506487"/>
                    <a:gd name="connsiteY30" fmla="*/ 499375 h 966410"/>
                    <a:gd name="connsiteX31" fmla="*/ 251037 w 506487"/>
                    <a:gd name="connsiteY31" fmla="*/ 576745 h 966410"/>
                    <a:gd name="connsiteX32" fmla="*/ 247809 w 506487"/>
                    <a:gd name="connsiteY32" fmla="*/ 460687 h 966410"/>
                    <a:gd name="connsiteX33" fmla="*/ 338174 w 506487"/>
                    <a:gd name="connsiteY33" fmla="*/ 373644 h 966410"/>
                    <a:gd name="connsiteX34" fmla="*/ 6070 w 506487"/>
                    <a:gd name="connsiteY34" fmla="*/ 315764 h 966410"/>
                    <a:gd name="connsiteX35" fmla="*/ 112502 w 506487"/>
                    <a:gd name="connsiteY35" fmla="*/ 380179 h 966410"/>
                    <a:gd name="connsiteX36" fmla="*/ 135078 w 506487"/>
                    <a:gd name="connsiteY36" fmla="*/ 496126 h 966410"/>
                    <a:gd name="connsiteX37" fmla="*/ 25420 w 506487"/>
                    <a:gd name="connsiteY37" fmla="*/ 438154 h 966410"/>
                    <a:gd name="connsiteX38" fmla="*/ 6070 w 506487"/>
                    <a:gd name="connsiteY38" fmla="*/ 315764 h 966410"/>
                    <a:gd name="connsiteX39" fmla="*/ 196407 w 506487"/>
                    <a:gd name="connsiteY39" fmla="*/ 241345 h 966410"/>
                    <a:gd name="connsiteX40" fmla="*/ 225430 w 506487"/>
                    <a:gd name="connsiteY40" fmla="*/ 257459 h 966410"/>
                    <a:gd name="connsiteX41" fmla="*/ 505978 w 506487"/>
                    <a:gd name="connsiteY41" fmla="*/ 940631 h 966410"/>
                    <a:gd name="connsiteX42" fmla="*/ 483404 w 506487"/>
                    <a:gd name="connsiteY42" fmla="*/ 966410 h 966410"/>
                    <a:gd name="connsiteX43" fmla="*/ 196407 w 506487"/>
                    <a:gd name="connsiteY43" fmla="*/ 241345 h 966410"/>
                    <a:gd name="connsiteX44" fmla="*/ 354447 w 506487"/>
                    <a:gd name="connsiteY44" fmla="*/ 189665 h 966410"/>
                    <a:gd name="connsiteX45" fmla="*/ 344763 w 506487"/>
                    <a:gd name="connsiteY45" fmla="*/ 315379 h 966410"/>
                    <a:gd name="connsiteX46" fmla="*/ 241483 w 506487"/>
                    <a:gd name="connsiteY46" fmla="*/ 379846 h 966410"/>
                    <a:gd name="connsiteX47" fmla="*/ 254393 w 506487"/>
                    <a:gd name="connsiteY47" fmla="*/ 263805 h 966410"/>
                    <a:gd name="connsiteX48" fmla="*/ 354447 w 506487"/>
                    <a:gd name="connsiteY48" fmla="*/ 189665 h 966410"/>
                    <a:gd name="connsiteX49" fmla="*/ 64135 w 506487"/>
                    <a:gd name="connsiteY49" fmla="*/ 135401 h 966410"/>
                    <a:gd name="connsiteX50" fmla="*/ 147900 w 506487"/>
                    <a:gd name="connsiteY50" fmla="*/ 228730 h 966410"/>
                    <a:gd name="connsiteX51" fmla="*/ 135013 w 506487"/>
                    <a:gd name="connsiteY51" fmla="*/ 347804 h 966410"/>
                    <a:gd name="connsiteX52" fmla="*/ 48026 w 506487"/>
                    <a:gd name="connsiteY52" fmla="*/ 260911 h 966410"/>
                    <a:gd name="connsiteX53" fmla="*/ 64135 w 506487"/>
                    <a:gd name="connsiteY53" fmla="*/ 135401 h 966410"/>
                    <a:gd name="connsiteX54" fmla="*/ 280332 w 506487"/>
                    <a:gd name="connsiteY54" fmla="*/ 0 h 966410"/>
                    <a:gd name="connsiteX55" fmla="*/ 296513 w 506487"/>
                    <a:gd name="connsiteY55" fmla="*/ 125443 h 966410"/>
                    <a:gd name="connsiteX56" fmla="*/ 218844 w 506487"/>
                    <a:gd name="connsiteY56" fmla="*/ 215505 h 966410"/>
                    <a:gd name="connsiteX57" fmla="*/ 192956 w 506487"/>
                    <a:gd name="connsiteY57" fmla="*/ 93277 h 966410"/>
                    <a:gd name="connsiteX58" fmla="*/ 280332 w 506487"/>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6487" h="966410">
                      <a:moveTo>
                        <a:pt x="241011" y="821974"/>
                      </a:moveTo>
                      <a:cubicBezTo>
                        <a:pt x="255841" y="821673"/>
                        <a:pt x="272383" y="823283"/>
                        <a:pt x="290138" y="828114"/>
                      </a:cubicBezTo>
                      <a:cubicBezTo>
                        <a:pt x="361153" y="847439"/>
                        <a:pt x="377293" y="908638"/>
                        <a:pt x="377293" y="908638"/>
                      </a:cubicBezTo>
                      <a:cubicBezTo>
                        <a:pt x="377293" y="908638"/>
                        <a:pt x="325644" y="947289"/>
                        <a:pt x="257857" y="927963"/>
                      </a:cubicBezTo>
                      <a:cubicBezTo>
                        <a:pt x="190070" y="908638"/>
                        <a:pt x="167473" y="840999"/>
                        <a:pt x="167473" y="840999"/>
                      </a:cubicBezTo>
                      <a:cubicBezTo>
                        <a:pt x="167473" y="840999"/>
                        <a:pt x="196524" y="822880"/>
                        <a:pt x="241011" y="821974"/>
                      </a:cubicBezTo>
                      <a:close/>
                      <a:moveTo>
                        <a:pt x="100888" y="674237"/>
                      </a:moveTo>
                      <a:cubicBezTo>
                        <a:pt x="110283" y="673685"/>
                        <a:pt x="120765" y="673741"/>
                        <a:pt x="132014" y="674875"/>
                      </a:cubicBezTo>
                      <a:cubicBezTo>
                        <a:pt x="147012" y="676386"/>
                        <a:pt x="163375" y="679814"/>
                        <a:pt x="180343" y="686261"/>
                      </a:cubicBezTo>
                      <a:cubicBezTo>
                        <a:pt x="248215" y="715280"/>
                        <a:pt x="257913" y="776543"/>
                        <a:pt x="257913" y="776543"/>
                      </a:cubicBezTo>
                      <a:cubicBezTo>
                        <a:pt x="257913" y="776543"/>
                        <a:pt x="199736" y="808786"/>
                        <a:pt x="135096" y="782990"/>
                      </a:cubicBezTo>
                      <a:cubicBezTo>
                        <a:pt x="70456" y="757197"/>
                        <a:pt x="54295" y="683037"/>
                        <a:pt x="54295" y="683037"/>
                      </a:cubicBezTo>
                      <a:cubicBezTo>
                        <a:pt x="54295" y="683037"/>
                        <a:pt x="72702" y="675895"/>
                        <a:pt x="100888" y="674237"/>
                      </a:cubicBezTo>
                      <a:close/>
                      <a:moveTo>
                        <a:pt x="451386" y="650646"/>
                      </a:moveTo>
                      <a:cubicBezTo>
                        <a:pt x="451386" y="650646"/>
                        <a:pt x="509592" y="692515"/>
                        <a:pt x="506358" y="763368"/>
                      </a:cubicBezTo>
                      <a:cubicBezTo>
                        <a:pt x="499890" y="834221"/>
                        <a:pt x="444919" y="872868"/>
                        <a:pt x="444919" y="872868"/>
                      </a:cubicBezTo>
                      <a:cubicBezTo>
                        <a:pt x="444919" y="872868"/>
                        <a:pt x="396414" y="834221"/>
                        <a:pt x="399647" y="763368"/>
                      </a:cubicBezTo>
                      <a:cubicBezTo>
                        <a:pt x="402882" y="689293"/>
                        <a:pt x="451386" y="650646"/>
                        <a:pt x="451386" y="650646"/>
                      </a:cubicBezTo>
                      <a:close/>
                      <a:moveTo>
                        <a:pt x="396273" y="512145"/>
                      </a:moveTo>
                      <a:cubicBezTo>
                        <a:pt x="396273" y="512145"/>
                        <a:pt x="441378" y="570073"/>
                        <a:pt x="415603" y="637656"/>
                      </a:cubicBezTo>
                      <a:cubicBezTo>
                        <a:pt x="393051" y="705240"/>
                        <a:pt x="328616" y="724548"/>
                        <a:pt x="328616" y="724548"/>
                      </a:cubicBezTo>
                      <a:cubicBezTo>
                        <a:pt x="328616" y="724548"/>
                        <a:pt x="289956" y="676275"/>
                        <a:pt x="315728" y="605474"/>
                      </a:cubicBezTo>
                      <a:cubicBezTo>
                        <a:pt x="341504" y="537891"/>
                        <a:pt x="396273" y="512145"/>
                        <a:pt x="396273" y="512145"/>
                      </a:cubicBezTo>
                      <a:close/>
                      <a:moveTo>
                        <a:pt x="29455" y="499208"/>
                      </a:moveTo>
                      <a:cubicBezTo>
                        <a:pt x="49276" y="499662"/>
                        <a:pt x="94062" y="505091"/>
                        <a:pt x="135215" y="541292"/>
                      </a:cubicBezTo>
                      <a:cubicBezTo>
                        <a:pt x="193314" y="586341"/>
                        <a:pt x="183629" y="650698"/>
                        <a:pt x="183629" y="650698"/>
                      </a:cubicBezTo>
                      <a:cubicBezTo>
                        <a:pt x="183629" y="650698"/>
                        <a:pt x="119075" y="663568"/>
                        <a:pt x="64204" y="618519"/>
                      </a:cubicBezTo>
                      <a:cubicBezTo>
                        <a:pt x="9334" y="573470"/>
                        <a:pt x="19016" y="499460"/>
                        <a:pt x="19016" y="499460"/>
                      </a:cubicBezTo>
                      <a:cubicBezTo>
                        <a:pt x="19016" y="499460"/>
                        <a:pt x="22849" y="499058"/>
                        <a:pt x="29455" y="499208"/>
                      </a:cubicBezTo>
                      <a:close/>
                      <a:moveTo>
                        <a:pt x="338174" y="373644"/>
                      </a:moveTo>
                      <a:cubicBezTo>
                        <a:pt x="338174" y="373644"/>
                        <a:pt x="373676" y="434897"/>
                        <a:pt x="344630" y="499375"/>
                      </a:cubicBezTo>
                      <a:cubicBezTo>
                        <a:pt x="315585" y="563851"/>
                        <a:pt x="251037" y="576745"/>
                        <a:pt x="251037" y="576745"/>
                      </a:cubicBezTo>
                      <a:cubicBezTo>
                        <a:pt x="251037" y="576745"/>
                        <a:pt x="215537" y="525163"/>
                        <a:pt x="247809" y="460687"/>
                      </a:cubicBezTo>
                      <a:cubicBezTo>
                        <a:pt x="276857" y="392988"/>
                        <a:pt x="338174" y="373644"/>
                        <a:pt x="338174" y="373644"/>
                      </a:cubicBezTo>
                      <a:close/>
                      <a:moveTo>
                        <a:pt x="6070" y="315764"/>
                      </a:moveTo>
                      <a:cubicBezTo>
                        <a:pt x="6070" y="315764"/>
                        <a:pt x="67349" y="322206"/>
                        <a:pt x="112502" y="380179"/>
                      </a:cubicBezTo>
                      <a:cubicBezTo>
                        <a:pt x="157654" y="438154"/>
                        <a:pt x="135078" y="496126"/>
                        <a:pt x="135078" y="496126"/>
                      </a:cubicBezTo>
                      <a:cubicBezTo>
                        <a:pt x="135078" y="496126"/>
                        <a:pt x="67349" y="496126"/>
                        <a:pt x="25420" y="438154"/>
                      </a:cubicBezTo>
                      <a:cubicBezTo>
                        <a:pt x="-16507" y="383400"/>
                        <a:pt x="6070" y="315764"/>
                        <a:pt x="6070" y="315764"/>
                      </a:cubicBezTo>
                      <a:close/>
                      <a:moveTo>
                        <a:pt x="196407" y="241345"/>
                      </a:moveTo>
                      <a:lnTo>
                        <a:pt x="225430" y="257459"/>
                      </a:lnTo>
                      <a:cubicBezTo>
                        <a:pt x="218981" y="270348"/>
                        <a:pt x="77094" y="576486"/>
                        <a:pt x="505978" y="940631"/>
                      </a:cubicBezTo>
                      <a:lnTo>
                        <a:pt x="483404" y="966410"/>
                      </a:lnTo>
                      <a:cubicBezTo>
                        <a:pt x="35174" y="582931"/>
                        <a:pt x="193183" y="244569"/>
                        <a:pt x="196407" y="241345"/>
                      </a:cubicBezTo>
                      <a:close/>
                      <a:moveTo>
                        <a:pt x="354447" y="189665"/>
                      </a:moveTo>
                      <a:cubicBezTo>
                        <a:pt x="354447" y="189665"/>
                        <a:pt x="383495" y="257357"/>
                        <a:pt x="344763" y="315379"/>
                      </a:cubicBezTo>
                      <a:cubicBezTo>
                        <a:pt x="306033" y="376623"/>
                        <a:pt x="241483" y="379846"/>
                        <a:pt x="241483" y="379846"/>
                      </a:cubicBezTo>
                      <a:cubicBezTo>
                        <a:pt x="241483" y="379846"/>
                        <a:pt x="212435" y="325048"/>
                        <a:pt x="254393" y="263805"/>
                      </a:cubicBezTo>
                      <a:cubicBezTo>
                        <a:pt x="293123" y="202557"/>
                        <a:pt x="354447" y="189665"/>
                        <a:pt x="354447" y="189665"/>
                      </a:cubicBezTo>
                      <a:close/>
                      <a:moveTo>
                        <a:pt x="64135" y="135401"/>
                      </a:moveTo>
                      <a:cubicBezTo>
                        <a:pt x="64135" y="135401"/>
                        <a:pt x="122127" y="161147"/>
                        <a:pt x="147900" y="228730"/>
                      </a:cubicBezTo>
                      <a:cubicBezTo>
                        <a:pt x="173675" y="296312"/>
                        <a:pt x="135013" y="347804"/>
                        <a:pt x="135013" y="347804"/>
                      </a:cubicBezTo>
                      <a:cubicBezTo>
                        <a:pt x="135013" y="347804"/>
                        <a:pt x="70579" y="325277"/>
                        <a:pt x="48026" y="260911"/>
                      </a:cubicBezTo>
                      <a:cubicBezTo>
                        <a:pt x="22253" y="193329"/>
                        <a:pt x="64135" y="135401"/>
                        <a:pt x="64135" y="135401"/>
                      </a:cubicBezTo>
                      <a:close/>
                      <a:moveTo>
                        <a:pt x="280332" y="0"/>
                      </a:moveTo>
                      <a:cubicBezTo>
                        <a:pt x="280332" y="0"/>
                        <a:pt x="312694" y="54679"/>
                        <a:pt x="296513" y="125443"/>
                      </a:cubicBezTo>
                      <a:cubicBezTo>
                        <a:pt x="277095" y="196206"/>
                        <a:pt x="218844" y="215505"/>
                        <a:pt x="218844" y="215505"/>
                      </a:cubicBezTo>
                      <a:cubicBezTo>
                        <a:pt x="218844" y="215505"/>
                        <a:pt x="176775" y="164040"/>
                        <a:pt x="192956" y="93277"/>
                      </a:cubicBezTo>
                      <a:cubicBezTo>
                        <a:pt x="212372" y="25732"/>
                        <a:pt x="280332" y="0"/>
                        <a:pt x="280332" y="0"/>
                      </a:cubicBezTo>
                      <a:close/>
                    </a:path>
                  </a:pathLst>
                </a:custGeom>
                <a:solidFill>
                  <a:schemeClr val="accent1">
                    <a:lumMod val="60000"/>
                    <a:lumOff val="40000"/>
                  </a:schemeClr>
                </a:solidFill>
                <a:ln>
                  <a:noFill/>
                </a:ln>
              </p:spPr>
            </p:sp>
            <p:sp>
              <p:nvSpPr>
                <p:cNvPr id="65" name="任意多边形: 形状 64">
                  <a:extLst>
                    <a:ext uri="{FF2B5EF4-FFF2-40B4-BE49-F238E27FC236}">
                      <a16:creationId xmlns="" xmlns:a16="http://schemas.microsoft.com/office/drawing/2014/main" id="{ACA5D170-3615-4FB0-9528-82F733393A05}"/>
                    </a:ext>
                  </a:extLst>
                </p:cNvPr>
                <p:cNvSpPr>
                  <a:spLocks noChangeAspect="1"/>
                </p:cNvSpPr>
                <p:nvPr/>
              </p:nvSpPr>
              <p:spPr bwMode="auto">
                <a:xfrm>
                  <a:off x="6280020" y="3065980"/>
                  <a:ext cx="505010" cy="966410"/>
                </a:xfrm>
                <a:custGeom>
                  <a:avLst/>
                  <a:gdLst>
                    <a:gd name="connsiteX0" fmla="*/ 262816 w 505011"/>
                    <a:gd name="connsiteY0" fmla="*/ 821974 h 966410"/>
                    <a:gd name="connsiteX1" fmla="*/ 302737 w 505011"/>
                    <a:gd name="connsiteY1" fmla="*/ 827309 h 966410"/>
                    <a:gd name="connsiteX2" fmla="*/ 339031 w 505011"/>
                    <a:gd name="connsiteY2" fmla="*/ 840999 h 966410"/>
                    <a:gd name="connsiteX3" fmla="*/ 248701 w 505011"/>
                    <a:gd name="connsiteY3" fmla="*/ 927963 h 966410"/>
                    <a:gd name="connsiteX4" fmla="*/ 126111 w 505011"/>
                    <a:gd name="connsiteY4" fmla="*/ 908638 h 966410"/>
                    <a:gd name="connsiteX5" fmla="*/ 213215 w 505011"/>
                    <a:gd name="connsiteY5" fmla="*/ 828114 h 966410"/>
                    <a:gd name="connsiteX6" fmla="*/ 262816 w 505011"/>
                    <a:gd name="connsiteY6" fmla="*/ 821974 h 966410"/>
                    <a:gd name="connsiteX7" fmla="*/ 371071 w 505011"/>
                    <a:gd name="connsiteY7" fmla="*/ 673164 h 966410"/>
                    <a:gd name="connsiteX8" fmla="*/ 411118 w 505011"/>
                    <a:gd name="connsiteY8" fmla="*/ 673416 h 966410"/>
                    <a:gd name="connsiteX9" fmla="*/ 448594 w 505011"/>
                    <a:gd name="connsiteY9" fmla="*/ 682711 h 966410"/>
                    <a:gd name="connsiteX10" fmla="*/ 371224 w 505011"/>
                    <a:gd name="connsiteY10" fmla="*/ 782925 h 966410"/>
                    <a:gd name="connsiteX11" fmla="*/ 245493 w 505011"/>
                    <a:gd name="connsiteY11" fmla="*/ 776460 h 966410"/>
                    <a:gd name="connsiteX12" fmla="*/ 322866 w 505011"/>
                    <a:gd name="connsiteY12" fmla="*/ 685944 h 966410"/>
                    <a:gd name="connsiteX13" fmla="*/ 371071 w 505011"/>
                    <a:gd name="connsiteY13" fmla="*/ 673164 h 966410"/>
                    <a:gd name="connsiteX14" fmla="*/ 54853 w 505011"/>
                    <a:gd name="connsiteY14" fmla="*/ 647547 h 966410"/>
                    <a:gd name="connsiteX15" fmla="*/ 106353 w 505011"/>
                    <a:gd name="connsiteY15" fmla="*/ 763489 h 966410"/>
                    <a:gd name="connsiteX16" fmla="*/ 58072 w 505011"/>
                    <a:gd name="connsiteY16" fmla="*/ 869768 h 966410"/>
                    <a:gd name="connsiteX17" fmla="*/ 130 w 505011"/>
                    <a:gd name="connsiteY17" fmla="*/ 763489 h 966410"/>
                    <a:gd name="connsiteX18" fmla="*/ 54853 w 505011"/>
                    <a:gd name="connsiteY18" fmla="*/ 647547 h 966410"/>
                    <a:gd name="connsiteX19" fmla="*/ 106531 w 505011"/>
                    <a:gd name="connsiteY19" fmla="*/ 512145 h 966410"/>
                    <a:gd name="connsiteX20" fmla="*/ 190364 w 505011"/>
                    <a:gd name="connsiteY20" fmla="*/ 605474 h 966410"/>
                    <a:gd name="connsiteX21" fmla="*/ 174242 w 505011"/>
                    <a:gd name="connsiteY21" fmla="*/ 724548 h 966410"/>
                    <a:gd name="connsiteX22" fmla="*/ 87185 w 505011"/>
                    <a:gd name="connsiteY22" fmla="*/ 637656 h 966410"/>
                    <a:gd name="connsiteX23" fmla="*/ 106531 w 505011"/>
                    <a:gd name="connsiteY23" fmla="*/ 512145 h 966410"/>
                    <a:gd name="connsiteX24" fmla="*/ 476194 w 505011"/>
                    <a:gd name="connsiteY24" fmla="*/ 499208 h 966410"/>
                    <a:gd name="connsiteX25" fmla="*/ 487115 w 505011"/>
                    <a:gd name="connsiteY25" fmla="*/ 499460 h 966410"/>
                    <a:gd name="connsiteX26" fmla="*/ 442023 w 505011"/>
                    <a:gd name="connsiteY26" fmla="*/ 618519 h 966410"/>
                    <a:gd name="connsiteX27" fmla="*/ 322854 w 505011"/>
                    <a:gd name="connsiteY27" fmla="*/ 647479 h 966410"/>
                    <a:gd name="connsiteX28" fmla="*/ 367946 w 505011"/>
                    <a:gd name="connsiteY28" fmla="*/ 541292 h 966410"/>
                    <a:gd name="connsiteX29" fmla="*/ 476194 w 505011"/>
                    <a:gd name="connsiteY29" fmla="*/ 499208 h 966410"/>
                    <a:gd name="connsiteX30" fmla="*/ 167941 w 505011"/>
                    <a:gd name="connsiteY30" fmla="*/ 373644 h 966410"/>
                    <a:gd name="connsiteX31" fmla="*/ 258306 w 505011"/>
                    <a:gd name="connsiteY31" fmla="*/ 460687 h 966410"/>
                    <a:gd name="connsiteX32" fmla="*/ 255081 w 505011"/>
                    <a:gd name="connsiteY32" fmla="*/ 576745 h 966410"/>
                    <a:gd name="connsiteX33" fmla="*/ 158259 w 505011"/>
                    <a:gd name="connsiteY33" fmla="*/ 499375 h 966410"/>
                    <a:gd name="connsiteX34" fmla="*/ 167941 w 505011"/>
                    <a:gd name="connsiteY34" fmla="*/ 373644 h 966410"/>
                    <a:gd name="connsiteX35" fmla="*/ 497134 w 505011"/>
                    <a:gd name="connsiteY35" fmla="*/ 312145 h 966410"/>
                    <a:gd name="connsiteX36" fmla="*/ 480960 w 505011"/>
                    <a:gd name="connsiteY36" fmla="*/ 438026 h 966410"/>
                    <a:gd name="connsiteX37" fmla="*/ 370979 w 505011"/>
                    <a:gd name="connsiteY37" fmla="*/ 496124 h 966410"/>
                    <a:gd name="connsiteX38" fmla="*/ 390388 w 505011"/>
                    <a:gd name="connsiteY38" fmla="*/ 379927 h 966410"/>
                    <a:gd name="connsiteX39" fmla="*/ 497134 w 505011"/>
                    <a:gd name="connsiteY39" fmla="*/ 312145 h 966410"/>
                    <a:gd name="connsiteX40" fmla="*/ 309924 w 505011"/>
                    <a:gd name="connsiteY40" fmla="*/ 241345 h 966410"/>
                    <a:gd name="connsiteX41" fmla="*/ 22612 w 505011"/>
                    <a:gd name="connsiteY41" fmla="*/ 966410 h 966410"/>
                    <a:gd name="connsiteX42" fmla="*/ 14 w 505011"/>
                    <a:gd name="connsiteY42" fmla="*/ 940631 h 966410"/>
                    <a:gd name="connsiteX43" fmla="*/ 277641 w 505011"/>
                    <a:gd name="connsiteY43" fmla="*/ 257459 h 966410"/>
                    <a:gd name="connsiteX44" fmla="*/ 151564 w 505011"/>
                    <a:gd name="connsiteY44" fmla="*/ 189665 h 966410"/>
                    <a:gd name="connsiteX45" fmla="*/ 251693 w 505011"/>
                    <a:gd name="connsiteY45" fmla="*/ 263805 h 966410"/>
                    <a:gd name="connsiteX46" fmla="*/ 264612 w 505011"/>
                    <a:gd name="connsiteY46" fmla="*/ 379846 h 966410"/>
                    <a:gd name="connsiteX47" fmla="*/ 158025 w 505011"/>
                    <a:gd name="connsiteY47" fmla="*/ 315379 h 966410"/>
                    <a:gd name="connsiteX48" fmla="*/ 151564 w 505011"/>
                    <a:gd name="connsiteY48" fmla="*/ 189665 h 966410"/>
                    <a:gd name="connsiteX49" fmla="*/ 438719 w 505011"/>
                    <a:gd name="connsiteY49" fmla="*/ 134884 h 966410"/>
                    <a:gd name="connsiteX50" fmla="*/ 458065 w 505011"/>
                    <a:gd name="connsiteY50" fmla="*/ 260777 h 966410"/>
                    <a:gd name="connsiteX51" fmla="*/ 371006 w 505011"/>
                    <a:gd name="connsiteY51" fmla="*/ 344704 h 966410"/>
                    <a:gd name="connsiteX52" fmla="*/ 354886 w 505011"/>
                    <a:gd name="connsiteY52" fmla="*/ 228496 h 966410"/>
                    <a:gd name="connsiteX53" fmla="*/ 438719 w 505011"/>
                    <a:gd name="connsiteY53" fmla="*/ 134884 h 966410"/>
                    <a:gd name="connsiteX54" fmla="*/ 226176 w 505011"/>
                    <a:gd name="connsiteY54" fmla="*/ 0 h 966410"/>
                    <a:gd name="connsiteX55" fmla="*/ 309996 w 505011"/>
                    <a:gd name="connsiteY55" fmla="*/ 93277 h 966410"/>
                    <a:gd name="connsiteX56" fmla="*/ 284205 w 505011"/>
                    <a:gd name="connsiteY56" fmla="*/ 215505 h 966410"/>
                    <a:gd name="connsiteX57" fmla="*/ 210056 w 505011"/>
                    <a:gd name="connsiteY57" fmla="*/ 125443 h 966410"/>
                    <a:gd name="connsiteX58" fmla="*/ 226176 w 505011"/>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5011" h="966410">
                      <a:moveTo>
                        <a:pt x="262816" y="821974"/>
                      </a:moveTo>
                      <a:cubicBezTo>
                        <a:pt x="277938" y="822276"/>
                        <a:pt x="291448" y="824492"/>
                        <a:pt x="302737" y="827309"/>
                      </a:cubicBezTo>
                      <a:cubicBezTo>
                        <a:pt x="325320" y="832947"/>
                        <a:pt x="339031" y="840999"/>
                        <a:pt x="339031" y="840999"/>
                      </a:cubicBezTo>
                      <a:cubicBezTo>
                        <a:pt x="339031" y="840999"/>
                        <a:pt x="316450" y="908638"/>
                        <a:pt x="248701" y="927963"/>
                      </a:cubicBezTo>
                      <a:cubicBezTo>
                        <a:pt x="180954" y="947289"/>
                        <a:pt x="126111" y="908638"/>
                        <a:pt x="126111" y="908638"/>
                      </a:cubicBezTo>
                      <a:cubicBezTo>
                        <a:pt x="126111" y="908638"/>
                        <a:pt x="145468" y="847439"/>
                        <a:pt x="213215" y="828114"/>
                      </a:cubicBezTo>
                      <a:cubicBezTo>
                        <a:pt x="230958" y="823283"/>
                        <a:pt x="247694" y="821673"/>
                        <a:pt x="262816" y="821974"/>
                      </a:cubicBezTo>
                      <a:close/>
                      <a:moveTo>
                        <a:pt x="371071" y="673164"/>
                      </a:moveTo>
                      <a:cubicBezTo>
                        <a:pt x="386031" y="671496"/>
                        <a:pt x="399633" y="672002"/>
                        <a:pt x="411118" y="673416"/>
                      </a:cubicBezTo>
                      <a:cubicBezTo>
                        <a:pt x="434088" y="676246"/>
                        <a:pt x="448594" y="682711"/>
                        <a:pt x="448594" y="682711"/>
                      </a:cubicBezTo>
                      <a:cubicBezTo>
                        <a:pt x="448594" y="682711"/>
                        <a:pt x="435700" y="753830"/>
                        <a:pt x="371224" y="782925"/>
                      </a:cubicBezTo>
                      <a:cubicBezTo>
                        <a:pt x="303522" y="808786"/>
                        <a:pt x="245493" y="776460"/>
                        <a:pt x="245493" y="776460"/>
                      </a:cubicBezTo>
                      <a:cubicBezTo>
                        <a:pt x="245493" y="776460"/>
                        <a:pt x="258390" y="715037"/>
                        <a:pt x="322866" y="685944"/>
                      </a:cubicBezTo>
                      <a:cubicBezTo>
                        <a:pt x="339790" y="678669"/>
                        <a:pt x="356111" y="674830"/>
                        <a:pt x="371071" y="673164"/>
                      </a:cubicBezTo>
                      <a:close/>
                      <a:moveTo>
                        <a:pt x="54853" y="647547"/>
                      </a:moveTo>
                      <a:cubicBezTo>
                        <a:pt x="54853" y="647547"/>
                        <a:pt x="103134" y="689415"/>
                        <a:pt x="106353" y="763489"/>
                      </a:cubicBezTo>
                      <a:cubicBezTo>
                        <a:pt x="109572" y="834343"/>
                        <a:pt x="58072" y="869768"/>
                        <a:pt x="58072" y="869768"/>
                      </a:cubicBezTo>
                      <a:cubicBezTo>
                        <a:pt x="58072" y="869768"/>
                        <a:pt x="3350" y="834343"/>
                        <a:pt x="130" y="763489"/>
                      </a:cubicBezTo>
                      <a:cubicBezTo>
                        <a:pt x="-3089" y="692636"/>
                        <a:pt x="54853" y="647547"/>
                        <a:pt x="54853" y="647547"/>
                      </a:cubicBezTo>
                      <a:close/>
                      <a:moveTo>
                        <a:pt x="106531" y="512145"/>
                      </a:moveTo>
                      <a:cubicBezTo>
                        <a:pt x="106531" y="512145"/>
                        <a:pt x="164569" y="537891"/>
                        <a:pt x="190364" y="605474"/>
                      </a:cubicBezTo>
                      <a:cubicBezTo>
                        <a:pt x="212934" y="673056"/>
                        <a:pt x="174242" y="724548"/>
                        <a:pt x="174242" y="724548"/>
                      </a:cubicBezTo>
                      <a:cubicBezTo>
                        <a:pt x="174242" y="724548"/>
                        <a:pt x="112978" y="702021"/>
                        <a:pt x="87185" y="637656"/>
                      </a:cubicBezTo>
                      <a:cubicBezTo>
                        <a:pt x="64613" y="570073"/>
                        <a:pt x="106531" y="512145"/>
                        <a:pt x="106531" y="512145"/>
                      </a:cubicBezTo>
                      <a:close/>
                      <a:moveTo>
                        <a:pt x="476194" y="499208"/>
                      </a:moveTo>
                      <a:cubicBezTo>
                        <a:pt x="483089" y="499058"/>
                        <a:pt x="487115" y="499460"/>
                        <a:pt x="487115" y="499460"/>
                      </a:cubicBezTo>
                      <a:cubicBezTo>
                        <a:pt x="487115" y="499460"/>
                        <a:pt x="493555" y="573470"/>
                        <a:pt x="442023" y="618519"/>
                      </a:cubicBezTo>
                      <a:cubicBezTo>
                        <a:pt x="387270" y="663568"/>
                        <a:pt x="322854" y="647479"/>
                        <a:pt x="322854" y="647479"/>
                      </a:cubicBezTo>
                      <a:cubicBezTo>
                        <a:pt x="322854" y="647479"/>
                        <a:pt x="313193" y="586341"/>
                        <a:pt x="367946" y="541292"/>
                      </a:cubicBezTo>
                      <a:cubicBezTo>
                        <a:pt x="409012" y="505091"/>
                        <a:pt x="455511" y="499662"/>
                        <a:pt x="476194" y="499208"/>
                      </a:cubicBezTo>
                      <a:close/>
                      <a:moveTo>
                        <a:pt x="167941" y="373644"/>
                      </a:moveTo>
                      <a:cubicBezTo>
                        <a:pt x="167941" y="373644"/>
                        <a:pt x="226032" y="392988"/>
                        <a:pt x="258306" y="460687"/>
                      </a:cubicBezTo>
                      <a:cubicBezTo>
                        <a:pt x="287352" y="525163"/>
                        <a:pt x="255081" y="576745"/>
                        <a:pt x="255081" y="576745"/>
                      </a:cubicBezTo>
                      <a:cubicBezTo>
                        <a:pt x="255081" y="576745"/>
                        <a:pt x="190533" y="563851"/>
                        <a:pt x="158259" y="499375"/>
                      </a:cubicBezTo>
                      <a:cubicBezTo>
                        <a:pt x="129213" y="434897"/>
                        <a:pt x="167941" y="373644"/>
                        <a:pt x="167941" y="373644"/>
                      </a:cubicBezTo>
                      <a:close/>
                      <a:moveTo>
                        <a:pt x="497134" y="312145"/>
                      </a:moveTo>
                      <a:cubicBezTo>
                        <a:pt x="497134" y="312145"/>
                        <a:pt x="523013" y="383155"/>
                        <a:pt x="480960" y="438026"/>
                      </a:cubicBezTo>
                      <a:cubicBezTo>
                        <a:pt x="435675" y="496124"/>
                        <a:pt x="370979" y="496124"/>
                        <a:pt x="370979" y="496124"/>
                      </a:cubicBezTo>
                      <a:cubicBezTo>
                        <a:pt x="370979" y="496124"/>
                        <a:pt x="348335" y="438026"/>
                        <a:pt x="390388" y="379927"/>
                      </a:cubicBezTo>
                      <a:cubicBezTo>
                        <a:pt x="435675" y="321829"/>
                        <a:pt x="497134" y="312145"/>
                        <a:pt x="497134" y="312145"/>
                      </a:cubicBezTo>
                      <a:close/>
                      <a:moveTo>
                        <a:pt x="309924" y="241345"/>
                      </a:moveTo>
                      <a:cubicBezTo>
                        <a:pt x="309924" y="244569"/>
                        <a:pt x="471334" y="582931"/>
                        <a:pt x="22612" y="966410"/>
                      </a:cubicBezTo>
                      <a:lnTo>
                        <a:pt x="14" y="940631"/>
                      </a:lnTo>
                      <a:cubicBezTo>
                        <a:pt x="426139" y="576486"/>
                        <a:pt x="284097" y="270348"/>
                        <a:pt x="277641" y="257459"/>
                      </a:cubicBezTo>
                      <a:close/>
                      <a:moveTo>
                        <a:pt x="151564" y="189665"/>
                      </a:moveTo>
                      <a:cubicBezTo>
                        <a:pt x="151564" y="189665"/>
                        <a:pt x="212934" y="202557"/>
                        <a:pt x="251693" y="263805"/>
                      </a:cubicBezTo>
                      <a:cubicBezTo>
                        <a:pt x="290452" y="325048"/>
                        <a:pt x="264612" y="379846"/>
                        <a:pt x="264612" y="379846"/>
                      </a:cubicBezTo>
                      <a:cubicBezTo>
                        <a:pt x="264612" y="379846"/>
                        <a:pt x="196784" y="373399"/>
                        <a:pt x="158025" y="315379"/>
                      </a:cubicBezTo>
                      <a:cubicBezTo>
                        <a:pt x="122494" y="257357"/>
                        <a:pt x="151564" y="189665"/>
                        <a:pt x="151564" y="189665"/>
                      </a:cubicBezTo>
                      <a:close/>
                      <a:moveTo>
                        <a:pt x="438719" y="134884"/>
                      </a:moveTo>
                      <a:cubicBezTo>
                        <a:pt x="438719" y="134884"/>
                        <a:pt x="480634" y="192987"/>
                        <a:pt x="458065" y="260777"/>
                      </a:cubicBezTo>
                      <a:cubicBezTo>
                        <a:pt x="432269" y="325336"/>
                        <a:pt x="371006" y="344704"/>
                        <a:pt x="371006" y="344704"/>
                      </a:cubicBezTo>
                      <a:cubicBezTo>
                        <a:pt x="371006" y="344704"/>
                        <a:pt x="332314" y="296285"/>
                        <a:pt x="354886" y="228496"/>
                      </a:cubicBezTo>
                      <a:cubicBezTo>
                        <a:pt x="380679" y="160709"/>
                        <a:pt x="438719" y="134884"/>
                        <a:pt x="438719" y="134884"/>
                      </a:cubicBezTo>
                      <a:close/>
                      <a:moveTo>
                        <a:pt x="226176" y="0"/>
                      </a:moveTo>
                      <a:cubicBezTo>
                        <a:pt x="226176" y="0"/>
                        <a:pt x="293876" y="25732"/>
                        <a:pt x="309996" y="93277"/>
                      </a:cubicBezTo>
                      <a:cubicBezTo>
                        <a:pt x="326114" y="160823"/>
                        <a:pt x="284205" y="215505"/>
                        <a:pt x="284205" y="215505"/>
                      </a:cubicBezTo>
                      <a:cubicBezTo>
                        <a:pt x="284205" y="215505"/>
                        <a:pt x="226176" y="192989"/>
                        <a:pt x="210056" y="125443"/>
                      </a:cubicBezTo>
                      <a:cubicBezTo>
                        <a:pt x="190712" y="54679"/>
                        <a:pt x="226176" y="0"/>
                        <a:pt x="226176" y="0"/>
                      </a:cubicBezTo>
                      <a:close/>
                    </a:path>
                  </a:pathLst>
                </a:custGeom>
                <a:solidFill>
                  <a:schemeClr val="accent1">
                    <a:lumMod val="60000"/>
                    <a:lumOff val="40000"/>
                  </a:schemeClr>
                </a:solidFill>
                <a:ln>
                  <a:noFill/>
                </a:ln>
              </p:spPr>
            </p:sp>
          </p:grpSp>
          <p:cxnSp>
            <p:nvCxnSpPr>
              <p:cNvPr id="63" name="直接连接符 62">
                <a:extLst>
                  <a:ext uri="{FF2B5EF4-FFF2-40B4-BE49-F238E27FC236}">
                    <a16:creationId xmlns="" xmlns:a16="http://schemas.microsoft.com/office/drawing/2014/main" id="{CD5BA554-D13D-4F3D-AB54-D36FC8FD00D0}"/>
                  </a:ext>
                </a:extLst>
              </p:cNvPr>
              <p:cNvCxnSpPr>
                <a:cxnSpLocks/>
              </p:cNvCxnSpPr>
              <p:nvPr/>
            </p:nvCxnSpPr>
            <p:spPr>
              <a:xfrm>
                <a:off x="2093225" y="2287510"/>
                <a:ext cx="254884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grpSp>
        <p:nvGrpSpPr>
          <p:cNvPr id="66" name="组合 65">
            <a:extLst>
              <a:ext uri="{FF2B5EF4-FFF2-40B4-BE49-F238E27FC236}">
                <a16:creationId xmlns="" xmlns:a16="http://schemas.microsoft.com/office/drawing/2014/main" id="{A6F5C9BF-4326-4E01-8B47-A6FC89F6B6F9}"/>
              </a:ext>
            </a:extLst>
          </p:cNvPr>
          <p:cNvGrpSpPr/>
          <p:nvPr/>
        </p:nvGrpSpPr>
        <p:grpSpPr>
          <a:xfrm>
            <a:off x="814901" y="4050639"/>
            <a:ext cx="3191078" cy="642632"/>
            <a:chOff x="1771776" y="1644878"/>
            <a:chExt cx="3191078" cy="642632"/>
          </a:xfrm>
        </p:grpSpPr>
        <p:sp>
          <p:nvSpPr>
            <p:cNvPr id="67" name="矩形 66">
              <a:extLst>
                <a:ext uri="{FF2B5EF4-FFF2-40B4-BE49-F238E27FC236}">
                  <a16:creationId xmlns="" xmlns:a16="http://schemas.microsoft.com/office/drawing/2014/main" id="{2895CAD9-361A-4675-A112-EA9586AABC5B}"/>
                </a:ext>
              </a:extLst>
            </p:cNvPr>
            <p:cNvSpPr/>
            <p:nvPr/>
          </p:nvSpPr>
          <p:spPr>
            <a:xfrm>
              <a:off x="2179308" y="1673707"/>
              <a:ext cx="2376996" cy="584775"/>
            </a:xfrm>
            <a:prstGeom prst="rect">
              <a:avLst/>
            </a:prstGeom>
            <a:effectLst/>
          </p:spPr>
          <p:txBody>
            <a:bodyPr wrap="square">
              <a:spAutoFit/>
            </a:bodyPr>
            <a:lstStyle/>
            <a:p>
              <a:pPr algn="ctr"/>
              <a:r>
                <a:rPr lang="zh-CN" altLang="en-US" sz="1600" dirty="0">
                  <a:solidFill>
                    <a:schemeClr val="tx1">
                      <a:lumMod val="75000"/>
                      <a:lumOff val="25000"/>
                    </a:schemeClr>
                  </a:solidFill>
                  <a:latin typeface="+mn-ea"/>
                  <a:sym typeface="+mn-lt"/>
                </a:rPr>
                <a:t>请输入文本</a:t>
              </a:r>
              <a:endParaRPr lang="en-US" altLang="zh-CN" sz="1600" dirty="0">
                <a:solidFill>
                  <a:schemeClr val="tx1">
                    <a:lumMod val="75000"/>
                    <a:lumOff val="25000"/>
                  </a:schemeClr>
                </a:solidFill>
                <a:latin typeface="+mn-ea"/>
                <a:sym typeface="+mn-lt"/>
              </a:endParaRPr>
            </a:p>
            <a:p>
              <a:pPr algn="ctr"/>
              <a:r>
                <a:rPr lang="zh-CN" altLang="en-US" sz="1600" dirty="0">
                  <a:solidFill>
                    <a:schemeClr val="tx1">
                      <a:lumMod val="75000"/>
                      <a:lumOff val="25000"/>
                    </a:schemeClr>
                  </a:solidFill>
                  <a:latin typeface="+mn-ea"/>
                  <a:sym typeface="+mn-lt"/>
                </a:rPr>
                <a:t>请输入文本请输入文本</a:t>
              </a:r>
              <a:endParaRPr lang="id-ID" altLang="zh-CN" sz="1600" dirty="0">
                <a:solidFill>
                  <a:schemeClr val="tx1">
                    <a:lumMod val="75000"/>
                    <a:lumOff val="25000"/>
                  </a:schemeClr>
                </a:solidFill>
                <a:latin typeface="+mn-ea"/>
                <a:sym typeface="+mn-lt"/>
              </a:endParaRPr>
            </a:p>
          </p:txBody>
        </p:sp>
        <p:grpSp>
          <p:nvGrpSpPr>
            <p:cNvPr id="68" name="组合 67">
              <a:extLst>
                <a:ext uri="{FF2B5EF4-FFF2-40B4-BE49-F238E27FC236}">
                  <a16:creationId xmlns="" xmlns:a16="http://schemas.microsoft.com/office/drawing/2014/main" id="{37CA6061-17E2-4399-ADFF-4FB8605449D3}"/>
                </a:ext>
              </a:extLst>
            </p:cNvPr>
            <p:cNvGrpSpPr/>
            <p:nvPr/>
          </p:nvGrpSpPr>
          <p:grpSpPr>
            <a:xfrm>
              <a:off x="1771776" y="1644878"/>
              <a:ext cx="3191078" cy="642632"/>
              <a:chOff x="1771776" y="1644878"/>
              <a:chExt cx="3191078" cy="642632"/>
            </a:xfrm>
            <a:effectLst>
              <a:outerShdw blurRad="381000" dist="63500" dir="5400000" algn="ctr" rotWithShape="0">
                <a:schemeClr val="accent1">
                  <a:alpha val="40000"/>
                </a:schemeClr>
              </a:outerShdw>
            </a:effectLst>
          </p:grpSpPr>
          <p:grpSp>
            <p:nvGrpSpPr>
              <p:cNvPr id="69" name="组合 68">
                <a:extLst>
                  <a:ext uri="{FF2B5EF4-FFF2-40B4-BE49-F238E27FC236}">
                    <a16:creationId xmlns="" xmlns:a16="http://schemas.microsoft.com/office/drawing/2014/main" id="{8CA31F10-70D5-4CB6-87AC-567CADB7AE09}"/>
                  </a:ext>
                </a:extLst>
              </p:cNvPr>
              <p:cNvGrpSpPr/>
              <p:nvPr/>
            </p:nvGrpSpPr>
            <p:grpSpPr>
              <a:xfrm>
                <a:off x="1771776" y="1644878"/>
                <a:ext cx="3191078" cy="642632"/>
                <a:chOff x="1986190" y="3065980"/>
                <a:chExt cx="4798840" cy="966410"/>
              </a:xfrm>
            </p:grpSpPr>
            <p:sp>
              <p:nvSpPr>
                <p:cNvPr id="71" name="任意多边形: 形状 70">
                  <a:extLst>
                    <a:ext uri="{FF2B5EF4-FFF2-40B4-BE49-F238E27FC236}">
                      <a16:creationId xmlns="" xmlns:a16="http://schemas.microsoft.com/office/drawing/2014/main" id="{D573F3EA-4951-4EC9-B12E-ACFFB71E6826}"/>
                    </a:ext>
                  </a:extLst>
                </p:cNvPr>
                <p:cNvSpPr>
                  <a:spLocks noChangeAspect="1"/>
                </p:cNvSpPr>
                <p:nvPr/>
              </p:nvSpPr>
              <p:spPr bwMode="auto">
                <a:xfrm>
                  <a:off x="1986190" y="3065980"/>
                  <a:ext cx="506487" cy="966410"/>
                </a:xfrm>
                <a:custGeom>
                  <a:avLst/>
                  <a:gdLst>
                    <a:gd name="connsiteX0" fmla="*/ 241011 w 506487"/>
                    <a:gd name="connsiteY0" fmla="*/ 821974 h 966410"/>
                    <a:gd name="connsiteX1" fmla="*/ 290138 w 506487"/>
                    <a:gd name="connsiteY1" fmla="*/ 828114 h 966410"/>
                    <a:gd name="connsiteX2" fmla="*/ 377293 w 506487"/>
                    <a:gd name="connsiteY2" fmla="*/ 908638 h 966410"/>
                    <a:gd name="connsiteX3" fmla="*/ 257857 w 506487"/>
                    <a:gd name="connsiteY3" fmla="*/ 927963 h 966410"/>
                    <a:gd name="connsiteX4" fmla="*/ 167473 w 506487"/>
                    <a:gd name="connsiteY4" fmla="*/ 840999 h 966410"/>
                    <a:gd name="connsiteX5" fmla="*/ 241011 w 506487"/>
                    <a:gd name="connsiteY5" fmla="*/ 821974 h 966410"/>
                    <a:gd name="connsiteX6" fmla="*/ 100888 w 506487"/>
                    <a:gd name="connsiteY6" fmla="*/ 674237 h 966410"/>
                    <a:gd name="connsiteX7" fmla="*/ 132014 w 506487"/>
                    <a:gd name="connsiteY7" fmla="*/ 674875 h 966410"/>
                    <a:gd name="connsiteX8" fmla="*/ 180343 w 506487"/>
                    <a:gd name="connsiteY8" fmla="*/ 686261 h 966410"/>
                    <a:gd name="connsiteX9" fmla="*/ 257913 w 506487"/>
                    <a:gd name="connsiteY9" fmla="*/ 776543 h 966410"/>
                    <a:gd name="connsiteX10" fmla="*/ 135096 w 506487"/>
                    <a:gd name="connsiteY10" fmla="*/ 782990 h 966410"/>
                    <a:gd name="connsiteX11" fmla="*/ 54295 w 506487"/>
                    <a:gd name="connsiteY11" fmla="*/ 683037 h 966410"/>
                    <a:gd name="connsiteX12" fmla="*/ 100888 w 506487"/>
                    <a:gd name="connsiteY12" fmla="*/ 674237 h 966410"/>
                    <a:gd name="connsiteX13" fmla="*/ 451386 w 506487"/>
                    <a:gd name="connsiteY13" fmla="*/ 650646 h 966410"/>
                    <a:gd name="connsiteX14" fmla="*/ 506358 w 506487"/>
                    <a:gd name="connsiteY14" fmla="*/ 763368 h 966410"/>
                    <a:gd name="connsiteX15" fmla="*/ 444919 w 506487"/>
                    <a:gd name="connsiteY15" fmla="*/ 872868 h 966410"/>
                    <a:gd name="connsiteX16" fmla="*/ 399647 w 506487"/>
                    <a:gd name="connsiteY16" fmla="*/ 763368 h 966410"/>
                    <a:gd name="connsiteX17" fmla="*/ 451386 w 506487"/>
                    <a:gd name="connsiteY17" fmla="*/ 650646 h 966410"/>
                    <a:gd name="connsiteX18" fmla="*/ 396273 w 506487"/>
                    <a:gd name="connsiteY18" fmla="*/ 512145 h 966410"/>
                    <a:gd name="connsiteX19" fmla="*/ 415603 w 506487"/>
                    <a:gd name="connsiteY19" fmla="*/ 637656 h 966410"/>
                    <a:gd name="connsiteX20" fmla="*/ 328616 w 506487"/>
                    <a:gd name="connsiteY20" fmla="*/ 724548 h 966410"/>
                    <a:gd name="connsiteX21" fmla="*/ 315728 w 506487"/>
                    <a:gd name="connsiteY21" fmla="*/ 605474 h 966410"/>
                    <a:gd name="connsiteX22" fmla="*/ 396273 w 506487"/>
                    <a:gd name="connsiteY22" fmla="*/ 512145 h 966410"/>
                    <a:gd name="connsiteX23" fmla="*/ 29455 w 506487"/>
                    <a:gd name="connsiteY23" fmla="*/ 499208 h 966410"/>
                    <a:gd name="connsiteX24" fmla="*/ 135215 w 506487"/>
                    <a:gd name="connsiteY24" fmla="*/ 541292 h 966410"/>
                    <a:gd name="connsiteX25" fmla="*/ 183629 w 506487"/>
                    <a:gd name="connsiteY25" fmla="*/ 650698 h 966410"/>
                    <a:gd name="connsiteX26" fmla="*/ 64204 w 506487"/>
                    <a:gd name="connsiteY26" fmla="*/ 618519 h 966410"/>
                    <a:gd name="connsiteX27" fmla="*/ 19016 w 506487"/>
                    <a:gd name="connsiteY27" fmla="*/ 499460 h 966410"/>
                    <a:gd name="connsiteX28" fmla="*/ 29455 w 506487"/>
                    <a:gd name="connsiteY28" fmla="*/ 499208 h 966410"/>
                    <a:gd name="connsiteX29" fmla="*/ 338174 w 506487"/>
                    <a:gd name="connsiteY29" fmla="*/ 373644 h 966410"/>
                    <a:gd name="connsiteX30" fmla="*/ 344630 w 506487"/>
                    <a:gd name="connsiteY30" fmla="*/ 499375 h 966410"/>
                    <a:gd name="connsiteX31" fmla="*/ 251037 w 506487"/>
                    <a:gd name="connsiteY31" fmla="*/ 576745 h 966410"/>
                    <a:gd name="connsiteX32" fmla="*/ 247809 w 506487"/>
                    <a:gd name="connsiteY32" fmla="*/ 460687 h 966410"/>
                    <a:gd name="connsiteX33" fmla="*/ 338174 w 506487"/>
                    <a:gd name="connsiteY33" fmla="*/ 373644 h 966410"/>
                    <a:gd name="connsiteX34" fmla="*/ 6070 w 506487"/>
                    <a:gd name="connsiteY34" fmla="*/ 315764 h 966410"/>
                    <a:gd name="connsiteX35" fmla="*/ 112502 w 506487"/>
                    <a:gd name="connsiteY35" fmla="*/ 380179 h 966410"/>
                    <a:gd name="connsiteX36" fmla="*/ 135078 w 506487"/>
                    <a:gd name="connsiteY36" fmla="*/ 496126 h 966410"/>
                    <a:gd name="connsiteX37" fmla="*/ 25420 w 506487"/>
                    <a:gd name="connsiteY37" fmla="*/ 438154 h 966410"/>
                    <a:gd name="connsiteX38" fmla="*/ 6070 w 506487"/>
                    <a:gd name="connsiteY38" fmla="*/ 315764 h 966410"/>
                    <a:gd name="connsiteX39" fmla="*/ 196407 w 506487"/>
                    <a:gd name="connsiteY39" fmla="*/ 241345 h 966410"/>
                    <a:gd name="connsiteX40" fmla="*/ 225430 w 506487"/>
                    <a:gd name="connsiteY40" fmla="*/ 257459 h 966410"/>
                    <a:gd name="connsiteX41" fmla="*/ 505978 w 506487"/>
                    <a:gd name="connsiteY41" fmla="*/ 940631 h 966410"/>
                    <a:gd name="connsiteX42" fmla="*/ 483404 w 506487"/>
                    <a:gd name="connsiteY42" fmla="*/ 966410 h 966410"/>
                    <a:gd name="connsiteX43" fmla="*/ 196407 w 506487"/>
                    <a:gd name="connsiteY43" fmla="*/ 241345 h 966410"/>
                    <a:gd name="connsiteX44" fmla="*/ 354447 w 506487"/>
                    <a:gd name="connsiteY44" fmla="*/ 189665 h 966410"/>
                    <a:gd name="connsiteX45" fmla="*/ 344763 w 506487"/>
                    <a:gd name="connsiteY45" fmla="*/ 315379 h 966410"/>
                    <a:gd name="connsiteX46" fmla="*/ 241483 w 506487"/>
                    <a:gd name="connsiteY46" fmla="*/ 379846 h 966410"/>
                    <a:gd name="connsiteX47" fmla="*/ 254393 w 506487"/>
                    <a:gd name="connsiteY47" fmla="*/ 263805 h 966410"/>
                    <a:gd name="connsiteX48" fmla="*/ 354447 w 506487"/>
                    <a:gd name="connsiteY48" fmla="*/ 189665 h 966410"/>
                    <a:gd name="connsiteX49" fmla="*/ 64135 w 506487"/>
                    <a:gd name="connsiteY49" fmla="*/ 135401 h 966410"/>
                    <a:gd name="connsiteX50" fmla="*/ 147900 w 506487"/>
                    <a:gd name="connsiteY50" fmla="*/ 228730 h 966410"/>
                    <a:gd name="connsiteX51" fmla="*/ 135013 w 506487"/>
                    <a:gd name="connsiteY51" fmla="*/ 347804 h 966410"/>
                    <a:gd name="connsiteX52" fmla="*/ 48026 w 506487"/>
                    <a:gd name="connsiteY52" fmla="*/ 260911 h 966410"/>
                    <a:gd name="connsiteX53" fmla="*/ 64135 w 506487"/>
                    <a:gd name="connsiteY53" fmla="*/ 135401 h 966410"/>
                    <a:gd name="connsiteX54" fmla="*/ 280332 w 506487"/>
                    <a:gd name="connsiteY54" fmla="*/ 0 h 966410"/>
                    <a:gd name="connsiteX55" fmla="*/ 296513 w 506487"/>
                    <a:gd name="connsiteY55" fmla="*/ 125443 h 966410"/>
                    <a:gd name="connsiteX56" fmla="*/ 218844 w 506487"/>
                    <a:gd name="connsiteY56" fmla="*/ 215505 h 966410"/>
                    <a:gd name="connsiteX57" fmla="*/ 192956 w 506487"/>
                    <a:gd name="connsiteY57" fmla="*/ 93277 h 966410"/>
                    <a:gd name="connsiteX58" fmla="*/ 280332 w 506487"/>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6487" h="966410">
                      <a:moveTo>
                        <a:pt x="241011" y="821974"/>
                      </a:moveTo>
                      <a:cubicBezTo>
                        <a:pt x="255841" y="821673"/>
                        <a:pt x="272383" y="823283"/>
                        <a:pt x="290138" y="828114"/>
                      </a:cubicBezTo>
                      <a:cubicBezTo>
                        <a:pt x="361153" y="847439"/>
                        <a:pt x="377293" y="908638"/>
                        <a:pt x="377293" y="908638"/>
                      </a:cubicBezTo>
                      <a:cubicBezTo>
                        <a:pt x="377293" y="908638"/>
                        <a:pt x="325644" y="947289"/>
                        <a:pt x="257857" y="927963"/>
                      </a:cubicBezTo>
                      <a:cubicBezTo>
                        <a:pt x="190070" y="908638"/>
                        <a:pt x="167473" y="840999"/>
                        <a:pt x="167473" y="840999"/>
                      </a:cubicBezTo>
                      <a:cubicBezTo>
                        <a:pt x="167473" y="840999"/>
                        <a:pt x="196524" y="822880"/>
                        <a:pt x="241011" y="821974"/>
                      </a:cubicBezTo>
                      <a:close/>
                      <a:moveTo>
                        <a:pt x="100888" y="674237"/>
                      </a:moveTo>
                      <a:cubicBezTo>
                        <a:pt x="110283" y="673685"/>
                        <a:pt x="120765" y="673741"/>
                        <a:pt x="132014" y="674875"/>
                      </a:cubicBezTo>
                      <a:cubicBezTo>
                        <a:pt x="147012" y="676386"/>
                        <a:pt x="163375" y="679814"/>
                        <a:pt x="180343" y="686261"/>
                      </a:cubicBezTo>
                      <a:cubicBezTo>
                        <a:pt x="248215" y="715280"/>
                        <a:pt x="257913" y="776543"/>
                        <a:pt x="257913" y="776543"/>
                      </a:cubicBezTo>
                      <a:cubicBezTo>
                        <a:pt x="257913" y="776543"/>
                        <a:pt x="199736" y="808786"/>
                        <a:pt x="135096" y="782990"/>
                      </a:cubicBezTo>
                      <a:cubicBezTo>
                        <a:pt x="70456" y="757197"/>
                        <a:pt x="54295" y="683037"/>
                        <a:pt x="54295" y="683037"/>
                      </a:cubicBezTo>
                      <a:cubicBezTo>
                        <a:pt x="54295" y="683037"/>
                        <a:pt x="72702" y="675895"/>
                        <a:pt x="100888" y="674237"/>
                      </a:cubicBezTo>
                      <a:close/>
                      <a:moveTo>
                        <a:pt x="451386" y="650646"/>
                      </a:moveTo>
                      <a:cubicBezTo>
                        <a:pt x="451386" y="650646"/>
                        <a:pt x="509592" y="692515"/>
                        <a:pt x="506358" y="763368"/>
                      </a:cubicBezTo>
                      <a:cubicBezTo>
                        <a:pt x="499890" y="834221"/>
                        <a:pt x="444919" y="872868"/>
                        <a:pt x="444919" y="872868"/>
                      </a:cubicBezTo>
                      <a:cubicBezTo>
                        <a:pt x="444919" y="872868"/>
                        <a:pt x="396414" y="834221"/>
                        <a:pt x="399647" y="763368"/>
                      </a:cubicBezTo>
                      <a:cubicBezTo>
                        <a:pt x="402882" y="689293"/>
                        <a:pt x="451386" y="650646"/>
                        <a:pt x="451386" y="650646"/>
                      </a:cubicBezTo>
                      <a:close/>
                      <a:moveTo>
                        <a:pt x="396273" y="512145"/>
                      </a:moveTo>
                      <a:cubicBezTo>
                        <a:pt x="396273" y="512145"/>
                        <a:pt x="441378" y="570073"/>
                        <a:pt x="415603" y="637656"/>
                      </a:cubicBezTo>
                      <a:cubicBezTo>
                        <a:pt x="393051" y="705240"/>
                        <a:pt x="328616" y="724548"/>
                        <a:pt x="328616" y="724548"/>
                      </a:cubicBezTo>
                      <a:cubicBezTo>
                        <a:pt x="328616" y="724548"/>
                        <a:pt x="289956" y="676275"/>
                        <a:pt x="315728" y="605474"/>
                      </a:cubicBezTo>
                      <a:cubicBezTo>
                        <a:pt x="341504" y="537891"/>
                        <a:pt x="396273" y="512145"/>
                        <a:pt x="396273" y="512145"/>
                      </a:cubicBezTo>
                      <a:close/>
                      <a:moveTo>
                        <a:pt x="29455" y="499208"/>
                      </a:moveTo>
                      <a:cubicBezTo>
                        <a:pt x="49276" y="499662"/>
                        <a:pt x="94062" y="505091"/>
                        <a:pt x="135215" y="541292"/>
                      </a:cubicBezTo>
                      <a:cubicBezTo>
                        <a:pt x="193314" y="586341"/>
                        <a:pt x="183629" y="650698"/>
                        <a:pt x="183629" y="650698"/>
                      </a:cubicBezTo>
                      <a:cubicBezTo>
                        <a:pt x="183629" y="650698"/>
                        <a:pt x="119075" y="663568"/>
                        <a:pt x="64204" y="618519"/>
                      </a:cubicBezTo>
                      <a:cubicBezTo>
                        <a:pt x="9334" y="573470"/>
                        <a:pt x="19016" y="499460"/>
                        <a:pt x="19016" y="499460"/>
                      </a:cubicBezTo>
                      <a:cubicBezTo>
                        <a:pt x="19016" y="499460"/>
                        <a:pt x="22849" y="499058"/>
                        <a:pt x="29455" y="499208"/>
                      </a:cubicBezTo>
                      <a:close/>
                      <a:moveTo>
                        <a:pt x="338174" y="373644"/>
                      </a:moveTo>
                      <a:cubicBezTo>
                        <a:pt x="338174" y="373644"/>
                        <a:pt x="373676" y="434897"/>
                        <a:pt x="344630" y="499375"/>
                      </a:cubicBezTo>
                      <a:cubicBezTo>
                        <a:pt x="315585" y="563851"/>
                        <a:pt x="251037" y="576745"/>
                        <a:pt x="251037" y="576745"/>
                      </a:cubicBezTo>
                      <a:cubicBezTo>
                        <a:pt x="251037" y="576745"/>
                        <a:pt x="215537" y="525163"/>
                        <a:pt x="247809" y="460687"/>
                      </a:cubicBezTo>
                      <a:cubicBezTo>
                        <a:pt x="276857" y="392988"/>
                        <a:pt x="338174" y="373644"/>
                        <a:pt x="338174" y="373644"/>
                      </a:cubicBezTo>
                      <a:close/>
                      <a:moveTo>
                        <a:pt x="6070" y="315764"/>
                      </a:moveTo>
                      <a:cubicBezTo>
                        <a:pt x="6070" y="315764"/>
                        <a:pt x="67349" y="322206"/>
                        <a:pt x="112502" y="380179"/>
                      </a:cubicBezTo>
                      <a:cubicBezTo>
                        <a:pt x="157654" y="438154"/>
                        <a:pt x="135078" y="496126"/>
                        <a:pt x="135078" y="496126"/>
                      </a:cubicBezTo>
                      <a:cubicBezTo>
                        <a:pt x="135078" y="496126"/>
                        <a:pt x="67349" y="496126"/>
                        <a:pt x="25420" y="438154"/>
                      </a:cubicBezTo>
                      <a:cubicBezTo>
                        <a:pt x="-16507" y="383400"/>
                        <a:pt x="6070" y="315764"/>
                        <a:pt x="6070" y="315764"/>
                      </a:cubicBezTo>
                      <a:close/>
                      <a:moveTo>
                        <a:pt x="196407" y="241345"/>
                      </a:moveTo>
                      <a:lnTo>
                        <a:pt x="225430" y="257459"/>
                      </a:lnTo>
                      <a:cubicBezTo>
                        <a:pt x="218981" y="270348"/>
                        <a:pt x="77094" y="576486"/>
                        <a:pt x="505978" y="940631"/>
                      </a:cubicBezTo>
                      <a:lnTo>
                        <a:pt x="483404" y="966410"/>
                      </a:lnTo>
                      <a:cubicBezTo>
                        <a:pt x="35174" y="582931"/>
                        <a:pt x="193183" y="244569"/>
                        <a:pt x="196407" y="241345"/>
                      </a:cubicBezTo>
                      <a:close/>
                      <a:moveTo>
                        <a:pt x="354447" y="189665"/>
                      </a:moveTo>
                      <a:cubicBezTo>
                        <a:pt x="354447" y="189665"/>
                        <a:pt x="383495" y="257357"/>
                        <a:pt x="344763" y="315379"/>
                      </a:cubicBezTo>
                      <a:cubicBezTo>
                        <a:pt x="306033" y="376623"/>
                        <a:pt x="241483" y="379846"/>
                        <a:pt x="241483" y="379846"/>
                      </a:cubicBezTo>
                      <a:cubicBezTo>
                        <a:pt x="241483" y="379846"/>
                        <a:pt x="212435" y="325048"/>
                        <a:pt x="254393" y="263805"/>
                      </a:cubicBezTo>
                      <a:cubicBezTo>
                        <a:pt x="293123" y="202557"/>
                        <a:pt x="354447" y="189665"/>
                        <a:pt x="354447" y="189665"/>
                      </a:cubicBezTo>
                      <a:close/>
                      <a:moveTo>
                        <a:pt x="64135" y="135401"/>
                      </a:moveTo>
                      <a:cubicBezTo>
                        <a:pt x="64135" y="135401"/>
                        <a:pt x="122127" y="161147"/>
                        <a:pt x="147900" y="228730"/>
                      </a:cubicBezTo>
                      <a:cubicBezTo>
                        <a:pt x="173675" y="296312"/>
                        <a:pt x="135013" y="347804"/>
                        <a:pt x="135013" y="347804"/>
                      </a:cubicBezTo>
                      <a:cubicBezTo>
                        <a:pt x="135013" y="347804"/>
                        <a:pt x="70579" y="325277"/>
                        <a:pt x="48026" y="260911"/>
                      </a:cubicBezTo>
                      <a:cubicBezTo>
                        <a:pt x="22253" y="193329"/>
                        <a:pt x="64135" y="135401"/>
                        <a:pt x="64135" y="135401"/>
                      </a:cubicBezTo>
                      <a:close/>
                      <a:moveTo>
                        <a:pt x="280332" y="0"/>
                      </a:moveTo>
                      <a:cubicBezTo>
                        <a:pt x="280332" y="0"/>
                        <a:pt x="312694" y="54679"/>
                        <a:pt x="296513" y="125443"/>
                      </a:cubicBezTo>
                      <a:cubicBezTo>
                        <a:pt x="277095" y="196206"/>
                        <a:pt x="218844" y="215505"/>
                        <a:pt x="218844" y="215505"/>
                      </a:cubicBezTo>
                      <a:cubicBezTo>
                        <a:pt x="218844" y="215505"/>
                        <a:pt x="176775" y="164040"/>
                        <a:pt x="192956" y="93277"/>
                      </a:cubicBezTo>
                      <a:cubicBezTo>
                        <a:pt x="212372" y="25732"/>
                        <a:pt x="280332" y="0"/>
                        <a:pt x="280332" y="0"/>
                      </a:cubicBezTo>
                      <a:close/>
                    </a:path>
                  </a:pathLst>
                </a:custGeom>
                <a:solidFill>
                  <a:schemeClr val="accent1">
                    <a:lumMod val="60000"/>
                    <a:lumOff val="40000"/>
                  </a:schemeClr>
                </a:solidFill>
                <a:ln>
                  <a:noFill/>
                </a:ln>
              </p:spPr>
            </p:sp>
            <p:sp>
              <p:nvSpPr>
                <p:cNvPr id="104" name="任意多边形: 形状 103">
                  <a:extLst>
                    <a:ext uri="{FF2B5EF4-FFF2-40B4-BE49-F238E27FC236}">
                      <a16:creationId xmlns="" xmlns:a16="http://schemas.microsoft.com/office/drawing/2014/main" id="{1782AE5B-6F0A-4241-B1B2-5DECF5539389}"/>
                    </a:ext>
                  </a:extLst>
                </p:cNvPr>
                <p:cNvSpPr>
                  <a:spLocks noChangeAspect="1"/>
                </p:cNvSpPr>
                <p:nvPr/>
              </p:nvSpPr>
              <p:spPr bwMode="auto">
                <a:xfrm>
                  <a:off x="6280020" y="3065980"/>
                  <a:ext cx="505010" cy="966410"/>
                </a:xfrm>
                <a:custGeom>
                  <a:avLst/>
                  <a:gdLst>
                    <a:gd name="connsiteX0" fmla="*/ 262816 w 505011"/>
                    <a:gd name="connsiteY0" fmla="*/ 821974 h 966410"/>
                    <a:gd name="connsiteX1" fmla="*/ 302737 w 505011"/>
                    <a:gd name="connsiteY1" fmla="*/ 827309 h 966410"/>
                    <a:gd name="connsiteX2" fmla="*/ 339031 w 505011"/>
                    <a:gd name="connsiteY2" fmla="*/ 840999 h 966410"/>
                    <a:gd name="connsiteX3" fmla="*/ 248701 w 505011"/>
                    <a:gd name="connsiteY3" fmla="*/ 927963 h 966410"/>
                    <a:gd name="connsiteX4" fmla="*/ 126111 w 505011"/>
                    <a:gd name="connsiteY4" fmla="*/ 908638 h 966410"/>
                    <a:gd name="connsiteX5" fmla="*/ 213215 w 505011"/>
                    <a:gd name="connsiteY5" fmla="*/ 828114 h 966410"/>
                    <a:gd name="connsiteX6" fmla="*/ 262816 w 505011"/>
                    <a:gd name="connsiteY6" fmla="*/ 821974 h 966410"/>
                    <a:gd name="connsiteX7" fmla="*/ 371071 w 505011"/>
                    <a:gd name="connsiteY7" fmla="*/ 673164 h 966410"/>
                    <a:gd name="connsiteX8" fmla="*/ 411118 w 505011"/>
                    <a:gd name="connsiteY8" fmla="*/ 673416 h 966410"/>
                    <a:gd name="connsiteX9" fmla="*/ 448594 w 505011"/>
                    <a:gd name="connsiteY9" fmla="*/ 682711 h 966410"/>
                    <a:gd name="connsiteX10" fmla="*/ 371224 w 505011"/>
                    <a:gd name="connsiteY10" fmla="*/ 782925 h 966410"/>
                    <a:gd name="connsiteX11" fmla="*/ 245493 w 505011"/>
                    <a:gd name="connsiteY11" fmla="*/ 776460 h 966410"/>
                    <a:gd name="connsiteX12" fmla="*/ 322866 w 505011"/>
                    <a:gd name="connsiteY12" fmla="*/ 685944 h 966410"/>
                    <a:gd name="connsiteX13" fmla="*/ 371071 w 505011"/>
                    <a:gd name="connsiteY13" fmla="*/ 673164 h 966410"/>
                    <a:gd name="connsiteX14" fmla="*/ 54853 w 505011"/>
                    <a:gd name="connsiteY14" fmla="*/ 647547 h 966410"/>
                    <a:gd name="connsiteX15" fmla="*/ 106353 w 505011"/>
                    <a:gd name="connsiteY15" fmla="*/ 763489 h 966410"/>
                    <a:gd name="connsiteX16" fmla="*/ 58072 w 505011"/>
                    <a:gd name="connsiteY16" fmla="*/ 869768 h 966410"/>
                    <a:gd name="connsiteX17" fmla="*/ 130 w 505011"/>
                    <a:gd name="connsiteY17" fmla="*/ 763489 h 966410"/>
                    <a:gd name="connsiteX18" fmla="*/ 54853 w 505011"/>
                    <a:gd name="connsiteY18" fmla="*/ 647547 h 966410"/>
                    <a:gd name="connsiteX19" fmla="*/ 106531 w 505011"/>
                    <a:gd name="connsiteY19" fmla="*/ 512145 h 966410"/>
                    <a:gd name="connsiteX20" fmla="*/ 190364 w 505011"/>
                    <a:gd name="connsiteY20" fmla="*/ 605474 h 966410"/>
                    <a:gd name="connsiteX21" fmla="*/ 174242 w 505011"/>
                    <a:gd name="connsiteY21" fmla="*/ 724548 h 966410"/>
                    <a:gd name="connsiteX22" fmla="*/ 87185 w 505011"/>
                    <a:gd name="connsiteY22" fmla="*/ 637656 h 966410"/>
                    <a:gd name="connsiteX23" fmla="*/ 106531 w 505011"/>
                    <a:gd name="connsiteY23" fmla="*/ 512145 h 966410"/>
                    <a:gd name="connsiteX24" fmla="*/ 476194 w 505011"/>
                    <a:gd name="connsiteY24" fmla="*/ 499208 h 966410"/>
                    <a:gd name="connsiteX25" fmla="*/ 487115 w 505011"/>
                    <a:gd name="connsiteY25" fmla="*/ 499460 h 966410"/>
                    <a:gd name="connsiteX26" fmla="*/ 442023 w 505011"/>
                    <a:gd name="connsiteY26" fmla="*/ 618519 h 966410"/>
                    <a:gd name="connsiteX27" fmla="*/ 322854 w 505011"/>
                    <a:gd name="connsiteY27" fmla="*/ 647479 h 966410"/>
                    <a:gd name="connsiteX28" fmla="*/ 367946 w 505011"/>
                    <a:gd name="connsiteY28" fmla="*/ 541292 h 966410"/>
                    <a:gd name="connsiteX29" fmla="*/ 476194 w 505011"/>
                    <a:gd name="connsiteY29" fmla="*/ 499208 h 966410"/>
                    <a:gd name="connsiteX30" fmla="*/ 167941 w 505011"/>
                    <a:gd name="connsiteY30" fmla="*/ 373644 h 966410"/>
                    <a:gd name="connsiteX31" fmla="*/ 258306 w 505011"/>
                    <a:gd name="connsiteY31" fmla="*/ 460687 h 966410"/>
                    <a:gd name="connsiteX32" fmla="*/ 255081 w 505011"/>
                    <a:gd name="connsiteY32" fmla="*/ 576745 h 966410"/>
                    <a:gd name="connsiteX33" fmla="*/ 158259 w 505011"/>
                    <a:gd name="connsiteY33" fmla="*/ 499375 h 966410"/>
                    <a:gd name="connsiteX34" fmla="*/ 167941 w 505011"/>
                    <a:gd name="connsiteY34" fmla="*/ 373644 h 966410"/>
                    <a:gd name="connsiteX35" fmla="*/ 497134 w 505011"/>
                    <a:gd name="connsiteY35" fmla="*/ 312145 h 966410"/>
                    <a:gd name="connsiteX36" fmla="*/ 480960 w 505011"/>
                    <a:gd name="connsiteY36" fmla="*/ 438026 h 966410"/>
                    <a:gd name="connsiteX37" fmla="*/ 370979 w 505011"/>
                    <a:gd name="connsiteY37" fmla="*/ 496124 h 966410"/>
                    <a:gd name="connsiteX38" fmla="*/ 390388 w 505011"/>
                    <a:gd name="connsiteY38" fmla="*/ 379927 h 966410"/>
                    <a:gd name="connsiteX39" fmla="*/ 497134 w 505011"/>
                    <a:gd name="connsiteY39" fmla="*/ 312145 h 966410"/>
                    <a:gd name="connsiteX40" fmla="*/ 309924 w 505011"/>
                    <a:gd name="connsiteY40" fmla="*/ 241345 h 966410"/>
                    <a:gd name="connsiteX41" fmla="*/ 22612 w 505011"/>
                    <a:gd name="connsiteY41" fmla="*/ 966410 h 966410"/>
                    <a:gd name="connsiteX42" fmla="*/ 14 w 505011"/>
                    <a:gd name="connsiteY42" fmla="*/ 940631 h 966410"/>
                    <a:gd name="connsiteX43" fmla="*/ 277641 w 505011"/>
                    <a:gd name="connsiteY43" fmla="*/ 257459 h 966410"/>
                    <a:gd name="connsiteX44" fmla="*/ 151564 w 505011"/>
                    <a:gd name="connsiteY44" fmla="*/ 189665 h 966410"/>
                    <a:gd name="connsiteX45" fmla="*/ 251693 w 505011"/>
                    <a:gd name="connsiteY45" fmla="*/ 263805 h 966410"/>
                    <a:gd name="connsiteX46" fmla="*/ 264612 w 505011"/>
                    <a:gd name="connsiteY46" fmla="*/ 379846 h 966410"/>
                    <a:gd name="connsiteX47" fmla="*/ 158025 w 505011"/>
                    <a:gd name="connsiteY47" fmla="*/ 315379 h 966410"/>
                    <a:gd name="connsiteX48" fmla="*/ 151564 w 505011"/>
                    <a:gd name="connsiteY48" fmla="*/ 189665 h 966410"/>
                    <a:gd name="connsiteX49" fmla="*/ 438719 w 505011"/>
                    <a:gd name="connsiteY49" fmla="*/ 134884 h 966410"/>
                    <a:gd name="connsiteX50" fmla="*/ 458065 w 505011"/>
                    <a:gd name="connsiteY50" fmla="*/ 260777 h 966410"/>
                    <a:gd name="connsiteX51" fmla="*/ 371006 w 505011"/>
                    <a:gd name="connsiteY51" fmla="*/ 344704 h 966410"/>
                    <a:gd name="connsiteX52" fmla="*/ 354886 w 505011"/>
                    <a:gd name="connsiteY52" fmla="*/ 228496 h 966410"/>
                    <a:gd name="connsiteX53" fmla="*/ 438719 w 505011"/>
                    <a:gd name="connsiteY53" fmla="*/ 134884 h 966410"/>
                    <a:gd name="connsiteX54" fmla="*/ 226176 w 505011"/>
                    <a:gd name="connsiteY54" fmla="*/ 0 h 966410"/>
                    <a:gd name="connsiteX55" fmla="*/ 309996 w 505011"/>
                    <a:gd name="connsiteY55" fmla="*/ 93277 h 966410"/>
                    <a:gd name="connsiteX56" fmla="*/ 284205 w 505011"/>
                    <a:gd name="connsiteY56" fmla="*/ 215505 h 966410"/>
                    <a:gd name="connsiteX57" fmla="*/ 210056 w 505011"/>
                    <a:gd name="connsiteY57" fmla="*/ 125443 h 966410"/>
                    <a:gd name="connsiteX58" fmla="*/ 226176 w 505011"/>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5011" h="966410">
                      <a:moveTo>
                        <a:pt x="262816" y="821974"/>
                      </a:moveTo>
                      <a:cubicBezTo>
                        <a:pt x="277938" y="822276"/>
                        <a:pt x="291448" y="824492"/>
                        <a:pt x="302737" y="827309"/>
                      </a:cubicBezTo>
                      <a:cubicBezTo>
                        <a:pt x="325320" y="832947"/>
                        <a:pt x="339031" y="840999"/>
                        <a:pt x="339031" y="840999"/>
                      </a:cubicBezTo>
                      <a:cubicBezTo>
                        <a:pt x="339031" y="840999"/>
                        <a:pt x="316450" y="908638"/>
                        <a:pt x="248701" y="927963"/>
                      </a:cubicBezTo>
                      <a:cubicBezTo>
                        <a:pt x="180954" y="947289"/>
                        <a:pt x="126111" y="908638"/>
                        <a:pt x="126111" y="908638"/>
                      </a:cubicBezTo>
                      <a:cubicBezTo>
                        <a:pt x="126111" y="908638"/>
                        <a:pt x="145468" y="847439"/>
                        <a:pt x="213215" y="828114"/>
                      </a:cubicBezTo>
                      <a:cubicBezTo>
                        <a:pt x="230958" y="823283"/>
                        <a:pt x="247694" y="821673"/>
                        <a:pt x="262816" y="821974"/>
                      </a:cubicBezTo>
                      <a:close/>
                      <a:moveTo>
                        <a:pt x="371071" y="673164"/>
                      </a:moveTo>
                      <a:cubicBezTo>
                        <a:pt x="386031" y="671496"/>
                        <a:pt x="399633" y="672002"/>
                        <a:pt x="411118" y="673416"/>
                      </a:cubicBezTo>
                      <a:cubicBezTo>
                        <a:pt x="434088" y="676246"/>
                        <a:pt x="448594" y="682711"/>
                        <a:pt x="448594" y="682711"/>
                      </a:cubicBezTo>
                      <a:cubicBezTo>
                        <a:pt x="448594" y="682711"/>
                        <a:pt x="435700" y="753830"/>
                        <a:pt x="371224" y="782925"/>
                      </a:cubicBezTo>
                      <a:cubicBezTo>
                        <a:pt x="303522" y="808786"/>
                        <a:pt x="245493" y="776460"/>
                        <a:pt x="245493" y="776460"/>
                      </a:cubicBezTo>
                      <a:cubicBezTo>
                        <a:pt x="245493" y="776460"/>
                        <a:pt x="258390" y="715037"/>
                        <a:pt x="322866" y="685944"/>
                      </a:cubicBezTo>
                      <a:cubicBezTo>
                        <a:pt x="339790" y="678669"/>
                        <a:pt x="356111" y="674830"/>
                        <a:pt x="371071" y="673164"/>
                      </a:cubicBezTo>
                      <a:close/>
                      <a:moveTo>
                        <a:pt x="54853" y="647547"/>
                      </a:moveTo>
                      <a:cubicBezTo>
                        <a:pt x="54853" y="647547"/>
                        <a:pt x="103134" y="689415"/>
                        <a:pt x="106353" y="763489"/>
                      </a:cubicBezTo>
                      <a:cubicBezTo>
                        <a:pt x="109572" y="834343"/>
                        <a:pt x="58072" y="869768"/>
                        <a:pt x="58072" y="869768"/>
                      </a:cubicBezTo>
                      <a:cubicBezTo>
                        <a:pt x="58072" y="869768"/>
                        <a:pt x="3350" y="834343"/>
                        <a:pt x="130" y="763489"/>
                      </a:cubicBezTo>
                      <a:cubicBezTo>
                        <a:pt x="-3089" y="692636"/>
                        <a:pt x="54853" y="647547"/>
                        <a:pt x="54853" y="647547"/>
                      </a:cubicBezTo>
                      <a:close/>
                      <a:moveTo>
                        <a:pt x="106531" y="512145"/>
                      </a:moveTo>
                      <a:cubicBezTo>
                        <a:pt x="106531" y="512145"/>
                        <a:pt x="164569" y="537891"/>
                        <a:pt x="190364" y="605474"/>
                      </a:cubicBezTo>
                      <a:cubicBezTo>
                        <a:pt x="212934" y="673056"/>
                        <a:pt x="174242" y="724548"/>
                        <a:pt x="174242" y="724548"/>
                      </a:cubicBezTo>
                      <a:cubicBezTo>
                        <a:pt x="174242" y="724548"/>
                        <a:pt x="112978" y="702021"/>
                        <a:pt x="87185" y="637656"/>
                      </a:cubicBezTo>
                      <a:cubicBezTo>
                        <a:pt x="64613" y="570073"/>
                        <a:pt x="106531" y="512145"/>
                        <a:pt x="106531" y="512145"/>
                      </a:cubicBezTo>
                      <a:close/>
                      <a:moveTo>
                        <a:pt x="476194" y="499208"/>
                      </a:moveTo>
                      <a:cubicBezTo>
                        <a:pt x="483089" y="499058"/>
                        <a:pt x="487115" y="499460"/>
                        <a:pt x="487115" y="499460"/>
                      </a:cubicBezTo>
                      <a:cubicBezTo>
                        <a:pt x="487115" y="499460"/>
                        <a:pt x="493555" y="573470"/>
                        <a:pt x="442023" y="618519"/>
                      </a:cubicBezTo>
                      <a:cubicBezTo>
                        <a:pt x="387270" y="663568"/>
                        <a:pt x="322854" y="647479"/>
                        <a:pt x="322854" y="647479"/>
                      </a:cubicBezTo>
                      <a:cubicBezTo>
                        <a:pt x="322854" y="647479"/>
                        <a:pt x="313193" y="586341"/>
                        <a:pt x="367946" y="541292"/>
                      </a:cubicBezTo>
                      <a:cubicBezTo>
                        <a:pt x="409012" y="505091"/>
                        <a:pt x="455511" y="499662"/>
                        <a:pt x="476194" y="499208"/>
                      </a:cubicBezTo>
                      <a:close/>
                      <a:moveTo>
                        <a:pt x="167941" y="373644"/>
                      </a:moveTo>
                      <a:cubicBezTo>
                        <a:pt x="167941" y="373644"/>
                        <a:pt x="226032" y="392988"/>
                        <a:pt x="258306" y="460687"/>
                      </a:cubicBezTo>
                      <a:cubicBezTo>
                        <a:pt x="287352" y="525163"/>
                        <a:pt x="255081" y="576745"/>
                        <a:pt x="255081" y="576745"/>
                      </a:cubicBezTo>
                      <a:cubicBezTo>
                        <a:pt x="255081" y="576745"/>
                        <a:pt x="190533" y="563851"/>
                        <a:pt x="158259" y="499375"/>
                      </a:cubicBezTo>
                      <a:cubicBezTo>
                        <a:pt x="129213" y="434897"/>
                        <a:pt x="167941" y="373644"/>
                        <a:pt x="167941" y="373644"/>
                      </a:cubicBezTo>
                      <a:close/>
                      <a:moveTo>
                        <a:pt x="497134" y="312145"/>
                      </a:moveTo>
                      <a:cubicBezTo>
                        <a:pt x="497134" y="312145"/>
                        <a:pt x="523013" y="383155"/>
                        <a:pt x="480960" y="438026"/>
                      </a:cubicBezTo>
                      <a:cubicBezTo>
                        <a:pt x="435675" y="496124"/>
                        <a:pt x="370979" y="496124"/>
                        <a:pt x="370979" y="496124"/>
                      </a:cubicBezTo>
                      <a:cubicBezTo>
                        <a:pt x="370979" y="496124"/>
                        <a:pt x="348335" y="438026"/>
                        <a:pt x="390388" y="379927"/>
                      </a:cubicBezTo>
                      <a:cubicBezTo>
                        <a:pt x="435675" y="321829"/>
                        <a:pt x="497134" y="312145"/>
                        <a:pt x="497134" y="312145"/>
                      </a:cubicBezTo>
                      <a:close/>
                      <a:moveTo>
                        <a:pt x="309924" y="241345"/>
                      </a:moveTo>
                      <a:cubicBezTo>
                        <a:pt x="309924" y="244569"/>
                        <a:pt x="471334" y="582931"/>
                        <a:pt x="22612" y="966410"/>
                      </a:cubicBezTo>
                      <a:lnTo>
                        <a:pt x="14" y="940631"/>
                      </a:lnTo>
                      <a:cubicBezTo>
                        <a:pt x="426139" y="576486"/>
                        <a:pt x="284097" y="270348"/>
                        <a:pt x="277641" y="257459"/>
                      </a:cubicBezTo>
                      <a:close/>
                      <a:moveTo>
                        <a:pt x="151564" y="189665"/>
                      </a:moveTo>
                      <a:cubicBezTo>
                        <a:pt x="151564" y="189665"/>
                        <a:pt x="212934" y="202557"/>
                        <a:pt x="251693" y="263805"/>
                      </a:cubicBezTo>
                      <a:cubicBezTo>
                        <a:pt x="290452" y="325048"/>
                        <a:pt x="264612" y="379846"/>
                        <a:pt x="264612" y="379846"/>
                      </a:cubicBezTo>
                      <a:cubicBezTo>
                        <a:pt x="264612" y="379846"/>
                        <a:pt x="196784" y="373399"/>
                        <a:pt x="158025" y="315379"/>
                      </a:cubicBezTo>
                      <a:cubicBezTo>
                        <a:pt x="122494" y="257357"/>
                        <a:pt x="151564" y="189665"/>
                        <a:pt x="151564" y="189665"/>
                      </a:cubicBezTo>
                      <a:close/>
                      <a:moveTo>
                        <a:pt x="438719" y="134884"/>
                      </a:moveTo>
                      <a:cubicBezTo>
                        <a:pt x="438719" y="134884"/>
                        <a:pt x="480634" y="192987"/>
                        <a:pt x="458065" y="260777"/>
                      </a:cubicBezTo>
                      <a:cubicBezTo>
                        <a:pt x="432269" y="325336"/>
                        <a:pt x="371006" y="344704"/>
                        <a:pt x="371006" y="344704"/>
                      </a:cubicBezTo>
                      <a:cubicBezTo>
                        <a:pt x="371006" y="344704"/>
                        <a:pt x="332314" y="296285"/>
                        <a:pt x="354886" y="228496"/>
                      </a:cubicBezTo>
                      <a:cubicBezTo>
                        <a:pt x="380679" y="160709"/>
                        <a:pt x="438719" y="134884"/>
                        <a:pt x="438719" y="134884"/>
                      </a:cubicBezTo>
                      <a:close/>
                      <a:moveTo>
                        <a:pt x="226176" y="0"/>
                      </a:moveTo>
                      <a:cubicBezTo>
                        <a:pt x="226176" y="0"/>
                        <a:pt x="293876" y="25732"/>
                        <a:pt x="309996" y="93277"/>
                      </a:cubicBezTo>
                      <a:cubicBezTo>
                        <a:pt x="326114" y="160823"/>
                        <a:pt x="284205" y="215505"/>
                        <a:pt x="284205" y="215505"/>
                      </a:cubicBezTo>
                      <a:cubicBezTo>
                        <a:pt x="284205" y="215505"/>
                        <a:pt x="226176" y="192989"/>
                        <a:pt x="210056" y="125443"/>
                      </a:cubicBezTo>
                      <a:cubicBezTo>
                        <a:pt x="190712" y="54679"/>
                        <a:pt x="226176" y="0"/>
                        <a:pt x="226176" y="0"/>
                      </a:cubicBezTo>
                      <a:close/>
                    </a:path>
                  </a:pathLst>
                </a:custGeom>
                <a:solidFill>
                  <a:schemeClr val="accent1">
                    <a:lumMod val="60000"/>
                    <a:lumOff val="40000"/>
                  </a:schemeClr>
                </a:solidFill>
                <a:ln>
                  <a:noFill/>
                </a:ln>
              </p:spPr>
            </p:sp>
          </p:grpSp>
          <p:cxnSp>
            <p:nvCxnSpPr>
              <p:cNvPr id="70" name="直接连接符 69">
                <a:extLst>
                  <a:ext uri="{FF2B5EF4-FFF2-40B4-BE49-F238E27FC236}">
                    <a16:creationId xmlns="" xmlns:a16="http://schemas.microsoft.com/office/drawing/2014/main" id="{FA44370B-044F-4C8B-85FC-B841CDA1FF5C}"/>
                  </a:ext>
                </a:extLst>
              </p:cNvPr>
              <p:cNvCxnSpPr>
                <a:cxnSpLocks/>
              </p:cNvCxnSpPr>
              <p:nvPr/>
            </p:nvCxnSpPr>
            <p:spPr>
              <a:xfrm>
                <a:off x="2093225" y="2287510"/>
                <a:ext cx="254884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05" name="组合 104">
            <a:extLst>
              <a:ext uri="{FF2B5EF4-FFF2-40B4-BE49-F238E27FC236}">
                <a16:creationId xmlns="" xmlns:a16="http://schemas.microsoft.com/office/drawing/2014/main" id="{E07289BE-0BE2-4DFC-B1E3-6BB957F58609}"/>
              </a:ext>
            </a:extLst>
          </p:cNvPr>
          <p:cNvGrpSpPr/>
          <p:nvPr/>
        </p:nvGrpSpPr>
        <p:grpSpPr>
          <a:xfrm>
            <a:off x="814901" y="5200911"/>
            <a:ext cx="3191078" cy="642632"/>
            <a:chOff x="1771776" y="1644878"/>
            <a:chExt cx="3191078" cy="642632"/>
          </a:xfrm>
        </p:grpSpPr>
        <p:sp>
          <p:nvSpPr>
            <p:cNvPr id="106" name="矩形 105">
              <a:extLst>
                <a:ext uri="{FF2B5EF4-FFF2-40B4-BE49-F238E27FC236}">
                  <a16:creationId xmlns="" xmlns:a16="http://schemas.microsoft.com/office/drawing/2014/main" id="{D680BA07-9648-4F8F-B523-BFD9AFB30995}"/>
                </a:ext>
              </a:extLst>
            </p:cNvPr>
            <p:cNvSpPr/>
            <p:nvPr/>
          </p:nvSpPr>
          <p:spPr>
            <a:xfrm>
              <a:off x="2179308" y="1673707"/>
              <a:ext cx="2376996" cy="584775"/>
            </a:xfrm>
            <a:prstGeom prst="rect">
              <a:avLst/>
            </a:prstGeom>
            <a:effectLst/>
          </p:spPr>
          <p:txBody>
            <a:bodyPr wrap="square">
              <a:spAutoFit/>
            </a:bodyPr>
            <a:lstStyle/>
            <a:p>
              <a:pPr algn="ctr"/>
              <a:r>
                <a:rPr lang="zh-CN" altLang="en-US" sz="1600" dirty="0">
                  <a:solidFill>
                    <a:schemeClr val="tx1">
                      <a:lumMod val="75000"/>
                      <a:lumOff val="25000"/>
                    </a:schemeClr>
                  </a:solidFill>
                  <a:latin typeface="+mn-ea"/>
                  <a:sym typeface="+mn-lt"/>
                </a:rPr>
                <a:t>请输入文本</a:t>
              </a:r>
              <a:endParaRPr lang="en-US" altLang="zh-CN" sz="1600" dirty="0">
                <a:solidFill>
                  <a:schemeClr val="tx1">
                    <a:lumMod val="75000"/>
                    <a:lumOff val="25000"/>
                  </a:schemeClr>
                </a:solidFill>
                <a:latin typeface="+mn-ea"/>
                <a:sym typeface="+mn-lt"/>
              </a:endParaRPr>
            </a:p>
            <a:p>
              <a:pPr algn="ctr"/>
              <a:r>
                <a:rPr lang="zh-CN" altLang="en-US" sz="1600" dirty="0">
                  <a:solidFill>
                    <a:schemeClr val="tx1">
                      <a:lumMod val="75000"/>
                      <a:lumOff val="25000"/>
                    </a:schemeClr>
                  </a:solidFill>
                  <a:latin typeface="+mn-ea"/>
                  <a:sym typeface="+mn-lt"/>
                </a:rPr>
                <a:t>请输入文本请输入文本</a:t>
              </a:r>
              <a:endParaRPr lang="id-ID" altLang="zh-CN" sz="1600" dirty="0">
                <a:solidFill>
                  <a:schemeClr val="tx1">
                    <a:lumMod val="75000"/>
                    <a:lumOff val="25000"/>
                  </a:schemeClr>
                </a:solidFill>
                <a:latin typeface="+mn-ea"/>
                <a:sym typeface="+mn-lt"/>
              </a:endParaRPr>
            </a:p>
          </p:txBody>
        </p:sp>
        <p:grpSp>
          <p:nvGrpSpPr>
            <p:cNvPr id="107" name="组合 106">
              <a:extLst>
                <a:ext uri="{FF2B5EF4-FFF2-40B4-BE49-F238E27FC236}">
                  <a16:creationId xmlns="" xmlns:a16="http://schemas.microsoft.com/office/drawing/2014/main" id="{DA25D83B-975D-4CD7-8DAF-C5229BBF96E5}"/>
                </a:ext>
              </a:extLst>
            </p:cNvPr>
            <p:cNvGrpSpPr/>
            <p:nvPr/>
          </p:nvGrpSpPr>
          <p:grpSpPr>
            <a:xfrm>
              <a:off x="1771776" y="1644878"/>
              <a:ext cx="3191078" cy="642632"/>
              <a:chOff x="1771776" y="1644878"/>
              <a:chExt cx="3191078" cy="642632"/>
            </a:xfrm>
            <a:effectLst>
              <a:outerShdw blurRad="381000" dist="63500" dir="5400000" algn="ctr" rotWithShape="0">
                <a:schemeClr val="accent1">
                  <a:alpha val="40000"/>
                </a:schemeClr>
              </a:outerShdw>
            </a:effectLst>
          </p:grpSpPr>
          <p:grpSp>
            <p:nvGrpSpPr>
              <p:cNvPr id="108" name="组合 107">
                <a:extLst>
                  <a:ext uri="{FF2B5EF4-FFF2-40B4-BE49-F238E27FC236}">
                    <a16:creationId xmlns="" xmlns:a16="http://schemas.microsoft.com/office/drawing/2014/main" id="{6D361441-85F4-4030-95AD-AA2DBCBA2DDA}"/>
                  </a:ext>
                </a:extLst>
              </p:cNvPr>
              <p:cNvGrpSpPr/>
              <p:nvPr/>
            </p:nvGrpSpPr>
            <p:grpSpPr>
              <a:xfrm>
                <a:off x="1771776" y="1644878"/>
                <a:ext cx="3191078" cy="642632"/>
                <a:chOff x="1986190" y="3065980"/>
                <a:chExt cx="4798840" cy="966410"/>
              </a:xfrm>
            </p:grpSpPr>
            <p:sp>
              <p:nvSpPr>
                <p:cNvPr id="110" name="任意多边形: 形状 109">
                  <a:extLst>
                    <a:ext uri="{FF2B5EF4-FFF2-40B4-BE49-F238E27FC236}">
                      <a16:creationId xmlns="" xmlns:a16="http://schemas.microsoft.com/office/drawing/2014/main" id="{B03B4812-179A-431B-9387-D4611DBFC66C}"/>
                    </a:ext>
                  </a:extLst>
                </p:cNvPr>
                <p:cNvSpPr>
                  <a:spLocks noChangeAspect="1"/>
                </p:cNvSpPr>
                <p:nvPr/>
              </p:nvSpPr>
              <p:spPr bwMode="auto">
                <a:xfrm>
                  <a:off x="1986190" y="3065980"/>
                  <a:ext cx="506487" cy="966410"/>
                </a:xfrm>
                <a:custGeom>
                  <a:avLst/>
                  <a:gdLst>
                    <a:gd name="connsiteX0" fmla="*/ 241011 w 506487"/>
                    <a:gd name="connsiteY0" fmla="*/ 821974 h 966410"/>
                    <a:gd name="connsiteX1" fmla="*/ 290138 w 506487"/>
                    <a:gd name="connsiteY1" fmla="*/ 828114 h 966410"/>
                    <a:gd name="connsiteX2" fmla="*/ 377293 w 506487"/>
                    <a:gd name="connsiteY2" fmla="*/ 908638 h 966410"/>
                    <a:gd name="connsiteX3" fmla="*/ 257857 w 506487"/>
                    <a:gd name="connsiteY3" fmla="*/ 927963 h 966410"/>
                    <a:gd name="connsiteX4" fmla="*/ 167473 w 506487"/>
                    <a:gd name="connsiteY4" fmla="*/ 840999 h 966410"/>
                    <a:gd name="connsiteX5" fmla="*/ 241011 w 506487"/>
                    <a:gd name="connsiteY5" fmla="*/ 821974 h 966410"/>
                    <a:gd name="connsiteX6" fmla="*/ 100888 w 506487"/>
                    <a:gd name="connsiteY6" fmla="*/ 674237 h 966410"/>
                    <a:gd name="connsiteX7" fmla="*/ 132014 w 506487"/>
                    <a:gd name="connsiteY7" fmla="*/ 674875 h 966410"/>
                    <a:gd name="connsiteX8" fmla="*/ 180343 w 506487"/>
                    <a:gd name="connsiteY8" fmla="*/ 686261 h 966410"/>
                    <a:gd name="connsiteX9" fmla="*/ 257913 w 506487"/>
                    <a:gd name="connsiteY9" fmla="*/ 776543 h 966410"/>
                    <a:gd name="connsiteX10" fmla="*/ 135096 w 506487"/>
                    <a:gd name="connsiteY10" fmla="*/ 782990 h 966410"/>
                    <a:gd name="connsiteX11" fmla="*/ 54295 w 506487"/>
                    <a:gd name="connsiteY11" fmla="*/ 683037 h 966410"/>
                    <a:gd name="connsiteX12" fmla="*/ 100888 w 506487"/>
                    <a:gd name="connsiteY12" fmla="*/ 674237 h 966410"/>
                    <a:gd name="connsiteX13" fmla="*/ 451386 w 506487"/>
                    <a:gd name="connsiteY13" fmla="*/ 650646 h 966410"/>
                    <a:gd name="connsiteX14" fmla="*/ 506358 w 506487"/>
                    <a:gd name="connsiteY14" fmla="*/ 763368 h 966410"/>
                    <a:gd name="connsiteX15" fmla="*/ 444919 w 506487"/>
                    <a:gd name="connsiteY15" fmla="*/ 872868 h 966410"/>
                    <a:gd name="connsiteX16" fmla="*/ 399647 w 506487"/>
                    <a:gd name="connsiteY16" fmla="*/ 763368 h 966410"/>
                    <a:gd name="connsiteX17" fmla="*/ 451386 w 506487"/>
                    <a:gd name="connsiteY17" fmla="*/ 650646 h 966410"/>
                    <a:gd name="connsiteX18" fmla="*/ 396273 w 506487"/>
                    <a:gd name="connsiteY18" fmla="*/ 512145 h 966410"/>
                    <a:gd name="connsiteX19" fmla="*/ 415603 w 506487"/>
                    <a:gd name="connsiteY19" fmla="*/ 637656 h 966410"/>
                    <a:gd name="connsiteX20" fmla="*/ 328616 w 506487"/>
                    <a:gd name="connsiteY20" fmla="*/ 724548 h 966410"/>
                    <a:gd name="connsiteX21" fmla="*/ 315728 w 506487"/>
                    <a:gd name="connsiteY21" fmla="*/ 605474 h 966410"/>
                    <a:gd name="connsiteX22" fmla="*/ 396273 w 506487"/>
                    <a:gd name="connsiteY22" fmla="*/ 512145 h 966410"/>
                    <a:gd name="connsiteX23" fmla="*/ 29455 w 506487"/>
                    <a:gd name="connsiteY23" fmla="*/ 499208 h 966410"/>
                    <a:gd name="connsiteX24" fmla="*/ 135215 w 506487"/>
                    <a:gd name="connsiteY24" fmla="*/ 541292 h 966410"/>
                    <a:gd name="connsiteX25" fmla="*/ 183629 w 506487"/>
                    <a:gd name="connsiteY25" fmla="*/ 650698 h 966410"/>
                    <a:gd name="connsiteX26" fmla="*/ 64204 w 506487"/>
                    <a:gd name="connsiteY26" fmla="*/ 618519 h 966410"/>
                    <a:gd name="connsiteX27" fmla="*/ 19016 w 506487"/>
                    <a:gd name="connsiteY27" fmla="*/ 499460 h 966410"/>
                    <a:gd name="connsiteX28" fmla="*/ 29455 w 506487"/>
                    <a:gd name="connsiteY28" fmla="*/ 499208 h 966410"/>
                    <a:gd name="connsiteX29" fmla="*/ 338174 w 506487"/>
                    <a:gd name="connsiteY29" fmla="*/ 373644 h 966410"/>
                    <a:gd name="connsiteX30" fmla="*/ 344630 w 506487"/>
                    <a:gd name="connsiteY30" fmla="*/ 499375 h 966410"/>
                    <a:gd name="connsiteX31" fmla="*/ 251037 w 506487"/>
                    <a:gd name="connsiteY31" fmla="*/ 576745 h 966410"/>
                    <a:gd name="connsiteX32" fmla="*/ 247809 w 506487"/>
                    <a:gd name="connsiteY32" fmla="*/ 460687 h 966410"/>
                    <a:gd name="connsiteX33" fmla="*/ 338174 w 506487"/>
                    <a:gd name="connsiteY33" fmla="*/ 373644 h 966410"/>
                    <a:gd name="connsiteX34" fmla="*/ 6070 w 506487"/>
                    <a:gd name="connsiteY34" fmla="*/ 315764 h 966410"/>
                    <a:gd name="connsiteX35" fmla="*/ 112502 w 506487"/>
                    <a:gd name="connsiteY35" fmla="*/ 380179 h 966410"/>
                    <a:gd name="connsiteX36" fmla="*/ 135078 w 506487"/>
                    <a:gd name="connsiteY36" fmla="*/ 496126 h 966410"/>
                    <a:gd name="connsiteX37" fmla="*/ 25420 w 506487"/>
                    <a:gd name="connsiteY37" fmla="*/ 438154 h 966410"/>
                    <a:gd name="connsiteX38" fmla="*/ 6070 w 506487"/>
                    <a:gd name="connsiteY38" fmla="*/ 315764 h 966410"/>
                    <a:gd name="connsiteX39" fmla="*/ 196407 w 506487"/>
                    <a:gd name="connsiteY39" fmla="*/ 241345 h 966410"/>
                    <a:gd name="connsiteX40" fmla="*/ 225430 w 506487"/>
                    <a:gd name="connsiteY40" fmla="*/ 257459 h 966410"/>
                    <a:gd name="connsiteX41" fmla="*/ 505978 w 506487"/>
                    <a:gd name="connsiteY41" fmla="*/ 940631 h 966410"/>
                    <a:gd name="connsiteX42" fmla="*/ 483404 w 506487"/>
                    <a:gd name="connsiteY42" fmla="*/ 966410 h 966410"/>
                    <a:gd name="connsiteX43" fmla="*/ 196407 w 506487"/>
                    <a:gd name="connsiteY43" fmla="*/ 241345 h 966410"/>
                    <a:gd name="connsiteX44" fmla="*/ 354447 w 506487"/>
                    <a:gd name="connsiteY44" fmla="*/ 189665 h 966410"/>
                    <a:gd name="connsiteX45" fmla="*/ 344763 w 506487"/>
                    <a:gd name="connsiteY45" fmla="*/ 315379 h 966410"/>
                    <a:gd name="connsiteX46" fmla="*/ 241483 w 506487"/>
                    <a:gd name="connsiteY46" fmla="*/ 379846 h 966410"/>
                    <a:gd name="connsiteX47" fmla="*/ 254393 w 506487"/>
                    <a:gd name="connsiteY47" fmla="*/ 263805 h 966410"/>
                    <a:gd name="connsiteX48" fmla="*/ 354447 w 506487"/>
                    <a:gd name="connsiteY48" fmla="*/ 189665 h 966410"/>
                    <a:gd name="connsiteX49" fmla="*/ 64135 w 506487"/>
                    <a:gd name="connsiteY49" fmla="*/ 135401 h 966410"/>
                    <a:gd name="connsiteX50" fmla="*/ 147900 w 506487"/>
                    <a:gd name="connsiteY50" fmla="*/ 228730 h 966410"/>
                    <a:gd name="connsiteX51" fmla="*/ 135013 w 506487"/>
                    <a:gd name="connsiteY51" fmla="*/ 347804 h 966410"/>
                    <a:gd name="connsiteX52" fmla="*/ 48026 w 506487"/>
                    <a:gd name="connsiteY52" fmla="*/ 260911 h 966410"/>
                    <a:gd name="connsiteX53" fmla="*/ 64135 w 506487"/>
                    <a:gd name="connsiteY53" fmla="*/ 135401 h 966410"/>
                    <a:gd name="connsiteX54" fmla="*/ 280332 w 506487"/>
                    <a:gd name="connsiteY54" fmla="*/ 0 h 966410"/>
                    <a:gd name="connsiteX55" fmla="*/ 296513 w 506487"/>
                    <a:gd name="connsiteY55" fmla="*/ 125443 h 966410"/>
                    <a:gd name="connsiteX56" fmla="*/ 218844 w 506487"/>
                    <a:gd name="connsiteY56" fmla="*/ 215505 h 966410"/>
                    <a:gd name="connsiteX57" fmla="*/ 192956 w 506487"/>
                    <a:gd name="connsiteY57" fmla="*/ 93277 h 966410"/>
                    <a:gd name="connsiteX58" fmla="*/ 280332 w 506487"/>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6487" h="966410">
                      <a:moveTo>
                        <a:pt x="241011" y="821974"/>
                      </a:moveTo>
                      <a:cubicBezTo>
                        <a:pt x="255841" y="821673"/>
                        <a:pt x="272383" y="823283"/>
                        <a:pt x="290138" y="828114"/>
                      </a:cubicBezTo>
                      <a:cubicBezTo>
                        <a:pt x="361153" y="847439"/>
                        <a:pt x="377293" y="908638"/>
                        <a:pt x="377293" y="908638"/>
                      </a:cubicBezTo>
                      <a:cubicBezTo>
                        <a:pt x="377293" y="908638"/>
                        <a:pt x="325644" y="947289"/>
                        <a:pt x="257857" y="927963"/>
                      </a:cubicBezTo>
                      <a:cubicBezTo>
                        <a:pt x="190070" y="908638"/>
                        <a:pt x="167473" y="840999"/>
                        <a:pt x="167473" y="840999"/>
                      </a:cubicBezTo>
                      <a:cubicBezTo>
                        <a:pt x="167473" y="840999"/>
                        <a:pt x="196524" y="822880"/>
                        <a:pt x="241011" y="821974"/>
                      </a:cubicBezTo>
                      <a:close/>
                      <a:moveTo>
                        <a:pt x="100888" y="674237"/>
                      </a:moveTo>
                      <a:cubicBezTo>
                        <a:pt x="110283" y="673685"/>
                        <a:pt x="120765" y="673741"/>
                        <a:pt x="132014" y="674875"/>
                      </a:cubicBezTo>
                      <a:cubicBezTo>
                        <a:pt x="147012" y="676386"/>
                        <a:pt x="163375" y="679814"/>
                        <a:pt x="180343" y="686261"/>
                      </a:cubicBezTo>
                      <a:cubicBezTo>
                        <a:pt x="248215" y="715280"/>
                        <a:pt x="257913" y="776543"/>
                        <a:pt x="257913" y="776543"/>
                      </a:cubicBezTo>
                      <a:cubicBezTo>
                        <a:pt x="257913" y="776543"/>
                        <a:pt x="199736" y="808786"/>
                        <a:pt x="135096" y="782990"/>
                      </a:cubicBezTo>
                      <a:cubicBezTo>
                        <a:pt x="70456" y="757197"/>
                        <a:pt x="54295" y="683037"/>
                        <a:pt x="54295" y="683037"/>
                      </a:cubicBezTo>
                      <a:cubicBezTo>
                        <a:pt x="54295" y="683037"/>
                        <a:pt x="72702" y="675895"/>
                        <a:pt x="100888" y="674237"/>
                      </a:cubicBezTo>
                      <a:close/>
                      <a:moveTo>
                        <a:pt x="451386" y="650646"/>
                      </a:moveTo>
                      <a:cubicBezTo>
                        <a:pt x="451386" y="650646"/>
                        <a:pt x="509592" y="692515"/>
                        <a:pt x="506358" y="763368"/>
                      </a:cubicBezTo>
                      <a:cubicBezTo>
                        <a:pt x="499890" y="834221"/>
                        <a:pt x="444919" y="872868"/>
                        <a:pt x="444919" y="872868"/>
                      </a:cubicBezTo>
                      <a:cubicBezTo>
                        <a:pt x="444919" y="872868"/>
                        <a:pt x="396414" y="834221"/>
                        <a:pt x="399647" y="763368"/>
                      </a:cubicBezTo>
                      <a:cubicBezTo>
                        <a:pt x="402882" y="689293"/>
                        <a:pt x="451386" y="650646"/>
                        <a:pt x="451386" y="650646"/>
                      </a:cubicBezTo>
                      <a:close/>
                      <a:moveTo>
                        <a:pt x="396273" y="512145"/>
                      </a:moveTo>
                      <a:cubicBezTo>
                        <a:pt x="396273" y="512145"/>
                        <a:pt x="441378" y="570073"/>
                        <a:pt x="415603" y="637656"/>
                      </a:cubicBezTo>
                      <a:cubicBezTo>
                        <a:pt x="393051" y="705240"/>
                        <a:pt x="328616" y="724548"/>
                        <a:pt x="328616" y="724548"/>
                      </a:cubicBezTo>
                      <a:cubicBezTo>
                        <a:pt x="328616" y="724548"/>
                        <a:pt x="289956" y="676275"/>
                        <a:pt x="315728" y="605474"/>
                      </a:cubicBezTo>
                      <a:cubicBezTo>
                        <a:pt x="341504" y="537891"/>
                        <a:pt x="396273" y="512145"/>
                        <a:pt x="396273" y="512145"/>
                      </a:cubicBezTo>
                      <a:close/>
                      <a:moveTo>
                        <a:pt x="29455" y="499208"/>
                      </a:moveTo>
                      <a:cubicBezTo>
                        <a:pt x="49276" y="499662"/>
                        <a:pt x="94062" y="505091"/>
                        <a:pt x="135215" y="541292"/>
                      </a:cubicBezTo>
                      <a:cubicBezTo>
                        <a:pt x="193314" y="586341"/>
                        <a:pt x="183629" y="650698"/>
                        <a:pt x="183629" y="650698"/>
                      </a:cubicBezTo>
                      <a:cubicBezTo>
                        <a:pt x="183629" y="650698"/>
                        <a:pt x="119075" y="663568"/>
                        <a:pt x="64204" y="618519"/>
                      </a:cubicBezTo>
                      <a:cubicBezTo>
                        <a:pt x="9334" y="573470"/>
                        <a:pt x="19016" y="499460"/>
                        <a:pt x="19016" y="499460"/>
                      </a:cubicBezTo>
                      <a:cubicBezTo>
                        <a:pt x="19016" y="499460"/>
                        <a:pt x="22849" y="499058"/>
                        <a:pt x="29455" y="499208"/>
                      </a:cubicBezTo>
                      <a:close/>
                      <a:moveTo>
                        <a:pt x="338174" y="373644"/>
                      </a:moveTo>
                      <a:cubicBezTo>
                        <a:pt x="338174" y="373644"/>
                        <a:pt x="373676" y="434897"/>
                        <a:pt x="344630" y="499375"/>
                      </a:cubicBezTo>
                      <a:cubicBezTo>
                        <a:pt x="315585" y="563851"/>
                        <a:pt x="251037" y="576745"/>
                        <a:pt x="251037" y="576745"/>
                      </a:cubicBezTo>
                      <a:cubicBezTo>
                        <a:pt x="251037" y="576745"/>
                        <a:pt x="215537" y="525163"/>
                        <a:pt x="247809" y="460687"/>
                      </a:cubicBezTo>
                      <a:cubicBezTo>
                        <a:pt x="276857" y="392988"/>
                        <a:pt x="338174" y="373644"/>
                        <a:pt x="338174" y="373644"/>
                      </a:cubicBezTo>
                      <a:close/>
                      <a:moveTo>
                        <a:pt x="6070" y="315764"/>
                      </a:moveTo>
                      <a:cubicBezTo>
                        <a:pt x="6070" y="315764"/>
                        <a:pt x="67349" y="322206"/>
                        <a:pt x="112502" y="380179"/>
                      </a:cubicBezTo>
                      <a:cubicBezTo>
                        <a:pt x="157654" y="438154"/>
                        <a:pt x="135078" y="496126"/>
                        <a:pt x="135078" y="496126"/>
                      </a:cubicBezTo>
                      <a:cubicBezTo>
                        <a:pt x="135078" y="496126"/>
                        <a:pt x="67349" y="496126"/>
                        <a:pt x="25420" y="438154"/>
                      </a:cubicBezTo>
                      <a:cubicBezTo>
                        <a:pt x="-16507" y="383400"/>
                        <a:pt x="6070" y="315764"/>
                        <a:pt x="6070" y="315764"/>
                      </a:cubicBezTo>
                      <a:close/>
                      <a:moveTo>
                        <a:pt x="196407" y="241345"/>
                      </a:moveTo>
                      <a:lnTo>
                        <a:pt x="225430" y="257459"/>
                      </a:lnTo>
                      <a:cubicBezTo>
                        <a:pt x="218981" y="270348"/>
                        <a:pt x="77094" y="576486"/>
                        <a:pt x="505978" y="940631"/>
                      </a:cubicBezTo>
                      <a:lnTo>
                        <a:pt x="483404" y="966410"/>
                      </a:lnTo>
                      <a:cubicBezTo>
                        <a:pt x="35174" y="582931"/>
                        <a:pt x="193183" y="244569"/>
                        <a:pt x="196407" y="241345"/>
                      </a:cubicBezTo>
                      <a:close/>
                      <a:moveTo>
                        <a:pt x="354447" y="189665"/>
                      </a:moveTo>
                      <a:cubicBezTo>
                        <a:pt x="354447" y="189665"/>
                        <a:pt x="383495" y="257357"/>
                        <a:pt x="344763" y="315379"/>
                      </a:cubicBezTo>
                      <a:cubicBezTo>
                        <a:pt x="306033" y="376623"/>
                        <a:pt x="241483" y="379846"/>
                        <a:pt x="241483" y="379846"/>
                      </a:cubicBezTo>
                      <a:cubicBezTo>
                        <a:pt x="241483" y="379846"/>
                        <a:pt x="212435" y="325048"/>
                        <a:pt x="254393" y="263805"/>
                      </a:cubicBezTo>
                      <a:cubicBezTo>
                        <a:pt x="293123" y="202557"/>
                        <a:pt x="354447" y="189665"/>
                        <a:pt x="354447" y="189665"/>
                      </a:cubicBezTo>
                      <a:close/>
                      <a:moveTo>
                        <a:pt x="64135" y="135401"/>
                      </a:moveTo>
                      <a:cubicBezTo>
                        <a:pt x="64135" y="135401"/>
                        <a:pt x="122127" y="161147"/>
                        <a:pt x="147900" y="228730"/>
                      </a:cubicBezTo>
                      <a:cubicBezTo>
                        <a:pt x="173675" y="296312"/>
                        <a:pt x="135013" y="347804"/>
                        <a:pt x="135013" y="347804"/>
                      </a:cubicBezTo>
                      <a:cubicBezTo>
                        <a:pt x="135013" y="347804"/>
                        <a:pt x="70579" y="325277"/>
                        <a:pt x="48026" y="260911"/>
                      </a:cubicBezTo>
                      <a:cubicBezTo>
                        <a:pt x="22253" y="193329"/>
                        <a:pt x="64135" y="135401"/>
                        <a:pt x="64135" y="135401"/>
                      </a:cubicBezTo>
                      <a:close/>
                      <a:moveTo>
                        <a:pt x="280332" y="0"/>
                      </a:moveTo>
                      <a:cubicBezTo>
                        <a:pt x="280332" y="0"/>
                        <a:pt x="312694" y="54679"/>
                        <a:pt x="296513" y="125443"/>
                      </a:cubicBezTo>
                      <a:cubicBezTo>
                        <a:pt x="277095" y="196206"/>
                        <a:pt x="218844" y="215505"/>
                        <a:pt x="218844" y="215505"/>
                      </a:cubicBezTo>
                      <a:cubicBezTo>
                        <a:pt x="218844" y="215505"/>
                        <a:pt x="176775" y="164040"/>
                        <a:pt x="192956" y="93277"/>
                      </a:cubicBezTo>
                      <a:cubicBezTo>
                        <a:pt x="212372" y="25732"/>
                        <a:pt x="280332" y="0"/>
                        <a:pt x="280332" y="0"/>
                      </a:cubicBezTo>
                      <a:close/>
                    </a:path>
                  </a:pathLst>
                </a:custGeom>
                <a:solidFill>
                  <a:schemeClr val="accent1">
                    <a:lumMod val="60000"/>
                    <a:lumOff val="40000"/>
                  </a:schemeClr>
                </a:solidFill>
                <a:ln>
                  <a:noFill/>
                </a:ln>
              </p:spPr>
            </p:sp>
            <p:sp>
              <p:nvSpPr>
                <p:cNvPr id="111" name="任意多边形: 形状 110">
                  <a:extLst>
                    <a:ext uri="{FF2B5EF4-FFF2-40B4-BE49-F238E27FC236}">
                      <a16:creationId xmlns="" xmlns:a16="http://schemas.microsoft.com/office/drawing/2014/main" id="{EF57741C-364A-4150-B651-0528163A66D6}"/>
                    </a:ext>
                  </a:extLst>
                </p:cNvPr>
                <p:cNvSpPr>
                  <a:spLocks noChangeAspect="1"/>
                </p:cNvSpPr>
                <p:nvPr/>
              </p:nvSpPr>
              <p:spPr bwMode="auto">
                <a:xfrm>
                  <a:off x="6280020" y="3065980"/>
                  <a:ext cx="505010" cy="966410"/>
                </a:xfrm>
                <a:custGeom>
                  <a:avLst/>
                  <a:gdLst>
                    <a:gd name="connsiteX0" fmla="*/ 262816 w 505011"/>
                    <a:gd name="connsiteY0" fmla="*/ 821974 h 966410"/>
                    <a:gd name="connsiteX1" fmla="*/ 302737 w 505011"/>
                    <a:gd name="connsiteY1" fmla="*/ 827309 h 966410"/>
                    <a:gd name="connsiteX2" fmla="*/ 339031 w 505011"/>
                    <a:gd name="connsiteY2" fmla="*/ 840999 h 966410"/>
                    <a:gd name="connsiteX3" fmla="*/ 248701 w 505011"/>
                    <a:gd name="connsiteY3" fmla="*/ 927963 h 966410"/>
                    <a:gd name="connsiteX4" fmla="*/ 126111 w 505011"/>
                    <a:gd name="connsiteY4" fmla="*/ 908638 h 966410"/>
                    <a:gd name="connsiteX5" fmla="*/ 213215 w 505011"/>
                    <a:gd name="connsiteY5" fmla="*/ 828114 h 966410"/>
                    <a:gd name="connsiteX6" fmla="*/ 262816 w 505011"/>
                    <a:gd name="connsiteY6" fmla="*/ 821974 h 966410"/>
                    <a:gd name="connsiteX7" fmla="*/ 371071 w 505011"/>
                    <a:gd name="connsiteY7" fmla="*/ 673164 h 966410"/>
                    <a:gd name="connsiteX8" fmla="*/ 411118 w 505011"/>
                    <a:gd name="connsiteY8" fmla="*/ 673416 h 966410"/>
                    <a:gd name="connsiteX9" fmla="*/ 448594 w 505011"/>
                    <a:gd name="connsiteY9" fmla="*/ 682711 h 966410"/>
                    <a:gd name="connsiteX10" fmla="*/ 371224 w 505011"/>
                    <a:gd name="connsiteY10" fmla="*/ 782925 h 966410"/>
                    <a:gd name="connsiteX11" fmla="*/ 245493 w 505011"/>
                    <a:gd name="connsiteY11" fmla="*/ 776460 h 966410"/>
                    <a:gd name="connsiteX12" fmla="*/ 322866 w 505011"/>
                    <a:gd name="connsiteY12" fmla="*/ 685944 h 966410"/>
                    <a:gd name="connsiteX13" fmla="*/ 371071 w 505011"/>
                    <a:gd name="connsiteY13" fmla="*/ 673164 h 966410"/>
                    <a:gd name="connsiteX14" fmla="*/ 54853 w 505011"/>
                    <a:gd name="connsiteY14" fmla="*/ 647547 h 966410"/>
                    <a:gd name="connsiteX15" fmla="*/ 106353 w 505011"/>
                    <a:gd name="connsiteY15" fmla="*/ 763489 h 966410"/>
                    <a:gd name="connsiteX16" fmla="*/ 58072 w 505011"/>
                    <a:gd name="connsiteY16" fmla="*/ 869768 h 966410"/>
                    <a:gd name="connsiteX17" fmla="*/ 130 w 505011"/>
                    <a:gd name="connsiteY17" fmla="*/ 763489 h 966410"/>
                    <a:gd name="connsiteX18" fmla="*/ 54853 w 505011"/>
                    <a:gd name="connsiteY18" fmla="*/ 647547 h 966410"/>
                    <a:gd name="connsiteX19" fmla="*/ 106531 w 505011"/>
                    <a:gd name="connsiteY19" fmla="*/ 512145 h 966410"/>
                    <a:gd name="connsiteX20" fmla="*/ 190364 w 505011"/>
                    <a:gd name="connsiteY20" fmla="*/ 605474 h 966410"/>
                    <a:gd name="connsiteX21" fmla="*/ 174242 w 505011"/>
                    <a:gd name="connsiteY21" fmla="*/ 724548 h 966410"/>
                    <a:gd name="connsiteX22" fmla="*/ 87185 w 505011"/>
                    <a:gd name="connsiteY22" fmla="*/ 637656 h 966410"/>
                    <a:gd name="connsiteX23" fmla="*/ 106531 w 505011"/>
                    <a:gd name="connsiteY23" fmla="*/ 512145 h 966410"/>
                    <a:gd name="connsiteX24" fmla="*/ 476194 w 505011"/>
                    <a:gd name="connsiteY24" fmla="*/ 499208 h 966410"/>
                    <a:gd name="connsiteX25" fmla="*/ 487115 w 505011"/>
                    <a:gd name="connsiteY25" fmla="*/ 499460 h 966410"/>
                    <a:gd name="connsiteX26" fmla="*/ 442023 w 505011"/>
                    <a:gd name="connsiteY26" fmla="*/ 618519 h 966410"/>
                    <a:gd name="connsiteX27" fmla="*/ 322854 w 505011"/>
                    <a:gd name="connsiteY27" fmla="*/ 647479 h 966410"/>
                    <a:gd name="connsiteX28" fmla="*/ 367946 w 505011"/>
                    <a:gd name="connsiteY28" fmla="*/ 541292 h 966410"/>
                    <a:gd name="connsiteX29" fmla="*/ 476194 w 505011"/>
                    <a:gd name="connsiteY29" fmla="*/ 499208 h 966410"/>
                    <a:gd name="connsiteX30" fmla="*/ 167941 w 505011"/>
                    <a:gd name="connsiteY30" fmla="*/ 373644 h 966410"/>
                    <a:gd name="connsiteX31" fmla="*/ 258306 w 505011"/>
                    <a:gd name="connsiteY31" fmla="*/ 460687 h 966410"/>
                    <a:gd name="connsiteX32" fmla="*/ 255081 w 505011"/>
                    <a:gd name="connsiteY32" fmla="*/ 576745 h 966410"/>
                    <a:gd name="connsiteX33" fmla="*/ 158259 w 505011"/>
                    <a:gd name="connsiteY33" fmla="*/ 499375 h 966410"/>
                    <a:gd name="connsiteX34" fmla="*/ 167941 w 505011"/>
                    <a:gd name="connsiteY34" fmla="*/ 373644 h 966410"/>
                    <a:gd name="connsiteX35" fmla="*/ 497134 w 505011"/>
                    <a:gd name="connsiteY35" fmla="*/ 312145 h 966410"/>
                    <a:gd name="connsiteX36" fmla="*/ 480960 w 505011"/>
                    <a:gd name="connsiteY36" fmla="*/ 438026 h 966410"/>
                    <a:gd name="connsiteX37" fmla="*/ 370979 w 505011"/>
                    <a:gd name="connsiteY37" fmla="*/ 496124 h 966410"/>
                    <a:gd name="connsiteX38" fmla="*/ 390388 w 505011"/>
                    <a:gd name="connsiteY38" fmla="*/ 379927 h 966410"/>
                    <a:gd name="connsiteX39" fmla="*/ 497134 w 505011"/>
                    <a:gd name="connsiteY39" fmla="*/ 312145 h 966410"/>
                    <a:gd name="connsiteX40" fmla="*/ 309924 w 505011"/>
                    <a:gd name="connsiteY40" fmla="*/ 241345 h 966410"/>
                    <a:gd name="connsiteX41" fmla="*/ 22612 w 505011"/>
                    <a:gd name="connsiteY41" fmla="*/ 966410 h 966410"/>
                    <a:gd name="connsiteX42" fmla="*/ 14 w 505011"/>
                    <a:gd name="connsiteY42" fmla="*/ 940631 h 966410"/>
                    <a:gd name="connsiteX43" fmla="*/ 277641 w 505011"/>
                    <a:gd name="connsiteY43" fmla="*/ 257459 h 966410"/>
                    <a:gd name="connsiteX44" fmla="*/ 151564 w 505011"/>
                    <a:gd name="connsiteY44" fmla="*/ 189665 h 966410"/>
                    <a:gd name="connsiteX45" fmla="*/ 251693 w 505011"/>
                    <a:gd name="connsiteY45" fmla="*/ 263805 h 966410"/>
                    <a:gd name="connsiteX46" fmla="*/ 264612 w 505011"/>
                    <a:gd name="connsiteY46" fmla="*/ 379846 h 966410"/>
                    <a:gd name="connsiteX47" fmla="*/ 158025 w 505011"/>
                    <a:gd name="connsiteY47" fmla="*/ 315379 h 966410"/>
                    <a:gd name="connsiteX48" fmla="*/ 151564 w 505011"/>
                    <a:gd name="connsiteY48" fmla="*/ 189665 h 966410"/>
                    <a:gd name="connsiteX49" fmla="*/ 438719 w 505011"/>
                    <a:gd name="connsiteY49" fmla="*/ 134884 h 966410"/>
                    <a:gd name="connsiteX50" fmla="*/ 458065 w 505011"/>
                    <a:gd name="connsiteY50" fmla="*/ 260777 h 966410"/>
                    <a:gd name="connsiteX51" fmla="*/ 371006 w 505011"/>
                    <a:gd name="connsiteY51" fmla="*/ 344704 h 966410"/>
                    <a:gd name="connsiteX52" fmla="*/ 354886 w 505011"/>
                    <a:gd name="connsiteY52" fmla="*/ 228496 h 966410"/>
                    <a:gd name="connsiteX53" fmla="*/ 438719 w 505011"/>
                    <a:gd name="connsiteY53" fmla="*/ 134884 h 966410"/>
                    <a:gd name="connsiteX54" fmla="*/ 226176 w 505011"/>
                    <a:gd name="connsiteY54" fmla="*/ 0 h 966410"/>
                    <a:gd name="connsiteX55" fmla="*/ 309996 w 505011"/>
                    <a:gd name="connsiteY55" fmla="*/ 93277 h 966410"/>
                    <a:gd name="connsiteX56" fmla="*/ 284205 w 505011"/>
                    <a:gd name="connsiteY56" fmla="*/ 215505 h 966410"/>
                    <a:gd name="connsiteX57" fmla="*/ 210056 w 505011"/>
                    <a:gd name="connsiteY57" fmla="*/ 125443 h 966410"/>
                    <a:gd name="connsiteX58" fmla="*/ 226176 w 505011"/>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5011" h="966410">
                      <a:moveTo>
                        <a:pt x="262816" y="821974"/>
                      </a:moveTo>
                      <a:cubicBezTo>
                        <a:pt x="277938" y="822276"/>
                        <a:pt x="291448" y="824492"/>
                        <a:pt x="302737" y="827309"/>
                      </a:cubicBezTo>
                      <a:cubicBezTo>
                        <a:pt x="325320" y="832947"/>
                        <a:pt x="339031" y="840999"/>
                        <a:pt x="339031" y="840999"/>
                      </a:cubicBezTo>
                      <a:cubicBezTo>
                        <a:pt x="339031" y="840999"/>
                        <a:pt x="316450" y="908638"/>
                        <a:pt x="248701" y="927963"/>
                      </a:cubicBezTo>
                      <a:cubicBezTo>
                        <a:pt x="180954" y="947289"/>
                        <a:pt x="126111" y="908638"/>
                        <a:pt x="126111" y="908638"/>
                      </a:cubicBezTo>
                      <a:cubicBezTo>
                        <a:pt x="126111" y="908638"/>
                        <a:pt x="145468" y="847439"/>
                        <a:pt x="213215" y="828114"/>
                      </a:cubicBezTo>
                      <a:cubicBezTo>
                        <a:pt x="230958" y="823283"/>
                        <a:pt x="247694" y="821673"/>
                        <a:pt x="262816" y="821974"/>
                      </a:cubicBezTo>
                      <a:close/>
                      <a:moveTo>
                        <a:pt x="371071" y="673164"/>
                      </a:moveTo>
                      <a:cubicBezTo>
                        <a:pt x="386031" y="671496"/>
                        <a:pt x="399633" y="672002"/>
                        <a:pt x="411118" y="673416"/>
                      </a:cubicBezTo>
                      <a:cubicBezTo>
                        <a:pt x="434088" y="676246"/>
                        <a:pt x="448594" y="682711"/>
                        <a:pt x="448594" y="682711"/>
                      </a:cubicBezTo>
                      <a:cubicBezTo>
                        <a:pt x="448594" y="682711"/>
                        <a:pt x="435700" y="753830"/>
                        <a:pt x="371224" y="782925"/>
                      </a:cubicBezTo>
                      <a:cubicBezTo>
                        <a:pt x="303522" y="808786"/>
                        <a:pt x="245493" y="776460"/>
                        <a:pt x="245493" y="776460"/>
                      </a:cubicBezTo>
                      <a:cubicBezTo>
                        <a:pt x="245493" y="776460"/>
                        <a:pt x="258390" y="715037"/>
                        <a:pt x="322866" y="685944"/>
                      </a:cubicBezTo>
                      <a:cubicBezTo>
                        <a:pt x="339790" y="678669"/>
                        <a:pt x="356111" y="674830"/>
                        <a:pt x="371071" y="673164"/>
                      </a:cubicBezTo>
                      <a:close/>
                      <a:moveTo>
                        <a:pt x="54853" y="647547"/>
                      </a:moveTo>
                      <a:cubicBezTo>
                        <a:pt x="54853" y="647547"/>
                        <a:pt x="103134" y="689415"/>
                        <a:pt x="106353" y="763489"/>
                      </a:cubicBezTo>
                      <a:cubicBezTo>
                        <a:pt x="109572" y="834343"/>
                        <a:pt x="58072" y="869768"/>
                        <a:pt x="58072" y="869768"/>
                      </a:cubicBezTo>
                      <a:cubicBezTo>
                        <a:pt x="58072" y="869768"/>
                        <a:pt x="3350" y="834343"/>
                        <a:pt x="130" y="763489"/>
                      </a:cubicBezTo>
                      <a:cubicBezTo>
                        <a:pt x="-3089" y="692636"/>
                        <a:pt x="54853" y="647547"/>
                        <a:pt x="54853" y="647547"/>
                      </a:cubicBezTo>
                      <a:close/>
                      <a:moveTo>
                        <a:pt x="106531" y="512145"/>
                      </a:moveTo>
                      <a:cubicBezTo>
                        <a:pt x="106531" y="512145"/>
                        <a:pt x="164569" y="537891"/>
                        <a:pt x="190364" y="605474"/>
                      </a:cubicBezTo>
                      <a:cubicBezTo>
                        <a:pt x="212934" y="673056"/>
                        <a:pt x="174242" y="724548"/>
                        <a:pt x="174242" y="724548"/>
                      </a:cubicBezTo>
                      <a:cubicBezTo>
                        <a:pt x="174242" y="724548"/>
                        <a:pt x="112978" y="702021"/>
                        <a:pt x="87185" y="637656"/>
                      </a:cubicBezTo>
                      <a:cubicBezTo>
                        <a:pt x="64613" y="570073"/>
                        <a:pt x="106531" y="512145"/>
                        <a:pt x="106531" y="512145"/>
                      </a:cubicBezTo>
                      <a:close/>
                      <a:moveTo>
                        <a:pt x="476194" y="499208"/>
                      </a:moveTo>
                      <a:cubicBezTo>
                        <a:pt x="483089" y="499058"/>
                        <a:pt x="487115" y="499460"/>
                        <a:pt x="487115" y="499460"/>
                      </a:cubicBezTo>
                      <a:cubicBezTo>
                        <a:pt x="487115" y="499460"/>
                        <a:pt x="493555" y="573470"/>
                        <a:pt x="442023" y="618519"/>
                      </a:cubicBezTo>
                      <a:cubicBezTo>
                        <a:pt x="387270" y="663568"/>
                        <a:pt x="322854" y="647479"/>
                        <a:pt x="322854" y="647479"/>
                      </a:cubicBezTo>
                      <a:cubicBezTo>
                        <a:pt x="322854" y="647479"/>
                        <a:pt x="313193" y="586341"/>
                        <a:pt x="367946" y="541292"/>
                      </a:cubicBezTo>
                      <a:cubicBezTo>
                        <a:pt x="409012" y="505091"/>
                        <a:pt x="455511" y="499662"/>
                        <a:pt x="476194" y="499208"/>
                      </a:cubicBezTo>
                      <a:close/>
                      <a:moveTo>
                        <a:pt x="167941" y="373644"/>
                      </a:moveTo>
                      <a:cubicBezTo>
                        <a:pt x="167941" y="373644"/>
                        <a:pt x="226032" y="392988"/>
                        <a:pt x="258306" y="460687"/>
                      </a:cubicBezTo>
                      <a:cubicBezTo>
                        <a:pt x="287352" y="525163"/>
                        <a:pt x="255081" y="576745"/>
                        <a:pt x="255081" y="576745"/>
                      </a:cubicBezTo>
                      <a:cubicBezTo>
                        <a:pt x="255081" y="576745"/>
                        <a:pt x="190533" y="563851"/>
                        <a:pt x="158259" y="499375"/>
                      </a:cubicBezTo>
                      <a:cubicBezTo>
                        <a:pt x="129213" y="434897"/>
                        <a:pt x="167941" y="373644"/>
                        <a:pt x="167941" y="373644"/>
                      </a:cubicBezTo>
                      <a:close/>
                      <a:moveTo>
                        <a:pt x="497134" y="312145"/>
                      </a:moveTo>
                      <a:cubicBezTo>
                        <a:pt x="497134" y="312145"/>
                        <a:pt x="523013" y="383155"/>
                        <a:pt x="480960" y="438026"/>
                      </a:cubicBezTo>
                      <a:cubicBezTo>
                        <a:pt x="435675" y="496124"/>
                        <a:pt x="370979" y="496124"/>
                        <a:pt x="370979" y="496124"/>
                      </a:cubicBezTo>
                      <a:cubicBezTo>
                        <a:pt x="370979" y="496124"/>
                        <a:pt x="348335" y="438026"/>
                        <a:pt x="390388" y="379927"/>
                      </a:cubicBezTo>
                      <a:cubicBezTo>
                        <a:pt x="435675" y="321829"/>
                        <a:pt x="497134" y="312145"/>
                        <a:pt x="497134" y="312145"/>
                      </a:cubicBezTo>
                      <a:close/>
                      <a:moveTo>
                        <a:pt x="309924" y="241345"/>
                      </a:moveTo>
                      <a:cubicBezTo>
                        <a:pt x="309924" y="244569"/>
                        <a:pt x="471334" y="582931"/>
                        <a:pt x="22612" y="966410"/>
                      </a:cubicBezTo>
                      <a:lnTo>
                        <a:pt x="14" y="940631"/>
                      </a:lnTo>
                      <a:cubicBezTo>
                        <a:pt x="426139" y="576486"/>
                        <a:pt x="284097" y="270348"/>
                        <a:pt x="277641" y="257459"/>
                      </a:cubicBezTo>
                      <a:close/>
                      <a:moveTo>
                        <a:pt x="151564" y="189665"/>
                      </a:moveTo>
                      <a:cubicBezTo>
                        <a:pt x="151564" y="189665"/>
                        <a:pt x="212934" y="202557"/>
                        <a:pt x="251693" y="263805"/>
                      </a:cubicBezTo>
                      <a:cubicBezTo>
                        <a:pt x="290452" y="325048"/>
                        <a:pt x="264612" y="379846"/>
                        <a:pt x="264612" y="379846"/>
                      </a:cubicBezTo>
                      <a:cubicBezTo>
                        <a:pt x="264612" y="379846"/>
                        <a:pt x="196784" y="373399"/>
                        <a:pt x="158025" y="315379"/>
                      </a:cubicBezTo>
                      <a:cubicBezTo>
                        <a:pt x="122494" y="257357"/>
                        <a:pt x="151564" y="189665"/>
                        <a:pt x="151564" y="189665"/>
                      </a:cubicBezTo>
                      <a:close/>
                      <a:moveTo>
                        <a:pt x="438719" y="134884"/>
                      </a:moveTo>
                      <a:cubicBezTo>
                        <a:pt x="438719" y="134884"/>
                        <a:pt x="480634" y="192987"/>
                        <a:pt x="458065" y="260777"/>
                      </a:cubicBezTo>
                      <a:cubicBezTo>
                        <a:pt x="432269" y="325336"/>
                        <a:pt x="371006" y="344704"/>
                        <a:pt x="371006" y="344704"/>
                      </a:cubicBezTo>
                      <a:cubicBezTo>
                        <a:pt x="371006" y="344704"/>
                        <a:pt x="332314" y="296285"/>
                        <a:pt x="354886" y="228496"/>
                      </a:cubicBezTo>
                      <a:cubicBezTo>
                        <a:pt x="380679" y="160709"/>
                        <a:pt x="438719" y="134884"/>
                        <a:pt x="438719" y="134884"/>
                      </a:cubicBezTo>
                      <a:close/>
                      <a:moveTo>
                        <a:pt x="226176" y="0"/>
                      </a:moveTo>
                      <a:cubicBezTo>
                        <a:pt x="226176" y="0"/>
                        <a:pt x="293876" y="25732"/>
                        <a:pt x="309996" y="93277"/>
                      </a:cubicBezTo>
                      <a:cubicBezTo>
                        <a:pt x="326114" y="160823"/>
                        <a:pt x="284205" y="215505"/>
                        <a:pt x="284205" y="215505"/>
                      </a:cubicBezTo>
                      <a:cubicBezTo>
                        <a:pt x="284205" y="215505"/>
                        <a:pt x="226176" y="192989"/>
                        <a:pt x="210056" y="125443"/>
                      </a:cubicBezTo>
                      <a:cubicBezTo>
                        <a:pt x="190712" y="54679"/>
                        <a:pt x="226176" y="0"/>
                        <a:pt x="226176" y="0"/>
                      </a:cubicBezTo>
                      <a:close/>
                    </a:path>
                  </a:pathLst>
                </a:custGeom>
                <a:solidFill>
                  <a:schemeClr val="accent1">
                    <a:lumMod val="60000"/>
                    <a:lumOff val="40000"/>
                  </a:schemeClr>
                </a:solidFill>
                <a:ln>
                  <a:noFill/>
                </a:ln>
              </p:spPr>
            </p:sp>
          </p:grpSp>
          <p:cxnSp>
            <p:nvCxnSpPr>
              <p:cNvPr id="109" name="直接连接符 108">
                <a:extLst>
                  <a:ext uri="{FF2B5EF4-FFF2-40B4-BE49-F238E27FC236}">
                    <a16:creationId xmlns="" xmlns:a16="http://schemas.microsoft.com/office/drawing/2014/main" id="{3749C7C1-EF48-4D12-AA8A-D5A357769987}"/>
                  </a:ext>
                </a:extLst>
              </p:cNvPr>
              <p:cNvCxnSpPr>
                <a:cxnSpLocks/>
              </p:cNvCxnSpPr>
              <p:nvPr/>
            </p:nvCxnSpPr>
            <p:spPr>
              <a:xfrm>
                <a:off x="2093225" y="2287510"/>
                <a:ext cx="254884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12" name="组合 111">
            <a:extLst>
              <a:ext uri="{FF2B5EF4-FFF2-40B4-BE49-F238E27FC236}">
                <a16:creationId xmlns="" xmlns:a16="http://schemas.microsoft.com/office/drawing/2014/main" id="{06E9BC0B-55E1-4B4F-96E9-2D558E3FC190}"/>
              </a:ext>
            </a:extLst>
          </p:cNvPr>
          <p:cNvGrpSpPr/>
          <p:nvPr/>
        </p:nvGrpSpPr>
        <p:grpSpPr>
          <a:xfrm>
            <a:off x="5138022" y="1750093"/>
            <a:ext cx="3191078" cy="642632"/>
            <a:chOff x="1771776" y="1644878"/>
            <a:chExt cx="3191078" cy="642632"/>
          </a:xfrm>
        </p:grpSpPr>
        <p:sp>
          <p:nvSpPr>
            <p:cNvPr id="113" name="矩形 112">
              <a:extLst>
                <a:ext uri="{FF2B5EF4-FFF2-40B4-BE49-F238E27FC236}">
                  <a16:creationId xmlns="" xmlns:a16="http://schemas.microsoft.com/office/drawing/2014/main" id="{66F93E9E-0061-4264-AF83-07ABDBDEEADA}"/>
                </a:ext>
              </a:extLst>
            </p:cNvPr>
            <p:cNvSpPr/>
            <p:nvPr/>
          </p:nvSpPr>
          <p:spPr>
            <a:xfrm>
              <a:off x="2179308" y="1673707"/>
              <a:ext cx="2376996" cy="584775"/>
            </a:xfrm>
            <a:prstGeom prst="rect">
              <a:avLst/>
            </a:prstGeom>
            <a:effectLst/>
          </p:spPr>
          <p:txBody>
            <a:bodyPr wrap="square">
              <a:spAutoFit/>
            </a:bodyPr>
            <a:lstStyle/>
            <a:p>
              <a:pPr algn="ctr"/>
              <a:r>
                <a:rPr lang="zh-CN" altLang="en-US" sz="1600" dirty="0">
                  <a:solidFill>
                    <a:schemeClr val="tx1">
                      <a:lumMod val="75000"/>
                      <a:lumOff val="25000"/>
                    </a:schemeClr>
                  </a:solidFill>
                  <a:latin typeface="+mn-ea"/>
                  <a:sym typeface="+mn-lt"/>
                </a:rPr>
                <a:t>请输入文本</a:t>
              </a:r>
              <a:endParaRPr lang="en-US" altLang="zh-CN" sz="1600" dirty="0">
                <a:solidFill>
                  <a:schemeClr val="tx1">
                    <a:lumMod val="75000"/>
                    <a:lumOff val="25000"/>
                  </a:schemeClr>
                </a:solidFill>
                <a:latin typeface="+mn-ea"/>
                <a:sym typeface="+mn-lt"/>
              </a:endParaRPr>
            </a:p>
            <a:p>
              <a:pPr algn="ctr"/>
              <a:r>
                <a:rPr lang="zh-CN" altLang="en-US" sz="1600" dirty="0">
                  <a:solidFill>
                    <a:schemeClr val="tx1">
                      <a:lumMod val="75000"/>
                      <a:lumOff val="25000"/>
                    </a:schemeClr>
                  </a:solidFill>
                  <a:latin typeface="+mn-ea"/>
                  <a:sym typeface="+mn-lt"/>
                </a:rPr>
                <a:t>请输入文本请输入文本</a:t>
              </a:r>
              <a:endParaRPr lang="id-ID" altLang="zh-CN" sz="1600" dirty="0">
                <a:solidFill>
                  <a:schemeClr val="tx1">
                    <a:lumMod val="75000"/>
                    <a:lumOff val="25000"/>
                  </a:schemeClr>
                </a:solidFill>
                <a:latin typeface="+mn-ea"/>
                <a:sym typeface="+mn-lt"/>
              </a:endParaRPr>
            </a:p>
          </p:txBody>
        </p:sp>
        <p:grpSp>
          <p:nvGrpSpPr>
            <p:cNvPr id="114" name="组合 113">
              <a:extLst>
                <a:ext uri="{FF2B5EF4-FFF2-40B4-BE49-F238E27FC236}">
                  <a16:creationId xmlns="" xmlns:a16="http://schemas.microsoft.com/office/drawing/2014/main" id="{A84334B6-AABB-47AA-9264-7DA8E04D12A3}"/>
                </a:ext>
              </a:extLst>
            </p:cNvPr>
            <p:cNvGrpSpPr/>
            <p:nvPr/>
          </p:nvGrpSpPr>
          <p:grpSpPr>
            <a:xfrm>
              <a:off x="1771776" y="1644878"/>
              <a:ext cx="3191078" cy="642632"/>
              <a:chOff x="1771776" y="1644878"/>
              <a:chExt cx="3191078" cy="642632"/>
            </a:xfrm>
            <a:effectLst>
              <a:outerShdw blurRad="381000" dist="63500" dir="5400000" algn="ctr" rotWithShape="0">
                <a:schemeClr val="accent1">
                  <a:alpha val="40000"/>
                </a:schemeClr>
              </a:outerShdw>
            </a:effectLst>
          </p:grpSpPr>
          <p:grpSp>
            <p:nvGrpSpPr>
              <p:cNvPr id="115" name="组合 114">
                <a:extLst>
                  <a:ext uri="{FF2B5EF4-FFF2-40B4-BE49-F238E27FC236}">
                    <a16:creationId xmlns="" xmlns:a16="http://schemas.microsoft.com/office/drawing/2014/main" id="{66C1FED3-3B7F-4847-8276-250B2975C6E7}"/>
                  </a:ext>
                </a:extLst>
              </p:cNvPr>
              <p:cNvGrpSpPr/>
              <p:nvPr/>
            </p:nvGrpSpPr>
            <p:grpSpPr>
              <a:xfrm>
                <a:off x="1771776" y="1644878"/>
                <a:ext cx="3191078" cy="642632"/>
                <a:chOff x="1986190" y="3065980"/>
                <a:chExt cx="4798840" cy="966410"/>
              </a:xfrm>
            </p:grpSpPr>
            <p:sp>
              <p:nvSpPr>
                <p:cNvPr id="117" name="任意多边形: 形状 116">
                  <a:extLst>
                    <a:ext uri="{FF2B5EF4-FFF2-40B4-BE49-F238E27FC236}">
                      <a16:creationId xmlns="" xmlns:a16="http://schemas.microsoft.com/office/drawing/2014/main" id="{3E3ABA7A-DCEF-4FC3-942D-31CD1BFC8A39}"/>
                    </a:ext>
                  </a:extLst>
                </p:cNvPr>
                <p:cNvSpPr>
                  <a:spLocks noChangeAspect="1"/>
                </p:cNvSpPr>
                <p:nvPr/>
              </p:nvSpPr>
              <p:spPr bwMode="auto">
                <a:xfrm>
                  <a:off x="1986190" y="3065980"/>
                  <a:ext cx="506487" cy="966410"/>
                </a:xfrm>
                <a:custGeom>
                  <a:avLst/>
                  <a:gdLst>
                    <a:gd name="connsiteX0" fmla="*/ 241011 w 506487"/>
                    <a:gd name="connsiteY0" fmla="*/ 821974 h 966410"/>
                    <a:gd name="connsiteX1" fmla="*/ 290138 w 506487"/>
                    <a:gd name="connsiteY1" fmla="*/ 828114 h 966410"/>
                    <a:gd name="connsiteX2" fmla="*/ 377293 w 506487"/>
                    <a:gd name="connsiteY2" fmla="*/ 908638 h 966410"/>
                    <a:gd name="connsiteX3" fmla="*/ 257857 w 506487"/>
                    <a:gd name="connsiteY3" fmla="*/ 927963 h 966410"/>
                    <a:gd name="connsiteX4" fmla="*/ 167473 w 506487"/>
                    <a:gd name="connsiteY4" fmla="*/ 840999 h 966410"/>
                    <a:gd name="connsiteX5" fmla="*/ 241011 w 506487"/>
                    <a:gd name="connsiteY5" fmla="*/ 821974 h 966410"/>
                    <a:gd name="connsiteX6" fmla="*/ 100888 w 506487"/>
                    <a:gd name="connsiteY6" fmla="*/ 674237 h 966410"/>
                    <a:gd name="connsiteX7" fmla="*/ 132014 w 506487"/>
                    <a:gd name="connsiteY7" fmla="*/ 674875 h 966410"/>
                    <a:gd name="connsiteX8" fmla="*/ 180343 w 506487"/>
                    <a:gd name="connsiteY8" fmla="*/ 686261 h 966410"/>
                    <a:gd name="connsiteX9" fmla="*/ 257913 w 506487"/>
                    <a:gd name="connsiteY9" fmla="*/ 776543 h 966410"/>
                    <a:gd name="connsiteX10" fmla="*/ 135096 w 506487"/>
                    <a:gd name="connsiteY10" fmla="*/ 782990 h 966410"/>
                    <a:gd name="connsiteX11" fmla="*/ 54295 w 506487"/>
                    <a:gd name="connsiteY11" fmla="*/ 683037 h 966410"/>
                    <a:gd name="connsiteX12" fmla="*/ 100888 w 506487"/>
                    <a:gd name="connsiteY12" fmla="*/ 674237 h 966410"/>
                    <a:gd name="connsiteX13" fmla="*/ 451386 w 506487"/>
                    <a:gd name="connsiteY13" fmla="*/ 650646 h 966410"/>
                    <a:gd name="connsiteX14" fmla="*/ 506358 w 506487"/>
                    <a:gd name="connsiteY14" fmla="*/ 763368 h 966410"/>
                    <a:gd name="connsiteX15" fmla="*/ 444919 w 506487"/>
                    <a:gd name="connsiteY15" fmla="*/ 872868 h 966410"/>
                    <a:gd name="connsiteX16" fmla="*/ 399647 w 506487"/>
                    <a:gd name="connsiteY16" fmla="*/ 763368 h 966410"/>
                    <a:gd name="connsiteX17" fmla="*/ 451386 w 506487"/>
                    <a:gd name="connsiteY17" fmla="*/ 650646 h 966410"/>
                    <a:gd name="connsiteX18" fmla="*/ 396273 w 506487"/>
                    <a:gd name="connsiteY18" fmla="*/ 512145 h 966410"/>
                    <a:gd name="connsiteX19" fmla="*/ 415603 w 506487"/>
                    <a:gd name="connsiteY19" fmla="*/ 637656 h 966410"/>
                    <a:gd name="connsiteX20" fmla="*/ 328616 w 506487"/>
                    <a:gd name="connsiteY20" fmla="*/ 724548 h 966410"/>
                    <a:gd name="connsiteX21" fmla="*/ 315728 w 506487"/>
                    <a:gd name="connsiteY21" fmla="*/ 605474 h 966410"/>
                    <a:gd name="connsiteX22" fmla="*/ 396273 w 506487"/>
                    <a:gd name="connsiteY22" fmla="*/ 512145 h 966410"/>
                    <a:gd name="connsiteX23" fmla="*/ 29455 w 506487"/>
                    <a:gd name="connsiteY23" fmla="*/ 499208 h 966410"/>
                    <a:gd name="connsiteX24" fmla="*/ 135215 w 506487"/>
                    <a:gd name="connsiteY24" fmla="*/ 541292 h 966410"/>
                    <a:gd name="connsiteX25" fmla="*/ 183629 w 506487"/>
                    <a:gd name="connsiteY25" fmla="*/ 650698 h 966410"/>
                    <a:gd name="connsiteX26" fmla="*/ 64204 w 506487"/>
                    <a:gd name="connsiteY26" fmla="*/ 618519 h 966410"/>
                    <a:gd name="connsiteX27" fmla="*/ 19016 w 506487"/>
                    <a:gd name="connsiteY27" fmla="*/ 499460 h 966410"/>
                    <a:gd name="connsiteX28" fmla="*/ 29455 w 506487"/>
                    <a:gd name="connsiteY28" fmla="*/ 499208 h 966410"/>
                    <a:gd name="connsiteX29" fmla="*/ 338174 w 506487"/>
                    <a:gd name="connsiteY29" fmla="*/ 373644 h 966410"/>
                    <a:gd name="connsiteX30" fmla="*/ 344630 w 506487"/>
                    <a:gd name="connsiteY30" fmla="*/ 499375 h 966410"/>
                    <a:gd name="connsiteX31" fmla="*/ 251037 w 506487"/>
                    <a:gd name="connsiteY31" fmla="*/ 576745 h 966410"/>
                    <a:gd name="connsiteX32" fmla="*/ 247809 w 506487"/>
                    <a:gd name="connsiteY32" fmla="*/ 460687 h 966410"/>
                    <a:gd name="connsiteX33" fmla="*/ 338174 w 506487"/>
                    <a:gd name="connsiteY33" fmla="*/ 373644 h 966410"/>
                    <a:gd name="connsiteX34" fmla="*/ 6070 w 506487"/>
                    <a:gd name="connsiteY34" fmla="*/ 315764 h 966410"/>
                    <a:gd name="connsiteX35" fmla="*/ 112502 w 506487"/>
                    <a:gd name="connsiteY35" fmla="*/ 380179 h 966410"/>
                    <a:gd name="connsiteX36" fmla="*/ 135078 w 506487"/>
                    <a:gd name="connsiteY36" fmla="*/ 496126 h 966410"/>
                    <a:gd name="connsiteX37" fmla="*/ 25420 w 506487"/>
                    <a:gd name="connsiteY37" fmla="*/ 438154 h 966410"/>
                    <a:gd name="connsiteX38" fmla="*/ 6070 w 506487"/>
                    <a:gd name="connsiteY38" fmla="*/ 315764 h 966410"/>
                    <a:gd name="connsiteX39" fmla="*/ 196407 w 506487"/>
                    <a:gd name="connsiteY39" fmla="*/ 241345 h 966410"/>
                    <a:gd name="connsiteX40" fmla="*/ 225430 w 506487"/>
                    <a:gd name="connsiteY40" fmla="*/ 257459 h 966410"/>
                    <a:gd name="connsiteX41" fmla="*/ 505978 w 506487"/>
                    <a:gd name="connsiteY41" fmla="*/ 940631 h 966410"/>
                    <a:gd name="connsiteX42" fmla="*/ 483404 w 506487"/>
                    <a:gd name="connsiteY42" fmla="*/ 966410 h 966410"/>
                    <a:gd name="connsiteX43" fmla="*/ 196407 w 506487"/>
                    <a:gd name="connsiteY43" fmla="*/ 241345 h 966410"/>
                    <a:gd name="connsiteX44" fmla="*/ 354447 w 506487"/>
                    <a:gd name="connsiteY44" fmla="*/ 189665 h 966410"/>
                    <a:gd name="connsiteX45" fmla="*/ 344763 w 506487"/>
                    <a:gd name="connsiteY45" fmla="*/ 315379 h 966410"/>
                    <a:gd name="connsiteX46" fmla="*/ 241483 w 506487"/>
                    <a:gd name="connsiteY46" fmla="*/ 379846 h 966410"/>
                    <a:gd name="connsiteX47" fmla="*/ 254393 w 506487"/>
                    <a:gd name="connsiteY47" fmla="*/ 263805 h 966410"/>
                    <a:gd name="connsiteX48" fmla="*/ 354447 w 506487"/>
                    <a:gd name="connsiteY48" fmla="*/ 189665 h 966410"/>
                    <a:gd name="connsiteX49" fmla="*/ 64135 w 506487"/>
                    <a:gd name="connsiteY49" fmla="*/ 135401 h 966410"/>
                    <a:gd name="connsiteX50" fmla="*/ 147900 w 506487"/>
                    <a:gd name="connsiteY50" fmla="*/ 228730 h 966410"/>
                    <a:gd name="connsiteX51" fmla="*/ 135013 w 506487"/>
                    <a:gd name="connsiteY51" fmla="*/ 347804 h 966410"/>
                    <a:gd name="connsiteX52" fmla="*/ 48026 w 506487"/>
                    <a:gd name="connsiteY52" fmla="*/ 260911 h 966410"/>
                    <a:gd name="connsiteX53" fmla="*/ 64135 w 506487"/>
                    <a:gd name="connsiteY53" fmla="*/ 135401 h 966410"/>
                    <a:gd name="connsiteX54" fmla="*/ 280332 w 506487"/>
                    <a:gd name="connsiteY54" fmla="*/ 0 h 966410"/>
                    <a:gd name="connsiteX55" fmla="*/ 296513 w 506487"/>
                    <a:gd name="connsiteY55" fmla="*/ 125443 h 966410"/>
                    <a:gd name="connsiteX56" fmla="*/ 218844 w 506487"/>
                    <a:gd name="connsiteY56" fmla="*/ 215505 h 966410"/>
                    <a:gd name="connsiteX57" fmla="*/ 192956 w 506487"/>
                    <a:gd name="connsiteY57" fmla="*/ 93277 h 966410"/>
                    <a:gd name="connsiteX58" fmla="*/ 280332 w 506487"/>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6487" h="966410">
                      <a:moveTo>
                        <a:pt x="241011" y="821974"/>
                      </a:moveTo>
                      <a:cubicBezTo>
                        <a:pt x="255841" y="821673"/>
                        <a:pt x="272383" y="823283"/>
                        <a:pt x="290138" y="828114"/>
                      </a:cubicBezTo>
                      <a:cubicBezTo>
                        <a:pt x="361153" y="847439"/>
                        <a:pt x="377293" y="908638"/>
                        <a:pt x="377293" y="908638"/>
                      </a:cubicBezTo>
                      <a:cubicBezTo>
                        <a:pt x="377293" y="908638"/>
                        <a:pt x="325644" y="947289"/>
                        <a:pt x="257857" y="927963"/>
                      </a:cubicBezTo>
                      <a:cubicBezTo>
                        <a:pt x="190070" y="908638"/>
                        <a:pt x="167473" y="840999"/>
                        <a:pt x="167473" y="840999"/>
                      </a:cubicBezTo>
                      <a:cubicBezTo>
                        <a:pt x="167473" y="840999"/>
                        <a:pt x="196524" y="822880"/>
                        <a:pt x="241011" y="821974"/>
                      </a:cubicBezTo>
                      <a:close/>
                      <a:moveTo>
                        <a:pt x="100888" y="674237"/>
                      </a:moveTo>
                      <a:cubicBezTo>
                        <a:pt x="110283" y="673685"/>
                        <a:pt x="120765" y="673741"/>
                        <a:pt x="132014" y="674875"/>
                      </a:cubicBezTo>
                      <a:cubicBezTo>
                        <a:pt x="147012" y="676386"/>
                        <a:pt x="163375" y="679814"/>
                        <a:pt x="180343" y="686261"/>
                      </a:cubicBezTo>
                      <a:cubicBezTo>
                        <a:pt x="248215" y="715280"/>
                        <a:pt x="257913" y="776543"/>
                        <a:pt x="257913" y="776543"/>
                      </a:cubicBezTo>
                      <a:cubicBezTo>
                        <a:pt x="257913" y="776543"/>
                        <a:pt x="199736" y="808786"/>
                        <a:pt x="135096" y="782990"/>
                      </a:cubicBezTo>
                      <a:cubicBezTo>
                        <a:pt x="70456" y="757197"/>
                        <a:pt x="54295" y="683037"/>
                        <a:pt x="54295" y="683037"/>
                      </a:cubicBezTo>
                      <a:cubicBezTo>
                        <a:pt x="54295" y="683037"/>
                        <a:pt x="72702" y="675895"/>
                        <a:pt x="100888" y="674237"/>
                      </a:cubicBezTo>
                      <a:close/>
                      <a:moveTo>
                        <a:pt x="451386" y="650646"/>
                      </a:moveTo>
                      <a:cubicBezTo>
                        <a:pt x="451386" y="650646"/>
                        <a:pt x="509592" y="692515"/>
                        <a:pt x="506358" y="763368"/>
                      </a:cubicBezTo>
                      <a:cubicBezTo>
                        <a:pt x="499890" y="834221"/>
                        <a:pt x="444919" y="872868"/>
                        <a:pt x="444919" y="872868"/>
                      </a:cubicBezTo>
                      <a:cubicBezTo>
                        <a:pt x="444919" y="872868"/>
                        <a:pt x="396414" y="834221"/>
                        <a:pt x="399647" y="763368"/>
                      </a:cubicBezTo>
                      <a:cubicBezTo>
                        <a:pt x="402882" y="689293"/>
                        <a:pt x="451386" y="650646"/>
                        <a:pt x="451386" y="650646"/>
                      </a:cubicBezTo>
                      <a:close/>
                      <a:moveTo>
                        <a:pt x="396273" y="512145"/>
                      </a:moveTo>
                      <a:cubicBezTo>
                        <a:pt x="396273" y="512145"/>
                        <a:pt x="441378" y="570073"/>
                        <a:pt x="415603" y="637656"/>
                      </a:cubicBezTo>
                      <a:cubicBezTo>
                        <a:pt x="393051" y="705240"/>
                        <a:pt x="328616" y="724548"/>
                        <a:pt x="328616" y="724548"/>
                      </a:cubicBezTo>
                      <a:cubicBezTo>
                        <a:pt x="328616" y="724548"/>
                        <a:pt x="289956" y="676275"/>
                        <a:pt x="315728" y="605474"/>
                      </a:cubicBezTo>
                      <a:cubicBezTo>
                        <a:pt x="341504" y="537891"/>
                        <a:pt x="396273" y="512145"/>
                        <a:pt x="396273" y="512145"/>
                      </a:cubicBezTo>
                      <a:close/>
                      <a:moveTo>
                        <a:pt x="29455" y="499208"/>
                      </a:moveTo>
                      <a:cubicBezTo>
                        <a:pt x="49276" y="499662"/>
                        <a:pt x="94062" y="505091"/>
                        <a:pt x="135215" y="541292"/>
                      </a:cubicBezTo>
                      <a:cubicBezTo>
                        <a:pt x="193314" y="586341"/>
                        <a:pt x="183629" y="650698"/>
                        <a:pt x="183629" y="650698"/>
                      </a:cubicBezTo>
                      <a:cubicBezTo>
                        <a:pt x="183629" y="650698"/>
                        <a:pt x="119075" y="663568"/>
                        <a:pt x="64204" y="618519"/>
                      </a:cubicBezTo>
                      <a:cubicBezTo>
                        <a:pt x="9334" y="573470"/>
                        <a:pt x="19016" y="499460"/>
                        <a:pt x="19016" y="499460"/>
                      </a:cubicBezTo>
                      <a:cubicBezTo>
                        <a:pt x="19016" y="499460"/>
                        <a:pt x="22849" y="499058"/>
                        <a:pt x="29455" y="499208"/>
                      </a:cubicBezTo>
                      <a:close/>
                      <a:moveTo>
                        <a:pt x="338174" y="373644"/>
                      </a:moveTo>
                      <a:cubicBezTo>
                        <a:pt x="338174" y="373644"/>
                        <a:pt x="373676" y="434897"/>
                        <a:pt x="344630" y="499375"/>
                      </a:cubicBezTo>
                      <a:cubicBezTo>
                        <a:pt x="315585" y="563851"/>
                        <a:pt x="251037" y="576745"/>
                        <a:pt x="251037" y="576745"/>
                      </a:cubicBezTo>
                      <a:cubicBezTo>
                        <a:pt x="251037" y="576745"/>
                        <a:pt x="215537" y="525163"/>
                        <a:pt x="247809" y="460687"/>
                      </a:cubicBezTo>
                      <a:cubicBezTo>
                        <a:pt x="276857" y="392988"/>
                        <a:pt x="338174" y="373644"/>
                        <a:pt x="338174" y="373644"/>
                      </a:cubicBezTo>
                      <a:close/>
                      <a:moveTo>
                        <a:pt x="6070" y="315764"/>
                      </a:moveTo>
                      <a:cubicBezTo>
                        <a:pt x="6070" y="315764"/>
                        <a:pt x="67349" y="322206"/>
                        <a:pt x="112502" y="380179"/>
                      </a:cubicBezTo>
                      <a:cubicBezTo>
                        <a:pt x="157654" y="438154"/>
                        <a:pt x="135078" y="496126"/>
                        <a:pt x="135078" y="496126"/>
                      </a:cubicBezTo>
                      <a:cubicBezTo>
                        <a:pt x="135078" y="496126"/>
                        <a:pt x="67349" y="496126"/>
                        <a:pt x="25420" y="438154"/>
                      </a:cubicBezTo>
                      <a:cubicBezTo>
                        <a:pt x="-16507" y="383400"/>
                        <a:pt x="6070" y="315764"/>
                        <a:pt x="6070" y="315764"/>
                      </a:cubicBezTo>
                      <a:close/>
                      <a:moveTo>
                        <a:pt x="196407" y="241345"/>
                      </a:moveTo>
                      <a:lnTo>
                        <a:pt x="225430" y="257459"/>
                      </a:lnTo>
                      <a:cubicBezTo>
                        <a:pt x="218981" y="270348"/>
                        <a:pt x="77094" y="576486"/>
                        <a:pt x="505978" y="940631"/>
                      </a:cubicBezTo>
                      <a:lnTo>
                        <a:pt x="483404" y="966410"/>
                      </a:lnTo>
                      <a:cubicBezTo>
                        <a:pt x="35174" y="582931"/>
                        <a:pt x="193183" y="244569"/>
                        <a:pt x="196407" y="241345"/>
                      </a:cubicBezTo>
                      <a:close/>
                      <a:moveTo>
                        <a:pt x="354447" y="189665"/>
                      </a:moveTo>
                      <a:cubicBezTo>
                        <a:pt x="354447" y="189665"/>
                        <a:pt x="383495" y="257357"/>
                        <a:pt x="344763" y="315379"/>
                      </a:cubicBezTo>
                      <a:cubicBezTo>
                        <a:pt x="306033" y="376623"/>
                        <a:pt x="241483" y="379846"/>
                        <a:pt x="241483" y="379846"/>
                      </a:cubicBezTo>
                      <a:cubicBezTo>
                        <a:pt x="241483" y="379846"/>
                        <a:pt x="212435" y="325048"/>
                        <a:pt x="254393" y="263805"/>
                      </a:cubicBezTo>
                      <a:cubicBezTo>
                        <a:pt x="293123" y="202557"/>
                        <a:pt x="354447" y="189665"/>
                        <a:pt x="354447" y="189665"/>
                      </a:cubicBezTo>
                      <a:close/>
                      <a:moveTo>
                        <a:pt x="64135" y="135401"/>
                      </a:moveTo>
                      <a:cubicBezTo>
                        <a:pt x="64135" y="135401"/>
                        <a:pt x="122127" y="161147"/>
                        <a:pt x="147900" y="228730"/>
                      </a:cubicBezTo>
                      <a:cubicBezTo>
                        <a:pt x="173675" y="296312"/>
                        <a:pt x="135013" y="347804"/>
                        <a:pt x="135013" y="347804"/>
                      </a:cubicBezTo>
                      <a:cubicBezTo>
                        <a:pt x="135013" y="347804"/>
                        <a:pt x="70579" y="325277"/>
                        <a:pt x="48026" y="260911"/>
                      </a:cubicBezTo>
                      <a:cubicBezTo>
                        <a:pt x="22253" y="193329"/>
                        <a:pt x="64135" y="135401"/>
                        <a:pt x="64135" y="135401"/>
                      </a:cubicBezTo>
                      <a:close/>
                      <a:moveTo>
                        <a:pt x="280332" y="0"/>
                      </a:moveTo>
                      <a:cubicBezTo>
                        <a:pt x="280332" y="0"/>
                        <a:pt x="312694" y="54679"/>
                        <a:pt x="296513" y="125443"/>
                      </a:cubicBezTo>
                      <a:cubicBezTo>
                        <a:pt x="277095" y="196206"/>
                        <a:pt x="218844" y="215505"/>
                        <a:pt x="218844" y="215505"/>
                      </a:cubicBezTo>
                      <a:cubicBezTo>
                        <a:pt x="218844" y="215505"/>
                        <a:pt x="176775" y="164040"/>
                        <a:pt x="192956" y="93277"/>
                      </a:cubicBezTo>
                      <a:cubicBezTo>
                        <a:pt x="212372" y="25732"/>
                        <a:pt x="280332" y="0"/>
                        <a:pt x="280332" y="0"/>
                      </a:cubicBezTo>
                      <a:close/>
                    </a:path>
                  </a:pathLst>
                </a:custGeom>
                <a:solidFill>
                  <a:schemeClr val="accent1">
                    <a:lumMod val="60000"/>
                    <a:lumOff val="40000"/>
                  </a:schemeClr>
                </a:solidFill>
                <a:ln>
                  <a:noFill/>
                </a:ln>
              </p:spPr>
            </p:sp>
            <p:sp>
              <p:nvSpPr>
                <p:cNvPr id="118" name="任意多边形: 形状 117">
                  <a:extLst>
                    <a:ext uri="{FF2B5EF4-FFF2-40B4-BE49-F238E27FC236}">
                      <a16:creationId xmlns="" xmlns:a16="http://schemas.microsoft.com/office/drawing/2014/main" id="{8683A8EC-0083-4371-B4E6-8C6A97AFD945}"/>
                    </a:ext>
                  </a:extLst>
                </p:cNvPr>
                <p:cNvSpPr>
                  <a:spLocks noChangeAspect="1"/>
                </p:cNvSpPr>
                <p:nvPr/>
              </p:nvSpPr>
              <p:spPr bwMode="auto">
                <a:xfrm>
                  <a:off x="6280020" y="3065980"/>
                  <a:ext cx="505010" cy="966410"/>
                </a:xfrm>
                <a:custGeom>
                  <a:avLst/>
                  <a:gdLst>
                    <a:gd name="connsiteX0" fmla="*/ 262816 w 505011"/>
                    <a:gd name="connsiteY0" fmla="*/ 821974 h 966410"/>
                    <a:gd name="connsiteX1" fmla="*/ 302737 w 505011"/>
                    <a:gd name="connsiteY1" fmla="*/ 827309 h 966410"/>
                    <a:gd name="connsiteX2" fmla="*/ 339031 w 505011"/>
                    <a:gd name="connsiteY2" fmla="*/ 840999 h 966410"/>
                    <a:gd name="connsiteX3" fmla="*/ 248701 w 505011"/>
                    <a:gd name="connsiteY3" fmla="*/ 927963 h 966410"/>
                    <a:gd name="connsiteX4" fmla="*/ 126111 w 505011"/>
                    <a:gd name="connsiteY4" fmla="*/ 908638 h 966410"/>
                    <a:gd name="connsiteX5" fmla="*/ 213215 w 505011"/>
                    <a:gd name="connsiteY5" fmla="*/ 828114 h 966410"/>
                    <a:gd name="connsiteX6" fmla="*/ 262816 w 505011"/>
                    <a:gd name="connsiteY6" fmla="*/ 821974 h 966410"/>
                    <a:gd name="connsiteX7" fmla="*/ 371071 w 505011"/>
                    <a:gd name="connsiteY7" fmla="*/ 673164 h 966410"/>
                    <a:gd name="connsiteX8" fmla="*/ 411118 w 505011"/>
                    <a:gd name="connsiteY8" fmla="*/ 673416 h 966410"/>
                    <a:gd name="connsiteX9" fmla="*/ 448594 w 505011"/>
                    <a:gd name="connsiteY9" fmla="*/ 682711 h 966410"/>
                    <a:gd name="connsiteX10" fmla="*/ 371224 w 505011"/>
                    <a:gd name="connsiteY10" fmla="*/ 782925 h 966410"/>
                    <a:gd name="connsiteX11" fmla="*/ 245493 w 505011"/>
                    <a:gd name="connsiteY11" fmla="*/ 776460 h 966410"/>
                    <a:gd name="connsiteX12" fmla="*/ 322866 w 505011"/>
                    <a:gd name="connsiteY12" fmla="*/ 685944 h 966410"/>
                    <a:gd name="connsiteX13" fmla="*/ 371071 w 505011"/>
                    <a:gd name="connsiteY13" fmla="*/ 673164 h 966410"/>
                    <a:gd name="connsiteX14" fmla="*/ 54853 w 505011"/>
                    <a:gd name="connsiteY14" fmla="*/ 647547 h 966410"/>
                    <a:gd name="connsiteX15" fmla="*/ 106353 w 505011"/>
                    <a:gd name="connsiteY15" fmla="*/ 763489 h 966410"/>
                    <a:gd name="connsiteX16" fmla="*/ 58072 w 505011"/>
                    <a:gd name="connsiteY16" fmla="*/ 869768 h 966410"/>
                    <a:gd name="connsiteX17" fmla="*/ 130 w 505011"/>
                    <a:gd name="connsiteY17" fmla="*/ 763489 h 966410"/>
                    <a:gd name="connsiteX18" fmla="*/ 54853 w 505011"/>
                    <a:gd name="connsiteY18" fmla="*/ 647547 h 966410"/>
                    <a:gd name="connsiteX19" fmla="*/ 106531 w 505011"/>
                    <a:gd name="connsiteY19" fmla="*/ 512145 h 966410"/>
                    <a:gd name="connsiteX20" fmla="*/ 190364 w 505011"/>
                    <a:gd name="connsiteY20" fmla="*/ 605474 h 966410"/>
                    <a:gd name="connsiteX21" fmla="*/ 174242 w 505011"/>
                    <a:gd name="connsiteY21" fmla="*/ 724548 h 966410"/>
                    <a:gd name="connsiteX22" fmla="*/ 87185 w 505011"/>
                    <a:gd name="connsiteY22" fmla="*/ 637656 h 966410"/>
                    <a:gd name="connsiteX23" fmla="*/ 106531 w 505011"/>
                    <a:gd name="connsiteY23" fmla="*/ 512145 h 966410"/>
                    <a:gd name="connsiteX24" fmla="*/ 476194 w 505011"/>
                    <a:gd name="connsiteY24" fmla="*/ 499208 h 966410"/>
                    <a:gd name="connsiteX25" fmla="*/ 487115 w 505011"/>
                    <a:gd name="connsiteY25" fmla="*/ 499460 h 966410"/>
                    <a:gd name="connsiteX26" fmla="*/ 442023 w 505011"/>
                    <a:gd name="connsiteY26" fmla="*/ 618519 h 966410"/>
                    <a:gd name="connsiteX27" fmla="*/ 322854 w 505011"/>
                    <a:gd name="connsiteY27" fmla="*/ 647479 h 966410"/>
                    <a:gd name="connsiteX28" fmla="*/ 367946 w 505011"/>
                    <a:gd name="connsiteY28" fmla="*/ 541292 h 966410"/>
                    <a:gd name="connsiteX29" fmla="*/ 476194 w 505011"/>
                    <a:gd name="connsiteY29" fmla="*/ 499208 h 966410"/>
                    <a:gd name="connsiteX30" fmla="*/ 167941 w 505011"/>
                    <a:gd name="connsiteY30" fmla="*/ 373644 h 966410"/>
                    <a:gd name="connsiteX31" fmla="*/ 258306 w 505011"/>
                    <a:gd name="connsiteY31" fmla="*/ 460687 h 966410"/>
                    <a:gd name="connsiteX32" fmla="*/ 255081 w 505011"/>
                    <a:gd name="connsiteY32" fmla="*/ 576745 h 966410"/>
                    <a:gd name="connsiteX33" fmla="*/ 158259 w 505011"/>
                    <a:gd name="connsiteY33" fmla="*/ 499375 h 966410"/>
                    <a:gd name="connsiteX34" fmla="*/ 167941 w 505011"/>
                    <a:gd name="connsiteY34" fmla="*/ 373644 h 966410"/>
                    <a:gd name="connsiteX35" fmla="*/ 497134 w 505011"/>
                    <a:gd name="connsiteY35" fmla="*/ 312145 h 966410"/>
                    <a:gd name="connsiteX36" fmla="*/ 480960 w 505011"/>
                    <a:gd name="connsiteY36" fmla="*/ 438026 h 966410"/>
                    <a:gd name="connsiteX37" fmla="*/ 370979 w 505011"/>
                    <a:gd name="connsiteY37" fmla="*/ 496124 h 966410"/>
                    <a:gd name="connsiteX38" fmla="*/ 390388 w 505011"/>
                    <a:gd name="connsiteY38" fmla="*/ 379927 h 966410"/>
                    <a:gd name="connsiteX39" fmla="*/ 497134 w 505011"/>
                    <a:gd name="connsiteY39" fmla="*/ 312145 h 966410"/>
                    <a:gd name="connsiteX40" fmla="*/ 309924 w 505011"/>
                    <a:gd name="connsiteY40" fmla="*/ 241345 h 966410"/>
                    <a:gd name="connsiteX41" fmla="*/ 22612 w 505011"/>
                    <a:gd name="connsiteY41" fmla="*/ 966410 h 966410"/>
                    <a:gd name="connsiteX42" fmla="*/ 14 w 505011"/>
                    <a:gd name="connsiteY42" fmla="*/ 940631 h 966410"/>
                    <a:gd name="connsiteX43" fmla="*/ 277641 w 505011"/>
                    <a:gd name="connsiteY43" fmla="*/ 257459 h 966410"/>
                    <a:gd name="connsiteX44" fmla="*/ 151564 w 505011"/>
                    <a:gd name="connsiteY44" fmla="*/ 189665 h 966410"/>
                    <a:gd name="connsiteX45" fmla="*/ 251693 w 505011"/>
                    <a:gd name="connsiteY45" fmla="*/ 263805 h 966410"/>
                    <a:gd name="connsiteX46" fmla="*/ 264612 w 505011"/>
                    <a:gd name="connsiteY46" fmla="*/ 379846 h 966410"/>
                    <a:gd name="connsiteX47" fmla="*/ 158025 w 505011"/>
                    <a:gd name="connsiteY47" fmla="*/ 315379 h 966410"/>
                    <a:gd name="connsiteX48" fmla="*/ 151564 w 505011"/>
                    <a:gd name="connsiteY48" fmla="*/ 189665 h 966410"/>
                    <a:gd name="connsiteX49" fmla="*/ 438719 w 505011"/>
                    <a:gd name="connsiteY49" fmla="*/ 134884 h 966410"/>
                    <a:gd name="connsiteX50" fmla="*/ 458065 w 505011"/>
                    <a:gd name="connsiteY50" fmla="*/ 260777 h 966410"/>
                    <a:gd name="connsiteX51" fmla="*/ 371006 w 505011"/>
                    <a:gd name="connsiteY51" fmla="*/ 344704 h 966410"/>
                    <a:gd name="connsiteX52" fmla="*/ 354886 w 505011"/>
                    <a:gd name="connsiteY52" fmla="*/ 228496 h 966410"/>
                    <a:gd name="connsiteX53" fmla="*/ 438719 w 505011"/>
                    <a:gd name="connsiteY53" fmla="*/ 134884 h 966410"/>
                    <a:gd name="connsiteX54" fmla="*/ 226176 w 505011"/>
                    <a:gd name="connsiteY54" fmla="*/ 0 h 966410"/>
                    <a:gd name="connsiteX55" fmla="*/ 309996 w 505011"/>
                    <a:gd name="connsiteY55" fmla="*/ 93277 h 966410"/>
                    <a:gd name="connsiteX56" fmla="*/ 284205 w 505011"/>
                    <a:gd name="connsiteY56" fmla="*/ 215505 h 966410"/>
                    <a:gd name="connsiteX57" fmla="*/ 210056 w 505011"/>
                    <a:gd name="connsiteY57" fmla="*/ 125443 h 966410"/>
                    <a:gd name="connsiteX58" fmla="*/ 226176 w 505011"/>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5011" h="966410">
                      <a:moveTo>
                        <a:pt x="262816" y="821974"/>
                      </a:moveTo>
                      <a:cubicBezTo>
                        <a:pt x="277938" y="822276"/>
                        <a:pt x="291448" y="824492"/>
                        <a:pt x="302737" y="827309"/>
                      </a:cubicBezTo>
                      <a:cubicBezTo>
                        <a:pt x="325320" y="832947"/>
                        <a:pt x="339031" y="840999"/>
                        <a:pt x="339031" y="840999"/>
                      </a:cubicBezTo>
                      <a:cubicBezTo>
                        <a:pt x="339031" y="840999"/>
                        <a:pt x="316450" y="908638"/>
                        <a:pt x="248701" y="927963"/>
                      </a:cubicBezTo>
                      <a:cubicBezTo>
                        <a:pt x="180954" y="947289"/>
                        <a:pt x="126111" y="908638"/>
                        <a:pt x="126111" y="908638"/>
                      </a:cubicBezTo>
                      <a:cubicBezTo>
                        <a:pt x="126111" y="908638"/>
                        <a:pt x="145468" y="847439"/>
                        <a:pt x="213215" y="828114"/>
                      </a:cubicBezTo>
                      <a:cubicBezTo>
                        <a:pt x="230958" y="823283"/>
                        <a:pt x="247694" y="821673"/>
                        <a:pt x="262816" y="821974"/>
                      </a:cubicBezTo>
                      <a:close/>
                      <a:moveTo>
                        <a:pt x="371071" y="673164"/>
                      </a:moveTo>
                      <a:cubicBezTo>
                        <a:pt x="386031" y="671496"/>
                        <a:pt x="399633" y="672002"/>
                        <a:pt x="411118" y="673416"/>
                      </a:cubicBezTo>
                      <a:cubicBezTo>
                        <a:pt x="434088" y="676246"/>
                        <a:pt x="448594" y="682711"/>
                        <a:pt x="448594" y="682711"/>
                      </a:cubicBezTo>
                      <a:cubicBezTo>
                        <a:pt x="448594" y="682711"/>
                        <a:pt x="435700" y="753830"/>
                        <a:pt x="371224" y="782925"/>
                      </a:cubicBezTo>
                      <a:cubicBezTo>
                        <a:pt x="303522" y="808786"/>
                        <a:pt x="245493" y="776460"/>
                        <a:pt x="245493" y="776460"/>
                      </a:cubicBezTo>
                      <a:cubicBezTo>
                        <a:pt x="245493" y="776460"/>
                        <a:pt x="258390" y="715037"/>
                        <a:pt x="322866" y="685944"/>
                      </a:cubicBezTo>
                      <a:cubicBezTo>
                        <a:pt x="339790" y="678669"/>
                        <a:pt x="356111" y="674830"/>
                        <a:pt x="371071" y="673164"/>
                      </a:cubicBezTo>
                      <a:close/>
                      <a:moveTo>
                        <a:pt x="54853" y="647547"/>
                      </a:moveTo>
                      <a:cubicBezTo>
                        <a:pt x="54853" y="647547"/>
                        <a:pt x="103134" y="689415"/>
                        <a:pt x="106353" y="763489"/>
                      </a:cubicBezTo>
                      <a:cubicBezTo>
                        <a:pt x="109572" y="834343"/>
                        <a:pt x="58072" y="869768"/>
                        <a:pt x="58072" y="869768"/>
                      </a:cubicBezTo>
                      <a:cubicBezTo>
                        <a:pt x="58072" y="869768"/>
                        <a:pt x="3350" y="834343"/>
                        <a:pt x="130" y="763489"/>
                      </a:cubicBezTo>
                      <a:cubicBezTo>
                        <a:pt x="-3089" y="692636"/>
                        <a:pt x="54853" y="647547"/>
                        <a:pt x="54853" y="647547"/>
                      </a:cubicBezTo>
                      <a:close/>
                      <a:moveTo>
                        <a:pt x="106531" y="512145"/>
                      </a:moveTo>
                      <a:cubicBezTo>
                        <a:pt x="106531" y="512145"/>
                        <a:pt x="164569" y="537891"/>
                        <a:pt x="190364" y="605474"/>
                      </a:cubicBezTo>
                      <a:cubicBezTo>
                        <a:pt x="212934" y="673056"/>
                        <a:pt x="174242" y="724548"/>
                        <a:pt x="174242" y="724548"/>
                      </a:cubicBezTo>
                      <a:cubicBezTo>
                        <a:pt x="174242" y="724548"/>
                        <a:pt x="112978" y="702021"/>
                        <a:pt x="87185" y="637656"/>
                      </a:cubicBezTo>
                      <a:cubicBezTo>
                        <a:pt x="64613" y="570073"/>
                        <a:pt x="106531" y="512145"/>
                        <a:pt x="106531" y="512145"/>
                      </a:cubicBezTo>
                      <a:close/>
                      <a:moveTo>
                        <a:pt x="476194" y="499208"/>
                      </a:moveTo>
                      <a:cubicBezTo>
                        <a:pt x="483089" y="499058"/>
                        <a:pt x="487115" y="499460"/>
                        <a:pt x="487115" y="499460"/>
                      </a:cubicBezTo>
                      <a:cubicBezTo>
                        <a:pt x="487115" y="499460"/>
                        <a:pt x="493555" y="573470"/>
                        <a:pt x="442023" y="618519"/>
                      </a:cubicBezTo>
                      <a:cubicBezTo>
                        <a:pt x="387270" y="663568"/>
                        <a:pt x="322854" y="647479"/>
                        <a:pt x="322854" y="647479"/>
                      </a:cubicBezTo>
                      <a:cubicBezTo>
                        <a:pt x="322854" y="647479"/>
                        <a:pt x="313193" y="586341"/>
                        <a:pt x="367946" y="541292"/>
                      </a:cubicBezTo>
                      <a:cubicBezTo>
                        <a:pt x="409012" y="505091"/>
                        <a:pt x="455511" y="499662"/>
                        <a:pt x="476194" y="499208"/>
                      </a:cubicBezTo>
                      <a:close/>
                      <a:moveTo>
                        <a:pt x="167941" y="373644"/>
                      </a:moveTo>
                      <a:cubicBezTo>
                        <a:pt x="167941" y="373644"/>
                        <a:pt x="226032" y="392988"/>
                        <a:pt x="258306" y="460687"/>
                      </a:cubicBezTo>
                      <a:cubicBezTo>
                        <a:pt x="287352" y="525163"/>
                        <a:pt x="255081" y="576745"/>
                        <a:pt x="255081" y="576745"/>
                      </a:cubicBezTo>
                      <a:cubicBezTo>
                        <a:pt x="255081" y="576745"/>
                        <a:pt x="190533" y="563851"/>
                        <a:pt x="158259" y="499375"/>
                      </a:cubicBezTo>
                      <a:cubicBezTo>
                        <a:pt x="129213" y="434897"/>
                        <a:pt x="167941" y="373644"/>
                        <a:pt x="167941" y="373644"/>
                      </a:cubicBezTo>
                      <a:close/>
                      <a:moveTo>
                        <a:pt x="497134" y="312145"/>
                      </a:moveTo>
                      <a:cubicBezTo>
                        <a:pt x="497134" y="312145"/>
                        <a:pt x="523013" y="383155"/>
                        <a:pt x="480960" y="438026"/>
                      </a:cubicBezTo>
                      <a:cubicBezTo>
                        <a:pt x="435675" y="496124"/>
                        <a:pt x="370979" y="496124"/>
                        <a:pt x="370979" y="496124"/>
                      </a:cubicBezTo>
                      <a:cubicBezTo>
                        <a:pt x="370979" y="496124"/>
                        <a:pt x="348335" y="438026"/>
                        <a:pt x="390388" y="379927"/>
                      </a:cubicBezTo>
                      <a:cubicBezTo>
                        <a:pt x="435675" y="321829"/>
                        <a:pt x="497134" y="312145"/>
                        <a:pt x="497134" y="312145"/>
                      </a:cubicBezTo>
                      <a:close/>
                      <a:moveTo>
                        <a:pt x="309924" y="241345"/>
                      </a:moveTo>
                      <a:cubicBezTo>
                        <a:pt x="309924" y="244569"/>
                        <a:pt x="471334" y="582931"/>
                        <a:pt x="22612" y="966410"/>
                      </a:cubicBezTo>
                      <a:lnTo>
                        <a:pt x="14" y="940631"/>
                      </a:lnTo>
                      <a:cubicBezTo>
                        <a:pt x="426139" y="576486"/>
                        <a:pt x="284097" y="270348"/>
                        <a:pt x="277641" y="257459"/>
                      </a:cubicBezTo>
                      <a:close/>
                      <a:moveTo>
                        <a:pt x="151564" y="189665"/>
                      </a:moveTo>
                      <a:cubicBezTo>
                        <a:pt x="151564" y="189665"/>
                        <a:pt x="212934" y="202557"/>
                        <a:pt x="251693" y="263805"/>
                      </a:cubicBezTo>
                      <a:cubicBezTo>
                        <a:pt x="290452" y="325048"/>
                        <a:pt x="264612" y="379846"/>
                        <a:pt x="264612" y="379846"/>
                      </a:cubicBezTo>
                      <a:cubicBezTo>
                        <a:pt x="264612" y="379846"/>
                        <a:pt x="196784" y="373399"/>
                        <a:pt x="158025" y="315379"/>
                      </a:cubicBezTo>
                      <a:cubicBezTo>
                        <a:pt x="122494" y="257357"/>
                        <a:pt x="151564" y="189665"/>
                        <a:pt x="151564" y="189665"/>
                      </a:cubicBezTo>
                      <a:close/>
                      <a:moveTo>
                        <a:pt x="438719" y="134884"/>
                      </a:moveTo>
                      <a:cubicBezTo>
                        <a:pt x="438719" y="134884"/>
                        <a:pt x="480634" y="192987"/>
                        <a:pt x="458065" y="260777"/>
                      </a:cubicBezTo>
                      <a:cubicBezTo>
                        <a:pt x="432269" y="325336"/>
                        <a:pt x="371006" y="344704"/>
                        <a:pt x="371006" y="344704"/>
                      </a:cubicBezTo>
                      <a:cubicBezTo>
                        <a:pt x="371006" y="344704"/>
                        <a:pt x="332314" y="296285"/>
                        <a:pt x="354886" y="228496"/>
                      </a:cubicBezTo>
                      <a:cubicBezTo>
                        <a:pt x="380679" y="160709"/>
                        <a:pt x="438719" y="134884"/>
                        <a:pt x="438719" y="134884"/>
                      </a:cubicBezTo>
                      <a:close/>
                      <a:moveTo>
                        <a:pt x="226176" y="0"/>
                      </a:moveTo>
                      <a:cubicBezTo>
                        <a:pt x="226176" y="0"/>
                        <a:pt x="293876" y="25732"/>
                        <a:pt x="309996" y="93277"/>
                      </a:cubicBezTo>
                      <a:cubicBezTo>
                        <a:pt x="326114" y="160823"/>
                        <a:pt x="284205" y="215505"/>
                        <a:pt x="284205" y="215505"/>
                      </a:cubicBezTo>
                      <a:cubicBezTo>
                        <a:pt x="284205" y="215505"/>
                        <a:pt x="226176" y="192989"/>
                        <a:pt x="210056" y="125443"/>
                      </a:cubicBezTo>
                      <a:cubicBezTo>
                        <a:pt x="190712" y="54679"/>
                        <a:pt x="226176" y="0"/>
                        <a:pt x="226176" y="0"/>
                      </a:cubicBezTo>
                      <a:close/>
                    </a:path>
                  </a:pathLst>
                </a:custGeom>
                <a:solidFill>
                  <a:schemeClr val="accent1">
                    <a:lumMod val="60000"/>
                    <a:lumOff val="40000"/>
                  </a:schemeClr>
                </a:solidFill>
                <a:ln>
                  <a:noFill/>
                </a:ln>
              </p:spPr>
            </p:sp>
          </p:grpSp>
          <p:cxnSp>
            <p:nvCxnSpPr>
              <p:cNvPr id="116" name="直接连接符 115">
                <a:extLst>
                  <a:ext uri="{FF2B5EF4-FFF2-40B4-BE49-F238E27FC236}">
                    <a16:creationId xmlns="" xmlns:a16="http://schemas.microsoft.com/office/drawing/2014/main" id="{53AF6AA9-77FD-4ABE-8FD8-D976F30F3A87}"/>
                  </a:ext>
                </a:extLst>
              </p:cNvPr>
              <p:cNvCxnSpPr>
                <a:cxnSpLocks/>
              </p:cNvCxnSpPr>
              <p:nvPr/>
            </p:nvCxnSpPr>
            <p:spPr>
              <a:xfrm>
                <a:off x="2093225" y="2287510"/>
                <a:ext cx="254884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19" name="组合 118">
            <a:extLst>
              <a:ext uri="{FF2B5EF4-FFF2-40B4-BE49-F238E27FC236}">
                <a16:creationId xmlns="" xmlns:a16="http://schemas.microsoft.com/office/drawing/2014/main" id="{79AA6900-A6E2-452C-87F2-AE74AC7CDE25}"/>
              </a:ext>
            </a:extLst>
          </p:cNvPr>
          <p:cNvGrpSpPr/>
          <p:nvPr/>
        </p:nvGrpSpPr>
        <p:grpSpPr>
          <a:xfrm>
            <a:off x="5138022" y="2900366"/>
            <a:ext cx="3191078" cy="642632"/>
            <a:chOff x="1771776" y="1644878"/>
            <a:chExt cx="3191078" cy="642632"/>
          </a:xfrm>
        </p:grpSpPr>
        <p:sp>
          <p:nvSpPr>
            <p:cNvPr id="120" name="矩形 119">
              <a:extLst>
                <a:ext uri="{FF2B5EF4-FFF2-40B4-BE49-F238E27FC236}">
                  <a16:creationId xmlns="" xmlns:a16="http://schemas.microsoft.com/office/drawing/2014/main" id="{2792CAAD-082A-4C4D-9E8D-A6BAE05ACA2B}"/>
                </a:ext>
              </a:extLst>
            </p:cNvPr>
            <p:cNvSpPr/>
            <p:nvPr/>
          </p:nvSpPr>
          <p:spPr>
            <a:xfrm>
              <a:off x="2179308" y="1673707"/>
              <a:ext cx="2376996" cy="584775"/>
            </a:xfrm>
            <a:prstGeom prst="rect">
              <a:avLst/>
            </a:prstGeom>
            <a:effectLst/>
          </p:spPr>
          <p:txBody>
            <a:bodyPr wrap="square">
              <a:spAutoFit/>
            </a:bodyPr>
            <a:lstStyle/>
            <a:p>
              <a:pPr algn="ctr"/>
              <a:r>
                <a:rPr lang="zh-CN" altLang="en-US" sz="1600" dirty="0">
                  <a:solidFill>
                    <a:schemeClr val="tx1">
                      <a:lumMod val="75000"/>
                      <a:lumOff val="25000"/>
                    </a:schemeClr>
                  </a:solidFill>
                  <a:latin typeface="+mn-ea"/>
                  <a:sym typeface="+mn-lt"/>
                </a:rPr>
                <a:t>请输入文本</a:t>
              </a:r>
              <a:endParaRPr lang="en-US" altLang="zh-CN" sz="1600" dirty="0">
                <a:solidFill>
                  <a:schemeClr val="tx1">
                    <a:lumMod val="75000"/>
                    <a:lumOff val="25000"/>
                  </a:schemeClr>
                </a:solidFill>
                <a:latin typeface="+mn-ea"/>
                <a:sym typeface="+mn-lt"/>
              </a:endParaRPr>
            </a:p>
            <a:p>
              <a:pPr algn="ctr"/>
              <a:r>
                <a:rPr lang="zh-CN" altLang="en-US" sz="1600" dirty="0">
                  <a:solidFill>
                    <a:schemeClr val="tx1">
                      <a:lumMod val="75000"/>
                      <a:lumOff val="25000"/>
                    </a:schemeClr>
                  </a:solidFill>
                  <a:latin typeface="+mn-ea"/>
                  <a:sym typeface="+mn-lt"/>
                </a:rPr>
                <a:t>请输入文本请输入文本</a:t>
              </a:r>
              <a:endParaRPr lang="id-ID" altLang="zh-CN" sz="1600" dirty="0">
                <a:solidFill>
                  <a:schemeClr val="tx1">
                    <a:lumMod val="75000"/>
                    <a:lumOff val="25000"/>
                  </a:schemeClr>
                </a:solidFill>
                <a:latin typeface="+mn-ea"/>
                <a:sym typeface="+mn-lt"/>
              </a:endParaRPr>
            </a:p>
          </p:txBody>
        </p:sp>
        <p:grpSp>
          <p:nvGrpSpPr>
            <p:cNvPr id="121" name="组合 120">
              <a:extLst>
                <a:ext uri="{FF2B5EF4-FFF2-40B4-BE49-F238E27FC236}">
                  <a16:creationId xmlns="" xmlns:a16="http://schemas.microsoft.com/office/drawing/2014/main" id="{94CF97BA-0177-48D6-98C5-BBB617EEC418}"/>
                </a:ext>
              </a:extLst>
            </p:cNvPr>
            <p:cNvGrpSpPr/>
            <p:nvPr/>
          </p:nvGrpSpPr>
          <p:grpSpPr>
            <a:xfrm>
              <a:off x="1771776" y="1644878"/>
              <a:ext cx="3191078" cy="642632"/>
              <a:chOff x="1771776" y="1644878"/>
              <a:chExt cx="3191078" cy="642632"/>
            </a:xfrm>
            <a:effectLst>
              <a:outerShdw blurRad="381000" dist="63500" dir="5400000" algn="ctr" rotWithShape="0">
                <a:schemeClr val="accent1">
                  <a:alpha val="40000"/>
                </a:schemeClr>
              </a:outerShdw>
            </a:effectLst>
          </p:grpSpPr>
          <p:grpSp>
            <p:nvGrpSpPr>
              <p:cNvPr id="122" name="组合 121">
                <a:extLst>
                  <a:ext uri="{FF2B5EF4-FFF2-40B4-BE49-F238E27FC236}">
                    <a16:creationId xmlns="" xmlns:a16="http://schemas.microsoft.com/office/drawing/2014/main" id="{86745F58-70EB-4A5B-856B-1186FDD461DC}"/>
                  </a:ext>
                </a:extLst>
              </p:cNvPr>
              <p:cNvGrpSpPr/>
              <p:nvPr/>
            </p:nvGrpSpPr>
            <p:grpSpPr>
              <a:xfrm>
                <a:off x="1771776" y="1644878"/>
                <a:ext cx="3191078" cy="642632"/>
                <a:chOff x="1986190" y="3065980"/>
                <a:chExt cx="4798840" cy="966410"/>
              </a:xfrm>
            </p:grpSpPr>
            <p:sp>
              <p:nvSpPr>
                <p:cNvPr id="124" name="任意多边形: 形状 123">
                  <a:extLst>
                    <a:ext uri="{FF2B5EF4-FFF2-40B4-BE49-F238E27FC236}">
                      <a16:creationId xmlns="" xmlns:a16="http://schemas.microsoft.com/office/drawing/2014/main" id="{3A586F66-ED31-4F50-AB5E-BE09F8D12C7F}"/>
                    </a:ext>
                  </a:extLst>
                </p:cNvPr>
                <p:cNvSpPr>
                  <a:spLocks noChangeAspect="1"/>
                </p:cNvSpPr>
                <p:nvPr/>
              </p:nvSpPr>
              <p:spPr bwMode="auto">
                <a:xfrm>
                  <a:off x="1986190" y="3065980"/>
                  <a:ext cx="506487" cy="966410"/>
                </a:xfrm>
                <a:custGeom>
                  <a:avLst/>
                  <a:gdLst>
                    <a:gd name="connsiteX0" fmla="*/ 241011 w 506487"/>
                    <a:gd name="connsiteY0" fmla="*/ 821974 h 966410"/>
                    <a:gd name="connsiteX1" fmla="*/ 290138 w 506487"/>
                    <a:gd name="connsiteY1" fmla="*/ 828114 h 966410"/>
                    <a:gd name="connsiteX2" fmla="*/ 377293 w 506487"/>
                    <a:gd name="connsiteY2" fmla="*/ 908638 h 966410"/>
                    <a:gd name="connsiteX3" fmla="*/ 257857 w 506487"/>
                    <a:gd name="connsiteY3" fmla="*/ 927963 h 966410"/>
                    <a:gd name="connsiteX4" fmla="*/ 167473 w 506487"/>
                    <a:gd name="connsiteY4" fmla="*/ 840999 h 966410"/>
                    <a:gd name="connsiteX5" fmla="*/ 241011 w 506487"/>
                    <a:gd name="connsiteY5" fmla="*/ 821974 h 966410"/>
                    <a:gd name="connsiteX6" fmla="*/ 100888 w 506487"/>
                    <a:gd name="connsiteY6" fmla="*/ 674237 h 966410"/>
                    <a:gd name="connsiteX7" fmla="*/ 132014 w 506487"/>
                    <a:gd name="connsiteY7" fmla="*/ 674875 h 966410"/>
                    <a:gd name="connsiteX8" fmla="*/ 180343 w 506487"/>
                    <a:gd name="connsiteY8" fmla="*/ 686261 h 966410"/>
                    <a:gd name="connsiteX9" fmla="*/ 257913 w 506487"/>
                    <a:gd name="connsiteY9" fmla="*/ 776543 h 966410"/>
                    <a:gd name="connsiteX10" fmla="*/ 135096 w 506487"/>
                    <a:gd name="connsiteY10" fmla="*/ 782990 h 966410"/>
                    <a:gd name="connsiteX11" fmla="*/ 54295 w 506487"/>
                    <a:gd name="connsiteY11" fmla="*/ 683037 h 966410"/>
                    <a:gd name="connsiteX12" fmla="*/ 100888 w 506487"/>
                    <a:gd name="connsiteY12" fmla="*/ 674237 h 966410"/>
                    <a:gd name="connsiteX13" fmla="*/ 451386 w 506487"/>
                    <a:gd name="connsiteY13" fmla="*/ 650646 h 966410"/>
                    <a:gd name="connsiteX14" fmla="*/ 506358 w 506487"/>
                    <a:gd name="connsiteY14" fmla="*/ 763368 h 966410"/>
                    <a:gd name="connsiteX15" fmla="*/ 444919 w 506487"/>
                    <a:gd name="connsiteY15" fmla="*/ 872868 h 966410"/>
                    <a:gd name="connsiteX16" fmla="*/ 399647 w 506487"/>
                    <a:gd name="connsiteY16" fmla="*/ 763368 h 966410"/>
                    <a:gd name="connsiteX17" fmla="*/ 451386 w 506487"/>
                    <a:gd name="connsiteY17" fmla="*/ 650646 h 966410"/>
                    <a:gd name="connsiteX18" fmla="*/ 396273 w 506487"/>
                    <a:gd name="connsiteY18" fmla="*/ 512145 h 966410"/>
                    <a:gd name="connsiteX19" fmla="*/ 415603 w 506487"/>
                    <a:gd name="connsiteY19" fmla="*/ 637656 h 966410"/>
                    <a:gd name="connsiteX20" fmla="*/ 328616 w 506487"/>
                    <a:gd name="connsiteY20" fmla="*/ 724548 h 966410"/>
                    <a:gd name="connsiteX21" fmla="*/ 315728 w 506487"/>
                    <a:gd name="connsiteY21" fmla="*/ 605474 h 966410"/>
                    <a:gd name="connsiteX22" fmla="*/ 396273 w 506487"/>
                    <a:gd name="connsiteY22" fmla="*/ 512145 h 966410"/>
                    <a:gd name="connsiteX23" fmla="*/ 29455 w 506487"/>
                    <a:gd name="connsiteY23" fmla="*/ 499208 h 966410"/>
                    <a:gd name="connsiteX24" fmla="*/ 135215 w 506487"/>
                    <a:gd name="connsiteY24" fmla="*/ 541292 h 966410"/>
                    <a:gd name="connsiteX25" fmla="*/ 183629 w 506487"/>
                    <a:gd name="connsiteY25" fmla="*/ 650698 h 966410"/>
                    <a:gd name="connsiteX26" fmla="*/ 64204 w 506487"/>
                    <a:gd name="connsiteY26" fmla="*/ 618519 h 966410"/>
                    <a:gd name="connsiteX27" fmla="*/ 19016 w 506487"/>
                    <a:gd name="connsiteY27" fmla="*/ 499460 h 966410"/>
                    <a:gd name="connsiteX28" fmla="*/ 29455 w 506487"/>
                    <a:gd name="connsiteY28" fmla="*/ 499208 h 966410"/>
                    <a:gd name="connsiteX29" fmla="*/ 338174 w 506487"/>
                    <a:gd name="connsiteY29" fmla="*/ 373644 h 966410"/>
                    <a:gd name="connsiteX30" fmla="*/ 344630 w 506487"/>
                    <a:gd name="connsiteY30" fmla="*/ 499375 h 966410"/>
                    <a:gd name="connsiteX31" fmla="*/ 251037 w 506487"/>
                    <a:gd name="connsiteY31" fmla="*/ 576745 h 966410"/>
                    <a:gd name="connsiteX32" fmla="*/ 247809 w 506487"/>
                    <a:gd name="connsiteY32" fmla="*/ 460687 h 966410"/>
                    <a:gd name="connsiteX33" fmla="*/ 338174 w 506487"/>
                    <a:gd name="connsiteY33" fmla="*/ 373644 h 966410"/>
                    <a:gd name="connsiteX34" fmla="*/ 6070 w 506487"/>
                    <a:gd name="connsiteY34" fmla="*/ 315764 h 966410"/>
                    <a:gd name="connsiteX35" fmla="*/ 112502 w 506487"/>
                    <a:gd name="connsiteY35" fmla="*/ 380179 h 966410"/>
                    <a:gd name="connsiteX36" fmla="*/ 135078 w 506487"/>
                    <a:gd name="connsiteY36" fmla="*/ 496126 h 966410"/>
                    <a:gd name="connsiteX37" fmla="*/ 25420 w 506487"/>
                    <a:gd name="connsiteY37" fmla="*/ 438154 h 966410"/>
                    <a:gd name="connsiteX38" fmla="*/ 6070 w 506487"/>
                    <a:gd name="connsiteY38" fmla="*/ 315764 h 966410"/>
                    <a:gd name="connsiteX39" fmla="*/ 196407 w 506487"/>
                    <a:gd name="connsiteY39" fmla="*/ 241345 h 966410"/>
                    <a:gd name="connsiteX40" fmla="*/ 225430 w 506487"/>
                    <a:gd name="connsiteY40" fmla="*/ 257459 h 966410"/>
                    <a:gd name="connsiteX41" fmla="*/ 505978 w 506487"/>
                    <a:gd name="connsiteY41" fmla="*/ 940631 h 966410"/>
                    <a:gd name="connsiteX42" fmla="*/ 483404 w 506487"/>
                    <a:gd name="connsiteY42" fmla="*/ 966410 h 966410"/>
                    <a:gd name="connsiteX43" fmla="*/ 196407 w 506487"/>
                    <a:gd name="connsiteY43" fmla="*/ 241345 h 966410"/>
                    <a:gd name="connsiteX44" fmla="*/ 354447 w 506487"/>
                    <a:gd name="connsiteY44" fmla="*/ 189665 h 966410"/>
                    <a:gd name="connsiteX45" fmla="*/ 344763 w 506487"/>
                    <a:gd name="connsiteY45" fmla="*/ 315379 h 966410"/>
                    <a:gd name="connsiteX46" fmla="*/ 241483 w 506487"/>
                    <a:gd name="connsiteY46" fmla="*/ 379846 h 966410"/>
                    <a:gd name="connsiteX47" fmla="*/ 254393 w 506487"/>
                    <a:gd name="connsiteY47" fmla="*/ 263805 h 966410"/>
                    <a:gd name="connsiteX48" fmla="*/ 354447 w 506487"/>
                    <a:gd name="connsiteY48" fmla="*/ 189665 h 966410"/>
                    <a:gd name="connsiteX49" fmla="*/ 64135 w 506487"/>
                    <a:gd name="connsiteY49" fmla="*/ 135401 h 966410"/>
                    <a:gd name="connsiteX50" fmla="*/ 147900 w 506487"/>
                    <a:gd name="connsiteY50" fmla="*/ 228730 h 966410"/>
                    <a:gd name="connsiteX51" fmla="*/ 135013 w 506487"/>
                    <a:gd name="connsiteY51" fmla="*/ 347804 h 966410"/>
                    <a:gd name="connsiteX52" fmla="*/ 48026 w 506487"/>
                    <a:gd name="connsiteY52" fmla="*/ 260911 h 966410"/>
                    <a:gd name="connsiteX53" fmla="*/ 64135 w 506487"/>
                    <a:gd name="connsiteY53" fmla="*/ 135401 h 966410"/>
                    <a:gd name="connsiteX54" fmla="*/ 280332 w 506487"/>
                    <a:gd name="connsiteY54" fmla="*/ 0 h 966410"/>
                    <a:gd name="connsiteX55" fmla="*/ 296513 w 506487"/>
                    <a:gd name="connsiteY55" fmla="*/ 125443 h 966410"/>
                    <a:gd name="connsiteX56" fmla="*/ 218844 w 506487"/>
                    <a:gd name="connsiteY56" fmla="*/ 215505 h 966410"/>
                    <a:gd name="connsiteX57" fmla="*/ 192956 w 506487"/>
                    <a:gd name="connsiteY57" fmla="*/ 93277 h 966410"/>
                    <a:gd name="connsiteX58" fmla="*/ 280332 w 506487"/>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6487" h="966410">
                      <a:moveTo>
                        <a:pt x="241011" y="821974"/>
                      </a:moveTo>
                      <a:cubicBezTo>
                        <a:pt x="255841" y="821673"/>
                        <a:pt x="272383" y="823283"/>
                        <a:pt x="290138" y="828114"/>
                      </a:cubicBezTo>
                      <a:cubicBezTo>
                        <a:pt x="361153" y="847439"/>
                        <a:pt x="377293" y="908638"/>
                        <a:pt x="377293" y="908638"/>
                      </a:cubicBezTo>
                      <a:cubicBezTo>
                        <a:pt x="377293" y="908638"/>
                        <a:pt x="325644" y="947289"/>
                        <a:pt x="257857" y="927963"/>
                      </a:cubicBezTo>
                      <a:cubicBezTo>
                        <a:pt x="190070" y="908638"/>
                        <a:pt x="167473" y="840999"/>
                        <a:pt x="167473" y="840999"/>
                      </a:cubicBezTo>
                      <a:cubicBezTo>
                        <a:pt x="167473" y="840999"/>
                        <a:pt x="196524" y="822880"/>
                        <a:pt x="241011" y="821974"/>
                      </a:cubicBezTo>
                      <a:close/>
                      <a:moveTo>
                        <a:pt x="100888" y="674237"/>
                      </a:moveTo>
                      <a:cubicBezTo>
                        <a:pt x="110283" y="673685"/>
                        <a:pt x="120765" y="673741"/>
                        <a:pt x="132014" y="674875"/>
                      </a:cubicBezTo>
                      <a:cubicBezTo>
                        <a:pt x="147012" y="676386"/>
                        <a:pt x="163375" y="679814"/>
                        <a:pt x="180343" y="686261"/>
                      </a:cubicBezTo>
                      <a:cubicBezTo>
                        <a:pt x="248215" y="715280"/>
                        <a:pt x="257913" y="776543"/>
                        <a:pt x="257913" y="776543"/>
                      </a:cubicBezTo>
                      <a:cubicBezTo>
                        <a:pt x="257913" y="776543"/>
                        <a:pt x="199736" y="808786"/>
                        <a:pt x="135096" y="782990"/>
                      </a:cubicBezTo>
                      <a:cubicBezTo>
                        <a:pt x="70456" y="757197"/>
                        <a:pt x="54295" y="683037"/>
                        <a:pt x="54295" y="683037"/>
                      </a:cubicBezTo>
                      <a:cubicBezTo>
                        <a:pt x="54295" y="683037"/>
                        <a:pt x="72702" y="675895"/>
                        <a:pt x="100888" y="674237"/>
                      </a:cubicBezTo>
                      <a:close/>
                      <a:moveTo>
                        <a:pt x="451386" y="650646"/>
                      </a:moveTo>
                      <a:cubicBezTo>
                        <a:pt x="451386" y="650646"/>
                        <a:pt x="509592" y="692515"/>
                        <a:pt x="506358" y="763368"/>
                      </a:cubicBezTo>
                      <a:cubicBezTo>
                        <a:pt x="499890" y="834221"/>
                        <a:pt x="444919" y="872868"/>
                        <a:pt x="444919" y="872868"/>
                      </a:cubicBezTo>
                      <a:cubicBezTo>
                        <a:pt x="444919" y="872868"/>
                        <a:pt x="396414" y="834221"/>
                        <a:pt x="399647" y="763368"/>
                      </a:cubicBezTo>
                      <a:cubicBezTo>
                        <a:pt x="402882" y="689293"/>
                        <a:pt x="451386" y="650646"/>
                        <a:pt x="451386" y="650646"/>
                      </a:cubicBezTo>
                      <a:close/>
                      <a:moveTo>
                        <a:pt x="396273" y="512145"/>
                      </a:moveTo>
                      <a:cubicBezTo>
                        <a:pt x="396273" y="512145"/>
                        <a:pt x="441378" y="570073"/>
                        <a:pt x="415603" y="637656"/>
                      </a:cubicBezTo>
                      <a:cubicBezTo>
                        <a:pt x="393051" y="705240"/>
                        <a:pt x="328616" y="724548"/>
                        <a:pt x="328616" y="724548"/>
                      </a:cubicBezTo>
                      <a:cubicBezTo>
                        <a:pt x="328616" y="724548"/>
                        <a:pt x="289956" y="676275"/>
                        <a:pt x="315728" y="605474"/>
                      </a:cubicBezTo>
                      <a:cubicBezTo>
                        <a:pt x="341504" y="537891"/>
                        <a:pt x="396273" y="512145"/>
                        <a:pt x="396273" y="512145"/>
                      </a:cubicBezTo>
                      <a:close/>
                      <a:moveTo>
                        <a:pt x="29455" y="499208"/>
                      </a:moveTo>
                      <a:cubicBezTo>
                        <a:pt x="49276" y="499662"/>
                        <a:pt x="94062" y="505091"/>
                        <a:pt x="135215" y="541292"/>
                      </a:cubicBezTo>
                      <a:cubicBezTo>
                        <a:pt x="193314" y="586341"/>
                        <a:pt x="183629" y="650698"/>
                        <a:pt x="183629" y="650698"/>
                      </a:cubicBezTo>
                      <a:cubicBezTo>
                        <a:pt x="183629" y="650698"/>
                        <a:pt x="119075" y="663568"/>
                        <a:pt x="64204" y="618519"/>
                      </a:cubicBezTo>
                      <a:cubicBezTo>
                        <a:pt x="9334" y="573470"/>
                        <a:pt x="19016" y="499460"/>
                        <a:pt x="19016" y="499460"/>
                      </a:cubicBezTo>
                      <a:cubicBezTo>
                        <a:pt x="19016" y="499460"/>
                        <a:pt x="22849" y="499058"/>
                        <a:pt x="29455" y="499208"/>
                      </a:cubicBezTo>
                      <a:close/>
                      <a:moveTo>
                        <a:pt x="338174" y="373644"/>
                      </a:moveTo>
                      <a:cubicBezTo>
                        <a:pt x="338174" y="373644"/>
                        <a:pt x="373676" y="434897"/>
                        <a:pt x="344630" y="499375"/>
                      </a:cubicBezTo>
                      <a:cubicBezTo>
                        <a:pt x="315585" y="563851"/>
                        <a:pt x="251037" y="576745"/>
                        <a:pt x="251037" y="576745"/>
                      </a:cubicBezTo>
                      <a:cubicBezTo>
                        <a:pt x="251037" y="576745"/>
                        <a:pt x="215537" y="525163"/>
                        <a:pt x="247809" y="460687"/>
                      </a:cubicBezTo>
                      <a:cubicBezTo>
                        <a:pt x="276857" y="392988"/>
                        <a:pt x="338174" y="373644"/>
                        <a:pt x="338174" y="373644"/>
                      </a:cubicBezTo>
                      <a:close/>
                      <a:moveTo>
                        <a:pt x="6070" y="315764"/>
                      </a:moveTo>
                      <a:cubicBezTo>
                        <a:pt x="6070" y="315764"/>
                        <a:pt x="67349" y="322206"/>
                        <a:pt x="112502" y="380179"/>
                      </a:cubicBezTo>
                      <a:cubicBezTo>
                        <a:pt x="157654" y="438154"/>
                        <a:pt x="135078" y="496126"/>
                        <a:pt x="135078" y="496126"/>
                      </a:cubicBezTo>
                      <a:cubicBezTo>
                        <a:pt x="135078" y="496126"/>
                        <a:pt x="67349" y="496126"/>
                        <a:pt x="25420" y="438154"/>
                      </a:cubicBezTo>
                      <a:cubicBezTo>
                        <a:pt x="-16507" y="383400"/>
                        <a:pt x="6070" y="315764"/>
                        <a:pt x="6070" y="315764"/>
                      </a:cubicBezTo>
                      <a:close/>
                      <a:moveTo>
                        <a:pt x="196407" y="241345"/>
                      </a:moveTo>
                      <a:lnTo>
                        <a:pt x="225430" y="257459"/>
                      </a:lnTo>
                      <a:cubicBezTo>
                        <a:pt x="218981" y="270348"/>
                        <a:pt x="77094" y="576486"/>
                        <a:pt x="505978" y="940631"/>
                      </a:cubicBezTo>
                      <a:lnTo>
                        <a:pt x="483404" y="966410"/>
                      </a:lnTo>
                      <a:cubicBezTo>
                        <a:pt x="35174" y="582931"/>
                        <a:pt x="193183" y="244569"/>
                        <a:pt x="196407" y="241345"/>
                      </a:cubicBezTo>
                      <a:close/>
                      <a:moveTo>
                        <a:pt x="354447" y="189665"/>
                      </a:moveTo>
                      <a:cubicBezTo>
                        <a:pt x="354447" y="189665"/>
                        <a:pt x="383495" y="257357"/>
                        <a:pt x="344763" y="315379"/>
                      </a:cubicBezTo>
                      <a:cubicBezTo>
                        <a:pt x="306033" y="376623"/>
                        <a:pt x="241483" y="379846"/>
                        <a:pt x="241483" y="379846"/>
                      </a:cubicBezTo>
                      <a:cubicBezTo>
                        <a:pt x="241483" y="379846"/>
                        <a:pt x="212435" y="325048"/>
                        <a:pt x="254393" y="263805"/>
                      </a:cubicBezTo>
                      <a:cubicBezTo>
                        <a:pt x="293123" y="202557"/>
                        <a:pt x="354447" y="189665"/>
                        <a:pt x="354447" y="189665"/>
                      </a:cubicBezTo>
                      <a:close/>
                      <a:moveTo>
                        <a:pt x="64135" y="135401"/>
                      </a:moveTo>
                      <a:cubicBezTo>
                        <a:pt x="64135" y="135401"/>
                        <a:pt x="122127" y="161147"/>
                        <a:pt x="147900" y="228730"/>
                      </a:cubicBezTo>
                      <a:cubicBezTo>
                        <a:pt x="173675" y="296312"/>
                        <a:pt x="135013" y="347804"/>
                        <a:pt x="135013" y="347804"/>
                      </a:cubicBezTo>
                      <a:cubicBezTo>
                        <a:pt x="135013" y="347804"/>
                        <a:pt x="70579" y="325277"/>
                        <a:pt x="48026" y="260911"/>
                      </a:cubicBezTo>
                      <a:cubicBezTo>
                        <a:pt x="22253" y="193329"/>
                        <a:pt x="64135" y="135401"/>
                        <a:pt x="64135" y="135401"/>
                      </a:cubicBezTo>
                      <a:close/>
                      <a:moveTo>
                        <a:pt x="280332" y="0"/>
                      </a:moveTo>
                      <a:cubicBezTo>
                        <a:pt x="280332" y="0"/>
                        <a:pt x="312694" y="54679"/>
                        <a:pt x="296513" y="125443"/>
                      </a:cubicBezTo>
                      <a:cubicBezTo>
                        <a:pt x="277095" y="196206"/>
                        <a:pt x="218844" y="215505"/>
                        <a:pt x="218844" y="215505"/>
                      </a:cubicBezTo>
                      <a:cubicBezTo>
                        <a:pt x="218844" y="215505"/>
                        <a:pt x="176775" y="164040"/>
                        <a:pt x="192956" y="93277"/>
                      </a:cubicBezTo>
                      <a:cubicBezTo>
                        <a:pt x="212372" y="25732"/>
                        <a:pt x="280332" y="0"/>
                        <a:pt x="280332" y="0"/>
                      </a:cubicBezTo>
                      <a:close/>
                    </a:path>
                  </a:pathLst>
                </a:custGeom>
                <a:solidFill>
                  <a:schemeClr val="accent1">
                    <a:lumMod val="60000"/>
                    <a:lumOff val="40000"/>
                  </a:schemeClr>
                </a:solidFill>
                <a:ln>
                  <a:noFill/>
                </a:ln>
              </p:spPr>
            </p:sp>
            <p:sp>
              <p:nvSpPr>
                <p:cNvPr id="125" name="任意多边形: 形状 124">
                  <a:extLst>
                    <a:ext uri="{FF2B5EF4-FFF2-40B4-BE49-F238E27FC236}">
                      <a16:creationId xmlns="" xmlns:a16="http://schemas.microsoft.com/office/drawing/2014/main" id="{978D728C-6981-44AE-961E-F4C0D34698F7}"/>
                    </a:ext>
                  </a:extLst>
                </p:cNvPr>
                <p:cNvSpPr>
                  <a:spLocks noChangeAspect="1"/>
                </p:cNvSpPr>
                <p:nvPr/>
              </p:nvSpPr>
              <p:spPr bwMode="auto">
                <a:xfrm>
                  <a:off x="6280020" y="3065980"/>
                  <a:ext cx="505010" cy="966410"/>
                </a:xfrm>
                <a:custGeom>
                  <a:avLst/>
                  <a:gdLst>
                    <a:gd name="connsiteX0" fmla="*/ 262816 w 505011"/>
                    <a:gd name="connsiteY0" fmla="*/ 821974 h 966410"/>
                    <a:gd name="connsiteX1" fmla="*/ 302737 w 505011"/>
                    <a:gd name="connsiteY1" fmla="*/ 827309 h 966410"/>
                    <a:gd name="connsiteX2" fmla="*/ 339031 w 505011"/>
                    <a:gd name="connsiteY2" fmla="*/ 840999 h 966410"/>
                    <a:gd name="connsiteX3" fmla="*/ 248701 w 505011"/>
                    <a:gd name="connsiteY3" fmla="*/ 927963 h 966410"/>
                    <a:gd name="connsiteX4" fmla="*/ 126111 w 505011"/>
                    <a:gd name="connsiteY4" fmla="*/ 908638 h 966410"/>
                    <a:gd name="connsiteX5" fmla="*/ 213215 w 505011"/>
                    <a:gd name="connsiteY5" fmla="*/ 828114 h 966410"/>
                    <a:gd name="connsiteX6" fmla="*/ 262816 w 505011"/>
                    <a:gd name="connsiteY6" fmla="*/ 821974 h 966410"/>
                    <a:gd name="connsiteX7" fmla="*/ 371071 w 505011"/>
                    <a:gd name="connsiteY7" fmla="*/ 673164 h 966410"/>
                    <a:gd name="connsiteX8" fmla="*/ 411118 w 505011"/>
                    <a:gd name="connsiteY8" fmla="*/ 673416 h 966410"/>
                    <a:gd name="connsiteX9" fmla="*/ 448594 w 505011"/>
                    <a:gd name="connsiteY9" fmla="*/ 682711 h 966410"/>
                    <a:gd name="connsiteX10" fmla="*/ 371224 w 505011"/>
                    <a:gd name="connsiteY10" fmla="*/ 782925 h 966410"/>
                    <a:gd name="connsiteX11" fmla="*/ 245493 w 505011"/>
                    <a:gd name="connsiteY11" fmla="*/ 776460 h 966410"/>
                    <a:gd name="connsiteX12" fmla="*/ 322866 w 505011"/>
                    <a:gd name="connsiteY12" fmla="*/ 685944 h 966410"/>
                    <a:gd name="connsiteX13" fmla="*/ 371071 w 505011"/>
                    <a:gd name="connsiteY13" fmla="*/ 673164 h 966410"/>
                    <a:gd name="connsiteX14" fmla="*/ 54853 w 505011"/>
                    <a:gd name="connsiteY14" fmla="*/ 647547 h 966410"/>
                    <a:gd name="connsiteX15" fmla="*/ 106353 w 505011"/>
                    <a:gd name="connsiteY15" fmla="*/ 763489 h 966410"/>
                    <a:gd name="connsiteX16" fmla="*/ 58072 w 505011"/>
                    <a:gd name="connsiteY16" fmla="*/ 869768 h 966410"/>
                    <a:gd name="connsiteX17" fmla="*/ 130 w 505011"/>
                    <a:gd name="connsiteY17" fmla="*/ 763489 h 966410"/>
                    <a:gd name="connsiteX18" fmla="*/ 54853 w 505011"/>
                    <a:gd name="connsiteY18" fmla="*/ 647547 h 966410"/>
                    <a:gd name="connsiteX19" fmla="*/ 106531 w 505011"/>
                    <a:gd name="connsiteY19" fmla="*/ 512145 h 966410"/>
                    <a:gd name="connsiteX20" fmla="*/ 190364 w 505011"/>
                    <a:gd name="connsiteY20" fmla="*/ 605474 h 966410"/>
                    <a:gd name="connsiteX21" fmla="*/ 174242 w 505011"/>
                    <a:gd name="connsiteY21" fmla="*/ 724548 h 966410"/>
                    <a:gd name="connsiteX22" fmla="*/ 87185 w 505011"/>
                    <a:gd name="connsiteY22" fmla="*/ 637656 h 966410"/>
                    <a:gd name="connsiteX23" fmla="*/ 106531 w 505011"/>
                    <a:gd name="connsiteY23" fmla="*/ 512145 h 966410"/>
                    <a:gd name="connsiteX24" fmla="*/ 476194 w 505011"/>
                    <a:gd name="connsiteY24" fmla="*/ 499208 h 966410"/>
                    <a:gd name="connsiteX25" fmla="*/ 487115 w 505011"/>
                    <a:gd name="connsiteY25" fmla="*/ 499460 h 966410"/>
                    <a:gd name="connsiteX26" fmla="*/ 442023 w 505011"/>
                    <a:gd name="connsiteY26" fmla="*/ 618519 h 966410"/>
                    <a:gd name="connsiteX27" fmla="*/ 322854 w 505011"/>
                    <a:gd name="connsiteY27" fmla="*/ 647479 h 966410"/>
                    <a:gd name="connsiteX28" fmla="*/ 367946 w 505011"/>
                    <a:gd name="connsiteY28" fmla="*/ 541292 h 966410"/>
                    <a:gd name="connsiteX29" fmla="*/ 476194 w 505011"/>
                    <a:gd name="connsiteY29" fmla="*/ 499208 h 966410"/>
                    <a:gd name="connsiteX30" fmla="*/ 167941 w 505011"/>
                    <a:gd name="connsiteY30" fmla="*/ 373644 h 966410"/>
                    <a:gd name="connsiteX31" fmla="*/ 258306 w 505011"/>
                    <a:gd name="connsiteY31" fmla="*/ 460687 h 966410"/>
                    <a:gd name="connsiteX32" fmla="*/ 255081 w 505011"/>
                    <a:gd name="connsiteY32" fmla="*/ 576745 h 966410"/>
                    <a:gd name="connsiteX33" fmla="*/ 158259 w 505011"/>
                    <a:gd name="connsiteY33" fmla="*/ 499375 h 966410"/>
                    <a:gd name="connsiteX34" fmla="*/ 167941 w 505011"/>
                    <a:gd name="connsiteY34" fmla="*/ 373644 h 966410"/>
                    <a:gd name="connsiteX35" fmla="*/ 497134 w 505011"/>
                    <a:gd name="connsiteY35" fmla="*/ 312145 h 966410"/>
                    <a:gd name="connsiteX36" fmla="*/ 480960 w 505011"/>
                    <a:gd name="connsiteY36" fmla="*/ 438026 h 966410"/>
                    <a:gd name="connsiteX37" fmla="*/ 370979 w 505011"/>
                    <a:gd name="connsiteY37" fmla="*/ 496124 h 966410"/>
                    <a:gd name="connsiteX38" fmla="*/ 390388 w 505011"/>
                    <a:gd name="connsiteY38" fmla="*/ 379927 h 966410"/>
                    <a:gd name="connsiteX39" fmla="*/ 497134 w 505011"/>
                    <a:gd name="connsiteY39" fmla="*/ 312145 h 966410"/>
                    <a:gd name="connsiteX40" fmla="*/ 309924 w 505011"/>
                    <a:gd name="connsiteY40" fmla="*/ 241345 h 966410"/>
                    <a:gd name="connsiteX41" fmla="*/ 22612 w 505011"/>
                    <a:gd name="connsiteY41" fmla="*/ 966410 h 966410"/>
                    <a:gd name="connsiteX42" fmla="*/ 14 w 505011"/>
                    <a:gd name="connsiteY42" fmla="*/ 940631 h 966410"/>
                    <a:gd name="connsiteX43" fmla="*/ 277641 w 505011"/>
                    <a:gd name="connsiteY43" fmla="*/ 257459 h 966410"/>
                    <a:gd name="connsiteX44" fmla="*/ 151564 w 505011"/>
                    <a:gd name="connsiteY44" fmla="*/ 189665 h 966410"/>
                    <a:gd name="connsiteX45" fmla="*/ 251693 w 505011"/>
                    <a:gd name="connsiteY45" fmla="*/ 263805 h 966410"/>
                    <a:gd name="connsiteX46" fmla="*/ 264612 w 505011"/>
                    <a:gd name="connsiteY46" fmla="*/ 379846 h 966410"/>
                    <a:gd name="connsiteX47" fmla="*/ 158025 w 505011"/>
                    <a:gd name="connsiteY47" fmla="*/ 315379 h 966410"/>
                    <a:gd name="connsiteX48" fmla="*/ 151564 w 505011"/>
                    <a:gd name="connsiteY48" fmla="*/ 189665 h 966410"/>
                    <a:gd name="connsiteX49" fmla="*/ 438719 w 505011"/>
                    <a:gd name="connsiteY49" fmla="*/ 134884 h 966410"/>
                    <a:gd name="connsiteX50" fmla="*/ 458065 w 505011"/>
                    <a:gd name="connsiteY50" fmla="*/ 260777 h 966410"/>
                    <a:gd name="connsiteX51" fmla="*/ 371006 w 505011"/>
                    <a:gd name="connsiteY51" fmla="*/ 344704 h 966410"/>
                    <a:gd name="connsiteX52" fmla="*/ 354886 w 505011"/>
                    <a:gd name="connsiteY52" fmla="*/ 228496 h 966410"/>
                    <a:gd name="connsiteX53" fmla="*/ 438719 w 505011"/>
                    <a:gd name="connsiteY53" fmla="*/ 134884 h 966410"/>
                    <a:gd name="connsiteX54" fmla="*/ 226176 w 505011"/>
                    <a:gd name="connsiteY54" fmla="*/ 0 h 966410"/>
                    <a:gd name="connsiteX55" fmla="*/ 309996 w 505011"/>
                    <a:gd name="connsiteY55" fmla="*/ 93277 h 966410"/>
                    <a:gd name="connsiteX56" fmla="*/ 284205 w 505011"/>
                    <a:gd name="connsiteY56" fmla="*/ 215505 h 966410"/>
                    <a:gd name="connsiteX57" fmla="*/ 210056 w 505011"/>
                    <a:gd name="connsiteY57" fmla="*/ 125443 h 966410"/>
                    <a:gd name="connsiteX58" fmla="*/ 226176 w 505011"/>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5011" h="966410">
                      <a:moveTo>
                        <a:pt x="262816" y="821974"/>
                      </a:moveTo>
                      <a:cubicBezTo>
                        <a:pt x="277938" y="822276"/>
                        <a:pt x="291448" y="824492"/>
                        <a:pt x="302737" y="827309"/>
                      </a:cubicBezTo>
                      <a:cubicBezTo>
                        <a:pt x="325320" y="832947"/>
                        <a:pt x="339031" y="840999"/>
                        <a:pt x="339031" y="840999"/>
                      </a:cubicBezTo>
                      <a:cubicBezTo>
                        <a:pt x="339031" y="840999"/>
                        <a:pt x="316450" y="908638"/>
                        <a:pt x="248701" y="927963"/>
                      </a:cubicBezTo>
                      <a:cubicBezTo>
                        <a:pt x="180954" y="947289"/>
                        <a:pt x="126111" y="908638"/>
                        <a:pt x="126111" y="908638"/>
                      </a:cubicBezTo>
                      <a:cubicBezTo>
                        <a:pt x="126111" y="908638"/>
                        <a:pt x="145468" y="847439"/>
                        <a:pt x="213215" y="828114"/>
                      </a:cubicBezTo>
                      <a:cubicBezTo>
                        <a:pt x="230958" y="823283"/>
                        <a:pt x="247694" y="821673"/>
                        <a:pt x="262816" y="821974"/>
                      </a:cubicBezTo>
                      <a:close/>
                      <a:moveTo>
                        <a:pt x="371071" y="673164"/>
                      </a:moveTo>
                      <a:cubicBezTo>
                        <a:pt x="386031" y="671496"/>
                        <a:pt x="399633" y="672002"/>
                        <a:pt x="411118" y="673416"/>
                      </a:cubicBezTo>
                      <a:cubicBezTo>
                        <a:pt x="434088" y="676246"/>
                        <a:pt x="448594" y="682711"/>
                        <a:pt x="448594" y="682711"/>
                      </a:cubicBezTo>
                      <a:cubicBezTo>
                        <a:pt x="448594" y="682711"/>
                        <a:pt x="435700" y="753830"/>
                        <a:pt x="371224" y="782925"/>
                      </a:cubicBezTo>
                      <a:cubicBezTo>
                        <a:pt x="303522" y="808786"/>
                        <a:pt x="245493" y="776460"/>
                        <a:pt x="245493" y="776460"/>
                      </a:cubicBezTo>
                      <a:cubicBezTo>
                        <a:pt x="245493" y="776460"/>
                        <a:pt x="258390" y="715037"/>
                        <a:pt x="322866" y="685944"/>
                      </a:cubicBezTo>
                      <a:cubicBezTo>
                        <a:pt x="339790" y="678669"/>
                        <a:pt x="356111" y="674830"/>
                        <a:pt x="371071" y="673164"/>
                      </a:cubicBezTo>
                      <a:close/>
                      <a:moveTo>
                        <a:pt x="54853" y="647547"/>
                      </a:moveTo>
                      <a:cubicBezTo>
                        <a:pt x="54853" y="647547"/>
                        <a:pt x="103134" y="689415"/>
                        <a:pt x="106353" y="763489"/>
                      </a:cubicBezTo>
                      <a:cubicBezTo>
                        <a:pt x="109572" y="834343"/>
                        <a:pt x="58072" y="869768"/>
                        <a:pt x="58072" y="869768"/>
                      </a:cubicBezTo>
                      <a:cubicBezTo>
                        <a:pt x="58072" y="869768"/>
                        <a:pt x="3350" y="834343"/>
                        <a:pt x="130" y="763489"/>
                      </a:cubicBezTo>
                      <a:cubicBezTo>
                        <a:pt x="-3089" y="692636"/>
                        <a:pt x="54853" y="647547"/>
                        <a:pt x="54853" y="647547"/>
                      </a:cubicBezTo>
                      <a:close/>
                      <a:moveTo>
                        <a:pt x="106531" y="512145"/>
                      </a:moveTo>
                      <a:cubicBezTo>
                        <a:pt x="106531" y="512145"/>
                        <a:pt x="164569" y="537891"/>
                        <a:pt x="190364" y="605474"/>
                      </a:cubicBezTo>
                      <a:cubicBezTo>
                        <a:pt x="212934" y="673056"/>
                        <a:pt x="174242" y="724548"/>
                        <a:pt x="174242" y="724548"/>
                      </a:cubicBezTo>
                      <a:cubicBezTo>
                        <a:pt x="174242" y="724548"/>
                        <a:pt x="112978" y="702021"/>
                        <a:pt x="87185" y="637656"/>
                      </a:cubicBezTo>
                      <a:cubicBezTo>
                        <a:pt x="64613" y="570073"/>
                        <a:pt x="106531" y="512145"/>
                        <a:pt x="106531" y="512145"/>
                      </a:cubicBezTo>
                      <a:close/>
                      <a:moveTo>
                        <a:pt x="476194" y="499208"/>
                      </a:moveTo>
                      <a:cubicBezTo>
                        <a:pt x="483089" y="499058"/>
                        <a:pt x="487115" y="499460"/>
                        <a:pt x="487115" y="499460"/>
                      </a:cubicBezTo>
                      <a:cubicBezTo>
                        <a:pt x="487115" y="499460"/>
                        <a:pt x="493555" y="573470"/>
                        <a:pt x="442023" y="618519"/>
                      </a:cubicBezTo>
                      <a:cubicBezTo>
                        <a:pt x="387270" y="663568"/>
                        <a:pt x="322854" y="647479"/>
                        <a:pt x="322854" y="647479"/>
                      </a:cubicBezTo>
                      <a:cubicBezTo>
                        <a:pt x="322854" y="647479"/>
                        <a:pt x="313193" y="586341"/>
                        <a:pt x="367946" y="541292"/>
                      </a:cubicBezTo>
                      <a:cubicBezTo>
                        <a:pt x="409012" y="505091"/>
                        <a:pt x="455511" y="499662"/>
                        <a:pt x="476194" y="499208"/>
                      </a:cubicBezTo>
                      <a:close/>
                      <a:moveTo>
                        <a:pt x="167941" y="373644"/>
                      </a:moveTo>
                      <a:cubicBezTo>
                        <a:pt x="167941" y="373644"/>
                        <a:pt x="226032" y="392988"/>
                        <a:pt x="258306" y="460687"/>
                      </a:cubicBezTo>
                      <a:cubicBezTo>
                        <a:pt x="287352" y="525163"/>
                        <a:pt x="255081" y="576745"/>
                        <a:pt x="255081" y="576745"/>
                      </a:cubicBezTo>
                      <a:cubicBezTo>
                        <a:pt x="255081" y="576745"/>
                        <a:pt x="190533" y="563851"/>
                        <a:pt x="158259" y="499375"/>
                      </a:cubicBezTo>
                      <a:cubicBezTo>
                        <a:pt x="129213" y="434897"/>
                        <a:pt x="167941" y="373644"/>
                        <a:pt x="167941" y="373644"/>
                      </a:cubicBezTo>
                      <a:close/>
                      <a:moveTo>
                        <a:pt x="497134" y="312145"/>
                      </a:moveTo>
                      <a:cubicBezTo>
                        <a:pt x="497134" y="312145"/>
                        <a:pt x="523013" y="383155"/>
                        <a:pt x="480960" y="438026"/>
                      </a:cubicBezTo>
                      <a:cubicBezTo>
                        <a:pt x="435675" y="496124"/>
                        <a:pt x="370979" y="496124"/>
                        <a:pt x="370979" y="496124"/>
                      </a:cubicBezTo>
                      <a:cubicBezTo>
                        <a:pt x="370979" y="496124"/>
                        <a:pt x="348335" y="438026"/>
                        <a:pt x="390388" y="379927"/>
                      </a:cubicBezTo>
                      <a:cubicBezTo>
                        <a:pt x="435675" y="321829"/>
                        <a:pt x="497134" y="312145"/>
                        <a:pt x="497134" y="312145"/>
                      </a:cubicBezTo>
                      <a:close/>
                      <a:moveTo>
                        <a:pt x="309924" y="241345"/>
                      </a:moveTo>
                      <a:cubicBezTo>
                        <a:pt x="309924" y="244569"/>
                        <a:pt x="471334" y="582931"/>
                        <a:pt x="22612" y="966410"/>
                      </a:cubicBezTo>
                      <a:lnTo>
                        <a:pt x="14" y="940631"/>
                      </a:lnTo>
                      <a:cubicBezTo>
                        <a:pt x="426139" y="576486"/>
                        <a:pt x="284097" y="270348"/>
                        <a:pt x="277641" y="257459"/>
                      </a:cubicBezTo>
                      <a:close/>
                      <a:moveTo>
                        <a:pt x="151564" y="189665"/>
                      </a:moveTo>
                      <a:cubicBezTo>
                        <a:pt x="151564" y="189665"/>
                        <a:pt x="212934" y="202557"/>
                        <a:pt x="251693" y="263805"/>
                      </a:cubicBezTo>
                      <a:cubicBezTo>
                        <a:pt x="290452" y="325048"/>
                        <a:pt x="264612" y="379846"/>
                        <a:pt x="264612" y="379846"/>
                      </a:cubicBezTo>
                      <a:cubicBezTo>
                        <a:pt x="264612" y="379846"/>
                        <a:pt x="196784" y="373399"/>
                        <a:pt x="158025" y="315379"/>
                      </a:cubicBezTo>
                      <a:cubicBezTo>
                        <a:pt x="122494" y="257357"/>
                        <a:pt x="151564" y="189665"/>
                        <a:pt x="151564" y="189665"/>
                      </a:cubicBezTo>
                      <a:close/>
                      <a:moveTo>
                        <a:pt x="438719" y="134884"/>
                      </a:moveTo>
                      <a:cubicBezTo>
                        <a:pt x="438719" y="134884"/>
                        <a:pt x="480634" y="192987"/>
                        <a:pt x="458065" y="260777"/>
                      </a:cubicBezTo>
                      <a:cubicBezTo>
                        <a:pt x="432269" y="325336"/>
                        <a:pt x="371006" y="344704"/>
                        <a:pt x="371006" y="344704"/>
                      </a:cubicBezTo>
                      <a:cubicBezTo>
                        <a:pt x="371006" y="344704"/>
                        <a:pt x="332314" y="296285"/>
                        <a:pt x="354886" y="228496"/>
                      </a:cubicBezTo>
                      <a:cubicBezTo>
                        <a:pt x="380679" y="160709"/>
                        <a:pt x="438719" y="134884"/>
                        <a:pt x="438719" y="134884"/>
                      </a:cubicBezTo>
                      <a:close/>
                      <a:moveTo>
                        <a:pt x="226176" y="0"/>
                      </a:moveTo>
                      <a:cubicBezTo>
                        <a:pt x="226176" y="0"/>
                        <a:pt x="293876" y="25732"/>
                        <a:pt x="309996" y="93277"/>
                      </a:cubicBezTo>
                      <a:cubicBezTo>
                        <a:pt x="326114" y="160823"/>
                        <a:pt x="284205" y="215505"/>
                        <a:pt x="284205" y="215505"/>
                      </a:cubicBezTo>
                      <a:cubicBezTo>
                        <a:pt x="284205" y="215505"/>
                        <a:pt x="226176" y="192989"/>
                        <a:pt x="210056" y="125443"/>
                      </a:cubicBezTo>
                      <a:cubicBezTo>
                        <a:pt x="190712" y="54679"/>
                        <a:pt x="226176" y="0"/>
                        <a:pt x="226176" y="0"/>
                      </a:cubicBezTo>
                      <a:close/>
                    </a:path>
                  </a:pathLst>
                </a:custGeom>
                <a:solidFill>
                  <a:schemeClr val="accent1">
                    <a:lumMod val="60000"/>
                    <a:lumOff val="40000"/>
                  </a:schemeClr>
                </a:solidFill>
                <a:ln>
                  <a:noFill/>
                </a:ln>
              </p:spPr>
            </p:sp>
          </p:grpSp>
          <p:cxnSp>
            <p:nvCxnSpPr>
              <p:cNvPr id="123" name="直接连接符 122">
                <a:extLst>
                  <a:ext uri="{FF2B5EF4-FFF2-40B4-BE49-F238E27FC236}">
                    <a16:creationId xmlns="" xmlns:a16="http://schemas.microsoft.com/office/drawing/2014/main" id="{604F2FD5-92E3-45C6-B5CC-515CA23A2C45}"/>
                  </a:ext>
                </a:extLst>
              </p:cNvPr>
              <p:cNvCxnSpPr>
                <a:cxnSpLocks/>
              </p:cNvCxnSpPr>
              <p:nvPr/>
            </p:nvCxnSpPr>
            <p:spPr>
              <a:xfrm>
                <a:off x="2093225" y="2287510"/>
                <a:ext cx="254884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26" name="组合 125">
            <a:extLst>
              <a:ext uri="{FF2B5EF4-FFF2-40B4-BE49-F238E27FC236}">
                <a16:creationId xmlns="" xmlns:a16="http://schemas.microsoft.com/office/drawing/2014/main" id="{BC5C4E93-0B28-4D51-8FB7-5AE39A6B3AA1}"/>
              </a:ext>
            </a:extLst>
          </p:cNvPr>
          <p:cNvGrpSpPr/>
          <p:nvPr/>
        </p:nvGrpSpPr>
        <p:grpSpPr>
          <a:xfrm>
            <a:off x="5138022" y="4050639"/>
            <a:ext cx="3191078" cy="642632"/>
            <a:chOff x="1771776" y="1644878"/>
            <a:chExt cx="3191078" cy="642632"/>
          </a:xfrm>
        </p:grpSpPr>
        <p:sp>
          <p:nvSpPr>
            <p:cNvPr id="127" name="矩形 126">
              <a:extLst>
                <a:ext uri="{FF2B5EF4-FFF2-40B4-BE49-F238E27FC236}">
                  <a16:creationId xmlns="" xmlns:a16="http://schemas.microsoft.com/office/drawing/2014/main" id="{067C3F7A-9F82-4FDA-AA33-9AC9776E1888}"/>
                </a:ext>
              </a:extLst>
            </p:cNvPr>
            <p:cNvSpPr/>
            <p:nvPr/>
          </p:nvSpPr>
          <p:spPr>
            <a:xfrm>
              <a:off x="2179308" y="1673707"/>
              <a:ext cx="2376996" cy="584775"/>
            </a:xfrm>
            <a:prstGeom prst="rect">
              <a:avLst/>
            </a:prstGeom>
            <a:effectLst/>
          </p:spPr>
          <p:txBody>
            <a:bodyPr wrap="square">
              <a:spAutoFit/>
            </a:bodyPr>
            <a:lstStyle/>
            <a:p>
              <a:pPr algn="ctr"/>
              <a:r>
                <a:rPr lang="zh-CN" altLang="en-US" sz="1600" dirty="0">
                  <a:solidFill>
                    <a:schemeClr val="tx1">
                      <a:lumMod val="75000"/>
                      <a:lumOff val="25000"/>
                    </a:schemeClr>
                  </a:solidFill>
                  <a:latin typeface="+mn-ea"/>
                  <a:sym typeface="+mn-lt"/>
                </a:rPr>
                <a:t>请输入文本</a:t>
              </a:r>
              <a:endParaRPr lang="en-US" altLang="zh-CN" sz="1600" dirty="0">
                <a:solidFill>
                  <a:schemeClr val="tx1">
                    <a:lumMod val="75000"/>
                    <a:lumOff val="25000"/>
                  </a:schemeClr>
                </a:solidFill>
                <a:latin typeface="+mn-ea"/>
                <a:sym typeface="+mn-lt"/>
              </a:endParaRPr>
            </a:p>
            <a:p>
              <a:pPr algn="ctr"/>
              <a:r>
                <a:rPr lang="zh-CN" altLang="en-US" sz="1600" dirty="0">
                  <a:solidFill>
                    <a:schemeClr val="tx1">
                      <a:lumMod val="75000"/>
                      <a:lumOff val="25000"/>
                    </a:schemeClr>
                  </a:solidFill>
                  <a:latin typeface="+mn-ea"/>
                  <a:sym typeface="+mn-lt"/>
                </a:rPr>
                <a:t>请输入文本请输入文本</a:t>
              </a:r>
              <a:endParaRPr lang="id-ID" altLang="zh-CN" sz="1600" dirty="0">
                <a:solidFill>
                  <a:schemeClr val="tx1">
                    <a:lumMod val="75000"/>
                    <a:lumOff val="25000"/>
                  </a:schemeClr>
                </a:solidFill>
                <a:latin typeface="+mn-ea"/>
                <a:sym typeface="+mn-lt"/>
              </a:endParaRPr>
            </a:p>
          </p:txBody>
        </p:sp>
        <p:grpSp>
          <p:nvGrpSpPr>
            <p:cNvPr id="128" name="组合 127">
              <a:extLst>
                <a:ext uri="{FF2B5EF4-FFF2-40B4-BE49-F238E27FC236}">
                  <a16:creationId xmlns="" xmlns:a16="http://schemas.microsoft.com/office/drawing/2014/main" id="{D7B0A4EE-0EAE-4027-B45F-C92107649A2D}"/>
                </a:ext>
              </a:extLst>
            </p:cNvPr>
            <p:cNvGrpSpPr/>
            <p:nvPr/>
          </p:nvGrpSpPr>
          <p:grpSpPr>
            <a:xfrm>
              <a:off x="1771776" y="1644878"/>
              <a:ext cx="3191078" cy="642632"/>
              <a:chOff x="1771776" y="1644878"/>
              <a:chExt cx="3191078" cy="642632"/>
            </a:xfrm>
            <a:effectLst>
              <a:outerShdw blurRad="381000" dist="63500" dir="5400000" algn="ctr" rotWithShape="0">
                <a:schemeClr val="accent1">
                  <a:alpha val="40000"/>
                </a:schemeClr>
              </a:outerShdw>
            </a:effectLst>
          </p:grpSpPr>
          <p:grpSp>
            <p:nvGrpSpPr>
              <p:cNvPr id="129" name="组合 128">
                <a:extLst>
                  <a:ext uri="{FF2B5EF4-FFF2-40B4-BE49-F238E27FC236}">
                    <a16:creationId xmlns="" xmlns:a16="http://schemas.microsoft.com/office/drawing/2014/main" id="{87847E26-ECA5-4F26-A6C9-414BEBD0C7BD}"/>
                  </a:ext>
                </a:extLst>
              </p:cNvPr>
              <p:cNvGrpSpPr/>
              <p:nvPr/>
            </p:nvGrpSpPr>
            <p:grpSpPr>
              <a:xfrm>
                <a:off x="1771776" y="1644878"/>
                <a:ext cx="3191078" cy="642632"/>
                <a:chOff x="1986190" y="3065980"/>
                <a:chExt cx="4798840" cy="966410"/>
              </a:xfrm>
            </p:grpSpPr>
            <p:sp>
              <p:nvSpPr>
                <p:cNvPr id="131" name="任意多边形: 形状 130">
                  <a:extLst>
                    <a:ext uri="{FF2B5EF4-FFF2-40B4-BE49-F238E27FC236}">
                      <a16:creationId xmlns="" xmlns:a16="http://schemas.microsoft.com/office/drawing/2014/main" id="{DE6C4E76-415A-4CC6-BE9E-E9BA4F10B181}"/>
                    </a:ext>
                  </a:extLst>
                </p:cNvPr>
                <p:cNvSpPr>
                  <a:spLocks noChangeAspect="1"/>
                </p:cNvSpPr>
                <p:nvPr/>
              </p:nvSpPr>
              <p:spPr bwMode="auto">
                <a:xfrm>
                  <a:off x="1986190" y="3065980"/>
                  <a:ext cx="506487" cy="966410"/>
                </a:xfrm>
                <a:custGeom>
                  <a:avLst/>
                  <a:gdLst>
                    <a:gd name="connsiteX0" fmla="*/ 241011 w 506487"/>
                    <a:gd name="connsiteY0" fmla="*/ 821974 h 966410"/>
                    <a:gd name="connsiteX1" fmla="*/ 290138 w 506487"/>
                    <a:gd name="connsiteY1" fmla="*/ 828114 h 966410"/>
                    <a:gd name="connsiteX2" fmla="*/ 377293 w 506487"/>
                    <a:gd name="connsiteY2" fmla="*/ 908638 h 966410"/>
                    <a:gd name="connsiteX3" fmla="*/ 257857 w 506487"/>
                    <a:gd name="connsiteY3" fmla="*/ 927963 h 966410"/>
                    <a:gd name="connsiteX4" fmla="*/ 167473 w 506487"/>
                    <a:gd name="connsiteY4" fmla="*/ 840999 h 966410"/>
                    <a:gd name="connsiteX5" fmla="*/ 241011 w 506487"/>
                    <a:gd name="connsiteY5" fmla="*/ 821974 h 966410"/>
                    <a:gd name="connsiteX6" fmla="*/ 100888 w 506487"/>
                    <a:gd name="connsiteY6" fmla="*/ 674237 h 966410"/>
                    <a:gd name="connsiteX7" fmla="*/ 132014 w 506487"/>
                    <a:gd name="connsiteY7" fmla="*/ 674875 h 966410"/>
                    <a:gd name="connsiteX8" fmla="*/ 180343 w 506487"/>
                    <a:gd name="connsiteY8" fmla="*/ 686261 h 966410"/>
                    <a:gd name="connsiteX9" fmla="*/ 257913 w 506487"/>
                    <a:gd name="connsiteY9" fmla="*/ 776543 h 966410"/>
                    <a:gd name="connsiteX10" fmla="*/ 135096 w 506487"/>
                    <a:gd name="connsiteY10" fmla="*/ 782990 h 966410"/>
                    <a:gd name="connsiteX11" fmla="*/ 54295 w 506487"/>
                    <a:gd name="connsiteY11" fmla="*/ 683037 h 966410"/>
                    <a:gd name="connsiteX12" fmla="*/ 100888 w 506487"/>
                    <a:gd name="connsiteY12" fmla="*/ 674237 h 966410"/>
                    <a:gd name="connsiteX13" fmla="*/ 451386 w 506487"/>
                    <a:gd name="connsiteY13" fmla="*/ 650646 h 966410"/>
                    <a:gd name="connsiteX14" fmla="*/ 506358 w 506487"/>
                    <a:gd name="connsiteY14" fmla="*/ 763368 h 966410"/>
                    <a:gd name="connsiteX15" fmla="*/ 444919 w 506487"/>
                    <a:gd name="connsiteY15" fmla="*/ 872868 h 966410"/>
                    <a:gd name="connsiteX16" fmla="*/ 399647 w 506487"/>
                    <a:gd name="connsiteY16" fmla="*/ 763368 h 966410"/>
                    <a:gd name="connsiteX17" fmla="*/ 451386 w 506487"/>
                    <a:gd name="connsiteY17" fmla="*/ 650646 h 966410"/>
                    <a:gd name="connsiteX18" fmla="*/ 396273 w 506487"/>
                    <a:gd name="connsiteY18" fmla="*/ 512145 h 966410"/>
                    <a:gd name="connsiteX19" fmla="*/ 415603 w 506487"/>
                    <a:gd name="connsiteY19" fmla="*/ 637656 h 966410"/>
                    <a:gd name="connsiteX20" fmla="*/ 328616 w 506487"/>
                    <a:gd name="connsiteY20" fmla="*/ 724548 h 966410"/>
                    <a:gd name="connsiteX21" fmla="*/ 315728 w 506487"/>
                    <a:gd name="connsiteY21" fmla="*/ 605474 h 966410"/>
                    <a:gd name="connsiteX22" fmla="*/ 396273 w 506487"/>
                    <a:gd name="connsiteY22" fmla="*/ 512145 h 966410"/>
                    <a:gd name="connsiteX23" fmla="*/ 29455 w 506487"/>
                    <a:gd name="connsiteY23" fmla="*/ 499208 h 966410"/>
                    <a:gd name="connsiteX24" fmla="*/ 135215 w 506487"/>
                    <a:gd name="connsiteY24" fmla="*/ 541292 h 966410"/>
                    <a:gd name="connsiteX25" fmla="*/ 183629 w 506487"/>
                    <a:gd name="connsiteY25" fmla="*/ 650698 h 966410"/>
                    <a:gd name="connsiteX26" fmla="*/ 64204 w 506487"/>
                    <a:gd name="connsiteY26" fmla="*/ 618519 h 966410"/>
                    <a:gd name="connsiteX27" fmla="*/ 19016 w 506487"/>
                    <a:gd name="connsiteY27" fmla="*/ 499460 h 966410"/>
                    <a:gd name="connsiteX28" fmla="*/ 29455 w 506487"/>
                    <a:gd name="connsiteY28" fmla="*/ 499208 h 966410"/>
                    <a:gd name="connsiteX29" fmla="*/ 338174 w 506487"/>
                    <a:gd name="connsiteY29" fmla="*/ 373644 h 966410"/>
                    <a:gd name="connsiteX30" fmla="*/ 344630 w 506487"/>
                    <a:gd name="connsiteY30" fmla="*/ 499375 h 966410"/>
                    <a:gd name="connsiteX31" fmla="*/ 251037 w 506487"/>
                    <a:gd name="connsiteY31" fmla="*/ 576745 h 966410"/>
                    <a:gd name="connsiteX32" fmla="*/ 247809 w 506487"/>
                    <a:gd name="connsiteY32" fmla="*/ 460687 h 966410"/>
                    <a:gd name="connsiteX33" fmla="*/ 338174 w 506487"/>
                    <a:gd name="connsiteY33" fmla="*/ 373644 h 966410"/>
                    <a:gd name="connsiteX34" fmla="*/ 6070 w 506487"/>
                    <a:gd name="connsiteY34" fmla="*/ 315764 h 966410"/>
                    <a:gd name="connsiteX35" fmla="*/ 112502 w 506487"/>
                    <a:gd name="connsiteY35" fmla="*/ 380179 h 966410"/>
                    <a:gd name="connsiteX36" fmla="*/ 135078 w 506487"/>
                    <a:gd name="connsiteY36" fmla="*/ 496126 h 966410"/>
                    <a:gd name="connsiteX37" fmla="*/ 25420 w 506487"/>
                    <a:gd name="connsiteY37" fmla="*/ 438154 h 966410"/>
                    <a:gd name="connsiteX38" fmla="*/ 6070 w 506487"/>
                    <a:gd name="connsiteY38" fmla="*/ 315764 h 966410"/>
                    <a:gd name="connsiteX39" fmla="*/ 196407 w 506487"/>
                    <a:gd name="connsiteY39" fmla="*/ 241345 h 966410"/>
                    <a:gd name="connsiteX40" fmla="*/ 225430 w 506487"/>
                    <a:gd name="connsiteY40" fmla="*/ 257459 h 966410"/>
                    <a:gd name="connsiteX41" fmla="*/ 505978 w 506487"/>
                    <a:gd name="connsiteY41" fmla="*/ 940631 h 966410"/>
                    <a:gd name="connsiteX42" fmla="*/ 483404 w 506487"/>
                    <a:gd name="connsiteY42" fmla="*/ 966410 h 966410"/>
                    <a:gd name="connsiteX43" fmla="*/ 196407 w 506487"/>
                    <a:gd name="connsiteY43" fmla="*/ 241345 h 966410"/>
                    <a:gd name="connsiteX44" fmla="*/ 354447 w 506487"/>
                    <a:gd name="connsiteY44" fmla="*/ 189665 h 966410"/>
                    <a:gd name="connsiteX45" fmla="*/ 344763 w 506487"/>
                    <a:gd name="connsiteY45" fmla="*/ 315379 h 966410"/>
                    <a:gd name="connsiteX46" fmla="*/ 241483 w 506487"/>
                    <a:gd name="connsiteY46" fmla="*/ 379846 h 966410"/>
                    <a:gd name="connsiteX47" fmla="*/ 254393 w 506487"/>
                    <a:gd name="connsiteY47" fmla="*/ 263805 h 966410"/>
                    <a:gd name="connsiteX48" fmla="*/ 354447 w 506487"/>
                    <a:gd name="connsiteY48" fmla="*/ 189665 h 966410"/>
                    <a:gd name="connsiteX49" fmla="*/ 64135 w 506487"/>
                    <a:gd name="connsiteY49" fmla="*/ 135401 h 966410"/>
                    <a:gd name="connsiteX50" fmla="*/ 147900 w 506487"/>
                    <a:gd name="connsiteY50" fmla="*/ 228730 h 966410"/>
                    <a:gd name="connsiteX51" fmla="*/ 135013 w 506487"/>
                    <a:gd name="connsiteY51" fmla="*/ 347804 h 966410"/>
                    <a:gd name="connsiteX52" fmla="*/ 48026 w 506487"/>
                    <a:gd name="connsiteY52" fmla="*/ 260911 h 966410"/>
                    <a:gd name="connsiteX53" fmla="*/ 64135 w 506487"/>
                    <a:gd name="connsiteY53" fmla="*/ 135401 h 966410"/>
                    <a:gd name="connsiteX54" fmla="*/ 280332 w 506487"/>
                    <a:gd name="connsiteY54" fmla="*/ 0 h 966410"/>
                    <a:gd name="connsiteX55" fmla="*/ 296513 w 506487"/>
                    <a:gd name="connsiteY55" fmla="*/ 125443 h 966410"/>
                    <a:gd name="connsiteX56" fmla="*/ 218844 w 506487"/>
                    <a:gd name="connsiteY56" fmla="*/ 215505 h 966410"/>
                    <a:gd name="connsiteX57" fmla="*/ 192956 w 506487"/>
                    <a:gd name="connsiteY57" fmla="*/ 93277 h 966410"/>
                    <a:gd name="connsiteX58" fmla="*/ 280332 w 506487"/>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6487" h="966410">
                      <a:moveTo>
                        <a:pt x="241011" y="821974"/>
                      </a:moveTo>
                      <a:cubicBezTo>
                        <a:pt x="255841" y="821673"/>
                        <a:pt x="272383" y="823283"/>
                        <a:pt x="290138" y="828114"/>
                      </a:cubicBezTo>
                      <a:cubicBezTo>
                        <a:pt x="361153" y="847439"/>
                        <a:pt x="377293" y="908638"/>
                        <a:pt x="377293" y="908638"/>
                      </a:cubicBezTo>
                      <a:cubicBezTo>
                        <a:pt x="377293" y="908638"/>
                        <a:pt x="325644" y="947289"/>
                        <a:pt x="257857" y="927963"/>
                      </a:cubicBezTo>
                      <a:cubicBezTo>
                        <a:pt x="190070" y="908638"/>
                        <a:pt x="167473" y="840999"/>
                        <a:pt x="167473" y="840999"/>
                      </a:cubicBezTo>
                      <a:cubicBezTo>
                        <a:pt x="167473" y="840999"/>
                        <a:pt x="196524" y="822880"/>
                        <a:pt x="241011" y="821974"/>
                      </a:cubicBezTo>
                      <a:close/>
                      <a:moveTo>
                        <a:pt x="100888" y="674237"/>
                      </a:moveTo>
                      <a:cubicBezTo>
                        <a:pt x="110283" y="673685"/>
                        <a:pt x="120765" y="673741"/>
                        <a:pt x="132014" y="674875"/>
                      </a:cubicBezTo>
                      <a:cubicBezTo>
                        <a:pt x="147012" y="676386"/>
                        <a:pt x="163375" y="679814"/>
                        <a:pt x="180343" y="686261"/>
                      </a:cubicBezTo>
                      <a:cubicBezTo>
                        <a:pt x="248215" y="715280"/>
                        <a:pt x="257913" y="776543"/>
                        <a:pt x="257913" y="776543"/>
                      </a:cubicBezTo>
                      <a:cubicBezTo>
                        <a:pt x="257913" y="776543"/>
                        <a:pt x="199736" y="808786"/>
                        <a:pt x="135096" y="782990"/>
                      </a:cubicBezTo>
                      <a:cubicBezTo>
                        <a:pt x="70456" y="757197"/>
                        <a:pt x="54295" y="683037"/>
                        <a:pt x="54295" y="683037"/>
                      </a:cubicBezTo>
                      <a:cubicBezTo>
                        <a:pt x="54295" y="683037"/>
                        <a:pt x="72702" y="675895"/>
                        <a:pt x="100888" y="674237"/>
                      </a:cubicBezTo>
                      <a:close/>
                      <a:moveTo>
                        <a:pt x="451386" y="650646"/>
                      </a:moveTo>
                      <a:cubicBezTo>
                        <a:pt x="451386" y="650646"/>
                        <a:pt x="509592" y="692515"/>
                        <a:pt x="506358" y="763368"/>
                      </a:cubicBezTo>
                      <a:cubicBezTo>
                        <a:pt x="499890" y="834221"/>
                        <a:pt x="444919" y="872868"/>
                        <a:pt x="444919" y="872868"/>
                      </a:cubicBezTo>
                      <a:cubicBezTo>
                        <a:pt x="444919" y="872868"/>
                        <a:pt x="396414" y="834221"/>
                        <a:pt x="399647" y="763368"/>
                      </a:cubicBezTo>
                      <a:cubicBezTo>
                        <a:pt x="402882" y="689293"/>
                        <a:pt x="451386" y="650646"/>
                        <a:pt x="451386" y="650646"/>
                      </a:cubicBezTo>
                      <a:close/>
                      <a:moveTo>
                        <a:pt x="396273" y="512145"/>
                      </a:moveTo>
                      <a:cubicBezTo>
                        <a:pt x="396273" y="512145"/>
                        <a:pt x="441378" y="570073"/>
                        <a:pt x="415603" y="637656"/>
                      </a:cubicBezTo>
                      <a:cubicBezTo>
                        <a:pt x="393051" y="705240"/>
                        <a:pt x="328616" y="724548"/>
                        <a:pt x="328616" y="724548"/>
                      </a:cubicBezTo>
                      <a:cubicBezTo>
                        <a:pt x="328616" y="724548"/>
                        <a:pt x="289956" y="676275"/>
                        <a:pt x="315728" y="605474"/>
                      </a:cubicBezTo>
                      <a:cubicBezTo>
                        <a:pt x="341504" y="537891"/>
                        <a:pt x="396273" y="512145"/>
                        <a:pt x="396273" y="512145"/>
                      </a:cubicBezTo>
                      <a:close/>
                      <a:moveTo>
                        <a:pt x="29455" y="499208"/>
                      </a:moveTo>
                      <a:cubicBezTo>
                        <a:pt x="49276" y="499662"/>
                        <a:pt x="94062" y="505091"/>
                        <a:pt x="135215" y="541292"/>
                      </a:cubicBezTo>
                      <a:cubicBezTo>
                        <a:pt x="193314" y="586341"/>
                        <a:pt x="183629" y="650698"/>
                        <a:pt x="183629" y="650698"/>
                      </a:cubicBezTo>
                      <a:cubicBezTo>
                        <a:pt x="183629" y="650698"/>
                        <a:pt x="119075" y="663568"/>
                        <a:pt x="64204" y="618519"/>
                      </a:cubicBezTo>
                      <a:cubicBezTo>
                        <a:pt x="9334" y="573470"/>
                        <a:pt x="19016" y="499460"/>
                        <a:pt x="19016" y="499460"/>
                      </a:cubicBezTo>
                      <a:cubicBezTo>
                        <a:pt x="19016" y="499460"/>
                        <a:pt x="22849" y="499058"/>
                        <a:pt x="29455" y="499208"/>
                      </a:cubicBezTo>
                      <a:close/>
                      <a:moveTo>
                        <a:pt x="338174" y="373644"/>
                      </a:moveTo>
                      <a:cubicBezTo>
                        <a:pt x="338174" y="373644"/>
                        <a:pt x="373676" y="434897"/>
                        <a:pt x="344630" y="499375"/>
                      </a:cubicBezTo>
                      <a:cubicBezTo>
                        <a:pt x="315585" y="563851"/>
                        <a:pt x="251037" y="576745"/>
                        <a:pt x="251037" y="576745"/>
                      </a:cubicBezTo>
                      <a:cubicBezTo>
                        <a:pt x="251037" y="576745"/>
                        <a:pt x="215537" y="525163"/>
                        <a:pt x="247809" y="460687"/>
                      </a:cubicBezTo>
                      <a:cubicBezTo>
                        <a:pt x="276857" y="392988"/>
                        <a:pt x="338174" y="373644"/>
                        <a:pt x="338174" y="373644"/>
                      </a:cubicBezTo>
                      <a:close/>
                      <a:moveTo>
                        <a:pt x="6070" y="315764"/>
                      </a:moveTo>
                      <a:cubicBezTo>
                        <a:pt x="6070" y="315764"/>
                        <a:pt x="67349" y="322206"/>
                        <a:pt x="112502" y="380179"/>
                      </a:cubicBezTo>
                      <a:cubicBezTo>
                        <a:pt x="157654" y="438154"/>
                        <a:pt x="135078" y="496126"/>
                        <a:pt x="135078" y="496126"/>
                      </a:cubicBezTo>
                      <a:cubicBezTo>
                        <a:pt x="135078" y="496126"/>
                        <a:pt x="67349" y="496126"/>
                        <a:pt x="25420" y="438154"/>
                      </a:cubicBezTo>
                      <a:cubicBezTo>
                        <a:pt x="-16507" y="383400"/>
                        <a:pt x="6070" y="315764"/>
                        <a:pt x="6070" y="315764"/>
                      </a:cubicBezTo>
                      <a:close/>
                      <a:moveTo>
                        <a:pt x="196407" y="241345"/>
                      </a:moveTo>
                      <a:lnTo>
                        <a:pt x="225430" y="257459"/>
                      </a:lnTo>
                      <a:cubicBezTo>
                        <a:pt x="218981" y="270348"/>
                        <a:pt x="77094" y="576486"/>
                        <a:pt x="505978" y="940631"/>
                      </a:cubicBezTo>
                      <a:lnTo>
                        <a:pt x="483404" y="966410"/>
                      </a:lnTo>
                      <a:cubicBezTo>
                        <a:pt x="35174" y="582931"/>
                        <a:pt x="193183" y="244569"/>
                        <a:pt x="196407" y="241345"/>
                      </a:cubicBezTo>
                      <a:close/>
                      <a:moveTo>
                        <a:pt x="354447" y="189665"/>
                      </a:moveTo>
                      <a:cubicBezTo>
                        <a:pt x="354447" y="189665"/>
                        <a:pt x="383495" y="257357"/>
                        <a:pt x="344763" y="315379"/>
                      </a:cubicBezTo>
                      <a:cubicBezTo>
                        <a:pt x="306033" y="376623"/>
                        <a:pt x="241483" y="379846"/>
                        <a:pt x="241483" y="379846"/>
                      </a:cubicBezTo>
                      <a:cubicBezTo>
                        <a:pt x="241483" y="379846"/>
                        <a:pt x="212435" y="325048"/>
                        <a:pt x="254393" y="263805"/>
                      </a:cubicBezTo>
                      <a:cubicBezTo>
                        <a:pt x="293123" y="202557"/>
                        <a:pt x="354447" y="189665"/>
                        <a:pt x="354447" y="189665"/>
                      </a:cubicBezTo>
                      <a:close/>
                      <a:moveTo>
                        <a:pt x="64135" y="135401"/>
                      </a:moveTo>
                      <a:cubicBezTo>
                        <a:pt x="64135" y="135401"/>
                        <a:pt x="122127" y="161147"/>
                        <a:pt x="147900" y="228730"/>
                      </a:cubicBezTo>
                      <a:cubicBezTo>
                        <a:pt x="173675" y="296312"/>
                        <a:pt x="135013" y="347804"/>
                        <a:pt x="135013" y="347804"/>
                      </a:cubicBezTo>
                      <a:cubicBezTo>
                        <a:pt x="135013" y="347804"/>
                        <a:pt x="70579" y="325277"/>
                        <a:pt x="48026" y="260911"/>
                      </a:cubicBezTo>
                      <a:cubicBezTo>
                        <a:pt x="22253" y="193329"/>
                        <a:pt x="64135" y="135401"/>
                        <a:pt x="64135" y="135401"/>
                      </a:cubicBezTo>
                      <a:close/>
                      <a:moveTo>
                        <a:pt x="280332" y="0"/>
                      </a:moveTo>
                      <a:cubicBezTo>
                        <a:pt x="280332" y="0"/>
                        <a:pt x="312694" y="54679"/>
                        <a:pt x="296513" y="125443"/>
                      </a:cubicBezTo>
                      <a:cubicBezTo>
                        <a:pt x="277095" y="196206"/>
                        <a:pt x="218844" y="215505"/>
                        <a:pt x="218844" y="215505"/>
                      </a:cubicBezTo>
                      <a:cubicBezTo>
                        <a:pt x="218844" y="215505"/>
                        <a:pt x="176775" y="164040"/>
                        <a:pt x="192956" y="93277"/>
                      </a:cubicBezTo>
                      <a:cubicBezTo>
                        <a:pt x="212372" y="25732"/>
                        <a:pt x="280332" y="0"/>
                        <a:pt x="280332" y="0"/>
                      </a:cubicBezTo>
                      <a:close/>
                    </a:path>
                  </a:pathLst>
                </a:custGeom>
                <a:solidFill>
                  <a:schemeClr val="accent1">
                    <a:lumMod val="60000"/>
                    <a:lumOff val="40000"/>
                  </a:schemeClr>
                </a:solidFill>
                <a:ln>
                  <a:noFill/>
                </a:ln>
              </p:spPr>
            </p:sp>
            <p:sp>
              <p:nvSpPr>
                <p:cNvPr id="132" name="任意多边形: 形状 131">
                  <a:extLst>
                    <a:ext uri="{FF2B5EF4-FFF2-40B4-BE49-F238E27FC236}">
                      <a16:creationId xmlns="" xmlns:a16="http://schemas.microsoft.com/office/drawing/2014/main" id="{6D7E75BC-24A4-49BD-98F6-D631A24F295D}"/>
                    </a:ext>
                  </a:extLst>
                </p:cNvPr>
                <p:cNvSpPr>
                  <a:spLocks noChangeAspect="1"/>
                </p:cNvSpPr>
                <p:nvPr/>
              </p:nvSpPr>
              <p:spPr bwMode="auto">
                <a:xfrm>
                  <a:off x="6280020" y="3065980"/>
                  <a:ext cx="505010" cy="966410"/>
                </a:xfrm>
                <a:custGeom>
                  <a:avLst/>
                  <a:gdLst>
                    <a:gd name="connsiteX0" fmla="*/ 262816 w 505011"/>
                    <a:gd name="connsiteY0" fmla="*/ 821974 h 966410"/>
                    <a:gd name="connsiteX1" fmla="*/ 302737 w 505011"/>
                    <a:gd name="connsiteY1" fmla="*/ 827309 h 966410"/>
                    <a:gd name="connsiteX2" fmla="*/ 339031 w 505011"/>
                    <a:gd name="connsiteY2" fmla="*/ 840999 h 966410"/>
                    <a:gd name="connsiteX3" fmla="*/ 248701 w 505011"/>
                    <a:gd name="connsiteY3" fmla="*/ 927963 h 966410"/>
                    <a:gd name="connsiteX4" fmla="*/ 126111 w 505011"/>
                    <a:gd name="connsiteY4" fmla="*/ 908638 h 966410"/>
                    <a:gd name="connsiteX5" fmla="*/ 213215 w 505011"/>
                    <a:gd name="connsiteY5" fmla="*/ 828114 h 966410"/>
                    <a:gd name="connsiteX6" fmla="*/ 262816 w 505011"/>
                    <a:gd name="connsiteY6" fmla="*/ 821974 h 966410"/>
                    <a:gd name="connsiteX7" fmla="*/ 371071 w 505011"/>
                    <a:gd name="connsiteY7" fmla="*/ 673164 h 966410"/>
                    <a:gd name="connsiteX8" fmla="*/ 411118 w 505011"/>
                    <a:gd name="connsiteY8" fmla="*/ 673416 h 966410"/>
                    <a:gd name="connsiteX9" fmla="*/ 448594 w 505011"/>
                    <a:gd name="connsiteY9" fmla="*/ 682711 h 966410"/>
                    <a:gd name="connsiteX10" fmla="*/ 371224 w 505011"/>
                    <a:gd name="connsiteY10" fmla="*/ 782925 h 966410"/>
                    <a:gd name="connsiteX11" fmla="*/ 245493 w 505011"/>
                    <a:gd name="connsiteY11" fmla="*/ 776460 h 966410"/>
                    <a:gd name="connsiteX12" fmla="*/ 322866 w 505011"/>
                    <a:gd name="connsiteY12" fmla="*/ 685944 h 966410"/>
                    <a:gd name="connsiteX13" fmla="*/ 371071 w 505011"/>
                    <a:gd name="connsiteY13" fmla="*/ 673164 h 966410"/>
                    <a:gd name="connsiteX14" fmla="*/ 54853 w 505011"/>
                    <a:gd name="connsiteY14" fmla="*/ 647547 h 966410"/>
                    <a:gd name="connsiteX15" fmla="*/ 106353 w 505011"/>
                    <a:gd name="connsiteY15" fmla="*/ 763489 h 966410"/>
                    <a:gd name="connsiteX16" fmla="*/ 58072 w 505011"/>
                    <a:gd name="connsiteY16" fmla="*/ 869768 h 966410"/>
                    <a:gd name="connsiteX17" fmla="*/ 130 w 505011"/>
                    <a:gd name="connsiteY17" fmla="*/ 763489 h 966410"/>
                    <a:gd name="connsiteX18" fmla="*/ 54853 w 505011"/>
                    <a:gd name="connsiteY18" fmla="*/ 647547 h 966410"/>
                    <a:gd name="connsiteX19" fmla="*/ 106531 w 505011"/>
                    <a:gd name="connsiteY19" fmla="*/ 512145 h 966410"/>
                    <a:gd name="connsiteX20" fmla="*/ 190364 w 505011"/>
                    <a:gd name="connsiteY20" fmla="*/ 605474 h 966410"/>
                    <a:gd name="connsiteX21" fmla="*/ 174242 w 505011"/>
                    <a:gd name="connsiteY21" fmla="*/ 724548 h 966410"/>
                    <a:gd name="connsiteX22" fmla="*/ 87185 w 505011"/>
                    <a:gd name="connsiteY22" fmla="*/ 637656 h 966410"/>
                    <a:gd name="connsiteX23" fmla="*/ 106531 w 505011"/>
                    <a:gd name="connsiteY23" fmla="*/ 512145 h 966410"/>
                    <a:gd name="connsiteX24" fmla="*/ 476194 w 505011"/>
                    <a:gd name="connsiteY24" fmla="*/ 499208 h 966410"/>
                    <a:gd name="connsiteX25" fmla="*/ 487115 w 505011"/>
                    <a:gd name="connsiteY25" fmla="*/ 499460 h 966410"/>
                    <a:gd name="connsiteX26" fmla="*/ 442023 w 505011"/>
                    <a:gd name="connsiteY26" fmla="*/ 618519 h 966410"/>
                    <a:gd name="connsiteX27" fmla="*/ 322854 w 505011"/>
                    <a:gd name="connsiteY27" fmla="*/ 647479 h 966410"/>
                    <a:gd name="connsiteX28" fmla="*/ 367946 w 505011"/>
                    <a:gd name="connsiteY28" fmla="*/ 541292 h 966410"/>
                    <a:gd name="connsiteX29" fmla="*/ 476194 w 505011"/>
                    <a:gd name="connsiteY29" fmla="*/ 499208 h 966410"/>
                    <a:gd name="connsiteX30" fmla="*/ 167941 w 505011"/>
                    <a:gd name="connsiteY30" fmla="*/ 373644 h 966410"/>
                    <a:gd name="connsiteX31" fmla="*/ 258306 w 505011"/>
                    <a:gd name="connsiteY31" fmla="*/ 460687 h 966410"/>
                    <a:gd name="connsiteX32" fmla="*/ 255081 w 505011"/>
                    <a:gd name="connsiteY32" fmla="*/ 576745 h 966410"/>
                    <a:gd name="connsiteX33" fmla="*/ 158259 w 505011"/>
                    <a:gd name="connsiteY33" fmla="*/ 499375 h 966410"/>
                    <a:gd name="connsiteX34" fmla="*/ 167941 w 505011"/>
                    <a:gd name="connsiteY34" fmla="*/ 373644 h 966410"/>
                    <a:gd name="connsiteX35" fmla="*/ 497134 w 505011"/>
                    <a:gd name="connsiteY35" fmla="*/ 312145 h 966410"/>
                    <a:gd name="connsiteX36" fmla="*/ 480960 w 505011"/>
                    <a:gd name="connsiteY36" fmla="*/ 438026 h 966410"/>
                    <a:gd name="connsiteX37" fmla="*/ 370979 w 505011"/>
                    <a:gd name="connsiteY37" fmla="*/ 496124 h 966410"/>
                    <a:gd name="connsiteX38" fmla="*/ 390388 w 505011"/>
                    <a:gd name="connsiteY38" fmla="*/ 379927 h 966410"/>
                    <a:gd name="connsiteX39" fmla="*/ 497134 w 505011"/>
                    <a:gd name="connsiteY39" fmla="*/ 312145 h 966410"/>
                    <a:gd name="connsiteX40" fmla="*/ 309924 w 505011"/>
                    <a:gd name="connsiteY40" fmla="*/ 241345 h 966410"/>
                    <a:gd name="connsiteX41" fmla="*/ 22612 w 505011"/>
                    <a:gd name="connsiteY41" fmla="*/ 966410 h 966410"/>
                    <a:gd name="connsiteX42" fmla="*/ 14 w 505011"/>
                    <a:gd name="connsiteY42" fmla="*/ 940631 h 966410"/>
                    <a:gd name="connsiteX43" fmla="*/ 277641 w 505011"/>
                    <a:gd name="connsiteY43" fmla="*/ 257459 h 966410"/>
                    <a:gd name="connsiteX44" fmla="*/ 151564 w 505011"/>
                    <a:gd name="connsiteY44" fmla="*/ 189665 h 966410"/>
                    <a:gd name="connsiteX45" fmla="*/ 251693 w 505011"/>
                    <a:gd name="connsiteY45" fmla="*/ 263805 h 966410"/>
                    <a:gd name="connsiteX46" fmla="*/ 264612 w 505011"/>
                    <a:gd name="connsiteY46" fmla="*/ 379846 h 966410"/>
                    <a:gd name="connsiteX47" fmla="*/ 158025 w 505011"/>
                    <a:gd name="connsiteY47" fmla="*/ 315379 h 966410"/>
                    <a:gd name="connsiteX48" fmla="*/ 151564 w 505011"/>
                    <a:gd name="connsiteY48" fmla="*/ 189665 h 966410"/>
                    <a:gd name="connsiteX49" fmla="*/ 438719 w 505011"/>
                    <a:gd name="connsiteY49" fmla="*/ 134884 h 966410"/>
                    <a:gd name="connsiteX50" fmla="*/ 458065 w 505011"/>
                    <a:gd name="connsiteY50" fmla="*/ 260777 h 966410"/>
                    <a:gd name="connsiteX51" fmla="*/ 371006 w 505011"/>
                    <a:gd name="connsiteY51" fmla="*/ 344704 h 966410"/>
                    <a:gd name="connsiteX52" fmla="*/ 354886 w 505011"/>
                    <a:gd name="connsiteY52" fmla="*/ 228496 h 966410"/>
                    <a:gd name="connsiteX53" fmla="*/ 438719 w 505011"/>
                    <a:gd name="connsiteY53" fmla="*/ 134884 h 966410"/>
                    <a:gd name="connsiteX54" fmla="*/ 226176 w 505011"/>
                    <a:gd name="connsiteY54" fmla="*/ 0 h 966410"/>
                    <a:gd name="connsiteX55" fmla="*/ 309996 w 505011"/>
                    <a:gd name="connsiteY55" fmla="*/ 93277 h 966410"/>
                    <a:gd name="connsiteX56" fmla="*/ 284205 w 505011"/>
                    <a:gd name="connsiteY56" fmla="*/ 215505 h 966410"/>
                    <a:gd name="connsiteX57" fmla="*/ 210056 w 505011"/>
                    <a:gd name="connsiteY57" fmla="*/ 125443 h 966410"/>
                    <a:gd name="connsiteX58" fmla="*/ 226176 w 505011"/>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5011" h="966410">
                      <a:moveTo>
                        <a:pt x="262816" y="821974"/>
                      </a:moveTo>
                      <a:cubicBezTo>
                        <a:pt x="277938" y="822276"/>
                        <a:pt x="291448" y="824492"/>
                        <a:pt x="302737" y="827309"/>
                      </a:cubicBezTo>
                      <a:cubicBezTo>
                        <a:pt x="325320" y="832947"/>
                        <a:pt x="339031" y="840999"/>
                        <a:pt x="339031" y="840999"/>
                      </a:cubicBezTo>
                      <a:cubicBezTo>
                        <a:pt x="339031" y="840999"/>
                        <a:pt x="316450" y="908638"/>
                        <a:pt x="248701" y="927963"/>
                      </a:cubicBezTo>
                      <a:cubicBezTo>
                        <a:pt x="180954" y="947289"/>
                        <a:pt x="126111" y="908638"/>
                        <a:pt x="126111" y="908638"/>
                      </a:cubicBezTo>
                      <a:cubicBezTo>
                        <a:pt x="126111" y="908638"/>
                        <a:pt x="145468" y="847439"/>
                        <a:pt x="213215" y="828114"/>
                      </a:cubicBezTo>
                      <a:cubicBezTo>
                        <a:pt x="230958" y="823283"/>
                        <a:pt x="247694" y="821673"/>
                        <a:pt x="262816" y="821974"/>
                      </a:cubicBezTo>
                      <a:close/>
                      <a:moveTo>
                        <a:pt x="371071" y="673164"/>
                      </a:moveTo>
                      <a:cubicBezTo>
                        <a:pt x="386031" y="671496"/>
                        <a:pt x="399633" y="672002"/>
                        <a:pt x="411118" y="673416"/>
                      </a:cubicBezTo>
                      <a:cubicBezTo>
                        <a:pt x="434088" y="676246"/>
                        <a:pt x="448594" y="682711"/>
                        <a:pt x="448594" y="682711"/>
                      </a:cubicBezTo>
                      <a:cubicBezTo>
                        <a:pt x="448594" y="682711"/>
                        <a:pt x="435700" y="753830"/>
                        <a:pt x="371224" y="782925"/>
                      </a:cubicBezTo>
                      <a:cubicBezTo>
                        <a:pt x="303522" y="808786"/>
                        <a:pt x="245493" y="776460"/>
                        <a:pt x="245493" y="776460"/>
                      </a:cubicBezTo>
                      <a:cubicBezTo>
                        <a:pt x="245493" y="776460"/>
                        <a:pt x="258390" y="715037"/>
                        <a:pt x="322866" y="685944"/>
                      </a:cubicBezTo>
                      <a:cubicBezTo>
                        <a:pt x="339790" y="678669"/>
                        <a:pt x="356111" y="674830"/>
                        <a:pt x="371071" y="673164"/>
                      </a:cubicBezTo>
                      <a:close/>
                      <a:moveTo>
                        <a:pt x="54853" y="647547"/>
                      </a:moveTo>
                      <a:cubicBezTo>
                        <a:pt x="54853" y="647547"/>
                        <a:pt x="103134" y="689415"/>
                        <a:pt x="106353" y="763489"/>
                      </a:cubicBezTo>
                      <a:cubicBezTo>
                        <a:pt x="109572" y="834343"/>
                        <a:pt x="58072" y="869768"/>
                        <a:pt x="58072" y="869768"/>
                      </a:cubicBezTo>
                      <a:cubicBezTo>
                        <a:pt x="58072" y="869768"/>
                        <a:pt x="3350" y="834343"/>
                        <a:pt x="130" y="763489"/>
                      </a:cubicBezTo>
                      <a:cubicBezTo>
                        <a:pt x="-3089" y="692636"/>
                        <a:pt x="54853" y="647547"/>
                        <a:pt x="54853" y="647547"/>
                      </a:cubicBezTo>
                      <a:close/>
                      <a:moveTo>
                        <a:pt x="106531" y="512145"/>
                      </a:moveTo>
                      <a:cubicBezTo>
                        <a:pt x="106531" y="512145"/>
                        <a:pt x="164569" y="537891"/>
                        <a:pt x="190364" y="605474"/>
                      </a:cubicBezTo>
                      <a:cubicBezTo>
                        <a:pt x="212934" y="673056"/>
                        <a:pt x="174242" y="724548"/>
                        <a:pt x="174242" y="724548"/>
                      </a:cubicBezTo>
                      <a:cubicBezTo>
                        <a:pt x="174242" y="724548"/>
                        <a:pt x="112978" y="702021"/>
                        <a:pt x="87185" y="637656"/>
                      </a:cubicBezTo>
                      <a:cubicBezTo>
                        <a:pt x="64613" y="570073"/>
                        <a:pt x="106531" y="512145"/>
                        <a:pt x="106531" y="512145"/>
                      </a:cubicBezTo>
                      <a:close/>
                      <a:moveTo>
                        <a:pt x="476194" y="499208"/>
                      </a:moveTo>
                      <a:cubicBezTo>
                        <a:pt x="483089" y="499058"/>
                        <a:pt x="487115" y="499460"/>
                        <a:pt x="487115" y="499460"/>
                      </a:cubicBezTo>
                      <a:cubicBezTo>
                        <a:pt x="487115" y="499460"/>
                        <a:pt x="493555" y="573470"/>
                        <a:pt x="442023" y="618519"/>
                      </a:cubicBezTo>
                      <a:cubicBezTo>
                        <a:pt x="387270" y="663568"/>
                        <a:pt x="322854" y="647479"/>
                        <a:pt x="322854" y="647479"/>
                      </a:cubicBezTo>
                      <a:cubicBezTo>
                        <a:pt x="322854" y="647479"/>
                        <a:pt x="313193" y="586341"/>
                        <a:pt x="367946" y="541292"/>
                      </a:cubicBezTo>
                      <a:cubicBezTo>
                        <a:pt x="409012" y="505091"/>
                        <a:pt x="455511" y="499662"/>
                        <a:pt x="476194" y="499208"/>
                      </a:cubicBezTo>
                      <a:close/>
                      <a:moveTo>
                        <a:pt x="167941" y="373644"/>
                      </a:moveTo>
                      <a:cubicBezTo>
                        <a:pt x="167941" y="373644"/>
                        <a:pt x="226032" y="392988"/>
                        <a:pt x="258306" y="460687"/>
                      </a:cubicBezTo>
                      <a:cubicBezTo>
                        <a:pt x="287352" y="525163"/>
                        <a:pt x="255081" y="576745"/>
                        <a:pt x="255081" y="576745"/>
                      </a:cubicBezTo>
                      <a:cubicBezTo>
                        <a:pt x="255081" y="576745"/>
                        <a:pt x="190533" y="563851"/>
                        <a:pt x="158259" y="499375"/>
                      </a:cubicBezTo>
                      <a:cubicBezTo>
                        <a:pt x="129213" y="434897"/>
                        <a:pt x="167941" y="373644"/>
                        <a:pt x="167941" y="373644"/>
                      </a:cubicBezTo>
                      <a:close/>
                      <a:moveTo>
                        <a:pt x="497134" y="312145"/>
                      </a:moveTo>
                      <a:cubicBezTo>
                        <a:pt x="497134" y="312145"/>
                        <a:pt x="523013" y="383155"/>
                        <a:pt x="480960" y="438026"/>
                      </a:cubicBezTo>
                      <a:cubicBezTo>
                        <a:pt x="435675" y="496124"/>
                        <a:pt x="370979" y="496124"/>
                        <a:pt x="370979" y="496124"/>
                      </a:cubicBezTo>
                      <a:cubicBezTo>
                        <a:pt x="370979" y="496124"/>
                        <a:pt x="348335" y="438026"/>
                        <a:pt x="390388" y="379927"/>
                      </a:cubicBezTo>
                      <a:cubicBezTo>
                        <a:pt x="435675" y="321829"/>
                        <a:pt x="497134" y="312145"/>
                        <a:pt x="497134" y="312145"/>
                      </a:cubicBezTo>
                      <a:close/>
                      <a:moveTo>
                        <a:pt x="309924" y="241345"/>
                      </a:moveTo>
                      <a:cubicBezTo>
                        <a:pt x="309924" y="244569"/>
                        <a:pt x="471334" y="582931"/>
                        <a:pt x="22612" y="966410"/>
                      </a:cubicBezTo>
                      <a:lnTo>
                        <a:pt x="14" y="940631"/>
                      </a:lnTo>
                      <a:cubicBezTo>
                        <a:pt x="426139" y="576486"/>
                        <a:pt x="284097" y="270348"/>
                        <a:pt x="277641" y="257459"/>
                      </a:cubicBezTo>
                      <a:close/>
                      <a:moveTo>
                        <a:pt x="151564" y="189665"/>
                      </a:moveTo>
                      <a:cubicBezTo>
                        <a:pt x="151564" y="189665"/>
                        <a:pt x="212934" y="202557"/>
                        <a:pt x="251693" y="263805"/>
                      </a:cubicBezTo>
                      <a:cubicBezTo>
                        <a:pt x="290452" y="325048"/>
                        <a:pt x="264612" y="379846"/>
                        <a:pt x="264612" y="379846"/>
                      </a:cubicBezTo>
                      <a:cubicBezTo>
                        <a:pt x="264612" y="379846"/>
                        <a:pt x="196784" y="373399"/>
                        <a:pt x="158025" y="315379"/>
                      </a:cubicBezTo>
                      <a:cubicBezTo>
                        <a:pt x="122494" y="257357"/>
                        <a:pt x="151564" y="189665"/>
                        <a:pt x="151564" y="189665"/>
                      </a:cubicBezTo>
                      <a:close/>
                      <a:moveTo>
                        <a:pt x="438719" y="134884"/>
                      </a:moveTo>
                      <a:cubicBezTo>
                        <a:pt x="438719" y="134884"/>
                        <a:pt x="480634" y="192987"/>
                        <a:pt x="458065" y="260777"/>
                      </a:cubicBezTo>
                      <a:cubicBezTo>
                        <a:pt x="432269" y="325336"/>
                        <a:pt x="371006" y="344704"/>
                        <a:pt x="371006" y="344704"/>
                      </a:cubicBezTo>
                      <a:cubicBezTo>
                        <a:pt x="371006" y="344704"/>
                        <a:pt x="332314" y="296285"/>
                        <a:pt x="354886" y="228496"/>
                      </a:cubicBezTo>
                      <a:cubicBezTo>
                        <a:pt x="380679" y="160709"/>
                        <a:pt x="438719" y="134884"/>
                        <a:pt x="438719" y="134884"/>
                      </a:cubicBezTo>
                      <a:close/>
                      <a:moveTo>
                        <a:pt x="226176" y="0"/>
                      </a:moveTo>
                      <a:cubicBezTo>
                        <a:pt x="226176" y="0"/>
                        <a:pt x="293876" y="25732"/>
                        <a:pt x="309996" y="93277"/>
                      </a:cubicBezTo>
                      <a:cubicBezTo>
                        <a:pt x="326114" y="160823"/>
                        <a:pt x="284205" y="215505"/>
                        <a:pt x="284205" y="215505"/>
                      </a:cubicBezTo>
                      <a:cubicBezTo>
                        <a:pt x="284205" y="215505"/>
                        <a:pt x="226176" y="192989"/>
                        <a:pt x="210056" y="125443"/>
                      </a:cubicBezTo>
                      <a:cubicBezTo>
                        <a:pt x="190712" y="54679"/>
                        <a:pt x="226176" y="0"/>
                        <a:pt x="226176" y="0"/>
                      </a:cubicBezTo>
                      <a:close/>
                    </a:path>
                  </a:pathLst>
                </a:custGeom>
                <a:solidFill>
                  <a:schemeClr val="accent1">
                    <a:lumMod val="60000"/>
                    <a:lumOff val="40000"/>
                  </a:schemeClr>
                </a:solidFill>
                <a:ln>
                  <a:noFill/>
                </a:ln>
              </p:spPr>
            </p:sp>
          </p:grpSp>
          <p:cxnSp>
            <p:nvCxnSpPr>
              <p:cNvPr id="130" name="直接连接符 129">
                <a:extLst>
                  <a:ext uri="{FF2B5EF4-FFF2-40B4-BE49-F238E27FC236}">
                    <a16:creationId xmlns="" xmlns:a16="http://schemas.microsoft.com/office/drawing/2014/main" id="{23295996-7003-480C-A178-9BEDAE354951}"/>
                  </a:ext>
                </a:extLst>
              </p:cNvPr>
              <p:cNvCxnSpPr>
                <a:cxnSpLocks/>
              </p:cNvCxnSpPr>
              <p:nvPr/>
            </p:nvCxnSpPr>
            <p:spPr>
              <a:xfrm>
                <a:off x="2093225" y="2287510"/>
                <a:ext cx="254884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33" name="组合 132">
            <a:extLst>
              <a:ext uri="{FF2B5EF4-FFF2-40B4-BE49-F238E27FC236}">
                <a16:creationId xmlns="" xmlns:a16="http://schemas.microsoft.com/office/drawing/2014/main" id="{FA7E1799-A004-4D46-B728-4DF4693A672D}"/>
              </a:ext>
            </a:extLst>
          </p:cNvPr>
          <p:cNvGrpSpPr/>
          <p:nvPr/>
        </p:nvGrpSpPr>
        <p:grpSpPr>
          <a:xfrm>
            <a:off x="5138022" y="5200911"/>
            <a:ext cx="3191078" cy="642632"/>
            <a:chOff x="1771776" y="1644878"/>
            <a:chExt cx="3191078" cy="642632"/>
          </a:xfrm>
        </p:grpSpPr>
        <p:sp>
          <p:nvSpPr>
            <p:cNvPr id="134" name="矩形 133">
              <a:extLst>
                <a:ext uri="{FF2B5EF4-FFF2-40B4-BE49-F238E27FC236}">
                  <a16:creationId xmlns="" xmlns:a16="http://schemas.microsoft.com/office/drawing/2014/main" id="{4BD34B4D-D032-44FF-A0C6-6B82DEC8086B}"/>
                </a:ext>
              </a:extLst>
            </p:cNvPr>
            <p:cNvSpPr/>
            <p:nvPr/>
          </p:nvSpPr>
          <p:spPr>
            <a:xfrm>
              <a:off x="2179308" y="1673707"/>
              <a:ext cx="2376996" cy="584775"/>
            </a:xfrm>
            <a:prstGeom prst="rect">
              <a:avLst/>
            </a:prstGeom>
            <a:effectLst/>
          </p:spPr>
          <p:txBody>
            <a:bodyPr wrap="square">
              <a:spAutoFit/>
            </a:bodyPr>
            <a:lstStyle/>
            <a:p>
              <a:pPr algn="ctr"/>
              <a:r>
                <a:rPr lang="zh-CN" altLang="en-US" sz="1600" dirty="0">
                  <a:solidFill>
                    <a:schemeClr val="tx1">
                      <a:lumMod val="75000"/>
                      <a:lumOff val="25000"/>
                    </a:schemeClr>
                  </a:solidFill>
                  <a:latin typeface="+mn-ea"/>
                  <a:sym typeface="+mn-lt"/>
                </a:rPr>
                <a:t>请输入文本</a:t>
              </a:r>
              <a:endParaRPr lang="en-US" altLang="zh-CN" sz="1600" dirty="0">
                <a:solidFill>
                  <a:schemeClr val="tx1">
                    <a:lumMod val="75000"/>
                    <a:lumOff val="25000"/>
                  </a:schemeClr>
                </a:solidFill>
                <a:latin typeface="+mn-ea"/>
                <a:sym typeface="+mn-lt"/>
              </a:endParaRPr>
            </a:p>
            <a:p>
              <a:pPr algn="ctr"/>
              <a:r>
                <a:rPr lang="zh-CN" altLang="en-US" sz="1600" dirty="0">
                  <a:solidFill>
                    <a:schemeClr val="tx1">
                      <a:lumMod val="75000"/>
                      <a:lumOff val="25000"/>
                    </a:schemeClr>
                  </a:solidFill>
                  <a:latin typeface="+mn-ea"/>
                  <a:sym typeface="+mn-lt"/>
                </a:rPr>
                <a:t>请输入文本请输入文本</a:t>
              </a:r>
              <a:endParaRPr lang="id-ID" altLang="zh-CN" sz="1600" dirty="0">
                <a:solidFill>
                  <a:schemeClr val="tx1">
                    <a:lumMod val="75000"/>
                    <a:lumOff val="25000"/>
                  </a:schemeClr>
                </a:solidFill>
                <a:latin typeface="+mn-ea"/>
                <a:sym typeface="+mn-lt"/>
              </a:endParaRPr>
            </a:p>
          </p:txBody>
        </p:sp>
        <p:grpSp>
          <p:nvGrpSpPr>
            <p:cNvPr id="135" name="组合 134">
              <a:extLst>
                <a:ext uri="{FF2B5EF4-FFF2-40B4-BE49-F238E27FC236}">
                  <a16:creationId xmlns="" xmlns:a16="http://schemas.microsoft.com/office/drawing/2014/main" id="{B6C85CC0-CB9E-48CC-9B7D-17FC4CE945A4}"/>
                </a:ext>
              </a:extLst>
            </p:cNvPr>
            <p:cNvGrpSpPr/>
            <p:nvPr/>
          </p:nvGrpSpPr>
          <p:grpSpPr>
            <a:xfrm>
              <a:off x="1771776" y="1644878"/>
              <a:ext cx="3191078" cy="642632"/>
              <a:chOff x="1771776" y="1644878"/>
              <a:chExt cx="3191078" cy="642632"/>
            </a:xfrm>
            <a:effectLst>
              <a:outerShdw blurRad="381000" dist="63500" dir="5400000" algn="ctr" rotWithShape="0">
                <a:schemeClr val="accent1">
                  <a:alpha val="40000"/>
                </a:schemeClr>
              </a:outerShdw>
            </a:effectLst>
          </p:grpSpPr>
          <p:grpSp>
            <p:nvGrpSpPr>
              <p:cNvPr id="136" name="组合 135">
                <a:extLst>
                  <a:ext uri="{FF2B5EF4-FFF2-40B4-BE49-F238E27FC236}">
                    <a16:creationId xmlns="" xmlns:a16="http://schemas.microsoft.com/office/drawing/2014/main" id="{B5F7724A-C47D-440D-81B9-84B59175110E}"/>
                  </a:ext>
                </a:extLst>
              </p:cNvPr>
              <p:cNvGrpSpPr/>
              <p:nvPr/>
            </p:nvGrpSpPr>
            <p:grpSpPr>
              <a:xfrm>
                <a:off x="1771776" y="1644878"/>
                <a:ext cx="3191078" cy="642632"/>
                <a:chOff x="1986190" y="3065980"/>
                <a:chExt cx="4798840" cy="966410"/>
              </a:xfrm>
            </p:grpSpPr>
            <p:sp>
              <p:nvSpPr>
                <p:cNvPr id="138" name="任意多边形: 形状 137">
                  <a:extLst>
                    <a:ext uri="{FF2B5EF4-FFF2-40B4-BE49-F238E27FC236}">
                      <a16:creationId xmlns="" xmlns:a16="http://schemas.microsoft.com/office/drawing/2014/main" id="{11594BF3-0656-4A9D-8D76-F5FBFE5D7C6F}"/>
                    </a:ext>
                  </a:extLst>
                </p:cNvPr>
                <p:cNvSpPr>
                  <a:spLocks noChangeAspect="1"/>
                </p:cNvSpPr>
                <p:nvPr/>
              </p:nvSpPr>
              <p:spPr bwMode="auto">
                <a:xfrm>
                  <a:off x="1986190" y="3065980"/>
                  <a:ext cx="506487" cy="966410"/>
                </a:xfrm>
                <a:custGeom>
                  <a:avLst/>
                  <a:gdLst>
                    <a:gd name="connsiteX0" fmla="*/ 241011 w 506487"/>
                    <a:gd name="connsiteY0" fmla="*/ 821974 h 966410"/>
                    <a:gd name="connsiteX1" fmla="*/ 290138 w 506487"/>
                    <a:gd name="connsiteY1" fmla="*/ 828114 h 966410"/>
                    <a:gd name="connsiteX2" fmla="*/ 377293 w 506487"/>
                    <a:gd name="connsiteY2" fmla="*/ 908638 h 966410"/>
                    <a:gd name="connsiteX3" fmla="*/ 257857 w 506487"/>
                    <a:gd name="connsiteY3" fmla="*/ 927963 h 966410"/>
                    <a:gd name="connsiteX4" fmla="*/ 167473 w 506487"/>
                    <a:gd name="connsiteY4" fmla="*/ 840999 h 966410"/>
                    <a:gd name="connsiteX5" fmla="*/ 241011 w 506487"/>
                    <a:gd name="connsiteY5" fmla="*/ 821974 h 966410"/>
                    <a:gd name="connsiteX6" fmla="*/ 100888 w 506487"/>
                    <a:gd name="connsiteY6" fmla="*/ 674237 h 966410"/>
                    <a:gd name="connsiteX7" fmla="*/ 132014 w 506487"/>
                    <a:gd name="connsiteY7" fmla="*/ 674875 h 966410"/>
                    <a:gd name="connsiteX8" fmla="*/ 180343 w 506487"/>
                    <a:gd name="connsiteY8" fmla="*/ 686261 h 966410"/>
                    <a:gd name="connsiteX9" fmla="*/ 257913 w 506487"/>
                    <a:gd name="connsiteY9" fmla="*/ 776543 h 966410"/>
                    <a:gd name="connsiteX10" fmla="*/ 135096 w 506487"/>
                    <a:gd name="connsiteY10" fmla="*/ 782990 h 966410"/>
                    <a:gd name="connsiteX11" fmla="*/ 54295 w 506487"/>
                    <a:gd name="connsiteY11" fmla="*/ 683037 h 966410"/>
                    <a:gd name="connsiteX12" fmla="*/ 100888 w 506487"/>
                    <a:gd name="connsiteY12" fmla="*/ 674237 h 966410"/>
                    <a:gd name="connsiteX13" fmla="*/ 451386 w 506487"/>
                    <a:gd name="connsiteY13" fmla="*/ 650646 h 966410"/>
                    <a:gd name="connsiteX14" fmla="*/ 506358 w 506487"/>
                    <a:gd name="connsiteY14" fmla="*/ 763368 h 966410"/>
                    <a:gd name="connsiteX15" fmla="*/ 444919 w 506487"/>
                    <a:gd name="connsiteY15" fmla="*/ 872868 h 966410"/>
                    <a:gd name="connsiteX16" fmla="*/ 399647 w 506487"/>
                    <a:gd name="connsiteY16" fmla="*/ 763368 h 966410"/>
                    <a:gd name="connsiteX17" fmla="*/ 451386 w 506487"/>
                    <a:gd name="connsiteY17" fmla="*/ 650646 h 966410"/>
                    <a:gd name="connsiteX18" fmla="*/ 396273 w 506487"/>
                    <a:gd name="connsiteY18" fmla="*/ 512145 h 966410"/>
                    <a:gd name="connsiteX19" fmla="*/ 415603 w 506487"/>
                    <a:gd name="connsiteY19" fmla="*/ 637656 h 966410"/>
                    <a:gd name="connsiteX20" fmla="*/ 328616 w 506487"/>
                    <a:gd name="connsiteY20" fmla="*/ 724548 h 966410"/>
                    <a:gd name="connsiteX21" fmla="*/ 315728 w 506487"/>
                    <a:gd name="connsiteY21" fmla="*/ 605474 h 966410"/>
                    <a:gd name="connsiteX22" fmla="*/ 396273 w 506487"/>
                    <a:gd name="connsiteY22" fmla="*/ 512145 h 966410"/>
                    <a:gd name="connsiteX23" fmla="*/ 29455 w 506487"/>
                    <a:gd name="connsiteY23" fmla="*/ 499208 h 966410"/>
                    <a:gd name="connsiteX24" fmla="*/ 135215 w 506487"/>
                    <a:gd name="connsiteY24" fmla="*/ 541292 h 966410"/>
                    <a:gd name="connsiteX25" fmla="*/ 183629 w 506487"/>
                    <a:gd name="connsiteY25" fmla="*/ 650698 h 966410"/>
                    <a:gd name="connsiteX26" fmla="*/ 64204 w 506487"/>
                    <a:gd name="connsiteY26" fmla="*/ 618519 h 966410"/>
                    <a:gd name="connsiteX27" fmla="*/ 19016 w 506487"/>
                    <a:gd name="connsiteY27" fmla="*/ 499460 h 966410"/>
                    <a:gd name="connsiteX28" fmla="*/ 29455 w 506487"/>
                    <a:gd name="connsiteY28" fmla="*/ 499208 h 966410"/>
                    <a:gd name="connsiteX29" fmla="*/ 338174 w 506487"/>
                    <a:gd name="connsiteY29" fmla="*/ 373644 h 966410"/>
                    <a:gd name="connsiteX30" fmla="*/ 344630 w 506487"/>
                    <a:gd name="connsiteY30" fmla="*/ 499375 h 966410"/>
                    <a:gd name="connsiteX31" fmla="*/ 251037 w 506487"/>
                    <a:gd name="connsiteY31" fmla="*/ 576745 h 966410"/>
                    <a:gd name="connsiteX32" fmla="*/ 247809 w 506487"/>
                    <a:gd name="connsiteY32" fmla="*/ 460687 h 966410"/>
                    <a:gd name="connsiteX33" fmla="*/ 338174 w 506487"/>
                    <a:gd name="connsiteY33" fmla="*/ 373644 h 966410"/>
                    <a:gd name="connsiteX34" fmla="*/ 6070 w 506487"/>
                    <a:gd name="connsiteY34" fmla="*/ 315764 h 966410"/>
                    <a:gd name="connsiteX35" fmla="*/ 112502 w 506487"/>
                    <a:gd name="connsiteY35" fmla="*/ 380179 h 966410"/>
                    <a:gd name="connsiteX36" fmla="*/ 135078 w 506487"/>
                    <a:gd name="connsiteY36" fmla="*/ 496126 h 966410"/>
                    <a:gd name="connsiteX37" fmla="*/ 25420 w 506487"/>
                    <a:gd name="connsiteY37" fmla="*/ 438154 h 966410"/>
                    <a:gd name="connsiteX38" fmla="*/ 6070 w 506487"/>
                    <a:gd name="connsiteY38" fmla="*/ 315764 h 966410"/>
                    <a:gd name="connsiteX39" fmla="*/ 196407 w 506487"/>
                    <a:gd name="connsiteY39" fmla="*/ 241345 h 966410"/>
                    <a:gd name="connsiteX40" fmla="*/ 225430 w 506487"/>
                    <a:gd name="connsiteY40" fmla="*/ 257459 h 966410"/>
                    <a:gd name="connsiteX41" fmla="*/ 505978 w 506487"/>
                    <a:gd name="connsiteY41" fmla="*/ 940631 h 966410"/>
                    <a:gd name="connsiteX42" fmla="*/ 483404 w 506487"/>
                    <a:gd name="connsiteY42" fmla="*/ 966410 h 966410"/>
                    <a:gd name="connsiteX43" fmla="*/ 196407 w 506487"/>
                    <a:gd name="connsiteY43" fmla="*/ 241345 h 966410"/>
                    <a:gd name="connsiteX44" fmla="*/ 354447 w 506487"/>
                    <a:gd name="connsiteY44" fmla="*/ 189665 h 966410"/>
                    <a:gd name="connsiteX45" fmla="*/ 344763 w 506487"/>
                    <a:gd name="connsiteY45" fmla="*/ 315379 h 966410"/>
                    <a:gd name="connsiteX46" fmla="*/ 241483 w 506487"/>
                    <a:gd name="connsiteY46" fmla="*/ 379846 h 966410"/>
                    <a:gd name="connsiteX47" fmla="*/ 254393 w 506487"/>
                    <a:gd name="connsiteY47" fmla="*/ 263805 h 966410"/>
                    <a:gd name="connsiteX48" fmla="*/ 354447 w 506487"/>
                    <a:gd name="connsiteY48" fmla="*/ 189665 h 966410"/>
                    <a:gd name="connsiteX49" fmla="*/ 64135 w 506487"/>
                    <a:gd name="connsiteY49" fmla="*/ 135401 h 966410"/>
                    <a:gd name="connsiteX50" fmla="*/ 147900 w 506487"/>
                    <a:gd name="connsiteY50" fmla="*/ 228730 h 966410"/>
                    <a:gd name="connsiteX51" fmla="*/ 135013 w 506487"/>
                    <a:gd name="connsiteY51" fmla="*/ 347804 h 966410"/>
                    <a:gd name="connsiteX52" fmla="*/ 48026 w 506487"/>
                    <a:gd name="connsiteY52" fmla="*/ 260911 h 966410"/>
                    <a:gd name="connsiteX53" fmla="*/ 64135 w 506487"/>
                    <a:gd name="connsiteY53" fmla="*/ 135401 h 966410"/>
                    <a:gd name="connsiteX54" fmla="*/ 280332 w 506487"/>
                    <a:gd name="connsiteY54" fmla="*/ 0 h 966410"/>
                    <a:gd name="connsiteX55" fmla="*/ 296513 w 506487"/>
                    <a:gd name="connsiteY55" fmla="*/ 125443 h 966410"/>
                    <a:gd name="connsiteX56" fmla="*/ 218844 w 506487"/>
                    <a:gd name="connsiteY56" fmla="*/ 215505 h 966410"/>
                    <a:gd name="connsiteX57" fmla="*/ 192956 w 506487"/>
                    <a:gd name="connsiteY57" fmla="*/ 93277 h 966410"/>
                    <a:gd name="connsiteX58" fmla="*/ 280332 w 506487"/>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6487" h="966410">
                      <a:moveTo>
                        <a:pt x="241011" y="821974"/>
                      </a:moveTo>
                      <a:cubicBezTo>
                        <a:pt x="255841" y="821673"/>
                        <a:pt x="272383" y="823283"/>
                        <a:pt x="290138" y="828114"/>
                      </a:cubicBezTo>
                      <a:cubicBezTo>
                        <a:pt x="361153" y="847439"/>
                        <a:pt x="377293" y="908638"/>
                        <a:pt x="377293" y="908638"/>
                      </a:cubicBezTo>
                      <a:cubicBezTo>
                        <a:pt x="377293" y="908638"/>
                        <a:pt x="325644" y="947289"/>
                        <a:pt x="257857" y="927963"/>
                      </a:cubicBezTo>
                      <a:cubicBezTo>
                        <a:pt x="190070" y="908638"/>
                        <a:pt x="167473" y="840999"/>
                        <a:pt x="167473" y="840999"/>
                      </a:cubicBezTo>
                      <a:cubicBezTo>
                        <a:pt x="167473" y="840999"/>
                        <a:pt x="196524" y="822880"/>
                        <a:pt x="241011" y="821974"/>
                      </a:cubicBezTo>
                      <a:close/>
                      <a:moveTo>
                        <a:pt x="100888" y="674237"/>
                      </a:moveTo>
                      <a:cubicBezTo>
                        <a:pt x="110283" y="673685"/>
                        <a:pt x="120765" y="673741"/>
                        <a:pt x="132014" y="674875"/>
                      </a:cubicBezTo>
                      <a:cubicBezTo>
                        <a:pt x="147012" y="676386"/>
                        <a:pt x="163375" y="679814"/>
                        <a:pt x="180343" y="686261"/>
                      </a:cubicBezTo>
                      <a:cubicBezTo>
                        <a:pt x="248215" y="715280"/>
                        <a:pt x="257913" y="776543"/>
                        <a:pt x="257913" y="776543"/>
                      </a:cubicBezTo>
                      <a:cubicBezTo>
                        <a:pt x="257913" y="776543"/>
                        <a:pt x="199736" y="808786"/>
                        <a:pt x="135096" y="782990"/>
                      </a:cubicBezTo>
                      <a:cubicBezTo>
                        <a:pt x="70456" y="757197"/>
                        <a:pt x="54295" y="683037"/>
                        <a:pt x="54295" y="683037"/>
                      </a:cubicBezTo>
                      <a:cubicBezTo>
                        <a:pt x="54295" y="683037"/>
                        <a:pt x="72702" y="675895"/>
                        <a:pt x="100888" y="674237"/>
                      </a:cubicBezTo>
                      <a:close/>
                      <a:moveTo>
                        <a:pt x="451386" y="650646"/>
                      </a:moveTo>
                      <a:cubicBezTo>
                        <a:pt x="451386" y="650646"/>
                        <a:pt x="509592" y="692515"/>
                        <a:pt x="506358" y="763368"/>
                      </a:cubicBezTo>
                      <a:cubicBezTo>
                        <a:pt x="499890" y="834221"/>
                        <a:pt x="444919" y="872868"/>
                        <a:pt x="444919" y="872868"/>
                      </a:cubicBezTo>
                      <a:cubicBezTo>
                        <a:pt x="444919" y="872868"/>
                        <a:pt x="396414" y="834221"/>
                        <a:pt x="399647" y="763368"/>
                      </a:cubicBezTo>
                      <a:cubicBezTo>
                        <a:pt x="402882" y="689293"/>
                        <a:pt x="451386" y="650646"/>
                        <a:pt x="451386" y="650646"/>
                      </a:cubicBezTo>
                      <a:close/>
                      <a:moveTo>
                        <a:pt x="396273" y="512145"/>
                      </a:moveTo>
                      <a:cubicBezTo>
                        <a:pt x="396273" y="512145"/>
                        <a:pt x="441378" y="570073"/>
                        <a:pt x="415603" y="637656"/>
                      </a:cubicBezTo>
                      <a:cubicBezTo>
                        <a:pt x="393051" y="705240"/>
                        <a:pt x="328616" y="724548"/>
                        <a:pt x="328616" y="724548"/>
                      </a:cubicBezTo>
                      <a:cubicBezTo>
                        <a:pt x="328616" y="724548"/>
                        <a:pt x="289956" y="676275"/>
                        <a:pt x="315728" y="605474"/>
                      </a:cubicBezTo>
                      <a:cubicBezTo>
                        <a:pt x="341504" y="537891"/>
                        <a:pt x="396273" y="512145"/>
                        <a:pt x="396273" y="512145"/>
                      </a:cubicBezTo>
                      <a:close/>
                      <a:moveTo>
                        <a:pt x="29455" y="499208"/>
                      </a:moveTo>
                      <a:cubicBezTo>
                        <a:pt x="49276" y="499662"/>
                        <a:pt x="94062" y="505091"/>
                        <a:pt x="135215" y="541292"/>
                      </a:cubicBezTo>
                      <a:cubicBezTo>
                        <a:pt x="193314" y="586341"/>
                        <a:pt x="183629" y="650698"/>
                        <a:pt x="183629" y="650698"/>
                      </a:cubicBezTo>
                      <a:cubicBezTo>
                        <a:pt x="183629" y="650698"/>
                        <a:pt x="119075" y="663568"/>
                        <a:pt x="64204" y="618519"/>
                      </a:cubicBezTo>
                      <a:cubicBezTo>
                        <a:pt x="9334" y="573470"/>
                        <a:pt x="19016" y="499460"/>
                        <a:pt x="19016" y="499460"/>
                      </a:cubicBezTo>
                      <a:cubicBezTo>
                        <a:pt x="19016" y="499460"/>
                        <a:pt x="22849" y="499058"/>
                        <a:pt x="29455" y="499208"/>
                      </a:cubicBezTo>
                      <a:close/>
                      <a:moveTo>
                        <a:pt x="338174" y="373644"/>
                      </a:moveTo>
                      <a:cubicBezTo>
                        <a:pt x="338174" y="373644"/>
                        <a:pt x="373676" y="434897"/>
                        <a:pt x="344630" y="499375"/>
                      </a:cubicBezTo>
                      <a:cubicBezTo>
                        <a:pt x="315585" y="563851"/>
                        <a:pt x="251037" y="576745"/>
                        <a:pt x="251037" y="576745"/>
                      </a:cubicBezTo>
                      <a:cubicBezTo>
                        <a:pt x="251037" y="576745"/>
                        <a:pt x="215537" y="525163"/>
                        <a:pt x="247809" y="460687"/>
                      </a:cubicBezTo>
                      <a:cubicBezTo>
                        <a:pt x="276857" y="392988"/>
                        <a:pt x="338174" y="373644"/>
                        <a:pt x="338174" y="373644"/>
                      </a:cubicBezTo>
                      <a:close/>
                      <a:moveTo>
                        <a:pt x="6070" y="315764"/>
                      </a:moveTo>
                      <a:cubicBezTo>
                        <a:pt x="6070" y="315764"/>
                        <a:pt x="67349" y="322206"/>
                        <a:pt x="112502" y="380179"/>
                      </a:cubicBezTo>
                      <a:cubicBezTo>
                        <a:pt x="157654" y="438154"/>
                        <a:pt x="135078" y="496126"/>
                        <a:pt x="135078" y="496126"/>
                      </a:cubicBezTo>
                      <a:cubicBezTo>
                        <a:pt x="135078" y="496126"/>
                        <a:pt x="67349" y="496126"/>
                        <a:pt x="25420" y="438154"/>
                      </a:cubicBezTo>
                      <a:cubicBezTo>
                        <a:pt x="-16507" y="383400"/>
                        <a:pt x="6070" y="315764"/>
                        <a:pt x="6070" y="315764"/>
                      </a:cubicBezTo>
                      <a:close/>
                      <a:moveTo>
                        <a:pt x="196407" y="241345"/>
                      </a:moveTo>
                      <a:lnTo>
                        <a:pt x="225430" y="257459"/>
                      </a:lnTo>
                      <a:cubicBezTo>
                        <a:pt x="218981" y="270348"/>
                        <a:pt x="77094" y="576486"/>
                        <a:pt x="505978" y="940631"/>
                      </a:cubicBezTo>
                      <a:lnTo>
                        <a:pt x="483404" y="966410"/>
                      </a:lnTo>
                      <a:cubicBezTo>
                        <a:pt x="35174" y="582931"/>
                        <a:pt x="193183" y="244569"/>
                        <a:pt x="196407" y="241345"/>
                      </a:cubicBezTo>
                      <a:close/>
                      <a:moveTo>
                        <a:pt x="354447" y="189665"/>
                      </a:moveTo>
                      <a:cubicBezTo>
                        <a:pt x="354447" y="189665"/>
                        <a:pt x="383495" y="257357"/>
                        <a:pt x="344763" y="315379"/>
                      </a:cubicBezTo>
                      <a:cubicBezTo>
                        <a:pt x="306033" y="376623"/>
                        <a:pt x="241483" y="379846"/>
                        <a:pt x="241483" y="379846"/>
                      </a:cubicBezTo>
                      <a:cubicBezTo>
                        <a:pt x="241483" y="379846"/>
                        <a:pt x="212435" y="325048"/>
                        <a:pt x="254393" y="263805"/>
                      </a:cubicBezTo>
                      <a:cubicBezTo>
                        <a:pt x="293123" y="202557"/>
                        <a:pt x="354447" y="189665"/>
                        <a:pt x="354447" y="189665"/>
                      </a:cubicBezTo>
                      <a:close/>
                      <a:moveTo>
                        <a:pt x="64135" y="135401"/>
                      </a:moveTo>
                      <a:cubicBezTo>
                        <a:pt x="64135" y="135401"/>
                        <a:pt x="122127" y="161147"/>
                        <a:pt x="147900" y="228730"/>
                      </a:cubicBezTo>
                      <a:cubicBezTo>
                        <a:pt x="173675" y="296312"/>
                        <a:pt x="135013" y="347804"/>
                        <a:pt x="135013" y="347804"/>
                      </a:cubicBezTo>
                      <a:cubicBezTo>
                        <a:pt x="135013" y="347804"/>
                        <a:pt x="70579" y="325277"/>
                        <a:pt x="48026" y="260911"/>
                      </a:cubicBezTo>
                      <a:cubicBezTo>
                        <a:pt x="22253" y="193329"/>
                        <a:pt x="64135" y="135401"/>
                        <a:pt x="64135" y="135401"/>
                      </a:cubicBezTo>
                      <a:close/>
                      <a:moveTo>
                        <a:pt x="280332" y="0"/>
                      </a:moveTo>
                      <a:cubicBezTo>
                        <a:pt x="280332" y="0"/>
                        <a:pt x="312694" y="54679"/>
                        <a:pt x="296513" y="125443"/>
                      </a:cubicBezTo>
                      <a:cubicBezTo>
                        <a:pt x="277095" y="196206"/>
                        <a:pt x="218844" y="215505"/>
                        <a:pt x="218844" y="215505"/>
                      </a:cubicBezTo>
                      <a:cubicBezTo>
                        <a:pt x="218844" y="215505"/>
                        <a:pt x="176775" y="164040"/>
                        <a:pt x="192956" y="93277"/>
                      </a:cubicBezTo>
                      <a:cubicBezTo>
                        <a:pt x="212372" y="25732"/>
                        <a:pt x="280332" y="0"/>
                        <a:pt x="280332" y="0"/>
                      </a:cubicBezTo>
                      <a:close/>
                    </a:path>
                  </a:pathLst>
                </a:custGeom>
                <a:solidFill>
                  <a:schemeClr val="accent1">
                    <a:lumMod val="60000"/>
                    <a:lumOff val="40000"/>
                  </a:schemeClr>
                </a:solidFill>
                <a:ln>
                  <a:noFill/>
                </a:ln>
              </p:spPr>
            </p:sp>
            <p:sp>
              <p:nvSpPr>
                <p:cNvPr id="139" name="任意多边形: 形状 138">
                  <a:extLst>
                    <a:ext uri="{FF2B5EF4-FFF2-40B4-BE49-F238E27FC236}">
                      <a16:creationId xmlns="" xmlns:a16="http://schemas.microsoft.com/office/drawing/2014/main" id="{750166FD-EE8A-4297-91F2-16807C218448}"/>
                    </a:ext>
                  </a:extLst>
                </p:cNvPr>
                <p:cNvSpPr>
                  <a:spLocks noChangeAspect="1"/>
                </p:cNvSpPr>
                <p:nvPr/>
              </p:nvSpPr>
              <p:spPr bwMode="auto">
                <a:xfrm>
                  <a:off x="6280020" y="3065980"/>
                  <a:ext cx="505010" cy="966410"/>
                </a:xfrm>
                <a:custGeom>
                  <a:avLst/>
                  <a:gdLst>
                    <a:gd name="connsiteX0" fmla="*/ 262816 w 505011"/>
                    <a:gd name="connsiteY0" fmla="*/ 821974 h 966410"/>
                    <a:gd name="connsiteX1" fmla="*/ 302737 w 505011"/>
                    <a:gd name="connsiteY1" fmla="*/ 827309 h 966410"/>
                    <a:gd name="connsiteX2" fmla="*/ 339031 w 505011"/>
                    <a:gd name="connsiteY2" fmla="*/ 840999 h 966410"/>
                    <a:gd name="connsiteX3" fmla="*/ 248701 w 505011"/>
                    <a:gd name="connsiteY3" fmla="*/ 927963 h 966410"/>
                    <a:gd name="connsiteX4" fmla="*/ 126111 w 505011"/>
                    <a:gd name="connsiteY4" fmla="*/ 908638 h 966410"/>
                    <a:gd name="connsiteX5" fmla="*/ 213215 w 505011"/>
                    <a:gd name="connsiteY5" fmla="*/ 828114 h 966410"/>
                    <a:gd name="connsiteX6" fmla="*/ 262816 w 505011"/>
                    <a:gd name="connsiteY6" fmla="*/ 821974 h 966410"/>
                    <a:gd name="connsiteX7" fmla="*/ 371071 w 505011"/>
                    <a:gd name="connsiteY7" fmla="*/ 673164 h 966410"/>
                    <a:gd name="connsiteX8" fmla="*/ 411118 w 505011"/>
                    <a:gd name="connsiteY8" fmla="*/ 673416 h 966410"/>
                    <a:gd name="connsiteX9" fmla="*/ 448594 w 505011"/>
                    <a:gd name="connsiteY9" fmla="*/ 682711 h 966410"/>
                    <a:gd name="connsiteX10" fmla="*/ 371224 w 505011"/>
                    <a:gd name="connsiteY10" fmla="*/ 782925 h 966410"/>
                    <a:gd name="connsiteX11" fmla="*/ 245493 w 505011"/>
                    <a:gd name="connsiteY11" fmla="*/ 776460 h 966410"/>
                    <a:gd name="connsiteX12" fmla="*/ 322866 w 505011"/>
                    <a:gd name="connsiteY12" fmla="*/ 685944 h 966410"/>
                    <a:gd name="connsiteX13" fmla="*/ 371071 w 505011"/>
                    <a:gd name="connsiteY13" fmla="*/ 673164 h 966410"/>
                    <a:gd name="connsiteX14" fmla="*/ 54853 w 505011"/>
                    <a:gd name="connsiteY14" fmla="*/ 647547 h 966410"/>
                    <a:gd name="connsiteX15" fmla="*/ 106353 w 505011"/>
                    <a:gd name="connsiteY15" fmla="*/ 763489 h 966410"/>
                    <a:gd name="connsiteX16" fmla="*/ 58072 w 505011"/>
                    <a:gd name="connsiteY16" fmla="*/ 869768 h 966410"/>
                    <a:gd name="connsiteX17" fmla="*/ 130 w 505011"/>
                    <a:gd name="connsiteY17" fmla="*/ 763489 h 966410"/>
                    <a:gd name="connsiteX18" fmla="*/ 54853 w 505011"/>
                    <a:gd name="connsiteY18" fmla="*/ 647547 h 966410"/>
                    <a:gd name="connsiteX19" fmla="*/ 106531 w 505011"/>
                    <a:gd name="connsiteY19" fmla="*/ 512145 h 966410"/>
                    <a:gd name="connsiteX20" fmla="*/ 190364 w 505011"/>
                    <a:gd name="connsiteY20" fmla="*/ 605474 h 966410"/>
                    <a:gd name="connsiteX21" fmla="*/ 174242 w 505011"/>
                    <a:gd name="connsiteY21" fmla="*/ 724548 h 966410"/>
                    <a:gd name="connsiteX22" fmla="*/ 87185 w 505011"/>
                    <a:gd name="connsiteY22" fmla="*/ 637656 h 966410"/>
                    <a:gd name="connsiteX23" fmla="*/ 106531 w 505011"/>
                    <a:gd name="connsiteY23" fmla="*/ 512145 h 966410"/>
                    <a:gd name="connsiteX24" fmla="*/ 476194 w 505011"/>
                    <a:gd name="connsiteY24" fmla="*/ 499208 h 966410"/>
                    <a:gd name="connsiteX25" fmla="*/ 487115 w 505011"/>
                    <a:gd name="connsiteY25" fmla="*/ 499460 h 966410"/>
                    <a:gd name="connsiteX26" fmla="*/ 442023 w 505011"/>
                    <a:gd name="connsiteY26" fmla="*/ 618519 h 966410"/>
                    <a:gd name="connsiteX27" fmla="*/ 322854 w 505011"/>
                    <a:gd name="connsiteY27" fmla="*/ 647479 h 966410"/>
                    <a:gd name="connsiteX28" fmla="*/ 367946 w 505011"/>
                    <a:gd name="connsiteY28" fmla="*/ 541292 h 966410"/>
                    <a:gd name="connsiteX29" fmla="*/ 476194 w 505011"/>
                    <a:gd name="connsiteY29" fmla="*/ 499208 h 966410"/>
                    <a:gd name="connsiteX30" fmla="*/ 167941 w 505011"/>
                    <a:gd name="connsiteY30" fmla="*/ 373644 h 966410"/>
                    <a:gd name="connsiteX31" fmla="*/ 258306 w 505011"/>
                    <a:gd name="connsiteY31" fmla="*/ 460687 h 966410"/>
                    <a:gd name="connsiteX32" fmla="*/ 255081 w 505011"/>
                    <a:gd name="connsiteY32" fmla="*/ 576745 h 966410"/>
                    <a:gd name="connsiteX33" fmla="*/ 158259 w 505011"/>
                    <a:gd name="connsiteY33" fmla="*/ 499375 h 966410"/>
                    <a:gd name="connsiteX34" fmla="*/ 167941 w 505011"/>
                    <a:gd name="connsiteY34" fmla="*/ 373644 h 966410"/>
                    <a:gd name="connsiteX35" fmla="*/ 497134 w 505011"/>
                    <a:gd name="connsiteY35" fmla="*/ 312145 h 966410"/>
                    <a:gd name="connsiteX36" fmla="*/ 480960 w 505011"/>
                    <a:gd name="connsiteY36" fmla="*/ 438026 h 966410"/>
                    <a:gd name="connsiteX37" fmla="*/ 370979 w 505011"/>
                    <a:gd name="connsiteY37" fmla="*/ 496124 h 966410"/>
                    <a:gd name="connsiteX38" fmla="*/ 390388 w 505011"/>
                    <a:gd name="connsiteY38" fmla="*/ 379927 h 966410"/>
                    <a:gd name="connsiteX39" fmla="*/ 497134 w 505011"/>
                    <a:gd name="connsiteY39" fmla="*/ 312145 h 966410"/>
                    <a:gd name="connsiteX40" fmla="*/ 309924 w 505011"/>
                    <a:gd name="connsiteY40" fmla="*/ 241345 h 966410"/>
                    <a:gd name="connsiteX41" fmla="*/ 22612 w 505011"/>
                    <a:gd name="connsiteY41" fmla="*/ 966410 h 966410"/>
                    <a:gd name="connsiteX42" fmla="*/ 14 w 505011"/>
                    <a:gd name="connsiteY42" fmla="*/ 940631 h 966410"/>
                    <a:gd name="connsiteX43" fmla="*/ 277641 w 505011"/>
                    <a:gd name="connsiteY43" fmla="*/ 257459 h 966410"/>
                    <a:gd name="connsiteX44" fmla="*/ 151564 w 505011"/>
                    <a:gd name="connsiteY44" fmla="*/ 189665 h 966410"/>
                    <a:gd name="connsiteX45" fmla="*/ 251693 w 505011"/>
                    <a:gd name="connsiteY45" fmla="*/ 263805 h 966410"/>
                    <a:gd name="connsiteX46" fmla="*/ 264612 w 505011"/>
                    <a:gd name="connsiteY46" fmla="*/ 379846 h 966410"/>
                    <a:gd name="connsiteX47" fmla="*/ 158025 w 505011"/>
                    <a:gd name="connsiteY47" fmla="*/ 315379 h 966410"/>
                    <a:gd name="connsiteX48" fmla="*/ 151564 w 505011"/>
                    <a:gd name="connsiteY48" fmla="*/ 189665 h 966410"/>
                    <a:gd name="connsiteX49" fmla="*/ 438719 w 505011"/>
                    <a:gd name="connsiteY49" fmla="*/ 134884 h 966410"/>
                    <a:gd name="connsiteX50" fmla="*/ 458065 w 505011"/>
                    <a:gd name="connsiteY50" fmla="*/ 260777 h 966410"/>
                    <a:gd name="connsiteX51" fmla="*/ 371006 w 505011"/>
                    <a:gd name="connsiteY51" fmla="*/ 344704 h 966410"/>
                    <a:gd name="connsiteX52" fmla="*/ 354886 w 505011"/>
                    <a:gd name="connsiteY52" fmla="*/ 228496 h 966410"/>
                    <a:gd name="connsiteX53" fmla="*/ 438719 w 505011"/>
                    <a:gd name="connsiteY53" fmla="*/ 134884 h 966410"/>
                    <a:gd name="connsiteX54" fmla="*/ 226176 w 505011"/>
                    <a:gd name="connsiteY54" fmla="*/ 0 h 966410"/>
                    <a:gd name="connsiteX55" fmla="*/ 309996 w 505011"/>
                    <a:gd name="connsiteY55" fmla="*/ 93277 h 966410"/>
                    <a:gd name="connsiteX56" fmla="*/ 284205 w 505011"/>
                    <a:gd name="connsiteY56" fmla="*/ 215505 h 966410"/>
                    <a:gd name="connsiteX57" fmla="*/ 210056 w 505011"/>
                    <a:gd name="connsiteY57" fmla="*/ 125443 h 966410"/>
                    <a:gd name="connsiteX58" fmla="*/ 226176 w 505011"/>
                    <a:gd name="connsiteY58" fmla="*/ 0 h 96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5011" h="966410">
                      <a:moveTo>
                        <a:pt x="262816" y="821974"/>
                      </a:moveTo>
                      <a:cubicBezTo>
                        <a:pt x="277938" y="822276"/>
                        <a:pt x="291448" y="824492"/>
                        <a:pt x="302737" y="827309"/>
                      </a:cubicBezTo>
                      <a:cubicBezTo>
                        <a:pt x="325320" y="832947"/>
                        <a:pt x="339031" y="840999"/>
                        <a:pt x="339031" y="840999"/>
                      </a:cubicBezTo>
                      <a:cubicBezTo>
                        <a:pt x="339031" y="840999"/>
                        <a:pt x="316450" y="908638"/>
                        <a:pt x="248701" y="927963"/>
                      </a:cubicBezTo>
                      <a:cubicBezTo>
                        <a:pt x="180954" y="947289"/>
                        <a:pt x="126111" y="908638"/>
                        <a:pt x="126111" y="908638"/>
                      </a:cubicBezTo>
                      <a:cubicBezTo>
                        <a:pt x="126111" y="908638"/>
                        <a:pt x="145468" y="847439"/>
                        <a:pt x="213215" y="828114"/>
                      </a:cubicBezTo>
                      <a:cubicBezTo>
                        <a:pt x="230958" y="823283"/>
                        <a:pt x="247694" y="821673"/>
                        <a:pt x="262816" y="821974"/>
                      </a:cubicBezTo>
                      <a:close/>
                      <a:moveTo>
                        <a:pt x="371071" y="673164"/>
                      </a:moveTo>
                      <a:cubicBezTo>
                        <a:pt x="386031" y="671496"/>
                        <a:pt x="399633" y="672002"/>
                        <a:pt x="411118" y="673416"/>
                      </a:cubicBezTo>
                      <a:cubicBezTo>
                        <a:pt x="434088" y="676246"/>
                        <a:pt x="448594" y="682711"/>
                        <a:pt x="448594" y="682711"/>
                      </a:cubicBezTo>
                      <a:cubicBezTo>
                        <a:pt x="448594" y="682711"/>
                        <a:pt x="435700" y="753830"/>
                        <a:pt x="371224" y="782925"/>
                      </a:cubicBezTo>
                      <a:cubicBezTo>
                        <a:pt x="303522" y="808786"/>
                        <a:pt x="245493" y="776460"/>
                        <a:pt x="245493" y="776460"/>
                      </a:cubicBezTo>
                      <a:cubicBezTo>
                        <a:pt x="245493" y="776460"/>
                        <a:pt x="258390" y="715037"/>
                        <a:pt x="322866" y="685944"/>
                      </a:cubicBezTo>
                      <a:cubicBezTo>
                        <a:pt x="339790" y="678669"/>
                        <a:pt x="356111" y="674830"/>
                        <a:pt x="371071" y="673164"/>
                      </a:cubicBezTo>
                      <a:close/>
                      <a:moveTo>
                        <a:pt x="54853" y="647547"/>
                      </a:moveTo>
                      <a:cubicBezTo>
                        <a:pt x="54853" y="647547"/>
                        <a:pt x="103134" y="689415"/>
                        <a:pt x="106353" y="763489"/>
                      </a:cubicBezTo>
                      <a:cubicBezTo>
                        <a:pt x="109572" y="834343"/>
                        <a:pt x="58072" y="869768"/>
                        <a:pt x="58072" y="869768"/>
                      </a:cubicBezTo>
                      <a:cubicBezTo>
                        <a:pt x="58072" y="869768"/>
                        <a:pt x="3350" y="834343"/>
                        <a:pt x="130" y="763489"/>
                      </a:cubicBezTo>
                      <a:cubicBezTo>
                        <a:pt x="-3089" y="692636"/>
                        <a:pt x="54853" y="647547"/>
                        <a:pt x="54853" y="647547"/>
                      </a:cubicBezTo>
                      <a:close/>
                      <a:moveTo>
                        <a:pt x="106531" y="512145"/>
                      </a:moveTo>
                      <a:cubicBezTo>
                        <a:pt x="106531" y="512145"/>
                        <a:pt x="164569" y="537891"/>
                        <a:pt x="190364" y="605474"/>
                      </a:cubicBezTo>
                      <a:cubicBezTo>
                        <a:pt x="212934" y="673056"/>
                        <a:pt x="174242" y="724548"/>
                        <a:pt x="174242" y="724548"/>
                      </a:cubicBezTo>
                      <a:cubicBezTo>
                        <a:pt x="174242" y="724548"/>
                        <a:pt x="112978" y="702021"/>
                        <a:pt x="87185" y="637656"/>
                      </a:cubicBezTo>
                      <a:cubicBezTo>
                        <a:pt x="64613" y="570073"/>
                        <a:pt x="106531" y="512145"/>
                        <a:pt x="106531" y="512145"/>
                      </a:cubicBezTo>
                      <a:close/>
                      <a:moveTo>
                        <a:pt x="476194" y="499208"/>
                      </a:moveTo>
                      <a:cubicBezTo>
                        <a:pt x="483089" y="499058"/>
                        <a:pt x="487115" y="499460"/>
                        <a:pt x="487115" y="499460"/>
                      </a:cubicBezTo>
                      <a:cubicBezTo>
                        <a:pt x="487115" y="499460"/>
                        <a:pt x="493555" y="573470"/>
                        <a:pt x="442023" y="618519"/>
                      </a:cubicBezTo>
                      <a:cubicBezTo>
                        <a:pt x="387270" y="663568"/>
                        <a:pt x="322854" y="647479"/>
                        <a:pt x="322854" y="647479"/>
                      </a:cubicBezTo>
                      <a:cubicBezTo>
                        <a:pt x="322854" y="647479"/>
                        <a:pt x="313193" y="586341"/>
                        <a:pt x="367946" y="541292"/>
                      </a:cubicBezTo>
                      <a:cubicBezTo>
                        <a:pt x="409012" y="505091"/>
                        <a:pt x="455511" y="499662"/>
                        <a:pt x="476194" y="499208"/>
                      </a:cubicBezTo>
                      <a:close/>
                      <a:moveTo>
                        <a:pt x="167941" y="373644"/>
                      </a:moveTo>
                      <a:cubicBezTo>
                        <a:pt x="167941" y="373644"/>
                        <a:pt x="226032" y="392988"/>
                        <a:pt x="258306" y="460687"/>
                      </a:cubicBezTo>
                      <a:cubicBezTo>
                        <a:pt x="287352" y="525163"/>
                        <a:pt x="255081" y="576745"/>
                        <a:pt x="255081" y="576745"/>
                      </a:cubicBezTo>
                      <a:cubicBezTo>
                        <a:pt x="255081" y="576745"/>
                        <a:pt x="190533" y="563851"/>
                        <a:pt x="158259" y="499375"/>
                      </a:cubicBezTo>
                      <a:cubicBezTo>
                        <a:pt x="129213" y="434897"/>
                        <a:pt x="167941" y="373644"/>
                        <a:pt x="167941" y="373644"/>
                      </a:cubicBezTo>
                      <a:close/>
                      <a:moveTo>
                        <a:pt x="497134" y="312145"/>
                      </a:moveTo>
                      <a:cubicBezTo>
                        <a:pt x="497134" y="312145"/>
                        <a:pt x="523013" y="383155"/>
                        <a:pt x="480960" y="438026"/>
                      </a:cubicBezTo>
                      <a:cubicBezTo>
                        <a:pt x="435675" y="496124"/>
                        <a:pt x="370979" y="496124"/>
                        <a:pt x="370979" y="496124"/>
                      </a:cubicBezTo>
                      <a:cubicBezTo>
                        <a:pt x="370979" y="496124"/>
                        <a:pt x="348335" y="438026"/>
                        <a:pt x="390388" y="379927"/>
                      </a:cubicBezTo>
                      <a:cubicBezTo>
                        <a:pt x="435675" y="321829"/>
                        <a:pt x="497134" y="312145"/>
                        <a:pt x="497134" y="312145"/>
                      </a:cubicBezTo>
                      <a:close/>
                      <a:moveTo>
                        <a:pt x="309924" y="241345"/>
                      </a:moveTo>
                      <a:cubicBezTo>
                        <a:pt x="309924" y="244569"/>
                        <a:pt x="471334" y="582931"/>
                        <a:pt x="22612" y="966410"/>
                      </a:cubicBezTo>
                      <a:lnTo>
                        <a:pt x="14" y="940631"/>
                      </a:lnTo>
                      <a:cubicBezTo>
                        <a:pt x="426139" y="576486"/>
                        <a:pt x="284097" y="270348"/>
                        <a:pt x="277641" y="257459"/>
                      </a:cubicBezTo>
                      <a:close/>
                      <a:moveTo>
                        <a:pt x="151564" y="189665"/>
                      </a:moveTo>
                      <a:cubicBezTo>
                        <a:pt x="151564" y="189665"/>
                        <a:pt x="212934" y="202557"/>
                        <a:pt x="251693" y="263805"/>
                      </a:cubicBezTo>
                      <a:cubicBezTo>
                        <a:pt x="290452" y="325048"/>
                        <a:pt x="264612" y="379846"/>
                        <a:pt x="264612" y="379846"/>
                      </a:cubicBezTo>
                      <a:cubicBezTo>
                        <a:pt x="264612" y="379846"/>
                        <a:pt x="196784" y="373399"/>
                        <a:pt x="158025" y="315379"/>
                      </a:cubicBezTo>
                      <a:cubicBezTo>
                        <a:pt x="122494" y="257357"/>
                        <a:pt x="151564" y="189665"/>
                        <a:pt x="151564" y="189665"/>
                      </a:cubicBezTo>
                      <a:close/>
                      <a:moveTo>
                        <a:pt x="438719" y="134884"/>
                      </a:moveTo>
                      <a:cubicBezTo>
                        <a:pt x="438719" y="134884"/>
                        <a:pt x="480634" y="192987"/>
                        <a:pt x="458065" y="260777"/>
                      </a:cubicBezTo>
                      <a:cubicBezTo>
                        <a:pt x="432269" y="325336"/>
                        <a:pt x="371006" y="344704"/>
                        <a:pt x="371006" y="344704"/>
                      </a:cubicBezTo>
                      <a:cubicBezTo>
                        <a:pt x="371006" y="344704"/>
                        <a:pt x="332314" y="296285"/>
                        <a:pt x="354886" y="228496"/>
                      </a:cubicBezTo>
                      <a:cubicBezTo>
                        <a:pt x="380679" y="160709"/>
                        <a:pt x="438719" y="134884"/>
                        <a:pt x="438719" y="134884"/>
                      </a:cubicBezTo>
                      <a:close/>
                      <a:moveTo>
                        <a:pt x="226176" y="0"/>
                      </a:moveTo>
                      <a:cubicBezTo>
                        <a:pt x="226176" y="0"/>
                        <a:pt x="293876" y="25732"/>
                        <a:pt x="309996" y="93277"/>
                      </a:cubicBezTo>
                      <a:cubicBezTo>
                        <a:pt x="326114" y="160823"/>
                        <a:pt x="284205" y="215505"/>
                        <a:pt x="284205" y="215505"/>
                      </a:cubicBezTo>
                      <a:cubicBezTo>
                        <a:pt x="284205" y="215505"/>
                        <a:pt x="226176" y="192989"/>
                        <a:pt x="210056" y="125443"/>
                      </a:cubicBezTo>
                      <a:cubicBezTo>
                        <a:pt x="190712" y="54679"/>
                        <a:pt x="226176" y="0"/>
                        <a:pt x="226176" y="0"/>
                      </a:cubicBezTo>
                      <a:close/>
                    </a:path>
                  </a:pathLst>
                </a:custGeom>
                <a:solidFill>
                  <a:schemeClr val="accent1">
                    <a:lumMod val="60000"/>
                    <a:lumOff val="40000"/>
                  </a:schemeClr>
                </a:solidFill>
                <a:ln>
                  <a:noFill/>
                </a:ln>
              </p:spPr>
            </p:sp>
          </p:grpSp>
          <p:cxnSp>
            <p:nvCxnSpPr>
              <p:cNvPr id="137" name="直接连接符 136">
                <a:extLst>
                  <a:ext uri="{FF2B5EF4-FFF2-40B4-BE49-F238E27FC236}">
                    <a16:creationId xmlns="" xmlns:a16="http://schemas.microsoft.com/office/drawing/2014/main" id="{FE3A7D3D-D076-4201-B049-06C4AA8990A8}"/>
                  </a:ext>
                </a:extLst>
              </p:cNvPr>
              <p:cNvCxnSpPr>
                <a:cxnSpLocks/>
              </p:cNvCxnSpPr>
              <p:nvPr/>
            </p:nvCxnSpPr>
            <p:spPr>
              <a:xfrm>
                <a:off x="2093225" y="2287510"/>
                <a:ext cx="2548849"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 xmlns:p14="http://schemas.microsoft.com/office/powerpoint/2010/main" val="170641448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F2F6835E-9389-4372-9CF8-6DC4CA6FB77A}"/>
              </a:ext>
            </a:extLst>
          </p:cNvPr>
          <p:cNvSpPr>
            <a:spLocks noGrp="1"/>
          </p:cNvSpPr>
          <p:nvPr>
            <p:ph type="body" sz="quarter" idx="11"/>
          </p:nvPr>
        </p:nvSpPr>
        <p:spPr/>
        <p:txBody>
          <a:bodyPr/>
          <a:lstStyle/>
          <a:p>
            <a:r>
              <a:rPr lang="en-US" altLang="zh-CN" dirty="0"/>
              <a:t>Please add the title</a:t>
            </a:r>
          </a:p>
        </p:txBody>
      </p:sp>
      <p:sp>
        <p:nvSpPr>
          <p:cNvPr id="3" name="文本占位符 2">
            <a:extLst>
              <a:ext uri="{FF2B5EF4-FFF2-40B4-BE49-F238E27FC236}">
                <a16:creationId xmlns="" xmlns:a16="http://schemas.microsoft.com/office/drawing/2014/main" id="{04B2809B-2838-4ADE-AB11-A95CF9819A6A}"/>
              </a:ext>
            </a:extLst>
          </p:cNvPr>
          <p:cNvSpPr>
            <a:spLocks noGrp="1"/>
          </p:cNvSpPr>
          <p:nvPr>
            <p:ph type="body" sz="quarter" idx="10"/>
          </p:nvPr>
        </p:nvSpPr>
        <p:spPr/>
        <p:txBody>
          <a:bodyPr/>
          <a:lstStyle/>
          <a:p>
            <a:r>
              <a:rPr lang="zh-CN" altLang="en-US" dirty="0"/>
              <a:t>重点数字</a:t>
            </a:r>
          </a:p>
        </p:txBody>
      </p:sp>
      <p:cxnSp>
        <p:nvCxnSpPr>
          <p:cNvPr id="24" name="直接连接符 23">
            <a:extLst>
              <a:ext uri="{FF2B5EF4-FFF2-40B4-BE49-F238E27FC236}">
                <a16:creationId xmlns="" xmlns:a16="http://schemas.microsoft.com/office/drawing/2014/main" id="{1FF91F9C-C378-43A8-9F32-61B62557AC5D}"/>
              </a:ext>
            </a:extLst>
          </p:cNvPr>
          <p:cNvCxnSpPr/>
          <p:nvPr/>
        </p:nvCxnSpPr>
        <p:spPr>
          <a:xfrm flipH="1">
            <a:off x="2369923" y="3275330"/>
            <a:ext cx="217714" cy="119017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 xmlns:a16="http://schemas.microsoft.com/office/drawing/2014/main" id="{9CC1F356-7768-45F4-AE8A-75B62F189AAA}"/>
              </a:ext>
            </a:extLst>
          </p:cNvPr>
          <p:cNvCxnSpPr/>
          <p:nvPr/>
        </p:nvCxnSpPr>
        <p:spPr>
          <a:xfrm flipH="1">
            <a:off x="4505412" y="3275330"/>
            <a:ext cx="217714" cy="119017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 xmlns:a16="http://schemas.microsoft.com/office/drawing/2014/main" id="{761D3D13-38CB-40AB-A441-DAEFEE30047B}"/>
              </a:ext>
            </a:extLst>
          </p:cNvPr>
          <p:cNvCxnSpPr/>
          <p:nvPr/>
        </p:nvCxnSpPr>
        <p:spPr>
          <a:xfrm flipH="1">
            <a:off x="6651976" y="3275330"/>
            <a:ext cx="217714" cy="119017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nvGrpSpPr>
          <p:cNvPr id="17" name="组合 16">
            <a:extLst>
              <a:ext uri="{FF2B5EF4-FFF2-40B4-BE49-F238E27FC236}">
                <a16:creationId xmlns="" xmlns:a16="http://schemas.microsoft.com/office/drawing/2014/main" id="{DE864DEE-F121-4AAA-A316-B41089B36CD3}"/>
              </a:ext>
            </a:extLst>
          </p:cNvPr>
          <p:cNvGrpSpPr/>
          <p:nvPr/>
        </p:nvGrpSpPr>
        <p:grpSpPr>
          <a:xfrm>
            <a:off x="452147" y="3161655"/>
            <a:ext cx="1826142" cy="1318361"/>
            <a:chOff x="225016" y="3161655"/>
            <a:chExt cx="1826142" cy="1318361"/>
          </a:xfrm>
        </p:grpSpPr>
        <p:sp>
          <p:nvSpPr>
            <p:cNvPr id="23" name="文本框 22">
              <a:extLst>
                <a:ext uri="{FF2B5EF4-FFF2-40B4-BE49-F238E27FC236}">
                  <a16:creationId xmlns="" xmlns:a16="http://schemas.microsoft.com/office/drawing/2014/main" id="{739E2CCC-6299-4289-90A5-751BD149C07A}"/>
                </a:ext>
              </a:extLst>
            </p:cNvPr>
            <p:cNvSpPr txBox="1"/>
            <p:nvPr/>
          </p:nvSpPr>
          <p:spPr>
            <a:xfrm>
              <a:off x="225016" y="3161655"/>
              <a:ext cx="1816583" cy="1107996"/>
            </a:xfrm>
            <a:prstGeom prst="rect">
              <a:avLst/>
            </a:prstGeom>
            <a:noFill/>
            <a:effectLst>
              <a:outerShdw blurRad="190500" dist="63500" dir="5400000" algn="ctr" rotWithShape="0">
                <a:schemeClr val="accent1">
                  <a:alpha val="25000"/>
                </a:schemeClr>
              </a:outerShdw>
            </a:effectLst>
          </p:spPr>
          <p:txBody>
            <a:bodyPr wrap="square" rtlCol="0">
              <a:spAutoFit/>
            </a:bodyPr>
            <a:lstStyle/>
            <a:p>
              <a:pPr algn="ctr"/>
              <a:r>
                <a:rPr lang="en-US" altLang="zh-CN" sz="6600" b="1" dirty="0">
                  <a:gradFill>
                    <a:gsLst>
                      <a:gs pos="50000">
                        <a:schemeClr val="accent1">
                          <a:lumMod val="60000"/>
                          <a:lumOff val="40000"/>
                        </a:schemeClr>
                      </a:gs>
                      <a:gs pos="0">
                        <a:schemeClr val="accent1">
                          <a:lumMod val="40000"/>
                          <a:lumOff val="60000"/>
                        </a:schemeClr>
                      </a:gs>
                    </a:gsLst>
                    <a:lin ang="2700000" scaled="1"/>
                  </a:gradFill>
                  <a:latin typeface="+mj-lt"/>
                </a:rPr>
                <a:t>985</a:t>
              </a:r>
              <a:endParaRPr lang="zh-CN" altLang="en-US" sz="6600" b="1" dirty="0">
                <a:gradFill>
                  <a:gsLst>
                    <a:gs pos="50000">
                      <a:schemeClr val="accent1">
                        <a:lumMod val="60000"/>
                        <a:lumOff val="40000"/>
                      </a:schemeClr>
                    </a:gs>
                    <a:gs pos="0">
                      <a:schemeClr val="accent1">
                        <a:lumMod val="40000"/>
                        <a:lumOff val="60000"/>
                      </a:schemeClr>
                    </a:gs>
                  </a:gsLst>
                  <a:lin ang="2700000" scaled="1"/>
                </a:gradFill>
                <a:latin typeface="+mj-lt"/>
              </a:endParaRPr>
            </a:p>
          </p:txBody>
        </p:sp>
        <p:sp>
          <p:nvSpPr>
            <p:cNvPr id="28" name="矩形 27">
              <a:extLst>
                <a:ext uri="{FF2B5EF4-FFF2-40B4-BE49-F238E27FC236}">
                  <a16:creationId xmlns="" xmlns:a16="http://schemas.microsoft.com/office/drawing/2014/main" id="{8FF9A413-D11A-41F6-B15E-074652E884ED}"/>
                </a:ext>
              </a:extLst>
            </p:cNvPr>
            <p:cNvSpPr/>
            <p:nvPr/>
          </p:nvSpPr>
          <p:spPr>
            <a:xfrm>
              <a:off x="225017" y="4141462"/>
              <a:ext cx="1826141" cy="338554"/>
            </a:xfrm>
            <a:prstGeom prst="rect">
              <a:avLst/>
            </a:prstGeom>
          </p:spPr>
          <p:txBody>
            <a:bodyPr wrap="none">
              <a:spAutoFit/>
            </a:bodyPr>
            <a:lstStyle/>
            <a:p>
              <a:pPr algn="r"/>
              <a:r>
                <a:rPr lang="zh-CN" altLang="en-US" sz="1600" dirty="0">
                  <a:solidFill>
                    <a:schemeClr val="tx1">
                      <a:lumMod val="75000"/>
                      <a:lumOff val="25000"/>
                    </a:schemeClr>
                  </a:solidFill>
                  <a:latin typeface="+mn-ea"/>
                  <a:sym typeface="+mn-lt"/>
                </a:rPr>
                <a:t>请输入文本请输入</a:t>
              </a:r>
              <a:endParaRPr lang="id-ID" altLang="zh-CN" sz="1600" dirty="0">
                <a:solidFill>
                  <a:schemeClr val="tx1">
                    <a:lumMod val="75000"/>
                    <a:lumOff val="25000"/>
                  </a:schemeClr>
                </a:solidFill>
                <a:latin typeface="+mn-ea"/>
                <a:sym typeface="+mn-lt"/>
              </a:endParaRPr>
            </a:p>
          </p:txBody>
        </p:sp>
      </p:grpSp>
      <p:grpSp>
        <p:nvGrpSpPr>
          <p:cNvPr id="18" name="组合 17">
            <a:extLst>
              <a:ext uri="{FF2B5EF4-FFF2-40B4-BE49-F238E27FC236}">
                <a16:creationId xmlns="" xmlns:a16="http://schemas.microsoft.com/office/drawing/2014/main" id="{9EB4BA64-E52D-44F3-AA3A-8E47627B4A79}"/>
              </a:ext>
            </a:extLst>
          </p:cNvPr>
          <p:cNvGrpSpPr/>
          <p:nvPr/>
        </p:nvGrpSpPr>
        <p:grpSpPr>
          <a:xfrm>
            <a:off x="2590002" y="3161655"/>
            <a:ext cx="1826141" cy="1318361"/>
            <a:chOff x="2554393" y="3161655"/>
            <a:chExt cx="1826141" cy="1318361"/>
          </a:xfrm>
        </p:grpSpPr>
        <p:sp>
          <p:nvSpPr>
            <p:cNvPr id="21" name="文本框 20">
              <a:extLst>
                <a:ext uri="{FF2B5EF4-FFF2-40B4-BE49-F238E27FC236}">
                  <a16:creationId xmlns="" xmlns:a16="http://schemas.microsoft.com/office/drawing/2014/main" id="{2B717FA0-224E-44B5-829B-338F3A44E6BA}"/>
                </a:ext>
              </a:extLst>
            </p:cNvPr>
            <p:cNvSpPr txBox="1"/>
            <p:nvPr/>
          </p:nvSpPr>
          <p:spPr>
            <a:xfrm>
              <a:off x="2593805" y="3161655"/>
              <a:ext cx="1724882" cy="1107996"/>
            </a:xfrm>
            <a:prstGeom prst="rect">
              <a:avLst/>
            </a:prstGeom>
            <a:noFill/>
            <a:effectLst>
              <a:outerShdw blurRad="190500" dist="63500" dir="5400000" algn="ctr" rotWithShape="0">
                <a:schemeClr val="accent1">
                  <a:alpha val="25000"/>
                </a:schemeClr>
              </a:outerShdw>
            </a:effectLst>
          </p:spPr>
          <p:txBody>
            <a:bodyPr wrap="square" rtlCol="0">
              <a:spAutoFit/>
            </a:bodyPr>
            <a:lstStyle>
              <a:defPPr>
                <a:defRPr lang="zh-CN"/>
              </a:defPPr>
              <a:lvl1pPr algn="ctr">
                <a:defRPr sz="6600">
                  <a:solidFill>
                    <a:schemeClr val="accent1">
                      <a:lumMod val="60000"/>
                      <a:lumOff val="40000"/>
                    </a:schemeClr>
                  </a:solidFill>
                  <a:latin typeface="+mj-lt"/>
                </a:defRPr>
              </a:lvl1pPr>
            </a:lstStyle>
            <a:p>
              <a:r>
                <a:rPr lang="en-US" altLang="zh-CN" b="1" dirty="0">
                  <a:gradFill>
                    <a:gsLst>
                      <a:gs pos="50000">
                        <a:schemeClr val="accent1">
                          <a:lumMod val="60000"/>
                          <a:lumOff val="40000"/>
                        </a:schemeClr>
                      </a:gs>
                      <a:gs pos="0">
                        <a:schemeClr val="accent1">
                          <a:lumMod val="40000"/>
                          <a:lumOff val="60000"/>
                        </a:schemeClr>
                      </a:gs>
                    </a:gsLst>
                    <a:lin ang="2700000" scaled="1"/>
                  </a:gradFill>
                </a:rPr>
                <a:t>12</a:t>
              </a:r>
              <a:endParaRPr lang="zh-CN" altLang="en-US" b="1" dirty="0">
                <a:gradFill>
                  <a:gsLst>
                    <a:gs pos="50000">
                      <a:schemeClr val="accent1">
                        <a:lumMod val="60000"/>
                        <a:lumOff val="40000"/>
                      </a:schemeClr>
                    </a:gs>
                    <a:gs pos="0">
                      <a:schemeClr val="accent1">
                        <a:lumMod val="40000"/>
                        <a:lumOff val="60000"/>
                      </a:schemeClr>
                    </a:gs>
                  </a:gsLst>
                  <a:lin ang="2700000" scaled="1"/>
                </a:gradFill>
              </a:endParaRPr>
            </a:p>
          </p:txBody>
        </p:sp>
        <p:sp>
          <p:nvSpPr>
            <p:cNvPr id="29" name="矩形 28">
              <a:extLst>
                <a:ext uri="{FF2B5EF4-FFF2-40B4-BE49-F238E27FC236}">
                  <a16:creationId xmlns="" xmlns:a16="http://schemas.microsoft.com/office/drawing/2014/main" id="{4E68AFEB-438F-4CE6-B7AE-433637CCE7AE}"/>
                </a:ext>
              </a:extLst>
            </p:cNvPr>
            <p:cNvSpPr/>
            <p:nvPr/>
          </p:nvSpPr>
          <p:spPr>
            <a:xfrm>
              <a:off x="2554393" y="4141462"/>
              <a:ext cx="1826141" cy="338554"/>
            </a:xfrm>
            <a:prstGeom prst="rect">
              <a:avLst/>
            </a:prstGeom>
          </p:spPr>
          <p:txBody>
            <a:bodyPr wrap="none">
              <a:spAutoFit/>
            </a:bodyPr>
            <a:lstStyle/>
            <a:p>
              <a:pPr algn="r"/>
              <a:r>
                <a:rPr lang="zh-CN" altLang="en-US" sz="1600" dirty="0">
                  <a:solidFill>
                    <a:schemeClr val="tx1">
                      <a:lumMod val="75000"/>
                      <a:lumOff val="25000"/>
                    </a:schemeClr>
                  </a:solidFill>
                  <a:latin typeface="+mn-ea"/>
                  <a:sym typeface="+mn-lt"/>
                </a:rPr>
                <a:t>请输入文本请输入</a:t>
              </a:r>
              <a:endParaRPr lang="id-ID" altLang="zh-CN" sz="1600" dirty="0">
                <a:solidFill>
                  <a:schemeClr val="tx1">
                    <a:lumMod val="75000"/>
                    <a:lumOff val="25000"/>
                  </a:schemeClr>
                </a:solidFill>
                <a:latin typeface="+mn-ea"/>
                <a:sym typeface="+mn-lt"/>
              </a:endParaRPr>
            </a:p>
          </p:txBody>
        </p:sp>
      </p:grpSp>
      <p:grpSp>
        <p:nvGrpSpPr>
          <p:cNvPr id="19" name="组合 18">
            <a:extLst>
              <a:ext uri="{FF2B5EF4-FFF2-40B4-BE49-F238E27FC236}">
                <a16:creationId xmlns="" xmlns:a16="http://schemas.microsoft.com/office/drawing/2014/main" id="{4C8FB0D9-3434-4A26-AE5A-0DF47555828A}"/>
              </a:ext>
            </a:extLst>
          </p:cNvPr>
          <p:cNvGrpSpPr/>
          <p:nvPr/>
        </p:nvGrpSpPr>
        <p:grpSpPr>
          <a:xfrm>
            <a:off x="4727856" y="3161655"/>
            <a:ext cx="1826141" cy="1318361"/>
            <a:chOff x="4833186" y="3161655"/>
            <a:chExt cx="1826141" cy="1318361"/>
          </a:xfrm>
        </p:grpSpPr>
        <p:sp>
          <p:nvSpPr>
            <p:cNvPr id="22" name="文本框 21">
              <a:extLst>
                <a:ext uri="{FF2B5EF4-FFF2-40B4-BE49-F238E27FC236}">
                  <a16:creationId xmlns="" xmlns:a16="http://schemas.microsoft.com/office/drawing/2014/main" id="{AB72F1B9-72F9-4438-9D63-159FC35766A8}"/>
                </a:ext>
              </a:extLst>
            </p:cNvPr>
            <p:cNvSpPr txBox="1"/>
            <p:nvPr/>
          </p:nvSpPr>
          <p:spPr>
            <a:xfrm>
              <a:off x="4870894" y="3161655"/>
              <a:ext cx="1724882" cy="1107996"/>
            </a:xfrm>
            <a:prstGeom prst="rect">
              <a:avLst/>
            </a:prstGeom>
            <a:noFill/>
            <a:effectLst>
              <a:outerShdw blurRad="190500" dist="63500" dir="5400000" algn="ctr" rotWithShape="0">
                <a:schemeClr val="accent1">
                  <a:alpha val="25000"/>
                </a:schemeClr>
              </a:outerShdw>
            </a:effectLst>
          </p:spPr>
          <p:txBody>
            <a:bodyPr wrap="square" rtlCol="0">
              <a:spAutoFit/>
            </a:bodyPr>
            <a:lstStyle>
              <a:defPPr>
                <a:defRPr lang="zh-CN"/>
              </a:defPPr>
              <a:lvl1pPr algn="ctr">
                <a:defRPr sz="6600">
                  <a:solidFill>
                    <a:schemeClr val="accent1">
                      <a:lumMod val="60000"/>
                      <a:lumOff val="40000"/>
                    </a:schemeClr>
                  </a:solidFill>
                  <a:latin typeface="+mj-lt"/>
                </a:defRPr>
              </a:lvl1pPr>
            </a:lstStyle>
            <a:p>
              <a:r>
                <a:rPr lang="en-US" altLang="zh-CN" b="1" dirty="0">
                  <a:gradFill>
                    <a:gsLst>
                      <a:gs pos="50000">
                        <a:schemeClr val="accent1">
                          <a:lumMod val="60000"/>
                          <a:lumOff val="40000"/>
                        </a:schemeClr>
                      </a:gs>
                      <a:gs pos="0">
                        <a:schemeClr val="accent1">
                          <a:lumMod val="40000"/>
                          <a:lumOff val="60000"/>
                        </a:schemeClr>
                      </a:gs>
                    </a:gsLst>
                    <a:lin ang="2700000" scaled="1"/>
                  </a:gradFill>
                </a:rPr>
                <a:t>03</a:t>
              </a:r>
              <a:endParaRPr lang="zh-CN" altLang="en-US" b="1" dirty="0">
                <a:gradFill>
                  <a:gsLst>
                    <a:gs pos="50000">
                      <a:schemeClr val="accent1">
                        <a:lumMod val="60000"/>
                        <a:lumOff val="40000"/>
                      </a:schemeClr>
                    </a:gs>
                    <a:gs pos="0">
                      <a:schemeClr val="accent1">
                        <a:lumMod val="40000"/>
                        <a:lumOff val="60000"/>
                      </a:schemeClr>
                    </a:gs>
                  </a:gsLst>
                  <a:lin ang="2700000" scaled="1"/>
                </a:gradFill>
              </a:endParaRPr>
            </a:p>
          </p:txBody>
        </p:sp>
        <p:sp>
          <p:nvSpPr>
            <p:cNvPr id="30" name="矩形 29">
              <a:extLst>
                <a:ext uri="{FF2B5EF4-FFF2-40B4-BE49-F238E27FC236}">
                  <a16:creationId xmlns="" xmlns:a16="http://schemas.microsoft.com/office/drawing/2014/main" id="{8DED777F-DA7F-4493-B3E5-449AFBEAAEDB}"/>
                </a:ext>
              </a:extLst>
            </p:cNvPr>
            <p:cNvSpPr/>
            <p:nvPr/>
          </p:nvSpPr>
          <p:spPr>
            <a:xfrm>
              <a:off x="4833186" y="4141462"/>
              <a:ext cx="1826141" cy="338554"/>
            </a:xfrm>
            <a:prstGeom prst="rect">
              <a:avLst/>
            </a:prstGeom>
          </p:spPr>
          <p:txBody>
            <a:bodyPr wrap="none">
              <a:spAutoFit/>
            </a:bodyPr>
            <a:lstStyle/>
            <a:p>
              <a:pPr algn="r"/>
              <a:r>
                <a:rPr lang="zh-CN" altLang="en-US" sz="1600" dirty="0">
                  <a:solidFill>
                    <a:schemeClr val="tx1">
                      <a:lumMod val="75000"/>
                      <a:lumOff val="25000"/>
                    </a:schemeClr>
                  </a:solidFill>
                  <a:latin typeface="+mn-ea"/>
                  <a:sym typeface="+mn-lt"/>
                </a:rPr>
                <a:t>请输入文本请输入</a:t>
              </a:r>
              <a:endParaRPr lang="id-ID" altLang="zh-CN" sz="1600" dirty="0">
                <a:solidFill>
                  <a:schemeClr val="tx1">
                    <a:lumMod val="75000"/>
                    <a:lumOff val="25000"/>
                  </a:schemeClr>
                </a:solidFill>
                <a:latin typeface="+mn-ea"/>
                <a:sym typeface="+mn-lt"/>
              </a:endParaRPr>
            </a:p>
          </p:txBody>
        </p:sp>
      </p:grpSp>
      <p:grpSp>
        <p:nvGrpSpPr>
          <p:cNvPr id="39" name="组合 38">
            <a:extLst>
              <a:ext uri="{FF2B5EF4-FFF2-40B4-BE49-F238E27FC236}">
                <a16:creationId xmlns="" xmlns:a16="http://schemas.microsoft.com/office/drawing/2014/main" id="{AFDD0C85-95E2-4680-AD01-6E15F056ED83}"/>
              </a:ext>
            </a:extLst>
          </p:cNvPr>
          <p:cNvGrpSpPr/>
          <p:nvPr/>
        </p:nvGrpSpPr>
        <p:grpSpPr>
          <a:xfrm>
            <a:off x="6865711" y="3161655"/>
            <a:ext cx="1826141" cy="1318361"/>
            <a:chOff x="7092845" y="3161655"/>
            <a:chExt cx="1826141" cy="1318361"/>
          </a:xfrm>
        </p:grpSpPr>
        <p:sp>
          <p:nvSpPr>
            <p:cNvPr id="27" name="文本框 26">
              <a:extLst>
                <a:ext uri="{FF2B5EF4-FFF2-40B4-BE49-F238E27FC236}">
                  <a16:creationId xmlns="" xmlns:a16="http://schemas.microsoft.com/office/drawing/2014/main" id="{CAE66396-1634-427A-BA44-A03E2C3E0848}"/>
                </a:ext>
              </a:extLst>
            </p:cNvPr>
            <p:cNvSpPr txBox="1"/>
            <p:nvPr/>
          </p:nvSpPr>
          <p:spPr>
            <a:xfrm>
              <a:off x="7147984" y="3161655"/>
              <a:ext cx="1724882" cy="1107996"/>
            </a:xfrm>
            <a:prstGeom prst="rect">
              <a:avLst/>
            </a:prstGeom>
            <a:noFill/>
            <a:effectLst>
              <a:outerShdw blurRad="190500" dist="63500" dir="5400000" algn="ctr" rotWithShape="0">
                <a:schemeClr val="accent1">
                  <a:alpha val="25000"/>
                </a:schemeClr>
              </a:outerShdw>
            </a:effectLst>
          </p:spPr>
          <p:txBody>
            <a:bodyPr wrap="square" rtlCol="0">
              <a:spAutoFit/>
            </a:bodyPr>
            <a:lstStyle>
              <a:defPPr>
                <a:defRPr lang="zh-CN"/>
              </a:defPPr>
              <a:lvl1pPr algn="ctr">
                <a:defRPr sz="6600">
                  <a:solidFill>
                    <a:schemeClr val="accent1">
                      <a:lumMod val="60000"/>
                      <a:lumOff val="40000"/>
                    </a:schemeClr>
                  </a:solidFill>
                  <a:latin typeface="+mj-lt"/>
                </a:defRPr>
              </a:lvl1pPr>
            </a:lstStyle>
            <a:p>
              <a:r>
                <a:rPr lang="en-US" altLang="zh-CN" b="1" dirty="0">
                  <a:gradFill>
                    <a:gsLst>
                      <a:gs pos="50000">
                        <a:schemeClr val="accent1">
                          <a:lumMod val="60000"/>
                          <a:lumOff val="40000"/>
                        </a:schemeClr>
                      </a:gs>
                      <a:gs pos="0">
                        <a:schemeClr val="accent1">
                          <a:lumMod val="40000"/>
                          <a:lumOff val="60000"/>
                        </a:schemeClr>
                      </a:gs>
                    </a:gsLst>
                    <a:lin ang="2700000" scaled="1"/>
                  </a:gradFill>
                </a:rPr>
                <a:t>211</a:t>
              </a:r>
              <a:endParaRPr lang="zh-CN" altLang="en-US" b="1" dirty="0">
                <a:gradFill>
                  <a:gsLst>
                    <a:gs pos="50000">
                      <a:schemeClr val="accent1">
                        <a:lumMod val="60000"/>
                        <a:lumOff val="40000"/>
                      </a:schemeClr>
                    </a:gs>
                    <a:gs pos="0">
                      <a:schemeClr val="accent1">
                        <a:lumMod val="40000"/>
                        <a:lumOff val="60000"/>
                      </a:schemeClr>
                    </a:gs>
                  </a:gsLst>
                  <a:lin ang="2700000" scaled="1"/>
                </a:gradFill>
              </a:endParaRPr>
            </a:p>
          </p:txBody>
        </p:sp>
        <p:sp>
          <p:nvSpPr>
            <p:cNvPr id="32" name="矩形 31">
              <a:extLst>
                <a:ext uri="{FF2B5EF4-FFF2-40B4-BE49-F238E27FC236}">
                  <a16:creationId xmlns="" xmlns:a16="http://schemas.microsoft.com/office/drawing/2014/main" id="{30442CDA-3C0B-45B5-ADCE-E8E30AF7A924}"/>
                </a:ext>
              </a:extLst>
            </p:cNvPr>
            <p:cNvSpPr/>
            <p:nvPr/>
          </p:nvSpPr>
          <p:spPr>
            <a:xfrm>
              <a:off x="7092845" y="4141462"/>
              <a:ext cx="1826141" cy="338554"/>
            </a:xfrm>
            <a:prstGeom prst="rect">
              <a:avLst/>
            </a:prstGeom>
          </p:spPr>
          <p:txBody>
            <a:bodyPr wrap="none">
              <a:spAutoFit/>
            </a:bodyPr>
            <a:lstStyle/>
            <a:p>
              <a:pPr algn="r"/>
              <a:r>
                <a:rPr lang="zh-CN" altLang="en-US" sz="1600" dirty="0">
                  <a:solidFill>
                    <a:schemeClr val="tx1">
                      <a:lumMod val="75000"/>
                      <a:lumOff val="25000"/>
                    </a:schemeClr>
                  </a:solidFill>
                  <a:latin typeface="+mn-ea"/>
                  <a:sym typeface="+mn-lt"/>
                </a:rPr>
                <a:t>请输入文本请输入</a:t>
              </a:r>
              <a:endParaRPr lang="id-ID" altLang="zh-CN" sz="1600" dirty="0">
                <a:solidFill>
                  <a:schemeClr val="tx1">
                    <a:lumMod val="75000"/>
                    <a:lumOff val="25000"/>
                  </a:schemeClr>
                </a:solidFill>
                <a:latin typeface="+mn-ea"/>
                <a:sym typeface="+mn-lt"/>
              </a:endParaRPr>
            </a:p>
          </p:txBody>
        </p:sp>
      </p:grpSp>
      <p:sp>
        <p:nvSpPr>
          <p:cNvPr id="35" name="矩形: 圆角 34">
            <a:extLst>
              <a:ext uri="{FF2B5EF4-FFF2-40B4-BE49-F238E27FC236}">
                <a16:creationId xmlns="" xmlns:a16="http://schemas.microsoft.com/office/drawing/2014/main" id="{E59161F3-771F-418C-A13B-1A4C4FF9B915}"/>
              </a:ext>
            </a:extLst>
          </p:cNvPr>
          <p:cNvSpPr/>
          <p:nvPr/>
        </p:nvSpPr>
        <p:spPr>
          <a:xfrm>
            <a:off x="957207" y="2051047"/>
            <a:ext cx="7229586" cy="540854"/>
          </a:xfrm>
          <a:prstGeom prst="roundRect">
            <a:avLst>
              <a:gd name="adj" fmla="val 50000"/>
            </a:avLst>
          </a:prstGeom>
          <a:solidFill>
            <a:schemeClr val="bg1"/>
          </a:solidFill>
          <a:ln>
            <a:noFill/>
          </a:ln>
          <a:effectLst>
            <a:outerShdw blurRad="381000" dist="63500" dir="5400000" algn="ctr" rotWithShape="0">
              <a:schemeClr val="tx2">
                <a:lumMod val="40000"/>
                <a:lumOff val="6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tLang="zh-CN" sz="1600" dirty="0">
              <a:solidFill>
                <a:schemeClr val="tx1">
                  <a:lumMod val="75000"/>
                  <a:lumOff val="25000"/>
                </a:schemeClr>
              </a:solidFill>
              <a:latin typeface="+mn-ea"/>
              <a:sym typeface="+mn-lt"/>
            </a:endParaRPr>
          </a:p>
        </p:txBody>
      </p:sp>
      <p:sp>
        <p:nvSpPr>
          <p:cNvPr id="36" name="矩形 35">
            <a:extLst>
              <a:ext uri="{FF2B5EF4-FFF2-40B4-BE49-F238E27FC236}">
                <a16:creationId xmlns="" xmlns:a16="http://schemas.microsoft.com/office/drawing/2014/main" id="{AF7D6A73-326E-4FC7-A0C9-45370022FCD1}"/>
              </a:ext>
            </a:extLst>
          </p:cNvPr>
          <p:cNvSpPr/>
          <p:nvPr/>
        </p:nvSpPr>
        <p:spPr>
          <a:xfrm>
            <a:off x="1337257" y="2148753"/>
            <a:ext cx="5314276" cy="338554"/>
          </a:xfrm>
          <a:prstGeom prst="rect">
            <a:avLst/>
          </a:prstGeom>
        </p:spPr>
        <p:txBody>
          <a:bodyPr wrap="none">
            <a:spAutoFit/>
          </a:bodyPr>
          <a:lstStyle/>
          <a:p>
            <a:pPr algn="ctr"/>
            <a:r>
              <a:rPr lang="zh-CN" altLang="en-US" sz="1600" dirty="0">
                <a:solidFill>
                  <a:schemeClr val="tx1">
                    <a:lumMod val="75000"/>
                    <a:lumOff val="25000"/>
                  </a:schemeClr>
                </a:solidFill>
                <a:latin typeface="+mn-ea"/>
                <a:sym typeface="+mn-lt"/>
              </a:rPr>
              <a:t>请输入文本请输入文本请输入文本请输入文本请输入文本</a:t>
            </a:r>
            <a:endParaRPr lang="id-ID" altLang="zh-CN" sz="1600" dirty="0">
              <a:solidFill>
                <a:schemeClr val="tx1">
                  <a:lumMod val="75000"/>
                  <a:lumOff val="25000"/>
                </a:schemeClr>
              </a:solidFill>
              <a:latin typeface="+mn-ea"/>
              <a:sym typeface="+mn-lt"/>
            </a:endParaRPr>
          </a:p>
        </p:txBody>
      </p:sp>
      <p:sp>
        <p:nvSpPr>
          <p:cNvPr id="37" name="任意多边形: 形状 36">
            <a:extLst>
              <a:ext uri="{FF2B5EF4-FFF2-40B4-BE49-F238E27FC236}">
                <a16:creationId xmlns="" xmlns:a16="http://schemas.microsoft.com/office/drawing/2014/main" id="{1B5AEC02-AB97-42A6-9CD6-48BB97712CC7}"/>
              </a:ext>
            </a:extLst>
          </p:cNvPr>
          <p:cNvSpPr/>
          <p:nvPr/>
        </p:nvSpPr>
        <p:spPr>
          <a:xfrm>
            <a:off x="6934679" y="2051047"/>
            <a:ext cx="1252115" cy="540854"/>
          </a:xfrm>
          <a:custGeom>
            <a:avLst/>
            <a:gdLst>
              <a:gd name="connsiteX0" fmla="*/ 0 w 1252115"/>
              <a:gd name="connsiteY0" fmla="*/ 0 h 540854"/>
              <a:gd name="connsiteX1" fmla="*/ 981688 w 1252115"/>
              <a:gd name="connsiteY1" fmla="*/ 0 h 540854"/>
              <a:gd name="connsiteX2" fmla="*/ 1252115 w 1252115"/>
              <a:gd name="connsiteY2" fmla="*/ 270427 h 540854"/>
              <a:gd name="connsiteX3" fmla="*/ 981688 w 1252115"/>
              <a:gd name="connsiteY3" fmla="*/ 540854 h 540854"/>
              <a:gd name="connsiteX4" fmla="*/ 0 w 1252115"/>
              <a:gd name="connsiteY4" fmla="*/ 540854 h 540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115" h="540854">
                <a:moveTo>
                  <a:pt x="0" y="0"/>
                </a:moveTo>
                <a:lnTo>
                  <a:pt x="981688" y="0"/>
                </a:lnTo>
                <a:cubicBezTo>
                  <a:pt x="1131041" y="0"/>
                  <a:pt x="1252115" y="121074"/>
                  <a:pt x="1252115" y="270427"/>
                </a:cubicBezTo>
                <a:cubicBezTo>
                  <a:pt x="1252115" y="419780"/>
                  <a:pt x="1131041" y="540854"/>
                  <a:pt x="981688" y="540854"/>
                </a:cubicBezTo>
                <a:lnTo>
                  <a:pt x="0" y="540854"/>
                </a:lnTo>
                <a:close/>
              </a:path>
            </a:pathLst>
          </a:custGeom>
          <a:gradFill flip="none" rotWithShape="1">
            <a:gsLst>
              <a:gs pos="0">
                <a:schemeClr val="accent1">
                  <a:lumMod val="40000"/>
                  <a:lumOff val="60000"/>
                </a:schemeClr>
              </a:gs>
              <a:gs pos="49000">
                <a:schemeClr val="accent1">
                  <a:lumMod val="60000"/>
                  <a:lumOff val="4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Freeform 5">
            <a:extLst>
              <a:ext uri="{FF2B5EF4-FFF2-40B4-BE49-F238E27FC236}">
                <a16:creationId xmlns="" xmlns:a16="http://schemas.microsoft.com/office/drawing/2014/main" id="{8F1C08B2-E49B-44B8-B723-3A70C1613FC9}"/>
              </a:ext>
            </a:extLst>
          </p:cNvPr>
          <p:cNvSpPr>
            <a:spLocks noEditPoints="1"/>
          </p:cNvSpPr>
          <p:nvPr/>
        </p:nvSpPr>
        <p:spPr bwMode="auto">
          <a:xfrm>
            <a:off x="7414686" y="2176086"/>
            <a:ext cx="292100" cy="283888"/>
          </a:xfrm>
          <a:custGeom>
            <a:avLst/>
            <a:gdLst>
              <a:gd name="T0" fmla="*/ 103 w 106"/>
              <a:gd name="T1" fmla="*/ 84 h 102"/>
              <a:gd name="T2" fmla="*/ 76 w 106"/>
              <a:gd name="T3" fmla="*/ 61 h 102"/>
              <a:gd name="T4" fmla="*/ 74 w 106"/>
              <a:gd name="T5" fmla="*/ 60 h 102"/>
              <a:gd name="T6" fmla="*/ 80 w 106"/>
              <a:gd name="T7" fmla="*/ 40 h 102"/>
              <a:gd name="T8" fmla="*/ 40 w 106"/>
              <a:gd name="T9" fmla="*/ 0 h 102"/>
              <a:gd name="T10" fmla="*/ 0 w 106"/>
              <a:gd name="T11" fmla="*/ 40 h 102"/>
              <a:gd name="T12" fmla="*/ 40 w 106"/>
              <a:gd name="T13" fmla="*/ 80 h 102"/>
              <a:gd name="T14" fmla="*/ 61 w 106"/>
              <a:gd name="T15" fmla="*/ 73 h 102"/>
              <a:gd name="T16" fmla="*/ 63 w 106"/>
              <a:gd name="T17" fmla="*/ 75 h 102"/>
              <a:gd name="T18" fmla="*/ 90 w 106"/>
              <a:gd name="T19" fmla="*/ 99 h 102"/>
              <a:gd name="T20" fmla="*/ 101 w 106"/>
              <a:gd name="T21" fmla="*/ 98 h 102"/>
              <a:gd name="T22" fmla="*/ 103 w 106"/>
              <a:gd name="T23" fmla="*/ 96 h 102"/>
              <a:gd name="T24" fmla="*/ 103 w 106"/>
              <a:gd name="T25" fmla="*/ 84 h 102"/>
              <a:gd name="T26" fmla="*/ 40 w 106"/>
              <a:gd name="T27" fmla="*/ 64 h 102"/>
              <a:gd name="T28" fmla="*/ 15 w 106"/>
              <a:gd name="T29" fmla="*/ 40 h 102"/>
              <a:gd name="T30" fmla="*/ 40 w 106"/>
              <a:gd name="T31" fmla="*/ 15 h 102"/>
              <a:gd name="T32" fmla="*/ 64 w 106"/>
              <a:gd name="T33" fmla="*/ 40 h 102"/>
              <a:gd name="T34" fmla="*/ 40 w 106"/>
              <a:gd name="T35"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2">
                <a:moveTo>
                  <a:pt x="103" y="84"/>
                </a:moveTo>
                <a:cubicBezTo>
                  <a:pt x="76" y="61"/>
                  <a:pt x="76" y="61"/>
                  <a:pt x="76" y="61"/>
                </a:cubicBezTo>
                <a:cubicBezTo>
                  <a:pt x="76" y="60"/>
                  <a:pt x="75" y="60"/>
                  <a:pt x="74" y="60"/>
                </a:cubicBezTo>
                <a:cubicBezTo>
                  <a:pt x="78" y="54"/>
                  <a:pt x="80" y="47"/>
                  <a:pt x="80" y="40"/>
                </a:cubicBezTo>
                <a:cubicBezTo>
                  <a:pt x="80" y="17"/>
                  <a:pt x="62" y="0"/>
                  <a:pt x="40" y="0"/>
                </a:cubicBezTo>
                <a:cubicBezTo>
                  <a:pt x="18" y="0"/>
                  <a:pt x="0" y="17"/>
                  <a:pt x="0" y="40"/>
                </a:cubicBezTo>
                <a:cubicBezTo>
                  <a:pt x="0" y="62"/>
                  <a:pt x="18" y="80"/>
                  <a:pt x="40" y="80"/>
                </a:cubicBezTo>
                <a:cubicBezTo>
                  <a:pt x="48" y="80"/>
                  <a:pt x="55" y="77"/>
                  <a:pt x="61" y="73"/>
                </a:cubicBezTo>
                <a:cubicBezTo>
                  <a:pt x="62" y="74"/>
                  <a:pt x="62" y="75"/>
                  <a:pt x="63" y="75"/>
                </a:cubicBezTo>
                <a:cubicBezTo>
                  <a:pt x="90" y="99"/>
                  <a:pt x="90" y="99"/>
                  <a:pt x="90" y="99"/>
                </a:cubicBezTo>
                <a:cubicBezTo>
                  <a:pt x="93" y="102"/>
                  <a:pt x="98" y="102"/>
                  <a:pt x="101" y="98"/>
                </a:cubicBezTo>
                <a:cubicBezTo>
                  <a:pt x="103" y="96"/>
                  <a:pt x="103" y="96"/>
                  <a:pt x="103" y="96"/>
                </a:cubicBezTo>
                <a:cubicBezTo>
                  <a:pt x="106" y="92"/>
                  <a:pt x="106" y="87"/>
                  <a:pt x="103" y="84"/>
                </a:cubicBezTo>
                <a:close/>
                <a:moveTo>
                  <a:pt x="40" y="64"/>
                </a:moveTo>
                <a:cubicBezTo>
                  <a:pt x="26" y="64"/>
                  <a:pt x="15" y="53"/>
                  <a:pt x="15" y="40"/>
                </a:cubicBezTo>
                <a:cubicBezTo>
                  <a:pt x="15" y="26"/>
                  <a:pt x="26" y="15"/>
                  <a:pt x="40" y="15"/>
                </a:cubicBezTo>
                <a:cubicBezTo>
                  <a:pt x="53" y="15"/>
                  <a:pt x="64" y="26"/>
                  <a:pt x="64" y="40"/>
                </a:cubicBezTo>
                <a:cubicBezTo>
                  <a:pt x="64" y="53"/>
                  <a:pt x="53" y="64"/>
                  <a:pt x="40" y="6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 xmlns:p14="http://schemas.microsoft.com/office/powerpoint/2010/main" val="353160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a:extLst>
              <a:ext uri="{FF2B5EF4-FFF2-40B4-BE49-F238E27FC236}">
                <a16:creationId xmlns="" xmlns:a16="http://schemas.microsoft.com/office/drawing/2014/main" id="{41371173-8515-42F1-A6A0-D70FC039CAC9}"/>
              </a:ext>
            </a:extLst>
          </p:cNvPr>
          <p:cNvPicPr>
            <a:picLocks noGrp="1" noChangeAspect="1"/>
          </p:cNvPicPr>
          <p:nvPr>
            <p:ph type="pic" sz="quarter" idx="10"/>
          </p:nvPr>
        </p:nvPicPr>
        <p:blipFill>
          <a:blip r:embed="rId3" cstate="print">
            <a:extLst>
              <a:ext uri="{28A0092B-C50C-407E-A947-70E740481C1C}">
                <a14:useLocalDpi xmlns="" xmlns:a14="http://schemas.microsoft.com/office/drawing/2010/main" val="0"/>
              </a:ext>
            </a:extLst>
          </a:blip>
          <a:srcRect l="36468" r="36468"/>
          <a:stretch>
            <a:fillRect/>
          </a:stretch>
        </p:blipFill>
        <p:spPr/>
      </p:pic>
      <p:sp>
        <p:nvSpPr>
          <p:cNvPr id="27" name="矩形 26">
            <a:extLst>
              <a:ext uri="{FF2B5EF4-FFF2-40B4-BE49-F238E27FC236}">
                <a16:creationId xmlns="" xmlns:a16="http://schemas.microsoft.com/office/drawing/2014/main" id="{50E628D2-4825-4E04-B03C-3FB33241DC17}"/>
              </a:ext>
            </a:extLst>
          </p:cNvPr>
          <p:cNvSpPr/>
          <p:nvPr/>
        </p:nvSpPr>
        <p:spPr>
          <a:xfrm>
            <a:off x="179883" y="6371540"/>
            <a:ext cx="3203213" cy="48646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Arial"/>
              <a:ea typeface="微软雅黑"/>
            </a:endParaRPr>
          </a:p>
        </p:txBody>
      </p:sp>
      <p:sp>
        <p:nvSpPr>
          <p:cNvPr id="11" name="文本占位符 4">
            <a:extLst>
              <a:ext uri="{FF2B5EF4-FFF2-40B4-BE49-F238E27FC236}">
                <a16:creationId xmlns="" xmlns:a16="http://schemas.microsoft.com/office/drawing/2014/main" id="{80BE089A-F859-41E5-A62A-258545432052}"/>
              </a:ext>
            </a:extLst>
          </p:cNvPr>
          <p:cNvSpPr txBox="1">
            <a:spLocks/>
          </p:cNvSpPr>
          <p:nvPr/>
        </p:nvSpPr>
        <p:spPr>
          <a:xfrm>
            <a:off x="3919271" y="3429000"/>
            <a:ext cx="4126130" cy="127812"/>
          </a:xfrm>
          <a:prstGeom prst="rect">
            <a:avLst/>
          </a:prstGeom>
        </p:spPr>
        <p:txBody>
          <a:bodyPr lIns="0" rIns="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lang="en-US" altLang="zh-CN" sz="1100" dirty="0">
                <a:solidFill>
                  <a:schemeClr val="bg1">
                    <a:lumMod val="65000"/>
                  </a:schemeClr>
                </a:solidFill>
                <a:latin typeface="+mj-lt"/>
              </a:rPr>
              <a:t>Multiple Occasions Defense PPT Template</a:t>
            </a:r>
          </a:p>
        </p:txBody>
      </p:sp>
      <p:sp>
        <p:nvSpPr>
          <p:cNvPr id="12" name="矩形 11">
            <a:extLst>
              <a:ext uri="{FF2B5EF4-FFF2-40B4-BE49-F238E27FC236}">
                <a16:creationId xmlns="" xmlns:a16="http://schemas.microsoft.com/office/drawing/2014/main" id="{77D50E63-7074-4639-B466-2B9A58D1CBD1}"/>
              </a:ext>
            </a:extLst>
          </p:cNvPr>
          <p:cNvSpPr/>
          <p:nvPr/>
        </p:nvSpPr>
        <p:spPr>
          <a:xfrm>
            <a:off x="3919895" y="2228671"/>
            <a:ext cx="2308324" cy="1200329"/>
          </a:xfrm>
          <a:prstGeom prst="rect">
            <a:avLst/>
          </a:prstGeom>
        </p:spPr>
        <p:txBody>
          <a:bodyPr wrap="none" lIns="0" rIns="0">
            <a:spAutoFit/>
          </a:bodyPr>
          <a:lstStyle/>
          <a:p>
            <a:r>
              <a:rPr lang="zh-CN" altLang="en-US" sz="3600" dirty="0">
                <a:solidFill>
                  <a:schemeClr val="tx1">
                    <a:lumMod val="85000"/>
                    <a:lumOff val="15000"/>
                  </a:schemeClr>
                </a:solidFill>
                <a:latin typeface="+mj-ea"/>
                <a:ea typeface="+mj-ea"/>
              </a:rPr>
              <a:t>感谢老师的</a:t>
            </a:r>
            <a:endParaRPr lang="en-US" altLang="zh-CN" sz="3600" dirty="0">
              <a:solidFill>
                <a:schemeClr val="tx1">
                  <a:lumMod val="85000"/>
                  <a:lumOff val="15000"/>
                </a:schemeClr>
              </a:solidFill>
              <a:latin typeface="+mj-ea"/>
              <a:ea typeface="+mj-ea"/>
            </a:endParaRPr>
          </a:p>
          <a:p>
            <a:r>
              <a:rPr lang="zh-CN" altLang="en-US" sz="3600" b="1" dirty="0">
                <a:solidFill>
                  <a:schemeClr val="tx1">
                    <a:lumMod val="85000"/>
                    <a:lumOff val="15000"/>
                  </a:schemeClr>
                </a:solidFill>
                <a:latin typeface="+mj-ea"/>
                <a:ea typeface="+mj-ea"/>
              </a:rPr>
              <a:t>悉心指导</a:t>
            </a:r>
          </a:p>
        </p:txBody>
      </p:sp>
      <p:sp>
        <p:nvSpPr>
          <p:cNvPr id="14" name="圆角矩形">
            <a:extLst>
              <a:ext uri="{FF2B5EF4-FFF2-40B4-BE49-F238E27FC236}">
                <a16:creationId xmlns="" xmlns:a16="http://schemas.microsoft.com/office/drawing/2014/main" id="{CE403AD3-CD58-4A40-8136-00CA715CB317}"/>
              </a:ext>
            </a:extLst>
          </p:cNvPr>
          <p:cNvSpPr/>
          <p:nvPr/>
        </p:nvSpPr>
        <p:spPr>
          <a:xfrm>
            <a:off x="3919896" y="4211439"/>
            <a:ext cx="919902" cy="338553"/>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sym typeface="+mn-lt"/>
              </a:rPr>
              <a:t>答辩人</a:t>
            </a:r>
            <a:endParaRPr sz="1350" dirty="0">
              <a:solidFill>
                <a:schemeClr val="lt1"/>
              </a:solidFill>
              <a:sym typeface="+mn-lt"/>
            </a:endParaRPr>
          </a:p>
        </p:txBody>
      </p:sp>
      <p:sp>
        <p:nvSpPr>
          <p:cNvPr id="15" name="矩形 14">
            <a:extLst>
              <a:ext uri="{FF2B5EF4-FFF2-40B4-BE49-F238E27FC236}">
                <a16:creationId xmlns="" xmlns:a16="http://schemas.microsoft.com/office/drawing/2014/main" id="{54976FA6-1F2B-45D0-A274-2B6944C4C3FB}"/>
              </a:ext>
            </a:extLst>
          </p:cNvPr>
          <p:cNvSpPr/>
          <p:nvPr/>
        </p:nvSpPr>
        <p:spPr>
          <a:xfrm>
            <a:off x="4839798" y="4211438"/>
            <a:ext cx="800219" cy="338554"/>
          </a:xfrm>
          <a:prstGeom prst="rect">
            <a:avLst/>
          </a:prstGeom>
        </p:spPr>
        <p:txBody>
          <a:bodyPr wrap="none">
            <a:spAutoFit/>
          </a:bodyPr>
          <a:lstStyle/>
          <a:p>
            <a:pPr defTabSz="685800">
              <a:defRPr/>
            </a:pPr>
            <a:r>
              <a:rPr lang="zh-CN" altLang="en-US" sz="1600" dirty="0">
                <a:solidFill>
                  <a:schemeClr val="tx1">
                    <a:lumMod val="85000"/>
                    <a:lumOff val="15000"/>
                  </a:schemeClr>
                </a:solidFill>
                <a:latin typeface="+mn-ea"/>
                <a:cs typeface="+mn-ea"/>
                <a:sym typeface="+mn-lt"/>
              </a:rPr>
              <a:t>张相禹</a:t>
            </a:r>
          </a:p>
        </p:txBody>
      </p:sp>
      <p:sp>
        <p:nvSpPr>
          <p:cNvPr id="22" name="圆角矩形">
            <a:extLst>
              <a:ext uri="{FF2B5EF4-FFF2-40B4-BE49-F238E27FC236}">
                <a16:creationId xmlns="" xmlns:a16="http://schemas.microsoft.com/office/drawing/2014/main" id="{1887E192-9A3E-4130-BA9D-8D119FE6BBDD}"/>
              </a:ext>
            </a:extLst>
          </p:cNvPr>
          <p:cNvSpPr/>
          <p:nvPr/>
        </p:nvSpPr>
        <p:spPr>
          <a:xfrm>
            <a:off x="6324990" y="4211439"/>
            <a:ext cx="919902" cy="338553"/>
          </a:xfrm>
          <a:prstGeom prst="roundRect">
            <a:avLst>
              <a:gd name="adj" fmla="val 50000"/>
            </a:avLst>
          </a:prstGeom>
          <a:noFill/>
          <a:ln w="19050" cap="flat">
            <a:solidFill>
              <a:schemeClr val="accent1">
                <a:lumMod val="40000"/>
                <a:lumOff val="60000"/>
              </a:schemeClr>
            </a:solidFill>
            <a:prstDash val="solid"/>
            <a:miter lim="800000"/>
          </a:ln>
          <a:effectLst/>
        </p:spPr>
        <p:txBody>
          <a:bodyPr wrap="square" lIns="34289" tIns="34289" rIns="34289" bIns="34289" numCol="1" anchor="ctr">
            <a:noAutofit/>
          </a:bodyPr>
          <a:lstStyle/>
          <a:p>
            <a:pPr lvl="0" algn="ctr" hangingPunct="0">
              <a:defRPr sz="1100">
                <a:solidFill>
                  <a:srgbClr val="A6A6A6"/>
                </a:solidFill>
              </a:defRPr>
            </a:pPr>
            <a:r>
              <a:rPr lang="zh-CN" altLang="en-US" sz="1400" kern="0" dirty="0">
                <a:solidFill>
                  <a:schemeClr val="tx1">
                    <a:lumMod val="85000"/>
                    <a:lumOff val="15000"/>
                  </a:schemeClr>
                </a:solidFill>
                <a:cs typeface="+mn-ea"/>
                <a:sym typeface="+mn-lt"/>
              </a:rPr>
              <a:t>班级</a:t>
            </a:r>
          </a:p>
        </p:txBody>
      </p:sp>
      <p:sp>
        <p:nvSpPr>
          <p:cNvPr id="23" name="矩形 22">
            <a:extLst>
              <a:ext uri="{FF2B5EF4-FFF2-40B4-BE49-F238E27FC236}">
                <a16:creationId xmlns="" xmlns:a16="http://schemas.microsoft.com/office/drawing/2014/main" id="{B5178407-A1DF-466D-A87C-43250FA82362}"/>
              </a:ext>
            </a:extLst>
          </p:cNvPr>
          <p:cNvSpPr/>
          <p:nvPr/>
        </p:nvSpPr>
        <p:spPr>
          <a:xfrm>
            <a:off x="7244892" y="4211438"/>
            <a:ext cx="1050288" cy="338554"/>
          </a:xfrm>
          <a:prstGeom prst="rect">
            <a:avLst/>
          </a:prstGeom>
        </p:spPr>
        <p:txBody>
          <a:bodyPr wrap="none">
            <a:spAutoFit/>
          </a:bodyPr>
          <a:lstStyle/>
          <a:p>
            <a:r>
              <a:rPr lang="zh-CN" altLang="en-US" sz="1600" dirty="0">
                <a:solidFill>
                  <a:schemeClr val="tx1">
                    <a:lumMod val="85000"/>
                    <a:lumOff val="15000"/>
                  </a:schemeClr>
                </a:solidFill>
                <a:cs typeface="+mn-ea"/>
                <a:sym typeface="+mn-lt"/>
              </a:rPr>
              <a:t>化实</a:t>
            </a:r>
            <a:r>
              <a:rPr lang="en-US" altLang="zh-CN" sz="1600" dirty="0">
                <a:solidFill>
                  <a:schemeClr val="tx1">
                    <a:lumMod val="85000"/>
                    <a:lumOff val="15000"/>
                  </a:schemeClr>
                </a:solidFill>
                <a:cs typeface="+mn-ea"/>
                <a:sym typeface="+mn-lt"/>
              </a:rPr>
              <a:t>1601</a:t>
            </a:r>
            <a:endParaRPr lang="zh-CN" altLang="en-US" sz="1600" dirty="0">
              <a:solidFill>
                <a:schemeClr val="tx1">
                  <a:lumMod val="85000"/>
                  <a:lumOff val="15000"/>
                </a:schemeClr>
              </a:solidFill>
              <a:cs typeface="+mn-ea"/>
              <a:sym typeface="+mn-lt"/>
            </a:endParaRPr>
          </a:p>
        </p:txBody>
      </p:sp>
      <p:sp>
        <p:nvSpPr>
          <p:cNvPr id="49" name="矩形 48">
            <a:extLst>
              <a:ext uri="{FF2B5EF4-FFF2-40B4-BE49-F238E27FC236}">
                <a16:creationId xmlns="" xmlns:a16="http://schemas.microsoft.com/office/drawing/2014/main" id="{6A416E42-E9D5-4E32-B970-D2182CDE76C8}"/>
              </a:ext>
            </a:extLst>
          </p:cNvPr>
          <p:cNvSpPr/>
          <p:nvPr/>
        </p:nvSpPr>
        <p:spPr>
          <a:xfrm>
            <a:off x="3383096" y="6371540"/>
            <a:ext cx="1709813" cy="486459"/>
          </a:xfrm>
          <a:prstGeom prst="rect">
            <a:avLst/>
          </a:prstGeom>
          <a:solidFill>
            <a:schemeClr val="accent4">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 name="矩形 27">
            <a:extLst>
              <a:ext uri="{FF2B5EF4-FFF2-40B4-BE49-F238E27FC236}">
                <a16:creationId xmlns="" xmlns:a16="http://schemas.microsoft.com/office/drawing/2014/main" id="{2EB1F57D-A183-4B2D-87F4-013CE4A2D9D6}"/>
              </a:ext>
            </a:extLst>
          </p:cNvPr>
          <p:cNvSpPr/>
          <p:nvPr/>
        </p:nvSpPr>
        <p:spPr>
          <a:xfrm>
            <a:off x="451858" y="6499352"/>
            <a:ext cx="657872" cy="253916"/>
          </a:xfrm>
          <a:prstGeom prst="rect">
            <a:avLst/>
          </a:prstGeom>
        </p:spPr>
        <p:txBody>
          <a:bodyPr wrap="square" lIns="0" rIns="0">
            <a:spAutoFit/>
          </a:bodyPr>
          <a:lstStyle/>
          <a:p>
            <a:r>
              <a:rPr lang="en-US" altLang="zh-CN" sz="1050" kern="100" spc="225" dirty="0">
                <a:solidFill>
                  <a:schemeClr val="bg1"/>
                </a:solidFill>
                <a:cs typeface="Times New Roman" panose="02020603050405020304" pitchFamily="18" charset="0"/>
              </a:rPr>
              <a:t>BUCT</a:t>
            </a:r>
            <a:endParaRPr lang="zh-CN" altLang="en-US" sz="1050" spc="225" dirty="0">
              <a:solidFill>
                <a:schemeClr val="bg1"/>
              </a:solidFill>
            </a:endParaRPr>
          </a:p>
        </p:txBody>
      </p:sp>
      <p:pic>
        <p:nvPicPr>
          <p:cNvPr id="51" name="图片 50">
            <a:extLst>
              <a:ext uri="{FF2B5EF4-FFF2-40B4-BE49-F238E27FC236}">
                <a16:creationId xmlns="" xmlns:a16="http://schemas.microsoft.com/office/drawing/2014/main" id="{B1C77EBC-B645-47E1-AB27-A5117A913FBC}"/>
              </a:ext>
            </a:extLst>
          </p:cNvPr>
          <p:cNvPicPr>
            <a:picLocks noChangeAspect="1"/>
          </p:cNvPicPr>
          <p:nvPr/>
        </p:nvPicPr>
        <p:blipFill rotWithShape="1">
          <a:blip r:embed="rId4" cstate="print">
            <a:biLevel thresh="25000"/>
            <a:extLst>
              <a:ext uri="{28A0092B-C50C-407E-A947-70E740481C1C}">
                <a14:useLocalDpi xmlns="" xmlns:a14="http://schemas.microsoft.com/office/drawing/2010/main" val="0"/>
              </a:ext>
            </a:extLst>
          </a:blip>
          <a:srcRect r="14404" b="78273"/>
          <a:stretch/>
        </p:blipFill>
        <p:spPr>
          <a:xfrm>
            <a:off x="2127790" y="6483111"/>
            <a:ext cx="1159697" cy="282020"/>
          </a:xfrm>
          <a:prstGeom prst="rect">
            <a:avLst/>
          </a:prstGeom>
        </p:spPr>
      </p:pic>
      <p:sp>
        <p:nvSpPr>
          <p:cNvPr id="24" name="文本框 23">
            <a:extLst>
              <a:ext uri="{FF2B5EF4-FFF2-40B4-BE49-F238E27FC236}">
                <a16:creationId xmlns="" xmlns:a16="http://schemas.microsoft.com/office/drawing/2014/main" id="{D184E21C-85B5-45FC-A51E-9A5862C586EA}"/>
              </a:ext>
            </a:extLst>
          </p:cNvPr>
          <p:cNvSpPr txBox="1"/>
          <p:nvPr/>
        </p:nvSpPr>
        <p:spPr>
          <a:xfrm>
            <a:off x="3478704" y="6499352"/>
            <a:ext cx="1193841" cy="253916"/>
          </a:xfrm>
          <a:prstGeom prst="rect">
            <a:avLst/>
          </a:prstGeom>
          <a:noFill/>
        </p:spPr>
        <p:txBody>
          <a:bodyPr vert="horz" wrap="square" lIns="0" rIns="0" rtlCol="0">
            <a:spAutoFit/>
          </a:bodyPr>
          <a:lstStyle/>
          <a:p>
            <a:pPr algn="dist" defTabSz="685800">
              <a:defRPr/>
            </a:pPr>
            <a:r>
              <a:rPr lang="en-US" altLang="zh-CN" sz="1050" dirty="0">
                <a:solidFill>
                  <a:schemeClr val="bg1"/>
                </a:solidFill>
                <a:ea typeface="Microsoft YaHei"/>
                <a:cs typeface="+mn-ea"/>
                <a:sym typeface="+mn-lt"/>
              </a:rPr>
              <a:t>2019 / 01 / 30</a:t>
            </a:r>
            <a:endParaRPr lang="zh-CN" altLang="en-US" sz="1050" dirty="0">
              <a:solidFill>
                <a:schemeClr val="bg1"/>
              </a:solidFill>
              <a:ea typeface="Microsoft YaHei"/>
              <a:cs typeface="+mn-ea"/>
              <a:sym typeface="+mn-lt"/>
            </a:endParaRPr>
          </a:p>
        </p:txBody>
      </p:sp>
      <p:grpSp>
        <p:nvGrpSpPr>
          <p:cNvPr id="21" name="组合 20">
            <a:extLst>
              <a:ext uri="{FF2B5EF4-FFF2-40B4-BE49-F238E27FC236}">
                <a16:creationId xmlns="" xmlns:a16="http://schemas.microsoft.com/office/drawing/2014/main" id="{C32071E1-30DD-4DB2-8F0D-95C85D3404F0}"/>
              </a:ext>
            </a:extLst>
          </p:cNvPr>
          <p:cNvGrpSpPr/>
          <p:nvPr/>
        </p:nvGrpSpPr>
        <p:grpSpPr>
          <a:xfrm>
            <a:off x="451857" y="324736"/>
            <a:ext cx="190496" cy="101766"/>
            <a:chOff x="4503420" y="2385060"/>
            <a:chExt cx="358140" cy="259080"/>
          </a:xfrm>
        </p:grpSpPr>
        <p:cxnSp>
          <p:nvCxnSpPr>
            <p:cNvPr id="25" name="直接连接符 24">
              <a:extLst>
                <a:ext uri="{FF2B5EF4-FFF2-40B4-BE49-F238E27FC236}">
                  <a16:creationId xmlns="" xmlns:a16="http://schemas.microsoft.com/office/drawing/2014/main" id="{ED6ED25F-9166-485A-BE3A-52F3FD7A12FB}"/>
                </a:ext>
              </a:extLst>
            </p:cNvPr>
            <p:cNvCxnSpPr>
              <a:cxnSpLocks/>
            </p:cNvCxnSpPr>
            <p:nvPr/>
          </p:nvCxnSpPr>
          <p:spPr>
            <a:xfrm>
              <a:off x="4503420" y="2385060"/>
              <a:ext cx="3581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 xmlns:a16="http://schemas.microsoft.com/office/drawing/2014/main" id="{D94144D0-B292-47BD-BAD4-30E711C1592F}"/>
                </a:ext>
              </a:extLst>
            </p:cNvPr>
            <p:cNvCxnSpPr>
              <a:cxnSpLocks/>
            </p:cNvCxnSpPr>
            <p:nvPr/>
          </p:nvCxnSpPr>
          <p:spPr>
            <a:xfrm>
              <a:off x="4503420" y="2514600"/>
              <a:ext cx="3581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 xmlns:a16="http://schemas.microsoft.com/office/drawing/2014/main" id="{1F556FE8-B969-4FEF-81FD-4083DB45E155}"/>
                </a:ext>
              </a:extLst>
            </p:cNvPr>
            <p:cNvCxnSpPr>
              <a:cxnSpLocks/>
            </p:cNvCxnSpPr>
            <p:nvPr/>
          </p:nvCxnSpPr>
          <p:spPr>
            <a:xfrm>
              <a:off x="4503420" y="2644140"/>
              <a:ext cx="3581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 xmlns:p14="http://schemas.microsoft.com/office/powerpoint/2010/main" val="42856044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a:extLst>
              <a:ext uri="{FF2B5EF4-FFF2-40B4-BE49-F238E27FC236}">
                <a16:creationId xmlns="" xmlns:a16="http://schemas.microsoft.com/office/drawing/2014/main" id="{583DDDED-060E-4BE9-98C1-A0F944C8D06E}"/>
              </a:ext>
            </a:extLst>
          </p:cNvPr>
          <p:cNvGrpSpPr/>
          <p:nvPr/>
        </p:nvGrpSpPr>
        <p:grpSpPr>
          <a:xfrm>
            <a:off x="5023837" y="1669447"/>
            <a:ext cx="1669320" cy="1996360"/>
            <a:chOff x="3073624" y="1669447"/>
            <a:chExt cx="1669320" cy="1996360"/>
          </a:xfrm>
        </p:grpSpPr>
        <p:sp>
          <p:nvSpPr>
            <p:cNvPr id="51" name="矩形: 圆角 50">
              <a:extLst>
                <a:ext uri="{FF2B5EF4-FFF2-40B4-BE49-F238E27FC236}">
                  <a16:creationId xmlns="" xmlns:a16="http://schemas.microsoft.com/office/drawing/2014/main" id="{1A8F7FC1-F7F7-4E8B-A538-A6AA1446689F}"/>
                </a:ext>
              </a:extLst>
            </p:cNvPr>
            <p:cNvSpPr/>
            <p:nvPr/>
          </p:nvSpPr>
          <p:spPr>
            <a:xfrm>
              <a:off x="3073624" y="1669447"/>
              <a:ext cx="1669320" cy="1996360"/>
            </a:xfrm>
            <a:prstGeom prst="roundRect">
              <a:avLst>
                <a:gd name="adj" fmla="val 5540"/>
              </a:avLst>
            </a:prstGeom>
            <a:solidFill>
              <a:schemeClr val="bg1"/>
            </a:solidFill>
            <a:ln>
              <a:noFill/>
            </a:ln>
            <a:effectLst>
              <a:outerShdw blurRad="1905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52" name="矩形: 圆角 51">
              <a:extLst>
                <a:ext uri="{FF2B5EF4-FFF2-40B4-BE49-F238E27FC236}">
                  <a16:creationId xmlns="" xmlns:a16="http://schemas.microsoft.com/office/drawing/2014/main" id="{A406F718-63D9-4FB1-9D92-C6F3B609C041}"/>
                </a:ext>
              </a:extLst>
            </p:cNvPr>
            <p:cNvSpPr/>
            <p:nvPr/>
          </p:nvSpPr>
          <p:spPr>
            <a:xfrm>
              <a:off x="3143663" y="1746477"/>
              <a:ext cx="1522094" cy="1820291"/>
            </a:xfrm>
            <a:prstGeom prst="roundRect">
              <a:avLst>
                <a:gd name="adj" fmla="val 5403"/>
              </a:avLst>
            </a:prstGeom>
            <a:noFill/>
            <a:ln>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53" name="组合 52">
            <a:extLst>
              <a:ext uri="{FF2B5EF4-FFF2-40B4-BE49-F238E27FC236}">
                <a16:creationId xmlns="" xmlns:a16="http://schemas.microsoft.com/office/drawing/2014/main" id="{F5613666-E82D-4280-AB7F-5C1EB24EA04D}"/>
              </a:ext>
            </a:extLst>
          </p:cNvPr>
          <p:cNvGrpSpPr/>
          <p:nvPr/>
        </p:nvGrpSpPr>
        <p:grpSpPr>
          <a:xfrm>
            <a:off x="6965616" y="1669447"/>
            <a:ext cx="1669320" cy="1996360"/>
            <a:chOff x="3073624" y="1669447"/>
            <a:chExt cx="1669320" cy="1996360"/>
          </a:xfrm>
        </p:grpSpPr>
        <p:sp>
          <p:nvSpPr>
            <p:cNvPr id="54" name="矩形: 圆角 53">
              <a:extLst>
                <a:ext uri="{FF2B5EF4-FFF2-40B4-BE49-F238E27FC236}">
                  <a16:creationId xmlns="" xmlns:a16="http://schemas.microsoft.com/office/drawing/2014/main" id="{8B422854-4526-4CF1-B348-B0F4758B4BE3}"/>
                </a:ext>
              </a:extLst>
            </p:cNvPr>
            <p:cNvSpPr/>
            <p:nvPr/>
          </p:nvSpPr>
          <p:spPr>
            <a:xfrm>
              <a:off x="3073624" y="1669447"/>
              <a:ext cx="1669320" cy="1996360"/>
            </a:xfrm>
            <a:prstGeom prst="roundRect">
              <a:avLst>
                <a:gd name="adj" fmla="val 5540"/>
              </a:avLst>
            </a:prstGeom>
            <a:solidFill>
              <a:schemeClr val="bg1"/>
            </a:solidFill>
            <a:ln>
              <a:noFill/>
            </a:ln>
            <a:effectLst>
              <a:outerShdw blurRad="1905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55" name="矩形: 圆角 54">
              <a:extLst>
                <a:ext uri="{FF2B5EF4-FFF2-40B4-BE49-F238E27FC236}">
                  <a16:creationId xmlns="" xmlns:a16="http://schemas.microsoft.com/office/drawing/2014/main" id="{A244CBB5-712F-4FBB-BFB4-9BCE32265434}"/>
                </a:ext>
              </a:extLst>
            </p:cNvPr>
            <p:cNvSpPr/>
            <p:nvPr/>
          </p:nvSpPr>
          <p:spPr>
            <a:xfrm>
              <a:off x="3143663" y="1746477"/>
              <a:ext cx="1522094" cy="1820291"/>
            </a:xfrm>
            <a:prstGeom prst="roundRect">
              <a:avLst>
                <a:gd name="adj" fmla="val 5403"/>
              </a:avLst>
            </a:prstGeom>
            <a:noFill/>
            <a:ln>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sp>
        <p:nvSpPr>
          <p:cNvPr id="5" name="文本占位符 4">
            <a:extLst>
              <a:ext uri="{FF2B5EF4-FFF2-40B4-BE49-F238E27FC236}">
                <a16:creationId xmlns="" xmlns:a16="http://schemas.microsoft.com/office/drawing/2014/main" id="{ACA74EBD-996D-4167-8CA7-931F06F27BB4}"/>
              </a:ext>
            </a:extLst>
          </p:cNvPr>
          <p:cNvSpPr>
            <a:spLocks noGrp="1"/>
          </p:cNvSpPr>
          <p:nvPr>
            <p:ph type="body" sz="quarter" idx="11"/>
          </p:nvPr>
        </p:nvSpPr>
        <p:spPr>
          <a:xfrm>
            <a:off x="3475820" y="934127"/>
            <a:ext cx="2192361" cy="216978"/>
          </a:xfrm>
        </p:spPr>
        <p:txBody>
          <a:bodyPr/>
          <a:lstStyle/>
          <a:p>
            <a:r>
              <a:rPr lang="en-US" altLang="zh-CN" dirty="0"/>
              <a:t>Please add the title</a:t>
            </a:r>
          </a:p>
        </p:txBody>
      </p:sp>
      <p:sp>
        <p:nvSpPr>
          <p:cNvPr id="4" name="文本占位符 3">
            <a:extLst>
              <a:ext uri="{FF2B5EF4-FFF2-40B4-BE49-F238E27FC236}">
                <a16:creationId xmlns="" xmlns:a16="http://schemas.microsoft.com/office/drawing/2014/main" id="{312E254D-186F-48B2-B191-5093E1CD3A7E}"/>
              </a:ext>
            </a:extLst>
          </p:cNvPr>
          <p:cNvSpPr>
            <a:spLocks noGrp="1"/>
          </p:cNvSpPr>
          <p:nvPr>
            <p:ph type="body" sz="quarter" idx="10"/>
          </p:nvPr>
        </p:nvSpPr>
        <p:spPr/>
        <p:txBody>
          <a:bodyPr/>
          <a:lstStyle/>
          <a:p>
            <a:r>
              <a:rPr lang="zh-CN" altLang="en-US" dirty="0"/>
              <a:t>小组成员</a:t>
            </a:r>
          </a:p>
        </p:txBody>
      </p:sp>
      <p:grpSp>
        <p:nvGrpSpPr>
          <p:cNvPr id="2" name="组合 1">
            <a:extLst>
              <a:ext uri="{FF2B5EF4-FFF2-40B4-BE49-F238E27FC236}">
                <a16:creationId xmlns="" xmlns:a16="http://schemas.microsoft.com/office/drawing/2014/main" id="{9CD86D97-E6A5-41ED-B872-65063BB6CD06}"/>
              </a:ext>
            </a:extLst>
          </p:cNvPr>
          <p:cNvGrpSpPr/>
          <p:nvPr/>
        </p:nvGrpSpPr>
        <p:grpSpPr>
          <a:xfrm>
            <a:off x="3073624" y="1669447"/>
            <a:ext cx="1669320" cy="1996360"/>
            <a:chOff x="3073624" y="1669447"/>
            <a:chExt cx="1669320" cy="1996360"/>
          </a:xfrm>
        </p:grpSpPr>
        <p:sp>
          <p:nvSpPr>
            <p:cNvPr id="7" name="矩形: 圆角 6">
              <a:extLst>
                <a:ext uri="{FF2B5EF4-FFF2-40B4-BE49-F238E27FC236}">
                  <a16:creationId xmlns="" xmlns:a16="http://schemas.microsoft.com/office/drawing/2014/main" id="{87161100-365D-417F-A00D-65B462DA6D78}"/>
                </a:ext>
              </a:extLst>
            </p:cNvPr>
            <p:cNvSpPr/>
            <p:nvPr/>
          </p:nvSpPr>
          <p:spPr>
            <a:xfrm>
              <a:off x="3073624" y="1669447"/>
              <a:ext cx="1669320" cy="1996360"/>
            </a:xfrm>
            <a:prstGeom prst="roundRect">
              <a:avLst>
                <a:gd name="adj" fmla="val 5540"/>
              </a:avLst>
            </a:prstGeom>
            <a:solidFill>
              <a:schemeClr val="bg1"/>
            </a:solidFill>
            <a:ln>
              <a:noFill/>
            </a:ln>
            <a:effectLst>
              <a:outerShdw blurRad="1905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圆角 7">
              <a:extLst>
                <a:ext uri="{FF2B5EF4-FFF2-40B4-BE49-F238E27FC236}">
                  <a16:creationId xmlns="" xmlns:a16="http://schemas.microsoft.com/office/drawing/2014/main" id="{0A13A8FF-0A58-419B-A040-D553A2B8D9C0}"/>
                </a:ext>
              </a:extLst>
            </p:cNvPr>
            <p:cNvSpPr/>
            <p:nvPr/>
          </p:nvSpPr>
          <p:spPr>
            <a:xfrm>
              <a:off x="3143663" y="1746477"/>
              <a:ext cx="1522094" cy="1820291"/>
            </a:xfrm>
            <a:prstGeom prst="roundRect">
              <a:avLst>
                <a:gd name="adj" fmla="val 5403"/>
              </a:avLst>
            </a:prstGeom>
            <a:noFill/>
            <a:ln>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sp>
        <p:nvSpPr>
          <p:cNvPr id="9" name="文本框 8">
            <a:extLst>
              <a:ext uri="{FF2B5EF4-FFF2-40B4-BE49-F238E27FC236}">
                <a16:creationId xmlns="" xmlns:a16="http://schemas.microsoft.com/office/drawing/2014/main" id="{AD93D869-668F-45F9-A8AC-DF0507124ECD}"/>
              </a:ext>
            </a:extLst>
          </p:cNvPr>
          <p:cNvSpPr txBox="1"/>
          <p:nvPr/>
        </p:nvSpPr>
        <p:spPr>
          <a:xfrm>
            <a:off x="3344140" y="1930662"/>
            <a:ext cx="1128286" cy="461665"/>
          </a:xfrm>
          <a:prstGeom prst="rect">
            <a:avLst/>
          </a:prstGeom>
          <a:noFill/>
        </p:spPr>
        <p:txBody>
          <a:bodyPr wrap="square" rtlCol="0">
            <a:spAutoFit/>
          </a:bodyPr>
          <a:lstStyle/>
          <a:p>
            <a:pPr algn="ctr"/>
            <a:r>
              <a:rPr lang="zh-CN" altLang="en-US" sz="2400" dirty="0">
                <a:solidFill>
                  <a:schemeClr val="tx1">
                    <a:lumMod val="75000"/>
                    <a:lumOff val="25000"/>
                  </a:schemeClr>
                </a:solidFill>
                <a:latin typeface="+mj-ea"/>
                <a:ea typeface="+mj-ea"/>
                <a:cs typeface="+mn-ea"/>
                <a:sym typeface="+mn-lt"/>
              </a:rPr>
              <a:t>北化工</a:t>
            </a:r>
          </a:p>
        </p:txBody>
      </p:sp>
      <p:cxnSp>
        <p:nvCxnSpPr>
          <p:cNvPr id="10" name="直接连接符 9">
            <a:extLst>
              <a:ext uri="{FF2B5EF4-FFF2-40B4-BE49-F238E27FC236}">
                <a16:creationId xmlns="" xmlns:a16="http://schemas.microsoft.com/office/drawing/2014/main" id="{45E6978B-EE6D-453C-A9C6-099B768ED92A}"/>
              </a:ext>
            </a:extLst>
          </p:cNvPr>
          <p:cNvCxnSpPr/>
          <p:nvPr/>
        </p:nvCxnSpPr>
        <p:spPr>
          <a:xfrm>
            <a:off x="3668976" y="2402785"/>
            <a:ext cx="478615"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 xmlns:a16="http://schemas.microsoft.com/office/drawing/2014/main" id="{A3CDD990-1DF0-46DE-9B89-05648BA160EC}"/>
              </a:ext>
            </a:extLst>
          </p:cNvPr>
          <p:cNvSpPr txBox="1"/>
          <p:nvPr/>
        </p:nvSpPr>
        <p:spPr>
          <a:xfrm>
            <a:off x="3157715" y="2504368"/>
            <a:ext cx="1493990" cy="987578"/>
          </a:xfrm>
          <a:prstGeom prst="rect">
            <a:avLst/>
          </a:prstGeom>
          <a:noFill/>
        </p:spPr>
        <p:txBody>
          <a:bodyPr wrap="square" rtlCol="0">
            <a:spAutoFit/>
          </a:bodyPr>
          <a:lstStyle/>
          <a:p>
            <a:pPr algn="ctr">
              <a:lnSpc>
                <a:spcPct val="125000"/>
              </a:lnSpc>
            </a:pPr>
            <a:r>
              <a:rPr lang="zh-CN" altLang="en-US" sz="1600" dirty="0">
                <a:solidFill>
                  <a:schemeClr val="tx1">
                    <a:lumMod val="75000"/>
                    <a:lumOff val="25000"/>
                  </a:schemeClr>
                </a:solidFill>
                <a:latin typeface="+mn-ea"/>
                <a:cs typeface="+mn-ea"/>
                <a:sym typeface="+mn-lt"/>
              </a:rPr>
              <a:t>请输入文本请输入文本请输入文本请输文</a:t>
            </a:r>
          </a:p>
        </p:txBody>
      </p:sp>
      <p:grpSp>
        <p:nvGrpSpPr>
          <p:cNvPr id="12" name="组合 11">
            <a:extLst>
              <a:ext uri="{FF2B5EF4-FFF2-40B4-BE49-F238E27FC236}">
                <a16:creationId xmlns="" xmlns:a16="http://schemas.microsoft.com/office/drawing/2014/main" id="{C0AE58B7-5EEE-4A80-AE14-DF4609CFC73C}"/>
              </a:ext>
            </a:extLst>
          </p:cNvPr>
          <p:cNvGrpSpPr/>
          <p:nvPr/>
        </p:nvGrpSpPr>
        <p:grpSpPr>
          <a:xfrm>
            <a:off x="479348" y="2027035"/>
            <a:ext cx="2146149" cy="3800956"/>
            <a:chOff x="-552091" y="1814236"/>
            <a:chExt cx="2146149" cy="3800956"/>
          </a:xfrm>
        </p:grpSpPr>
        <p:grpSp>
          <p:nvGrpSpPr>
            <p:cNvPr id="13" name="组合 12">
              <a:extLst>
                <a:ext uri="{FF2B5EF4-FFF2-40B4-BE49-F238E27FC236}">
                  <a16:creationId xmlns="" xmlns:a16="http://schemas.microsoft.com/office/drawing/2014/main" id="{D8581560-B72C-43FC-BA1F-DBF8DBAFE50B}"/>
                </a:ext>
              </a:extLst>
            </p:cNvPr>
            <p:cNvGrpSpPr/>
            <p:nvPr/>
          </p:nvGrpSpPr>
          <p:grpSpPr>
            <a:xfrm>
              <a:off x="-552091" y="1814237"/>
              <a:ext cx="2146149" cy="3800955"/>
              <a:chOff x="1694984" y="1863889"/>
              <a:chExt cx="1708110" cy="3215196"/>
            </a:xfrm>
          </p:grpSpPr>
          <p:pic>
            <p:nvPicPr>
              <p:cNvPr id="19" name="图片 18">
                <a:extLst>
                  <a:ext uri="{FF2B5EF4-FFF2-40B4-BE49-F238E27FC236}">
                    <a16:creationId xmlns="" xmlns:a16="http://schemas.microsoft.com/office/drawing/2014/main" id="{88159851-9B08-4987-8CBE-7651F97A1D83}"/>
                  </a:ext>
                </a:extLst>
              </p:cNvPr>
              <p:cNvPicPr>
                <a:picLocks noChangeAspect="1"/>
              </p:cNvPicPr>
              <p:nvPr/>
            </p:nvPicPr>
            <p:blipFill>
              <a:blip r:embed="rId2" cstate="print"/>
              <a:stretch>
                <a:fillRect/>
              </a:stretch>
            </p:blipFill>
            <p:spPr>
              <a:xfrm>
                <a:off x="1778108" y="1863889"/>
                <a:ext cx="1169263" cy="2975106"/>
              </a:xfrm>
              <a:prstGeom prst="rect">
                <a:avLst/>
              </a:prstGeom>
            </p:spPr>
          </p:pic>
          <p:sp>
            <p:nvSpPr>
              <p:cNvPr id="20" name="文本框 19">
                <a:extLst>
                  <a:ext uri="{FF2B5EF4-FFF2-40B4-BE49-F238E27FC236}">
                    <a16:creationId xmlns="" xmlns:a16="http://schemas.microsoft.com/office/drawing/2014/main" id="{E0B7A617-97BD-4940-9ECA-228404D251D4}"/>
                  </a:ext>
                </a:extLst>
              </p:cNvPr>
              <p:cNvSpPr txBox="1"/>
              <p:nvPr/>
            </p:nvSpPr>
            <p:spPr>
              <a:xfrm>
                <a:off x="1694984" y="4838994"/>
                <a:ext cx="1708110" cy="240091"/>
              </a:xfrm>
              <a:prstGeom prst="rect">
                <a:avLst/>
              </a:prstGeom>
              <a:noFill/>
            </p:spPr>
            <p:txBody>
              <a:bodyPr wrap="square" rtlCol="0">
                <a:spAutoFit/>
              </a:bodyPr>
              <a:lstStyle/>
              <a:p>
                <a:pPr algn="dist"/>
                <a:r>
                  <a:rPr lang="en-US" altLang="zh-CN" sz="1200" dirty="0">
                    <a:solidFill>
                      <a:schemeClr val="tx1">
                        <a:lumMod val="50000"/>
                        <a:lumOff val="50000"/>
                      </a:schemeClr>
                    </a:solidFill>
                    <a:cs typeface="+mn-ea"/>
                    <a:sym typeface="+mn-lt"/>
                  </a:rPr>
                  <a:t>Team Partner</a:t>
                </a:r>
                <a:endParaRPr lang="zh-CN" altLang="en-US" sz="1200" dirty="0">
                  <a:solidFill>
                    <a:schemeClr val="tx1">
                      <a:lumMod val="50000"/>
                      <a:lumOff val="50000"/>
                    </a:schemeClr>
                  </a:solidFill>
                  <a:cs typeface="+mn-ea"/>
                  <a:sym typeface="+mn-lt"/>
                </a:endParaRPr>
              </a:p>
            </p:txBody>
          </p:sp>
        </p:grpSp>
        <p:grpSp>
          <p:nvGrpSpPr>
            <p:cNvPr id="14" name="组合 13">
              <a:extLst>
                <a:ext uri="{FF2B5EF4-FFF2-40B4-BE49-F238E27FC236}">
                  <a16:creationId xmlns="" xmlns:a16="http://schemas.microsoft.com/office/drawing/2014/main" id="{745C5048-C5E1-434A-8790-C69C5D6ABFED}"/>
                </a:ext>
              </a:extLst>
            </p:cNvPr>
            <p:cNvGrpSpPr/>
            <p:nvPr/>
          </p:nvGrpSpPr>
          <p:grpSpPr>
            <a:xfrm>
              <a:off x="-151100" y="1814236"/>
              <a:ext cx="1745158" cy="3361597"/>
              <a:chOff x="1895097" y="1876438"/>
              <a:chExt cx="1745158" cy="3361597"/>
            </a:xfrm>
          </p:grpSpPr>
          <p:sp>
            <p:nvSpPr>
              <p:cNvPr id="15" name="文本框 14">
                <a:extLst>
                  <a:ext uri="{FF2B5EF4-FFF2-40B4-BE49-F238E27FC236}">
                    <a16:creationId xmlns="" xmlns:a16="http://schemas.microsoft.com/office/drawing/2014/main" id="{35F3BFEA-B6F7-464C-9357-4DDC01567469}"/>
                  </a:ext>
                </a:extLst>
              </p:cNvPr>
              <p:cNvSpPr txBox="1"/>
              <p:nvPr/>
            </p:nvSpPr>
            <p:spPr>
              <a:xfrm>
                <a:off x="2005773" y="1876438"/>
                <a:ext cx="1128514" cy="1354217"/>
              </a:xfrm>
              <a:prstGeom prst="rect">
                <a:avLst/>
              </a:prstGeom>
              <a:noFill/>
            </p:spPr>
            <p:txBody>
              <a:bodyPr wrap="none" lIns="0" tIns="0" rIns="0" bIns="0" rtlCol="0">
                <a:spAutoFit/>
              </a:bodyPr>
              <a:lstStyle>
                <a:defPPr>
                  <a:defRPr lang="zh-CN"/>
                </a:defPPr>
                <a:lvl1pPr>
                  <a:defRPr sz="11500">
                    <a:latin typeface="汉仪尚巍手书W" panose="00020600040101010101" pitchFamily="18" charset="-122"/>
                    <a:ea typeface="汉仪尚巍手书W" panose="00020600040101010101" pitchFamily="18" charset="-122"/>
                  </a:defRPr>
                </a:lvl1pPr>
              </a:lstStyle>
              <a:p>
                <a:r>
                  <a:rPr lang="zh-CN" altLang="en-US" sz="8800" dirty="0"/>
                  <a:t>小</a:t>
                </a:r>
              </a:p>
            </p:txBody>
          </p:sp>
          <p:sp>
            <p:nvSpPr>
              <p:cNvPr id="16" name="文本框 15">
                <a:extLst>
                  <a:ext uri="{FF2B5EF4-FFF2-40B4-BE49-F238E27FC236}">
                    <a16:creationId xmlns="" xmlns:a16="http://schemas.microsoft.com/office/drawing/2014/main" id="{525BB3A3-65B9-4ED0-87E8-C84726B5B929}"/>
                  </a:ext>
                </a:extLst>
              </p:cNvPr>
              <p:cNvSpPr txBox="1"/>
              <p:nvPr/>
            </p:nvSpPr>
            <p:spPr>
              <a:xfrm>
                <a:off x="2485444" y="2674442"/>
                <a:ext cx="1025922" cy="1231106"/>
              </a:xfrm>
              <a:prstGeom prst="rect">
                <a:avLst/>
              </a:prstGeom>
              <a:noFill/>
            </p:spPr>
            <p:txBody>
              <a:bodyPr wrap="none" lIns="0" tIns="0" rIns="0" bIns="0" rtlCol="0">
                <a:spAutoFit/>
              </a:bodyPr>
              <a:lstStyle>
                <a:defPPr>
                  <a:defRPr lang="zh-CN"/>
                </a:defPPr>
                <a:lvl1pPr>
                  <a:defRPr sz="11500">
                    <a:latin typeface="汉仪尚巍手书W" panose="00020600040101010101" pitchFamily="18" charset="-122"/>
                    <a:ea typeface="汉仪尚巍手书W" panose="00020600040101010101" pitchFamily="18" charset="-122"/>
                  </a:defRPr>
                </a:lvl1pPr>
              </a:lstStyle>
              <a:p>
                <a:r>
                  <a:rPr lang="zh-CN" altLang="en-US" sz="8000" dirty="0"/>
                  <a:t>组</a:t>
                </a:r>
              </a:p>
            </p:txBody>
          </p:sp>
          <p:sp>
            <p:nvSpPr>
              <p:cNvPr id="17" name="文本框 16">
                <a:extLst>
                  <a:ext uri="{FF2B5EF4-FFF2-40B4-BE49-F238E27FC236}">
                    <a16:creationId xmlns="" xmlns:a16="http://schemas.microsoft.com/office/drawing/2014/main" id="{895F7C03-89ED-4D0B-8337-2F7C5A48699A}"/>
                  </a:ext>
                </a:extLst>
              </p:cNvPr>
              <p:cNvSpPr txBox="1"/>
              <p:nvPr/>
            </p:nvSpPr>
            <p:spPr>
              <a:xfrm>
                <a:off x="1895097" y="3514486"/>
                <a:ext cx="923330" cy="1107996"/>
              </a:xfrm>
              <a:prstGeom prst="rect">
                <a:avLst/>
              </a:prstGeom>
              <a:noFill/>
            </p:spPr>
            <p:txBody>
              <a:bodyPr wrap="none" lIns="0" tIns="0" rIns="0" bIns="0" rtlCol="0">
                <a:spAutoFit/>
              </a:bodyPr>
              <a:lstStyle>
                <a:defPPr>
                  <a:defRPr lang="zh-CN"/>
                </a:defPPr>
                <a:lvl1pPr>
                  <a:defRPr sz="11500">
                    <a:latin typeface="汉仪尚巍手书W" panose="00020600040101010101" pitchFamily="18" charset="-122"/>
                    <a:ea typeface="汉仪尚巍手书W" panose="00020600040101010101" pitchFamily="18" charset="-122"/>
                  </a:defRPr>
                </a:lvl1pPr>
              </a:lstStyle>
              <a:p>
                <a:r>
                  <a:rPr lang="zh-CN" altLang="en-US" sz="7200" dirty="0"/>
                  <a:t>成</a:t>
                </a:r>
              </a:p>
            </p:txBody>
          </p:sp>
          <p:sp>
            <p:nvSpPr>
              <p:cNvPr id="18" name="文本框 17">
                <a:extLst>
                  <a:ext uri="{FF2B5EF4-FFF2-40B4-BE49-F238E27FC236}">
                    <a16:creationId xmlns="" xmlns:a16="http://schemas.microsoft.com/office/drawing/2014/main" id="{D4B82146-5F0F-494A-A19D-AD76B32744AC}"/>
                  </a:ext>
                </a:extLst>
              </p:cNvPr>
              <p:cNvSpPr txBox="1"/>
              <p:nvPr/>
            </p:nvSpPr>
            <p:spPr>
              <a:xfrm>
                <a:off x="2614333" y="4006929"/>
                <a:ext cx="1025922" cy="1231106"/>
              </a:xfrm>
              <a:prstGeom prst="rect">
                <a:avLst/>
              </a:prstGeom>
              <a:noFill/>
            </p:spPr>
            <p:txBody>
              <a:bodyPr wrap="none" lIns="0" tIns="0" rIns="0" bIns="0" rtlCol="0">
                <a:spAutoFit/>
              </a:bodyPr>
              <a:lstStyle>
                <a:defPPr>
                  <a:defRPr lang="zh-CN"/>
                </a:defPPr>
                <a:lvl1pPr>
                  <a:defRPr sz="11500">
                    <a:latin typeface="汉仪尚巍手书W" panose="00020600040101010101" pitchFamily="18" charset="-122"/>
                    <a:ea typeface="汉仪尚巍手书W" panose="00020600040101010101" pitchFamily="18" charset="-122"/>
                  </a:defRPr>
                </a:lvl1pPr>
              </a:lstStyle>
              <a:p>
                <a:r>
                  <a:rPr lang="zh-CN" altLang="en-US" sz="8000" dirty="0"/>
                  <a:t>员</a:t>
                </a:r>
              </a:p>
            </p:txBody>
          </p:sp>
        </p:grpSp>
      </p:grpSp>
      <p:sp>
        <p:nvSpPr>
          <p:cNvPr id="24" name="文本框 23">
            <a:extLst>
              <a:ext uri="{FF2B5EF4-FFF2-40B4-BE49-F238E27FC236}">
                <a16:creationId xmlns="" xmlns:a16="http://schemas.microsoft.com/office/drawing/2014/main" id="{3D0953D6-4D3D-412E-B8B1-313FE5A0B1EB}"/>
              </a:ext>
            </a:extLst>
          </p:cNvPr>
          <p:cNvSpPr txBox="1"/>
          <p:nvPr/>
        </p:nvSpPr>
        <p:spPr>
          <a:xfrm>
            <a:off x="5293710" y="1930662"/>
            <a:ext cx="1128286" cy="461665"/>
          </a:xfrm>
          <a:prstGeom prst="rect">
            <a:avLst/>
          </a:prstGeom>
          <a:noFill/>
        </p:spPr>
        <p:txBody>
          <a:bodyPr wrap="square" rtlCol="0">
            <a:spAutoFit/>
          </a:bodyPr>
          <a:lstStyle/>
          <a:p>
            <a:pPr algn="ctr"/>
            <a:r>
              <a:rPr lang="zh-CN" altLang="en-US" sz="2400" dirty="0">
                <a:solidFill>
                  <a:schemeClr val="tx1">
                    <a:lumMod val="75000"/>
                    <a:lumOff val="25000"/>
                  </a:schemeClr>
                </a:solidFill>
                <a:latin typeface="+mj-ea"/>
                <a:ea typeface="+mj-ea"/>
                <a:cs typeface="+mn-ea"/>
                <a:sym typeface="+mn-lt"/>
              </a:rPr>
              <a:t>北化工</a:t>
            </a:r>
          </a:p>
        </p:txBody>
      </p:sp>
      <p:cxnSp>
        <p:nvCxnSpPr>
          <p:cNvPr id="25" name="直接连接符 24">
            <a:extLst>
              <a:ext uri="{FF2B5EF4-FFF2-40B4-BE49-F238E27FC236}">
                <a16:creationId xmlns="" xmlns:a16="http://schemas.microsoft.com/office/drawing/2014/main" id="{11DA34C5-27BC-4490-B03E-056DB9405979}"/>
              </a:ext>
            </a:extLst>
          </p:cNvPr>
          <p:cNvCxnSpPr/>
          <p:nvPr/>
        </p:nvCxnSpPr>
        <p:spPr>
          <a:xfrm>
            <a:off x="5618546" y="2402785"/>
            <a:ext cx="478615"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 xmlns:a16="http://schemas.microsoft.com/office/drawing/2014/main" id="{A54CD1E4-DEBB-406E-9194-EAB02B3EF9A8}"/>
              </a:ext>
            </a:extLst>
          </p:cNvPr>
          <p:cNvSpPr txBox="1"/>
          <p:nvPr/>
        </p:nvSpPr>
        <p:spPr>
          <a:xfrm>
            <a:off x="5107285" y="2504368"/>
            <a:ext cx="1493990" cy="987578"/>
          </a:xfrm>
          <a:prstGeom prst="rect">
            <a:avLst/>
          </a:prstGeom>
          <a:noFill/>
        </p:spPr>
        <p:txBody>
          <a:bodyPr wrap="square" rtlCol="0">
            <a:spAutoFit/>
          </a:bodyPr>
          <a:lstStyle/>
          <a:p>
            <a:pPr algn="ctr">
              <a:lnSpc>
                <a:spcPct val="125000"/>
              </a:lnSpc>
            </a:pPr>
            <a:r>
              <a:rPr lang="zh-CN" altLang="en-US" sz="1600" dirty="0">
                <a:solidFill>
                  <a:schemeClr val="tx1">
                    <a:lumMod val="75000"/>
                    <a:lumOff val="25000"/>
                  </a:schemeClr>
                </a:solidFill>
                <a:latin typeface="+mn-ea"/>
                <a:cs typeface="+mn-ea"/>
                <a:sym typeface="+mn-lt"/>
              </a:rPr>
              <a:t>请输入文本请输入文本请输入文本请输文</a:t>
            </a:r>
          </a:p>
        </p:txBody>
      </p:sp>
      <p:sp>
        <p:nvSpPr>
          <p:cNvPr id="30" name="文本框 29">
            <a:extLst>
              <a:ext uri="{FF2B5EF4-FFF2-40B4-BE49-F238E27FC236}">
                <a16:creationId xmlns="" xmlns:a16="http://schemas.microsoft.com/office/drawing/2014/main" id="{11F2DFBC-06AE-457F-981C-C28FFD49ED74}"/>
              </a:ext>
            </a:extLst>
          </p:cNvPr>
          <p:cNvSpPr txBox="1"/>
          <p:nvPr/>
        </p:nvSpPr>
        <p:spPr>
          <a:xfrm>
            <a:off x="7243281" y="1930662"/>
            <a:ext cx="1128286" cy="461665"/>
          </a:xfrm>
          <a:prstGeom prst="rect">
            <a:avLst/>
          </a:prstGeom>
          <a:noFill/>
        </p:spPr>
        <p:txBody>
          <a:bodyPr wrap="square" rtlCol="0">
            <a:spAutoFit/>
          </a:bodyPr>
          <a:lstStyle/>
          <a:p>
            <a:pPr algn="ctr"/>
            <a:r>
              <a:rPr lang="zh-CN" altLang="en-US" sz="2400" dirty="0">
                <a:solidFill>
                  <a:schemeClr val="tx1">
                    <a:lumMod val="75000"/>
                    <a:lumOff val="25000"/>
                  </a:schemeClr>
                </a:solidFill>
                <a:latin typeface="+mj-ea"/>
                <a:ea typeface="+mj-ea"/>
                <a:cs typeface="+mn-ea"/>
                <a:sym typeface="+mn-lt"/>
              </a:rPr>
              <a:t>北化工</a:t>
            </a:r>
          </a:p>
        </p:txBody>
      </p:sp>
      <p:cxnSp>
        <p:nvCxnSpPr>
          <p:cNvPr id="31" name="直接连接符 30">
            <a:extLst>
              <a:ext uri="{FF2B5EF4-FFF2-40B4-BE49-F238E27FC236}">
                <a16:creationId xmlns="" xmlns:a16="http://schemas.microsoft.com/office/drawing/2014/main" id="{A1633E05-E3CA-471F-ACC2-A39CB45A0537}"/>
              </a:ext>
            </a:extLst>
          </p:cNvPr>
          <p:cNvCxnSpPr/>
          <p:nvPr/>
        </p:nvCxnSpPr>
        <p:spPr>
          <a:xfrm>
            <a:off x="7568117" y="2402785"/>
            <a:ext cx="478615"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2" name="文本框 31">
            <a:extLst>
              <a:ext uri="{FF2B5EF4-FFF2-40B4-BE49-F238E27FC236}">
                <a16:creationId xmlns="" xmlns:a16="http://schemas.microsoft.com/office/drawing/2014/main" id="{51E696D0-D61D-46CC-909E-8589CB6E9889}"/>
              </a:ext>
            </a:extLst>
          </p:cNvPr>
          <p:cNvSpPr txBox="1"/>
          <p:nvPr/>
        </p:nvSpPr>
        <p:spPr>
          <a:xfrm>
            <a:off x="7056856" y="2504368"/>
            <a:ext cx="1493990" cy="987578"/>
          </a:xfrm>
          <a:prstGeom prst="rect">
            <a:avLst/>
          </a:prstGeom>
          <a:noFill/>
        </p:spPr>
        <p:txBody>
          <a:bodyPr wrap="square" rtlCol="0">
            <a:spAutoFit/>
          </a:bodyPr>
          <a:lstStyle/>
          <a:p>
            <a:pPr algn="ctr">
              <a:lnSpc>
                <a:spcPct val="125000"/>
              </a:lnSpc>
            </a:pPr>
            <a:r>
              <a:rPr lang="zh-CN" altLang="en-US" sz="1600" dirty="0">
                <a:solidFill>
                  <a:schemeClr val="tx1">
                    <a:lumMod val="75000"/>
                    <a:lumOff val="25000"/>
                  </a:schemeClr>
                </a:solidFill>
                <a:latin typeface="+mn-ea"/>
                <a:cs typeface="+mn-ea"/>
                <a:sym typeface="+mn-lt"/>
              </a:rPr>
              <a:t>请输入文本请输入文本请输入文本请输文</a:t>
            </a:r>
          </a:p>
        </p:txBody>
      </p:sp>
      <p:grpSp>
        <p:nvGrpSpPr>
          <p:cNvPr id="56" name="组合 55">
            <a:extLst>
              <a:ext uri="{FF2B5EF4-FFF2-40B4-BE49-F238E27FC236}">
                <a16:creationId xmlns="" xmlns:a16="http://schemas.microsoft.com/office/drawing/2014/main" id="{A167ED34-78C8-4832-A958-6BE0AC3636A0}"/>
              </a:ext>
            </a:extLst>
          </p:cNvPr>
          <p:cNvGrpSpPr/>
          <p:nvPr/>
        </p:nvGrpSpPr>
        <p:grpSpPr>
          <a:xfrm>
            <a:off x="5023837" y="3831631"/>
            <a:ext cx="1669320" cy="1996360"/>
            <a:chOff x="3073624" y="1669447"/>
            <a:chExt cx="1669320" cy="1996360"/>
          </a:xfrm>
        </p:grpSpPr>
        <p:sp>
          <p:nvSpPr>
            <p:cNvPr id="57" name="矩形: 圆角 56">
              <a:extLst>
                <a:ext uri="{FF2B5EF4-FFF2-40B4-BE49-F238E27FC236}">
                  <a16:creationId xmlns="" xmlns:a16="http://schemas.microsoft.com/office/drawing/2014/main" id="{85D3B086-330C-4649-B348-9088114546F9}"/>
                </a:ext>
              </a:extLst>
            </p:cNvPr>
            <p:cNvSpPr/>
            <p:nvPr/>
          </p:nvSpPr>
          <p:spPr>
            <a:xfrm>
              <a:off x="3073624" y="1669447"/>
              <a:ext cx="1669320" cy="1996360"/>
            </a:xfrm>
            <a:prstGeom prst="roundRect">
              <a:avLst>
                <a:gd name="adj" fmla="val 5540"/>
              </a:avLst>
            </a:prstGeom>
            <a:solidFill>
              <a:schemeClr val="bg1"/>
            </a:solidFill>
            <a:ln>
              <a:noFill/>
            </a:ln>
            <a:effectLst>
              <a:outerShdw blurRad="1905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58" name="矩形: 圆角 57">
              <a:extLst>
                <a:ext uri="{FF2B5EF4-FFF2-40B4-BE49-F238E27FC236}">
                  <a16:creationId xmlns="" xmlns:a16="http://schemas.microsoft.com/office/drawing/2014/main" id="{F66927D5-B6F6-473F-AED5-9E13629A3483}"/>
                </a:ext>
              </a:extLst>
            </p:cNvPr>
            <p:cNvSpPr/>
            <p:nvPr/>
          </p:nvSpPr>
          <p:spPr>
            <a:xfrm>
              <a:off x="3143663" y="1746477"/>
              <a:ext cx="1522094" cy="1820291"/>
            </a:xfrm>
            <a:prstGeom prst="roundRect">
              <a:avLst>
                <a:gd name="adj" fmla="val 5403"/>
              </a:avLst>
            </a:prstGeom>
            <a:noFill/>
            <a:ln>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59" name="组合 58">
            <a:extLst>
              <a:ext uri="{FF2B5EF4-FFF2-40B4-BE49-F238E27FC236}">
                <a16:creationId xmlns="" xmlns:a16="http://schemas.microsoft.com/office/drawing/2014/main" id="{3F819ED6-FB8F-4D85-83CC-6B667765C049}"/>
              </a:ext>
            </a:extLst>
          </p:cNvPr>
          <p:cNvGrpSpPr/>
          <p:nvPr/>
        </p:nvGrpSpPr>
        <p:grpSpPr>
          <a:xfrm>
            <a:off x="6965616" y="3831631"/>
            <a:ext cx="1669320" cy="1996360"/>
            <a:chOff x="3073624" y="1669447"/>
            <a:chExt cx="1669320" cy="1996360"/>
          </a:xfrm>
        </p:grpSpPr>
        <p:sp>
          <p:nvSpPr>
            <p:cNvPr id="60" name="矩形: 圆角 59">
              <a:extLst>
                <a:ext uri="{FF2B5EF4-FFF2-40B4-BE49-F238E27FC236}">
                  <a16:creationId xmlns="" xmlns:a16="http://schemas.microsoft.com/office/drawing/2014/main" id="{D5F43024-3104-40CC-AD77-29F40A26713C}"/>
                </a:ext>
              </a:extLst>
            </p:cNvPr>
            <p:cNvSpPr/>
            <p:nvPr/>
          </p:nvSpPr>
          <p:spPr>
            <a:xfrm>
              <a:off x="3073624" y="1669447"/>
              <a:ext cx="1669320" cy="1996360"/>
            </a:xfrm>
            <a:prstGeom prst="roundRect">
              <a:avLst>
                <a:gd name="adj" fmla="val 5540"/>
              </a:avLst>
            </a:prstGeom>
            <a:solidFill>
              <a:schemeClr val="bg1"/>
            </a:solidFill>
            <a:ln>
              <a:noFill/>
            </a:ln>
            <a:effectLst>
              <a:outerShdw blurRad="1905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61" name="矩形: 圆角 60">
              <a:extLst>
                <a:ext uri="{FF2B5EF4-FFF2-40B4-BE49-F238E27FC236}">
                  <a16:creationId xmlns="" xmlns:a16="http://schemas.microsoft.com/office/drawing/2014/main" id="{C918503B-B942-42D7-ADF4-E7248ECF53E7}"/>
                </a:ext>
              </a:extLst>
            </p:cNvPr>
            <p:cNvSpPr/>
            <p:nvPr/>
          </p:nvSpPr>
          <p:spPr>
            <a:xfrm>
              <a:off x="3143663" y="1746477"/>
              <a:ext cx="1522094" cy="1820291"/>
            </a:xfrm>
            <a:prstGeom prst="roundRect">
              <a:avLst>
                <a:gd name="adj" fmla="val 5403"/>
              </a:avLst>
            </a:prstGeom>
            <a:noFill/>
            <a:ln>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62" name="组合 61">
            <a:extLst>
              <a:ext uri="{FF2B5EF4-FFF2-40B4-BE49-F238E27FC236}">
                <a16:creationId xmlns="" xmlns:a16="http://schemas.microsoft.com/office/drawing/2014/main" id="{5F04D6F4-8D63-44EE-A6C4-FE35AF87DB0D}"/>
              </a:ext>
            </a:extLst>
          </p:cNvPr>
          <p:cNvGrpSpPr/>
          <p:nvPr/>
        </p:nvGrpSpPr>
        <p:grpSpPr>
          <a:xfrm>
            <a:off x="3073624" y="3831631"/>
            <a:ext cx="1669320" cy="1996360"/>
            <a:chOff x="3073624" y="1669447"/>
            <a:chExt cx="1669320" cy="1996360"/>
          </a:xfrm>
        </p:grpSpPr>
        <p:sp>
          <p:nvSpPr>
            <p:cNvPr id="63" name="矩形: 圆角 62">
              <a:extLst>
                <a:ext uri="{FF2B5EF4-FFF2-40B4-BE49-F238E27FC236}">
                  <a16:creationId xmlns="" xmlns:a16="http://schemas.microsoft.com/office/drawing/2014/main" id="{02281A53-4F0A-45B2-B89B-A7000BE38D6B}"/>
                </a:ext>
              </a:extLst>
            </p:cNvPr>
            <p:cNvSpPr/>
            <p:nvPr/>
          </p:nvSpPr>
          <p:spPr>
            <a:xfrm>
              <a:off x="3073624" y="1669447"/>
              <a:ext cx="1669320" cy="1996360"/>
            </a:xfrm>
            <a:prstGeom prst="roundRect">
              <a:avLst>
                <a:gd name="adj" fmla="val 5540"/>
              </a:avLst>
            </a:prstGeom>
            <a:solidFill>
              <a:schemeClr val="bg1"/>
            </a:solidFill>
            <a:ln>
              <a:noFill/>
            </a:ln>
            <a:effectLst>
              <a:outerShdw blurRad="1905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64" name="矩形: 圆角 63">
              <a:extLst>
                <a:ext uri="{FF2B5EF4-FFF2-40B4-BE49-F238E27FC236}">
                  <a16:creationId xmlns="" xmlns:a16="http://schemas.microsoft.com/office/drawing/2014/main" id="{1F177EDE-05C7-4325-B8C5-260E85A6FA2B}"/>
                </a:ext>
              </a:extLst>
            </p:cNvPr>
            <p:cNvSpPr/>
            <p:nvPr/>
          </p:nvSpPr>
          <p:spPr>
            <a:xfrm>
              <a:off x="3143663" y="1746477"/>
              <a:ext cx="1522094" cy="1820291"/>
            </a:xfrm>
            <a:prstGeom prst="roundRect">
              <a:avLst>
                <a:gd name="adj" fmla="val 5403"/>
              </a:avLst>
            </a:prstGeom>
            <a:noFill/>
            <a:ln>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sp>
        <p:nvSpPr>
          <p:cNvPr id="65" name="文本框 64">
            <a:extLst>
              <a:ext uri="{FF2B5EF4-FFF2-40B4-BE49-F238E27FC236}">
                <a16:creationId xmlns="" xmlns:a16="http://schemas.microsoft.com/office/drawing/2014/main" id="{4EEF1685-2555-457F-B91A-EAD8D306B823}"/>
              </a:ext>
            </a:extLst>
          </p:cNvPr>
          <p:cNvSpPr txBox="1"/>
          <p:nvPr/>
        </p:nvSpPr>
        <p:spPr>
          <a:xfrm>
            <a:off x="3344140" y="4092846"/>
            <a:ext cx="1128286" cy="461665"/>
          </a:xfrm>
          <a:prstGeom prst="rect">
            <a:avLst/>
          </a:prstGeom>
          <a:noFill/>
        </p:spPr>
        <p:txBody>
          <a:bodyPr wrap="square" rtlCol="0">
            <a:spAutoFit/>
          </a:bodyPr>
          <a:lstStyle/>
          <a:p>
            <a:pPr algn="ctr"/>
            <a:r>
              <a:rPr lang="zh-CN" altLang="en-US" sz="2400" dirty="0">
                <a:solidFill>
                  <a:schemeClr val="tx1">
                    <a:lumMod val="75000"/>
                    <a:lumOff val="25000"/>
                  </a:schemeClr>
                </a:solidFill>
                <a:latin typeface="+mj-ea"/>
                <a:ea typeface="+mj-ea"/>
                <a:cs typeface="+mn-ea"/>
                <a:sym typeface="+mn-lt"/>
              </a:rPr>
              <a:t>北化工</a:t>
            </a:r>
          </a:p>
        </p:txBody>
      </p:sp>
      <p:cxnSp>
        <p:nvCxnSpPr>
          <p:cNvPr id="66" name="直接连接符 65">
            <a:extLst>
              <a:ext uri="{FF2B5EF4-FFF2-40B4-BE49-F238E27FC236}">
                <a16:creationId xmlns="" xmlns:a16="http://schemas.microsoft.com/office/drawing/2014/main" id="{C616CE7E-C6AC-46A1-9B45-5A2104F04A1F}"/>
              </a:ext>
            </a:extLst>
          </p:cNvPr>
          <p:cNvCxnSpPr/>
          <p:nvPr/>
        </p:nvCxnSpPr>
        <p:spPr>
          <a:xfrm>
            <a:off x="3668976" y="4564969"/>
            <a:ext cx="478615"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7" name="文本框 66">
            <a:extLst>
              <a:ext uri="{FF2B5EF4-FFF2-40B4-BE49-F238E27FC236}">
                <a16:creationId xmlns="" xmlns:a16="http://schemas.microsoft.com/office/drawing/2014/main" id="{B5671CC3-8993-413B-9188-B8451446D5E0}"/>
              </a:ext>
            </a:extLst>
          </p:cNvPr>
          <p:cNvSpPr txBox="1"/>
          <p:nvPr/>
        </p:nvSpPr>
        <p:spPr>
          <a:xfrm>
            <a:off x="3157715" y="4666552"/>
            <a:ext cx="1493990" cy="987578"/>
          </a:xfrm>
          <a:prstGeom prst="rect">
            <a:avLst/>
          </a:prstGeom>
          <a:noFill/>
        </p:spPr>
        <p:txBody>
          <a:bodyPr wrap="square" rtlCol="0">
            <a:spAutoFit/>
          </a:bodyPr>
          <a:lstStyle/>
          <a:p>
            <a:pPr algn="ctr">
              <a:lnSpc>
                <a:spcPct val="125000"/>
              </a:lnSpc>
            </a:pPr>
            <a:r>
              <a:rPr lang="zh-CN" altLang="en-US" sz="1600" dirty="0">
                <a:solidFill>
                  <a:schemeClr val="tx1">
                    <a:lumMod val="75000"/>
                    <a:lumOff val="25000"/>
                  </a:schemeClr>
                </a:solidFill>
                <a:latin typeface="+mn-ea"/>
                <a:cs typeface="+mn-ea"/>
                <a:sym typeface="+mn-lt"/>
              </a:rPr>
              <a:t>请输入文本请输入文本请输入文本请输文</a:t>
            </a:r>
          </a:p>
        </p:txBody>
      </p:sp>
      <p:sp>
        <p:nvSpPr>
          <p:cNvPr id="68" name="文本框 67">
            <a:extLst>
              <a:ext uri="{FF2B5EF4-FFF2-40B4-BE49-F238E27FC236}">
                <a16:creationId xmlns="" xmlns:a16="http://schemas.microsoft.com/office/drawing/2014/main" id="{AD47D162-ADB4-411F-8A61-949C2DAC9BCD}"/>
              </a:ext>
            </a:extLst>
          </p:cNvPr>
          <p:cNvSpPr txBox="1"/>
          <p:nvPr/>
        </p:nvSpPr>
        <p:spPr>
          <a:xfrm>
            <a:off x="5293710" y="4092846"/>
            <a:ext cx="1128286" cy="461665"/>
          </a:xfrm>
          <a:prstGeom prst="rect">
            <a:avLst/>
          </a:prstGeom>
          <a:noFill/>
        </p:spPr>
        <p:txBody>
          <a:bodyPr wrap="square" rtlCol="0">
            <a:spAutoFit/>
          </a:bodyPr>
          <a:lstStyle/>
          <a:p>
            <a:pPr algn="ctr"/>
            <a:r>
              <a:rPr lang="zh-CN" altLang="en-US" sz="2400" dirty="0">
                <a:solidFill>
                  <a:schemeClr val="tx1">
                    <a:lumMod val="75000"/>
                    <a:lumOff val="25000"/>
                  </a:schemeClr>
                </a:solidFill>
                <a:latin typeface="+mj-ea"/>
                <a:ea typeface="+mj-ea"/>
                <a:cs typeface="+mn-ea"/>
                <a:sym typeface="+mn-lt"/>
              </a:rPr>
              <a:t>北化工</a:t>
            </a:r>
          </a:p>
        </p:txBody>
      </p:sp>
      <p:cxnSp>
        <p:nvCxnSpPr>
          <p:cNvPr id="69" name="直接连接符 68">
            <a:extLst>
              <a:ext uri="{FF2B5EF4-FFF2-40B4-BE49-F238E27FC236}">
                <a16:creationId xmlns="" xmlns:a16="http://schemas.microsoft.com/office/drawing/2014/main" id="{6D619429-85A3-4479-AB0C-C1FDB5A933D6}"/>
              </a:ext>
            </a:extLst>
          </p:cNvPr>
          <p:cNvCxnSpPr/>
          <p:nvPr/>
        </p:nvCxnSpPr>
        <p:spPr>
          <a:xfrm>
            <a:off x="5618546" y="4564969"/>
            <a:ext cx="478615"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0" name="文本框 69">
            <a:extLst>
              <a:ext uri="{FF2B5EF4-FFF2-40B4-BE49-F238E27FC236}">
                <a16:creationId xmlns="" xmlns:a16="http://schemas.microsoft.com/office/drawing/2014/main" id="{B57B675A-11C3-4951-A680-076195660E19}"/>
              </a:ext>
            </a:extLst>
          </p:cNvPr>
          <p:cNvSpPr txBox="1"/>
          <p:nvPr/>
        </p:nvSpPr>
        <p:spPr>
          <a:xfrm>
            <a:off x="5107285" y="4666552"/>
            <a:ext cx="1493990" cy="987578"/>
          </a:xfrm>
          <a:prstGeom prst="rect">
            <a:avLst/>
          </a:prstGeom>
          <a:noFill/>
        </p:spPr>
        <p:txBody>
          <a:bodyPr wrap="square" rtlCol="0">
            <a:spAutoFit/>
          </a:bodyPr>
          <a:lstStyle/>
          <a:p>
            <a:pPr algn="ctr">
              <a:lnSpc>
                <a:spcPct val="125000"/>
              </a:lnSpc>
            </a:pPr>
            <a:r>
              <a:rPr lang="zh-CN" altLang="en-US" sz="1600" dirty="0">
                <a:solidFill>
                  <a:schemeClr val="tx1">
                    <a:lumMod val="75000"/>
                    <a:lumOff val="25000"/>
                  </a:schemeClr>
                </a:solidFill>
                <a:latin typeface="+mn-ea"/>
                <a:cs typeface="+mn-ea"/>
                <a:sym typeface="+mn-lt"/>
              </a:rPr>
              <a:t>请输入文本请输入文本请输入文本请输文</a:t>
            </a:r>
          </a:p>
        </p:txBody>
      </p:sp>
      <p:sp>
        <p:nvSpPr>
          <p:cNvPr id="71" name="文本框 70">
            <a:extLst>
              <a:ext uri="{FF2B5EF4-FFF2-40B4-BE49-F238E27FC236}">
                <a16:creationId xmlns="" xmlns:a16="http://schemas.microsoft.com/office/drawing/2014/main" id="{2B1C4441-1B28-428E-B0AD-B50D02229272}"/>
              </a:ext>
            </a:extLst>
          </p:cNvPr>
          <p:cNvSpPr txBox="1"/>
          <p:nvPr/>
        </p:nvSpPr>
        <p:spPr>
          <a:xfrm>
            <a:off x="7243281" y="4092846"/>
            <a:ext cx="1128286" cy="461665"/>
          </a:xfrm>
          <a:prstGeom prst="rect">
            <a:avLst/>
          </a:prstGeom>
          <a:noFill/>
        </p:spPr>
        <p:txBody>
          <a:bodyPr wrap="square" rtlCol="0">
            <a:spAutoFit/>
          </a:bodyPr>
          <a:lstStyle/>
          <a:p>
            <a:pPr algn="ctr"/>
            <a:r>
              <a:rPr lang="zh-CN" altLang="en-US" sz="2400" dirty="0">
                <a:solidFill>
                  <a:schemeClr val="tx1">
                    <a:lumMod val="75000"/>
                    <a:lumOff val="25000"/>
                  </a:schemeClr>
                </a:solidFill>
                <a:latin typeface="+mj-ea"/>
                <a:ea typeface="+mj-ea"/>
                <a:cs typeface="+mn-ea"/>
                <a:sym typeface="+mn-lt"/>
              </a:rPr>
              <a:t>北化工</a:t>
            </a:r>
          </a:p>
        </p:txBody>
      </p:sp>
      <p:cxnSp>
        <p:nvCxnSpPr>
          <p:cNvPr id="72" name="直接连接符 71">
            <a:extLst>
              <a:ext uri="{FF2B5EF4-FFF2-40B4-BE49-F238E27FC236}">
                <a16:creationId xmlns="" xmlns:a16="http://schemas.microsoft.com/office/drawing/2014/main" id="{7B896FFC-A1B0-4F84-A4DE-EF65608D5CF6}"/>
              </a:ext>
            </a:extLst>
          </p:cNvPr>
          <p:cNvCxnSpPr/>
          <p:nvPr/>
        </p:nvCxnSpPr>
        <p:spPr>
          <a:xfrm>
            <a:off x="7568117" y="4564969"/>
            <a:ext cx="478615"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3" name="文本框 72">
            <a:extLst>
              <a:ext uri="{FF2B5EF4-FFF2-40B4-BE49-F238E27FC236}">
                <a16:creationId xmlns="" xmlns:a16="http://schemas.microsoft.com/office/drawing/2014/main" id="{48E90A0D-D041-410C-B5B7-CAC024789C20}"/>
              </a:ext>
            </a:extLst>
          </p:cNvPr>
          <p:cNvSpPr txBox="1"/>
          <p:nvPr/>
        </p:nvSpPr>
        <p:spPr>
          <a:xfrm>
            <a:off x="7056856" y="4666552"/>
            <a:ext cx="1493990" cy="987578"/>
          </a:xfrm>
          <a:prstGeom prst="rect">
            <a:avLst/>
          </a:prstGeom>
          <a:noFill/>
        </p:spPr>
        <p:txBody>
          <a:bodyPr wrap="square" rtlCol="0">
            <a:spAutoFit/>
          </a:bodyPr>
          <a:lstStyle/>
          <a:p>
            <a:pPr algn="ctr">
              <a:lnSpc>
                <a:spcPct val="125000"/>
              </a:lnSpc>
            </a:pPr>
            <a:r>
              <a:rPr lang="zh-CN" altLang="en-US" sz="1600" dirty="0">
                <a:solidFill>
                  <a:schemeClr val="tx1">
                    <a:lumMod val="75000"/>
                    <a:lumOff val="25000"/>
                  </a:schemeClr>
                </a:solidFill>
                <a:latin typeface="+mn-ea"/>
                <a:cs typeface="+mn-ea"/>
                <a:sym typeface="+mn-lt"/>
              </a:rPr>
              <a:t>请输入文本请输入文本请输入文本请输文</a:t>
            </a:r>
          </a:p>
        </p:txBody>
      </p:sp>
    </p:spTree>
    <p:extLst>
      <p:ext uri="{BB962C8B-B14F-4D97-AF65-F5344CB8AC3E}">
        <p14:creationId xmlns="" xmlns:p14="http://schemas.microsoft.com/office/powerpoint/2010/main" val="304862511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690"/>
        <p:cNvGrpSpPr/>
        <p:nvPr/>
      </p:nvGrpSpPr>
      <p:grpSpPr>
        <a:xfrm>
          <a:off x="0" y="0"/>
          <a:ext cx="0" cy="0"/>
          <a:chOff x="0" y="0"/>
          <a:chExt cx="0" cy="0"/>
        </a:xfrm>
      </p:grpSpPr>
      <p:sp>
        <p:nvSpPr>
          <p:cNvPr id="3691" name="Shape 3691"/>
          <p:cNvSpPr/>
          <p:nvPr/>
        </p:nvSpPr>
        <p:spPr>
          <a:xfrm>
            <a:off x="660644" y="1927157"/>
            <a:ext cx="209496" cy="209496"/>
          </a:xfrm>
          <a:custGeom>
            <a:avLst/>
            <a:gdLst/>
            <a:ahLst/>
            <a:cxnLst/>
            <a:rect l="0" t="0" r="0" b="0"/>
            <a:pathLst>
              <a:path w="120000" h="120000" extrusionOk="0">
                <a:moveTo>
                  <a:pt x="62727" y="98183"/>
                </a:moveTo>
                <a:cubicBezTo>
                  <a:pt x="64233" y="98183"/>
                  <a:pt x="65455" y="96961"/>
                  <a:pt x="65455" y="95455"/>
                </a:cubicBezTo>
                <a:cubicBezTo>
                  <a:pt x="65455" y="93950"/>
                  <a:pt x="64233" y="92727"/>
                  <a:pt x="62727" y="92727"/>
                </a:cubicBezTo>
                <a:cubicBezTo>
                  <a:pt x="61222" y="92727"/>
                  <a:pt x="60000" y="93950"/>
                  <a:pt x="60000" y="95455"/>
                </a:cubicBezTo>
                <a:cubicBezTo>
                  <a:pt x="60000" y="96961"/>
                  <a:pt x="61222" y="98183"/>
                  <a:pt x="62727" y="98183"/>
                </a:cubicBezTo>
                <a:moveTo>
                  <a:pt x="98183" y="103638"/>
                </a:moveTo>
                <a:lnTo>
                  <a:pt x="76361" y="103638"/>
                </a:lnTo>
                <a:lnTo>
                  <a:pt x="76361" y="68183"/>
                </a:lnTo>
                <a:cubicBezTo>
                  <a:pt x="76361" y="66677"/>
                  <a:pt x="75138" y="65455"/>
                  <a:pt x="73638" y="65455"/>
                </a:cubicBezTo>
                <a:lnTo>
                  <a:pt x="46361" y="65455"/>
                </a:lnTo>
                <a:cubicBezTo>
                  <a:pt x="44861" y="65455"/>
                  <a:pt x="43638" y="66677"/>
                  <a:pt x="43638" y="68183"/>
                </a:cubicBezTo>
                <a:lnTo>
                  <a:pt x="43638" y="103638"/>
                </a:lnTo>
                <a:lnTo>
                  <a:pt x="21816" y="103638"/>
                </a:lnTo>
                <a:lnTo>
                  <a:pt x="21816" y="44766"/>
                </a:lnTo>
                <a:lnTo>
                  <a:pt x="60000" y="6583"/>
                </a:lnTo>
                <a:lnTo>
                  <a:pt x="98183" y="44766"/>
                </a:lnTo>
                <a:cubicBezTo>
                  <a:pt x="98183" y="44766"/>
                  <a:pt x="98183" y="103638"/>
                  <a:pt x="98183" y="103638"/>
                </a:cubicBezTo>
                <a:close/>
                <a:moveTo>
                  <a:pt x="98183" y="114544"/>
                </a:moveTo>
                <a:lnTo>
                  <a:pt x="76361" y="114544"/>
                </a:lnTo>
                <a:lnTo>
                  <a:pt x="76361" y="109088"/>
                </a:lnTo>
                <a:lnTo>
                  <a:pt x="98183" y="109088"/>
                </a:lnTo>
                <a:cubicBezTo>
                  <a:pt x="98183" y="109088"/>
                  <a:pt x="98183" y="114544"/>
                  <a:pt x="98183" y="114544"/>
                </a:cubicBezTo>
                <a:close/>
                <a:moveTo>
                  <a:pt x="70911" y="114544"/>
                </a:moveTo>
                <a:lnTo>
                  <a:pt x="49088" y="114544"/>
                </a:lnTo>
                <a:lnTo>
                  <a:pt x="49088" y="70911"/>
                </a:lnTo>
                <a:lnTo>
                  <a:pt x="70911" y="70911"/>
                </a:lnTo>
                <a:cubicBezTo>
                  <a:pt x="70911" y="70911"/>
                  <a:pt x="70911" y="114544"/>
                  <a:pt x="70911" y="114544"/>
                </a:cubicBezTo>
                <a:close/>
                <a:moveTo>
                  <a:pt x="43638" y="114544"/>
                </a:moveTo>
                <a:lnTo>
                  <a:pt x="21816" y="114544"/>
                </a:lnTo>
                <a:lnTo>
                  <a:pt x="21816" y="109088"/>
                </a:lnTo>
                <a:lnTo>
                  <a:pt x="43638" y="109088"/>
                </a:lnTo>
                <a:cubicBezTo>
                  <a:pt x="43638" y="109088"/>
                  <a:pt x="43638" y="114544"/>
                  <a:pt x="43638" y="114544"/>
                </a:cubicBezTo>
                <a:close/>
                <a:moveTo>
                  <a:pt x="81816" y="10911"/>
                </a:moveTo>
                <a:lnTo>
                  <a:pt x="92727" y="10911"/>
                </a:lnTo>
                <a:lnTo>
                  <a:pt x="92727" y="31600"/>
                </a:lnTo>
                <a:lnTo>
                  <a:pt x="81816" y="20688"/>
                </a:lnTo>
                <a:cubicBezTo>
                  <a:pt x="81816" y="20688"/>
                  <a:pt x="81816" y="10911"/>
                  <a:pt x="81816" y="10911"/>
                </a:cubicBezTo>
                <a:close/>
                <a:moveTo>
                  <a:pt x="119200" y="58072"/>
                </a:moveTo>
                <a:lnTo>
                  <a:pt x="98183" y="37055"/>
                </a:lnTo>
                <a:lnTo>
                  <a:pt x="98183" y="8183"/>
                </a:lnTo>
                <a:cubicBezTo>
                  <a:pt x="98183" y="6677"/>
                  <a:pt x="96961" y="5455"/>
                  <a:pt x="95455" y="5455"/>
                </a:cubicBezTo>
                <a:lnTo>
                  <a:pt x="79088" y="5455"/>
                </a:lnTo>
                <a:cubicBezTo>
                  <a:pt x="77588" y="5455"/>
                  <a:pt x="76361" y="6677"/>
                  <a:pt x="76361" y="8183"/>
                </a:cubicBezTo>
                <a:lnTo>
                  <a:pt x="76361" y="15233"/>
                </a:lnTo>
                <a:lnTo>
                  <a:pt x="61927" y="800"/>
                </a:lnTo>
                <a:cubicBezTo>
                  <a:pt x="61433" y="305"/>
                  <a:pt x="60750" y="0"/>
                  <a:pt x="60000" y="0"/>
                </a:cubicBezTo>
                <a:cubicBezTo>
                  <a:pt x="59250" y="0"/>
                  <a:pt x="58566" y="305"/>
                  <a:pt x="58072" y="800"/>
                </a:cubicBezTo>
                <a:lnTo>
                  <a:pt x="800" y="58072"/>
                </a:lnTo>
                <a:cubicBezTo>
                  <a:pt x="305" y="58566"/>
                  <a:pt x="0" y="59250"/>
                  <a:pt x="0" y="60000"/>
                </a:cubicBezTo>
                <a:cubicBezTo>
                  <a:pt x="0" y="61511"/>
                  <a:pt x="1222" y="62727"/>
                  <a:pt x="2727" y="62727"/>
                </a:cubicBezTo>
                <a:cubicBezTo>
                  <a:pt x="3477" y="62727"/>
                  <a:pt x="4161" y="62422"/>
                  <a:pt x="4655" y="61927"/>
                </a:cubicBezTo>
                <a:lnTo>
                  <a:pt x="16361" y="50222"/>
                </a:lnTo>
                <a:lnTo>
                  <a:pt x="16361" y="117272"/>
                </a:lnTo>
                <a:cubicBezTo>
                  <a:pt x="16361" y="118783"/>
                  <a:pt x="17588" y="120000"/>
                  <a:pt x="19088" y="120000"/>
                </a:cubicBezTo>
                <a:lnTo>
                  <a:pt x="100911" y="120000"/>
                </a:lnTo>
                <a:cubicBezTo>
                  <a:pt x="102411" y="120000"/>
                  <a:pt x="103638" y="118783"/>
                  <a:pt x="103638" y="117272"/>
                </a:cubicBezTo>
                <a:lnTo>
                  <a:pt x="103638" y="50222"/>
                </a:lnTo>
                <a:lnTo>
                  <a:pt x="115344" y="61927"/>
                </a:lnTo>
                <a:cubicBezTo>
                  <a:pt x="115838" y="62422"/>
                  <a:pt x="116522" y="62727"/>
                  <a:pt x="117272" y="62727"/>
                </a:cubicBezTo>
                <a:cubicBezTo>
                  <a:pt x="118777" y="62727"/>
                  <a:pt x="120000" y="61511"/>
                  <a:pt x="120000" y="60000"/>
                </a:cubicBezTo>
                <a:cubicBezTo>
                  <a:pt x="120000" y="59250"/>
                  <a:pt x="119694" y="58566"/>
                  <a:pt x="119200" y="580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692" name="Shape 3692"/>
          <p:cNvSpPr/>
          <p:nvPr/>
        </p:nvSpPr>
        <p:spPr>
          <a:xfrm>
            <a:off x="1060590" y="1927157"/>
            <a:ext cx="209496" cy="2094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79088" y="93066"/>
                </a:moveTo>
                <a:cubicBezTo>
                  <a:pt x="77783" y="93816"/>
                  <a:pt x="77338" y="95488"/>
                  <a:pt x="78094" y="96788"/>
                </a:cubicBezTo>
                <a:cubicBezTo>
                  <a:pt x="78844" y="98100"/>
                  <a:pt x="80516" y="98544"/>
                  <a:pt x="81816" y="97788"/>
                </a:cubicBezTo>
                <a:cubicBezTo>
                  <a:pt x="83122" y="97038"/>
                  <a:pt x="83566" y="95372"/>
                  <a:pt x="82816" y="94066"/>
                </a:cubicBezTo>
                <a:cubicBezTo>
                  <a:pt x="82061" y="92761"/>
                  <a:pt x="80400" y="92316"/>
                  <a:pt x="79088" y="93066"/>
                </a:cubicBezTo>
                <a:moveTo>
                  <a:pt x="60000" y="65455"/>
                </a:moveTo>
                <a:cubicBezTo>
                  <a:pt x="56988" y="65455"/>
                  <a:pt x="54544" y="63011"/>
                  <a:pt x="54544" y="60000"/>
                </a:cubicBezTo>
                <a:cubicBezTo>
                  <a:pt x="54544" y="56988"/>
                  <a:pt x="56988" y="54544"/>
                  <a:pt x="60000" y="54544"/>
                </a:cubicBezTo>
                <a:cubicBezTo>
                  <a:pt x="63011" y="54544"/>
                  <a:pt x="65455" y="56988"/>
                  <a:pt x="65455" y="60000"/>
                </a:cubicBezTo>
                <a:cubicBezTo>
                  <a:pt x="65455" y="63011"/>
                  <a:pt x="63011" y="65455"/>
                  <a:pt x="60000" y="65455"/>
                </a:cubicBezTo>
                <a:moveTo>
                  <a:pt x="84544" y="57272"/>
                </a:moveTo>
                <a:lnTo>
                  <a:pt x="70522" y="57272"/>
                </a:lnTo>
                <a:cubicBezTo>
                  <a:pt x="69527" y="53466"/>
                  <a:pt x="66544" y="50466"/>
                  <a:pt x="62727" y="49477"/>
                </a:cubicBezTo>
                <a:lnTo>
                  <a:pt x="62727" y="19088"/>
                </a:lnTo>
                <a:cubicBezTo>
                  <a:pt x="62727" y="17588"/>
                  <a:pt x="61505" y="16361"/>
                  <a:pt x="60000" y="16361"/>
                </a:cubicBezTo>
                <a:cubicBezTo>
                  <a:pt x="58494" y="16361"/>
                  <a:pt x="57272" y="17588"/>
                  <a:pt x="57272" y="19088"/>
                </a:cubicBezTo>
                <a:lnTo>
                  <a:pt x="57272" y="49477"/>
                </a:lnTo>
                <a:cubicBezTo>
                  <a:pt x="52577" y="50694"/>
                  <a:pt x="49088" y="54922"/>
                  <a:pt x="49088" y="60000"/>
                </a:cubicBezTo>
                <a:cubicBezTo>
                  <a:pt x="49088" y="66027"/>
                  <a:pt x="53977" y="70911"/>
                  <a:pt x="60000" y="70911"/>
                </a:cubicBezTo>
                <a:cubicBezTo>
                  <a:pt x="65077" y="70911"/>
                  <a:pt x="69311" y="67427"/>
                  <a:pt x="70522" y="62727"/>
                </a:cubicBezTo>
                <a:lnTo>
                  <a:pt x="84544" y="62727"/>
                </a:lnTo>
                <a:cubicBezTo>
                  <a:pt x="86050" y="62727"/>
                  <a:pt x="87272" y="61511"/>
                  <a:pt x="87272" y="60000"/>
                </a:cubicBezTo>
                <a:cubicBezTo>
                  <a:pt x="87272" y="58494"/>
                  <a:pt x="86050" y="57272"/>
                  <a:pt x="84544" y="57272"/>
                </a:cubicBezTo>
                <a:moveTo>
                  <a:pt x="94066" y="37183"/>
                </a:moveTo>
                <a:cubicBezTo>
                  <a:pt x="92761" y="37938"/>
                  <a:pt x="92311" y="39605"/>
                  <a:pt x="93066" y="40911"/>
                </a:cubicBezTo>
                <a:cubicBezTo>
                  <a:pt x="93816" y="42216"/>
                  <a:pt x="95488" y="42661"/>
                  <a:pt x="96788" y="41905"/>
                </a:cubicBezTo>
                <a:cubicBezTo>
                  <a:pt x="98094" y="41155"/>
                  <a:pt x="98538" y="39488"/>
                  <a:pt x="97788" y="38183"/>
                </a:cubicBezTo>
                <a:cubicBezTo>
                  <a:pt x="97038" y="36877"/>
                  <a:pt x="95366" y="36427"/>
                  <a:pt x="94066" y="37183"/>
                </a:cubicBezTo>
                <a:moveTo>
                  <a:pt x="60000" y="98183"/>
                </a:moveTo>
                <a:cubicBezTo>
                  <a:pt x="58494" y="98183"/>
                  <a:pt x="57272" y="99405"/>
                  <a:pt x="57272" y="100911"/>
                </a:cubicBezTo>
                <a:cubicBezTo>
                  <a:pt x="57272" y="102416"/>
                  <a:pt x="58494" y="103638"/>
                  <a:pt x="60000" y="103638"/>
                </a:cubicBezTo>
                <a:cubicBezTo>
                  <a:pt x="61505" y="103638"/>
                  <a:pt x="62727" y="102416"/>
                  <a:pt x="62727" y="100911"/>
                </a:cubicBezTo>
                <a:cubicBezTo>
                  <a:pt x="62727" y="99405"/>
                  <a:pt x="61505" y="98183"/>
                  <a:pt x="60000" y="98183"/>
                </a:cubicBezTo>
                <a:moveTo>
                  <a:pt x="96788" y="78094"/>
                </a:moveTo>
                <a:cubicBezTo>
                  <a:pt x="95488" y="77338"/>
                  <a:pt x="93816" y="77783"/>
                  <a:pt x="93066" y="79088"/>
                </a:cubicBezTo>
                <a:cubicBezTo>
                  <a:pt x="92311" y="80400"/>
                  <a:pt x="92761" y="82066"/>
                  <a:pt x="94066" y="82816"/>
                </a:cubicBezTo>
                <a:cubicBezTo>
                  <a:pt x="95366" y="83572"/>
                  <a:pt x="97038" y="83122"/>
                  <a:pt x="97788" y="81816"/>
                </a:cubicBezTo>
                <a:cubicBezTo>
                  <a:pt x="98538" y="80511"/>
                  <a:pt x="98094" y="78844"/>
                  <a:pt x="96788" y="78094"/>
                </a:cubicBezTo>
                <a:moveTo>
                  <a:pt x="25933" y="37183"/>
                </a:moveTo>
                <a:cubicBezTo>
                  <a:pt x="24627" y="36427"/>
                  <a:pt x="22961" y="36877"/>
                  <a:pt x="22211" y="38183"/>
                </a:cubicBezTo>
                <a:cubicBezTo>
                  <a:pt x="21461" y="39488"/>
                  <a:pt x="21900" y="41155"/>
                  <a:pt x="23211" y="41905"/>
                </a:cubicBezTo>
                <a:cubicBezTo>
                  <a:pt x="24511" y="42661"/>
                  <a:pt x="26183" y="42216"/>
                  <a:pt x="26933" y="40911"/>
                </a:cubicBezTo>
                <a:cubicBezTo>
                  <a:pt x="27688" y="39605"/>
                  <a:pt x="27238" y="37938"/>
                  <a:pt x="25933" y="37183"/>
                </a:cubicBezTo>
                <a:moveTo>
                  <a:pt x="79088" y="26933"/>
                </a:moveTo>
                <a:cubicBezTo>
                  <a:pt x="80400" y="27688"/>
                  <a:pt x="82061" y="27238"/>
                  <a:pt x="82816" y="25938"/>
                </a:cubicBezTo>
                <a:cubicBezTo>
                  <a:pt x="83566" y="24633"/>
                  <a:pt x="83122" y="22966"/>
                  <a:pt x="81816" y="22211"/>
                </a:cubicBezTo>
                <a:cubicBezTo>
                  <a:pt x="80516" y="21461"/>
                  <a:pt x="78844" y="21905"/>
                  <a:pt x="78094" y="23211"/>
                </a:cubicBezTo>
                <a:cubicBezTo>
                  <a:pt x="77338" y="24511"/>
                  <a:pt x="77783" y="26183"/>
                  <a:pt x="79088" y="26933"/>
                </a:cubicBezTo>
                <a:moveTo>
                  <a:pt x="19088" y="57272"/>
                </a:moveTo>
                <a:cubicBezTo>
                  <a:pt x="17588" y="57272"/>
                  <a:pt x="16361" y="58494"/>
                  <a:pt x="16361" y="60000"/>
                </a:cubicBezTo>
                <a:cubicBezTo>
                  <a:pt x="16361" y="61511"/>
                  <a:pt x="17588" y="62727"/>
                  <a:pt x="19088" y="62727"/>
                </a:cubicBezTo>
                <a:cubicBezTo>
                  <a:pt x="20594" y="62727"/>
                  <a:pt x="21816" y="61511"/>
                  <a:pt x="21816" y="60000"/>
                </a:cubicBezTo>
                <a:cubicBezTo>
                  <a:pt x="21816" y="58494"/>
                  <a:pt x="20594" y="57272"/>
                  <a:pt x="19088" y="57272"/>
                </a:cubicBezTo>
                <a:moveTo>
                  <a:pt x="38183" y="22211"/>
                </a:moveTo>
                <a:cubicBezTo>
                  <a:pt x="36877" y="22966"/>
                  <a:pt x="36433" y="24633"/>
                  <a:pt x="37183" y="25938"/>
                </a:cubicBezTo>
                <a:cubicBezTo>
                  <a:pt x="37938" y="27238"/>
                  <a:pt x="39605" y="27688"/>
                  <a:pt x="40911" y="26933"/>
                </a:cubicBezTo>
                <a:cubicBezTo>
                  <a:pt x="42216" y="26183"/>
                  <a:pt x="42661" y="24511"/>
                  <a:pt x="41905" y="23211"/>
                </a:cubicBezTo>
                <a:cubicBezTo>
                  <a:pt x="41155" y="21905"/>
                  <a:pt x="39488" y="21461"/>
                  <a:pt x="38183" y="22211"/>
                </a:cubicBezTo>
                <a:moveTo>
                  <a:pt x="23211" y="78094"/>
                </a:moveTo>
                <a:cubicBezTo>
                  <a:pt x="21900" y="78844"/>
                  <a:pt x="21461" y="80511"/>
                  <a:pt x="22211" y="81816"/>
                </a:cubicBezTo>
                <a:cubicBezTo>
                  <a:pt x="22961" y="83122"/>
                  <a:pt x="24627" y="83572"/>
                  <a:pt x="25933" y="82816"/>
                </a:cubicBezTo>
                <a:cubicBezTo>
                  <a:pt x="27238" y="82066"/>
                  <a:pt x="27688" y="80400"/>
                  <a:pt x="26933" y="79088"/>
                </a:cubicBezTo>
                <a:cubicBezTo>
                  <a:pt x="26183" y="77783"/>
                  <a:pt x="24511" y="77338"/>
                  <a:pt x="23211" y="78094"/>
                </a:cubicBezTo>
                <a:moveTo>
                  <a:pt x="40911" y="93066"/>
                </a:moveTo>
                <a:cubicBezTo>
                  <a:pt x="39605" y="92316"/>
                  <a:pt x="37938" y="92761"/>
                  <a:pt x="37183" y="94066"/>
                </a:cubicBezTo>
                <a:cubicBezTo>
                  <a:pt x="36433" y="95372"/>
                  <a:pt x="36877" y="97038"/>
                  <a:pt x="38183" y="97788"/>
                </a:cubicBezTo>
                <a:cubicBezTo>
                  <a:pt x="39488" y="98544"/>
                  <a:pt x="41155" y="98100"/>
                  <a:pt x="41905" y="96788"/>
                </a:cubicBezTo>
                <a:cubicBezTo>
                  <a:pt x="42661" y="95488"/>
                  <a:pt x="42216" y="93816"/>
                  <a:pt x="40911" y="93066"/>
                </a:cubicBezTo>
                <a:moveTo>
                  <a:pt x="100911" y="57272"/>
                </a:moveTo>
                <a:cubicBezTo>
                  <a:pt x="99405" y="57272"/>
                  <a:pt x="98183" y="58494"/>
                  <a:pt x="98183" y="60000"/>
                </a:cubicBezTo>
                <a:cubicBezTo>
                  <a:pt x="98183" y="61511"/>
                  <a:pt x="99405" y="62727"/>
                  <a:pt x="100911" y="62727"/>
                </a:cubicBezTo>
                <a:cubicBezTo>
                  <a:pt x="102411" y="62727"/>
                  <a:pt x="103638" y="61511"/>
                  <a:pt x="103638" y="60000"/>
                </a:cubicBezTo>
                <a:cubicBezTo>
                  <a:pt x="103638" y="58494"/>
                  <a:pt x="102411" y="57272"/>
                  <a:pt x="100911" y="5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693" name="Shape 3693"/>
          <p:cNvSpPr/>
          <p:nvPr/>
        </p:nvSpPr>
        <p:spPr>
          <a:xfrm>
            <a:off x="1460535" y="1927157"/>
            <a:ext cx="209496" cy="209496"/>
          </a:xfrm>
          <a:custGeom>
            <a:avLst/>
            <a:gdLst/>
            <a:ahLst/>
            <a:cxnLst/>
            <a:rect l="0" t="0" r="0" b="0"/>
            <a:pathLst>
              <a:path w="120000" h="120000" extrusionOk="0">
                <a:moveTo>
                  <a:pt x="60000" y="65455"/>
                </a:moveTo>
                <a:cubicBezTo>
                  <a:pt x="56988" y="65455"/>
                  <a:pt x="54544" y="63011"/>
                  <a:pt x="54544" y="60000"/>
                </a:cubicBezTo>
                <a:cubicBezTo>
                  <a:pt x="54544" y="56988"/>
                  <a:pt x="56988" y="54544"/>
                  <a:pt x="60000" y="54544"/>
                </a:cubicBezTo>
                <a:cubicBezTo>
                  <a:pt x="63011" y="54544"/>
                  <a:pt x="65455" y="56988"/>
                  <a:pt x="65455" y="60000"/>
                </a:cubicBezTo>
                <a:cubicBezTo>
                  <a:pt x="65455" y="63011"/>
                  <a:pt x="63011" y="65455"/>
                  <a:pt x="60000" y="65455"/>
                </a:cubicBezTo>
                <a:moveTo>
                  <a:pt x="79088" y="57272"/>
                </a:moveTo>
                <a:lnTo>
                  <a:pt x="70522" y="57272"/>
                </a:lnTo>
                <a:cubicBezTo>
                  <a:pt x="69533" y="53455"/>
                  <a:pt x="66550" y="50466"/>
                  <a:pt x="62727" y="49477"/>
                </a:cubicBezTo>
                <a:lnTo>
                  <a:pt x="62727" y="30000"/>
                </a:lnTo>
                <a:cubicBezTo>
                  <a:pt x="62727" y="28494"/>
                  <a:pt x="61505" y="27272"/>
                  <a:pt x="60000" y="27272"/>
                </a:cubicBezTo>
                <a:cubicBezTo>
                  <a:pt x="58494" y="27272"/>
                  <a:pt x="57272" y="28494"/>
                  <a:pt x="57272" y="30000"/>
                </a:cubicBezTo>
                <a:lnTo>
                  <a:pt x="57272" y="49477"/>
                </a:lnTo>
                <a:cubicBezTo>
                  <a:pt x="52577" y="50694"/>
                  <a:pt x="49088" y="54922"/>
                  <a:pt x="49088" y="60000"/>
                </a:cubicBezTo>
                <a:cubicBezTo>
                  <a:pt x="49088" y="66027"/>
                  <a:pt x="53977" y="70911"/>
                  <a:pt x="60000" y="70911"/>
                </a:cubicBezTo>
                <a:cubicBezTo>
                  <a:pt x="65077" y="70911"/>
                  <a:pt x="69311" y="67427"/>
                  <a:pt x="70522" y="62727"/>
                </a:cubicBezTo>
                <a:lnTo>
                  <a:pt x="79088" y="62727"/>
                </a:lnTo>
                <a:cubicBezTo>
                  <a:pt x="80594" y="62727"/>
                  <a:pt x="81816" y="61511"/>
                  <a:pt x="81816" y="60000"/>
                </a:cubicBezTo>
                <a:cubicBezTo>
                  <a:pt x="81816" y="58494"/>
                  <a:pt x="80594" y="57272"/>
                  <a:pt x="79088" y="57272"/>
                </a:cubicBezTo>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0000" y="103638"/>
                </a:moveTo>
                <a:cubicBezTo>
                  <a:pt x="35900" y="103638"/>
                  <a:pt x="16361" y="84100"/>
                  <a:pt x="16361" y="60000"/>
                </a:cubicBezTo>
                <a:cubicBezTo>
                  <a:pt x="16361" y="35900"/>
                  <a:pt x="35900" y="16361"/>
                  <a:pt x="60000" y="16361"/>
                </a:cubicBezTo>
                <a:cubicBezTo>
                  <a:pt x="84100" y="16361"/>
                  <a:pt x="103638" y="35900"/>
                  <a:pt x="103638" y="60000"/>
                </a:cubicBezTo>
                <a:cubicBezTo>
                  <a:pt x="103638" y="84100"/>
                  <a:pt x="84100" y="103638"/>
                  <a:pt x="60000" y="103638"/>
                </a:cubicBezTo>
                <a:moveTo>
                  <a:pt x="60000" y="10911"/>
                </a:moveTo>
                <a:cubicBezTo>
                  <a:pt x="32888" y="10911"/>
                  <a:pt x="10911" y="32888"/>
                  <a:pt x="10911" y="60000"/>
                </a:cubicBezTo>
                <a:cubicBezTo>
                  <a:pt x="10911" y="87111"/>
                  <a:pt x="32888" y="109088"/>
                  <a:pt x="60000" y="109088"/>
                </a:cubicBezTo>
                <a:cubicBezTo>
                  <a:pt x="87111" y="109088"/>
                  <a:pt x="109088" y="87111"/>
                  <a:pt x="109088" y="60000"/>
                </a:cubicBezTo>
                <a:cubicBezTo>
                  <a:pt x="109088" y="32888"/>
                  <a:pt x="87111" y="10911"/>
                  <a:pt x="60000" y="1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694" name="Shape 3694"/>
          <p:cNvSpPr/>
          <p:nvPr/>
        </p:nvSpPr>
        <p:spPr>
          <a:xfrm>
            <a:off x="1889049" y="1927157"/>
            <a:ext cx="152360" cy="209496"/>
          </a:xfrm>
          <a:custGeom>
            <a:avLst/>
            <a:gdLst/>
            <a:ahLst/>
            <a:cxnLst/>
            <a:rect l="0" t="0" r="0" b="0"/>
            <a:pathLst>
              <a:path w="120000" h="120000" extrusionOk="0">
                <a:moveTo>
                  <a:pt x="112500" y="109088"/>
                </a:moveTo>
                <a:cubicBezTo>
                  <a:pt x="112500" y="112100"/>
                  <a:pt x="109138" y="114544"/>
                  <a:pt x="105000" y="114544"/>
                </a:cubicBezTo>
                <a:lnTo>
                  <a:pt x="15000" y="114544"/>
                </a:lnTo>
                <a:cubicBezTo>
                  <a:pt x="10861" y="114544"/>
                  <a:pt x="7500" y="112100"/>
                  <a:pt x="7500" y="109088"/>
                </a:cubicBezTo>
                <a:lnTo>
                  <a:pt x="7500" y="60000"/>
                </a:lnTo>
                <a:cubicBezTo>
                  <a:pt x="7500" y="56988"/>
                  <a:pt x="10861" y="54544"/>
                  <a:pt x="15000" y="54544"/>
                </a:cubicBezTo>
                <a:lnTo>
                  <a:pt x="105000" y="54544"/>
                </a:lnTo>
                <a:cubicBezTo>
                  <a:pt x="109138" y="54544"/>
                  <a:pt x="112500" y="56988"/>
                  <a:pt x="112500" y="60000"/>
                </a:cubicBezTo>
                <a:cubicBezTo>
                  <a:pt x="112500" y="60000"/>
                  <a:pt x="112500" y="109088"/>
                  <a:pt x="112500" y="109088"/>
                </a:cubicBezTo>
                <a:close/>
                <a:moveTo>
                  <a:pt x="22500" y="32727"/>
                </a:moveTo>
                <a:cubicBezTo>
                  <a:pt x="22500" y="17666"/>
                  <a:pt x="39288" y="5455"/>
                  <a:pt x="60000" y="5455"/>
                </a:cubicBezTo>
                <a:cubicBezTo>
                  <a:pt x="80711" y="5455"/>
                  <a:pt x="97500" y="17666"/>
                  <a:pt x="97500" y="32727"/>
                </a:cubicBezTo>
                <a:lnTo>
                  <a:pt x="97500" y="49088"/>
                </a:lnTo>
                <a:lnTo>
                  <a:pt x="22500" y="49088"/>
                </a:lnTo>
                <a:cubicBezTo>
                  <a:pt x="22500" y="49088"/>
                  <a:pt x="22500" y="32727"/>
                  <a:pt x="22500" y="32727"/>
                </a:cubicBezTo>
                <a:close/>
                <a:moveTo>
                  <a:pt x="105000" y="49088"/>
                </a:moveTo>
                <a:lnTo>
                  <a:pt x="105000" y="32727"/>
                </a:lnTo>
                <a:cubicBezTo>
                  <a:pt x="105000" y="14655"/>
                  <a:pt x="84850" y="0"/>
                  <a:pt x="60000" y="0"/>
                </a:cubicBezTo>
                <a:cubicBezTo>
                  <a:pt x="35150" y="0"/>
                  <a:pt x="15000" y="14655"/>
                  <a:pt x="15000" y="32727"/>
                </a:cubicBezTo>
                <a:lnTo>
                  <a:pt x="15000" y="49088"/>
                </a:lnTo>
                <a:cubicBezTo>
                  <a:pt x="6716" y="49088"/>
                  <a:pt x="0" y="53977"/>
                  <a:pt x="0" y="60000"/>
                </a:cubicBezTo>
                <a:lnTo>
                  <a:pt x="0" y="109088"/>
                </a:lnTo>
                <a:cubicBezTo>
                  <a:pt x="0" y="115116"/>
                  <a:pt x="6716" y="120000"/>
                  <a:pt x="15000" y="120000"/>
                </a:cubicBezTo>
                <a:lnTo>
                  <a:pt x="105000" y="120000"/>
                </a:lnTo>
                <a:cubicBezTo>
                  <a:pt x="113283" y="120000"/>
                  <a:pt x="120000" y="115116"/>
                  <a:pt x="120000" y="109088"/>
                </a:cubicBezTo>
                <a:lnTo>
                  <a:pt x="120000" y="60000"/>
                </a:lnTo>
                <a:cubicBezTo>
                  <a:pt x="120000" y="53977"/>
                  <a:pt x="113283" y="49088"/>
                  <a:pt x="105000" y="49088"/>
                </a:cubicBezTo>
                <a:moveTo>
                  <a:pt x="63750" y="86516"/>
                </a:moveTo>
                <a:lnTo>
                  <a:pt x="63750" y="90000"/>
                </a:lnTo>
                <a:cubicBezTo>
                  <a:pt x="63750" y="91511"/>
                  <a:pt x="62066" y="92727"/>
                  <a:pt x="60000" y="92727"/>
                </a:cubicBezTo>
                <a:cubicBezTo>
                  <a:pt x="57933" y="92727"/>
                  <a:pt x="56250" y="91511"/>
                  <a:pt x="56250" y="90000"/>
                </a:cubicBezTo>
                <a:lnTo>
                  <a:pt x="56250" y="86516"/>
                </a:lnTo>
                <a:cubicBezTo>
                  <a:pt x="54016" y="85572"/>
                  <a:pt x="52500" y="83833"/>
                  <a:pt x="52500" y="81816"/>
                </a:cubicBezTo>
                <a:cubicBezTo>
                  <a:pt x="52500" y="78811"/>
                  <a:pt x="55861" y="76361"/>
                  <a:pt x="60000" y="76361"/>
                </a:cubicBezTo>
                <a:cubicBezTo>
                  <a:pt x="64138" y="76361"/>
                  <a:pt x="67500" y="78811"/>
                  <a:pt x="67500" y="81816"/>
                </a:cubicBezTo>
                <a:cubicBezTo>
                  <a:pt x="67500" y="83833"/>
                  <a:pt x="65977" y="85572"/>
                  <a:pt x="63750" y="86516"/>
                </a:cubicBezTo>
                <a:moveTo>
                  <a:pt x="60000" y="70911"/>
                </a:moveTo>
                <a:cubicBezTo>
                  <a:pt x="51716" y="70911"/>
                  <a:pt x="45000" y="75794"/>
                  <a:pt x="45000" y="81816"/>
                </a:cubicBezTo>
                <a:cubicBezTo>
                  <a:pt x="45000" y="84622"/>
                  <a:pt x="46494" y="87150"/>
                  <a:pt x="48877" y="89077"/>
                </a:cubicBezTo>
                <a:cubicBezTo>
                  <a:pt x="48827" y="89383"/>
                  <a:pt x="48750" y="89688"/>
                  <a:pt x="48750" y="90000"/>
                </a:cubicBezTo>
                <a:cubicBezTo>
                  <a:pt x="48750" y="94522"/>
                  <a:pt x="53783" y="98183"/>
                  <a:pt x="60000" y="98183"/>
                </a:cubicBezTo>
                <a:cubicBezTo>
                  <a:pt x="66216" y="98183"/>
                  <a:pt x="71250" y="94522"/>
                  <a:pt x="71250" y="90000"/>
                </a:cubicBezTo>
                <a:cubicBezTo>
                  <a:pt x="71250" y="89688"/>
                  <a:pt x="71166" y="89383"/>
                  <a:pt x="71122" y="89077"/>
                </a:cubicBezTo>
                <a:cubicBezTo>
                  <a:pt x="73505" y="87144"/>
                  <a:pt x="75000" y="84622"/>
                  <a:pt x="75000" y="81816"/>
                </a:cubicBezTo>
                <a:cubicBezTo>
                  <a:pt x="75000" y="75794"/>
                  <a:pt x="68283" y="70911"/>
                  <a:pt x="60000" y="7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695" name="Shape 3695"/>
          <p:cNvSpPr/>
          <p:nvPr/>
        </p:nvSpPr>
        <p:spPr>
          <a:xfrm>
            <a:off x="2288995" y="1927157"/>
            <a:ext cx="152360" cy="209496"/>
          </a:xfrm>
          <a:custGeom>
            <a:avLst/>
            <a:gdLst/>
            <a:ahLst/>
            <a:cxnLst/>
            <a:rect l="0" t="0" r="0" b="0"/>
            <a:pathLst>
              <a:path w="120000" h="120000" extrusionOk="0">
                <a:moveTo>
                  <a:pt x="63750" y="86516"/>
                </a:moveTo>
                <a:lnTo>
                  <a:pt x="63750" y="90000"/>
                </a:lnTo>
                <a:cubicBezTo>
                  <a:pt x="63750" y="91505"/>
                  <a:pt x="62066" y="92727"/>
                  <a:pt x="60000" y="92727"/>
                </a:cubicBezTo>
                <a:cubicBezTo>
                  <a:pt x="57933" y="92727"/>
                  <a:pt x="56250" y="91505"/>
                  <a:pt x="56250" y="90000"/>
                </a:cubicBezTo>
                <a:lnTo>
                  <a:pt x="56250" y="86516"/>
                </a:lnTo>
                <a:cubicBezTo>
                  <a:pt x="54016" y="85572"/>
                  <a:pt x="52500" y="83833"/>
                  <a:pt x="52500" y="81816"/>
                </a:cubicBezTo>
                <a:cubicBezTo>
                  <a:pt x="52500" y="78805"/>
                  <a:pt x="55861" y="76361"/>
                  <a:pt x="60000" y="76361"/>
                </a:cubicBezTo>
                <a:cubicBezTo>
                  <a:pt x="64138" y="76361"/>
                  <a:pt x="67500" y="78805"/>
                  <a:pt x="67500" y="81816"/>
                </a:cubicBezTo>
                <a:cubicBezTo>
                  <a:pt x="67500" y="83833"/>
                  <a:pt x="65977" y="85572"/>
                  <a:pt x="63750" y="86516"/>
                </a:cubicBezTo>
                <a:moveTo>
                  <a:pt x="60000" y="70911"/>
                </a:moveTo>
                <a:cubicBezTo>
                  <a:pt x="51716" y="70911"/>
                  <a:pt x="45000" y="75794"/>
                  <a:pt x="45000" y="81816"/>
                </a:cubicBezTo>
                <a:cubicBezTo>
                  <a:pt x="45000" y="84622"/>
                  <a:pt x="46494" y="87144"/>
                  <a:pt x="48877" y="89077"/>
                </a:cubicBezTo>
                <a:cubicBezTo>
                  <a:pt x="48827" y="89383"/>
                  <a:pt x="48750" y="89683"/>
                  <a:pt x="48750" y="90000"/>
                </a:cubicBezTo>
                <a:cubicBezTo>
                  <a:pt x="48750" y="94522"/>
                  <a:pt x="53783" y="98183"/>
                  <a:pt x="60000" y="98183"/>
                </a:cubicBezTo>
                <a:cubicBezTo>
                  <a:pt x="66216" y="98183"/>
                  <a:pt x="71250" y="94522"/>
                  <a:pt x="71250" y="90000"/>
                </a:cubicBezTo>
                <a:cubicBezTo>
                  <a:pt x="71250" y="89683"/>
                  <a:pt x="71166" y="89383"/>
                  <a:pt x="71122" y="89077"/>
                </a:cubicBezTo>
                <a:cubicBezTo>
                  <a:pt x="73505" y="87150"/>
                  <a:pt x="75000" y="84622"/>
                  <a:pt x="75000" y="81816"/>
                </a:cubicBezTo>
                <a:cubicBezTo>
                  <a:pt x="75000" y="75794"/>
                  <a:pt x="68283" y="70911"/>
                  <a:pt x="60000" y="70911"/>
                </a:cubicBezTo>
                <a:moveTo>
                  <a:pt x="112500" y="109088"/>
                </a:moveTo>
                <a:cubicBezTo>
                  <a:pt x="112500" y="112105"/>
                  <a:pt x="109138" y="114544"/>
                  <a:pt x="105000" y="114544"/>
                </a:cubicBezTo>
                <a:lnTo>
                  <a:pt x="15000" y="114544"/>
                </a:lnTo>
                <a:cubicBezTo>
                  <a:pt x="10861" y="114544"/>
                  <a:pt x="7500" y="112105"/>
                  <a:pt x="7500" y="109088"/>
                </a:cubicBezTo>
                <a:lnTo>
                  <a:pt x="7500" y="60000"/>
                </a:lnTo>
                <a:cubicBezTo>
                  <a:pt x="7500" y="56988"/>
                  <a:pt x="10861" y="54544"/>
                  <a:pt x="15000" y="54544"/>
                </a:cubicBezTo>
                <a:lnTo>
                  <a:pt x="105000" y="54544"/>
                </a:lnTo>
                <a:cubicBezTo>
                  <a:pt x="109138" y="54544"/>
                  <a:pt x="112500" y="56988"/>
                  <a:pt x="112500" y="60000"/>
                </a:cubicBezTo>
                <a:cubicBezTo>
                  <a:pt x="112500" y="60000"/>
                  <a:pt x="112500" y="109088"/>
                  <a:pt x="112500" y="109088"/>
                </a:cubicBezTo>
                <a:close/>
                <a:moveTo>
                  <a:pt x="105000" y="49088"/>
                </a:moveTo>
                <a:lnTo>
                  <a:pt x="105000" y="32727"/>
                </a:lnTo>
                <a:cubicBezTo>
                  <a:pt x="105000" y="14655"/>
                  <a:pt x="84850" y="0"/>
                  <a:pt x="60000" y="0"/>
                </a:cubicBezTo>
                <a:cubicBezTo>
                  <a:pt x="35150" y="0"/>
                  <a:pt x="15000" y="14655"/>
                  <a:pt x="15000" y="32727"/>
                </a:cubicBezTo>
                <a:cubicBezTo>
                  <a:pt x="15000" y="34233"/>
                  <a:pt x="16683" y="35455"/>
                  <a:pt x="18750" y="35455"/>
                </a:cubicBezTo>
                <a:cubicBezTo>
                  <a:pt x="20816" y="35455"/>
                  <a:pt x="22500" y="34233"/>
                  <a:pt x="22500" y="32727"/>
                </a:cubicBezTo>
                <a:cubicBezTo>
                  <a:pt x="22500" y="17666"/>
                  <a:pt x="39288" y="5455"/>
                  <a:pt x="60000" y="5455"/>
                </a:cubicBezTo>
                <a:cubicBezTo>
                  <a:pt x="80711" y="5455"/>
                  <a:pt x="97500" y="17666"/>
                  <a:pt x="97500" y="32727"/>
                </a:cubicBezTo>
                <a:lnTo>
                  <a:pt x="97500" y="49088"/>
                </a:lnTo>
                <a:lnTo>
                  <a:pt x="15000" y="49088"/>
                </a:lnTo>
                <a:cubicBezTo>
                  <a:pt x="6716" y="49088"/>
                  <a:pt x="0" y="53977"/>
                  <a:pt x="0" y="60000"/>
                </a:cubicBezTo>
                <a:lnTo>
                  <a:pt x="0" y="109088"/>
                </a:lnTo>
                <a:cubicBezTo>
                  <a:pt x="0" y="115116"/>
                  <a:pt x="6716" y="120000"/>
                  <a:pt x="15000" y="120000"/>
                </a:cubicBezTo>
                <a:lnTo>
                  <a:pt x="105000" y="120000"/>
                </a:lnTo>
                <a:cubicBezTo>
                  <a:pt x="113283" y="120000"/>
                  <a:pt x="120000" y="115116"/>
                  <a:pt x="120000" y="109088"/>
                </a:cubicBezTo>
                <a:lnTo>
                  <a:pt x="120000" y="60000"/>
                </a:lnTo>
                <a:cubicBezTo>
                  <a:pt x="120000" y="53977"/>
                  <a:pt x="113283" y="49088"/>
                  <a:pt x="105000"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696" name="Shape 3696"/>
          <p:cNvSpPr/>
          <p:nvPr/>
        </p:nvSpPr>
        <p:spPr>
          <a:xfrm>
            <a:off x="2679418" y="1927157"/>
            <a:ext cx="171406" cy="209503"/>
          </a:xfrm>
          <a:custGeom>
            <a:avLst/>
            <a:gdLst/>
            <a:ahLst/>
            <a:cxnLst/>
            <a:rect l="0" t="0" r="0" b="0"/>
            <a:pathLst>
              <a:path w="120000" h="120000" extrusionOk="0">
                <a:moveTo>
                  <a:pt x="113333" y="109088"/>
                </a:moveTo>
                <a:cubicBezTo>
                  <a:pt x="113333" y="112100"/>
                  <a:pt x="110344" y="114538"/>
                  <a:pt x="106666" y="114538"/>
                </a:cubicBezTo>
                <a:lnTo>
                  <a:pt x="33333" y="114538"/>
                </a:lnTo>
                <a:lnTo>
                  <a:pt x="33333" y="5455"/>
                </a:lnTo>
                <a:lnTo>
                  <a:pt x="73333" y="5455"/>
                </a:lnTo>
                <a:lnTo>
                  <a:pt x="73333" y="38177"/>
                </a:lnTo>
                <a:lnTo>
                  <a:pt x="86666" y="27272"/>
                </a:lnTo>
                <a:lnTo>
                  <a:pt x="100000" y="38177"/>
                </a:lnTo>
                <a:lnTo>
                  <a:pt x="100000" y="5455"/>
                </a:lnTo>
                <a:lnTo>
                  <a:pt x="106666" y="5455"/>
                </a:lnTo>
                <a:cubicBezTo>
                  <a:pt x="110344" y="5455"/>
                  <a:pt x="113333" y="7900"/>
                  <a:pt x="113333" y="10911"/>
                </a:cubicBezTo>
                <a:cubicBezTo>
                  <a:pt x="113333" y="10911"/>
                  <a:pt x="113333" y="109088"/>
                  <a:pt x="113333" y="109088"/>
                </a:cubicBezTo>
                <a:close/>
                <a:moveTo>
                  <a:pt x="26666" y="114538"/>
                </a:moveTo>
                <a:lnTo>
                  <a:pt x="13333" y="114538"/>
                </a:lnTo>
                <a:cubicBezTo>
                  <a:pt x="9655" y="114538"/>
                  <a:pt x="6666" y="112100"/>
                  <a:pt x="6666" y="109088"/>
                </a:cubicBezTo>
                <a:lnTo>
                  <a:pt x="6666" y="10911"/>
                </a:lnTo>
                <a:cubicBezTo>
                  <a:pt x="6666" y="7900"/>
                  <a:pt x="9655" y="5455"/>
                  <a:pt x="13333" y="5455"/>
                </a:cubicBezTo>
                <a:lnTo>
                  <a:pt x="26666" y="5455"/>
                </a:lnTo>
                <a:cubicBezTo>
                  <a:pt x="26666" y="5455"/>
                  <a:pt x="26666" y="114538"/>
                  <a:pt x="26666" y="114538"/>
                </a:cubicBezTo>
                <a:close/>
                <a:moveTo>
                  <a:pt x="80000" y="5455"/>
                </a:moveTo>
                <a:lnTo>
                  <a:pt x="93333" y="5455"/>
                </a:lnTo>
                <a:lnTo>
                  <a:pt x="93333" y="24544"/>
                </a:lnTo>
                <a:lnTo>
                  <a:pt x="86666" y="19088"/>
                </a:lnTo>
                <a:lnTo>
                  <a:pt x="80000" y="24544"/>
                </a:lnTo>
                <a:cubicBezTo>
                  <a:pt x="80000" y="24544"/>
                  <a:pt x="80000" y="5455"/>
                  <a:pt x="80000" y="5455"/>
                </a:cubicBezTo>
                <a:close/>
                <a:moveTo>
                  <a:pt x="106666" y="0"/>
                </a:moveTo>
                <a:lnTo>
                  <a:pt x="13333" y="0"/>
                </a:lnTo>
                <a:cubicBezTo>
                  <a:pt x="5972" y="0"/>
                  <a:pt x="0" y="4883"/>
                  <a:pt x="0" y="10911"/>
                </a:cubicBezTo>
                <a:lnTo>
                  <a:pt x="0" y="109088"/>
                </a:lnTo>
                <a:cubicBezTo>
                  <a:pt x="0" y="115111"/>
                  <a:pt x="5972" y="120000"/>
                  <a:pt x="13333" y="120000"/>
                </a:cubicBezTo>
                <a:lnTo>
                  <a:pt x="106666" y="120000"/>
                </a:lnTo>
                <a:cubicBezTo>
                  <a:pt x="114027" y="120000"/>
                  <a:pt x="120000" y="115111"/>
                  <a:pt x="120000" y="109088"/>
                </a:cubicBezTo>
                <a:lnTo>
                  <a:pt x="120000" y="10911"/>
                </a:lnTo>
                <a:cubicBezTo>
                  <a:pt x="120000" y="4883"/>
                  <a:pt x="114027" y="0"/>
                  <a:pt x="106666"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697" name="Shape 3697"/>
          <p:cNvSpPr/>
          <p:nvPr/>
        </p:nvSpPr>
        <p:spPr>
          <a:xfrm>
            <a:off x="3079364" y="1927157"/>
            <a:ext cx="171406" cy="209496"/>
          </a:xfrm>
          <a:custGeom>
            <a:avLst/>
            <a:gdLst/>
            <a:ahLst/>
            <a:cxnLst/>
            <a:rect l="0" t="0" r="0" b="0"/>
            <a:pathLst>
              <a:path w="120000" h="120000" extrusionOk="0">
                <a:moveTo>
                  <a:pt x="113333" y="109088"/>
                </a:moveTo>
                <a:cubicBezTo>
                  <a:pt x="113333" y="112105"/>
                  <a:pt x="110344" y="114544"/>
                  <a:pt x="106666" y="114544"/>
                </a:cubicBezTo>
                <a:lnTo>
                  <a:pt x="40000" y="114544"/>
                </a:lnTo>
                <a:lnTo>
                  <a:pt x="40000" y="5455"/>
                </a:lnTo>
                <a:lnTo>
                  <a:pt x="106666" y="5455"/>
                </a:lnTo>
                <a:cubicBezTo>
                  <a:pt x="110344" y="5455"/>
                  <a:pt x="113333" y="7900"/>
                  <a:pt x="113333" y="10911"/>
                </a:cubicBezTo>
                <a:cubicBezTo>
                  <a:pt x="113333" y="10911"/>
                  <a:pt x="113333" y="109088"/>
                  <a:pt x="113333" y="109088"/>
                </a:cubicBezTo>
                <a:close/>
                <a:moveTo>
                  <a:pt x="33333" y="114544"/>
                </a:moveTo>
                <a:lnTo>
                  <a:pt x="20000" y="114544"/>
                </a:lnTo>
                <a:cubicBezTo>
                  <a:pt x="16316" y="114544"/>
                  <a:pt x="13333" y="112105"/>
                  <a:pt x="13333" y="109088"/>
                </a:cubicBezTo>
                <a:lnTo>
                  <a:pt x="13333" y="103638"/>
                </a:lnTo>
                <a:lnTo>
                  <a:pt x="16666" y="103638"/>
                </a:lnTo>
                <a:cubicBezTo>
                  <a:pt x="18511" y="103638"/>
                  <a:pt x="20000" y="102416"/>
                  <a:pt x="20000" y="100911"/>
                </a:cubicBezTo>
                <a:cubicBezTo>
                  <a:pt x="20000" y="99405"/>
                  <a:pt x="18511" y="98183"/>
                  <a:pt x="16666" y="98183"/>
                </a:cubicBezTo>
                <a:lnTo>
                  <a:pt x="13333" y="98183"/>
                </a:lnTo>
                <a:lnTo>
                  <a:pt x="13333" y="87272"/>
                </a:lnTo>
                <a:lnTo>
                  <a:pt x="16666" y="87272"/>
                </a:lnTo>
                <a:cubicBezTo>
                  <a:pt x="18511" y="87272"/>
                  <a:pt x="20000" y="86055"/>
                  <a:pt x="20000" y="84544"/>
                </a:cubicBezTo>
                <a:cubicBezTo>
                  <a:pt x="20000" y="83038"/>
                  <a:pt x="18511" y="81816"/>
                  <a:pt x="16666" y="81816"/>
                </a:cubicBezTo>
                <a:lnTo>
                  <a:pt x="13333" y="81816"/>
                </a:lnTo>
                <a:lnTo>
                  <a:pt x="13333" y="70911"/>
                </a:lnTo>
                <a:lnTo>
                  <a:pt x="16666" y="70911"/>
                </a:lnTo>
                <a:cubicBezTo>
                  <a:pt x="18511" y="70911"/>
                  <a:pt x="20000" y="69688"/>
                  <a:pt x="20000" y="68183"/>
                </a:cubicBezTo>
                <a:cubicBezTo>
                  <a:pt x="20000" y="66677"/>
                  <a:pt x="18511" y="65455"/>
                  <a:pt x="16666" y="65455"/>
                </a:cubicBezTo>
                <a:lnTo>
                  <a:pt x="13333" y="65455"/>
                </a:lnTo>
                <a:lnTo>
                  <a:pt x="13333" y="54544"/>
                </a:lnTo>
                <a:lnTo>
                  <a:pt x="16666" y="54544"/>
                </a:lnTo>
                <a:cubicBezTo>
                  <a:pt x="18511" y="54544"/>
                  <a:pt x="20000" y="53327"/>
                  <a:pt x="20000" y="51816"/>
                </a:cubicBezTo>
                <a:cubicBezTo>
                  <a:pt x="20000" y="50311"/>
                  <a:pt x="18511" y="49088"/>
                  <a:pt x="16666" y="49088"/>
                </a:cubicBezTo>
                <a:lnTo>
                  <a:pt x="13333" y="49088"/>
                </a:lnTo>
                <a:lnTo>
                  <a:pt x="13333" y="38183"/>
                </a:lnTo>
                <a:lnTo>
                  <a:pt x="16666" y="38183"/>
                </a:lnTo>
                <a:cubicBezTo>
                  <a:pt x="18511" y="38183"/>
                  <a:pt x="20000" y="36961"/>
                  <a:pt x="20000" y="35455"/>
                </a:cubicBezTo>
                <a:cubicBezTo>
                  <a:pt x="20000" y="33950"/>
                  <a:pt x="18511" y="32727"/>
                  <a:pt x="16666" y="32727"/>
                </a:cubicBezTo>
                <a:lnTo>
                  <a:pt x="13333" y="32727"/>
                </a:lnTo>
                <a:lnTo>
                  <a:pt x="13333" y="21816"/>
                </a:lnTo>
                <a:lnTo>
                  <a:pt x="16666" y="21816"/>
                </a:lnTo>
                <a:cubicBezTo>
                  <a:pt x="18511" y="21816"/>
                  <a:pt x="20000" y="20600"/>
                  <a:pt x="20000" y="19088"/>
                </a:cubicBezTo>
                <a:cubicBezTo>
                  <a:pt x="20000" y="17588"/>
                  <a:pt x="18511" y="16361"/>
                  <a:pt x="16666" y="16361"/>
                </a:cubicBezTo>
                <a:lnTo>
                  <a:pt x="13333" y="16361"/>
                </a:lnTo>
                <a:lnTo>
                  <a:pt x="13333" y="10911"/>
                </a:lnTo>
                <a:cubicBezTo>
                  <a:pt x="13333" y="7900"/>
                  <a:pt x="16316" y="5455"/>
                  <a:pt x="20000" y="5455"/>
                </a:cubicBezTo>
                <a:lnTo>
                  <a:pt x="33333" y="5455"/>
                </a:lnTo>
                <a:cubicBezTo>
                  <a:pt x="33333" y="5455"/>
                  <a:pt x="33333" y="114544"/>
                  <a:pt x="33333" y="114544"/>
                </a:cubicBezTo>
                <a:close/>
                <a:moveTo>
                  <a:pt x="106666" y="0"/>
                </a:moveTo>
                <a:lnTo>
                  <a:pt x="20000" y="0"/>
                </a:lnTo>
                <a:cubicBezTo>
                  <a:pt x="12638" y="0"/>
                  <a:pt x="6666" y="4883"/>
                  <a:pt x="6666" y="10911"/>
                </a:cubicBezTo>
                <a:lnTo>
                  <a:pt x="6666" y="16361"/>
                </a:lnTo>
                <a:lnTo>
                  <a:pt x="3333" y="16361"/>
                </a:lnTo>
                <a:cubicBezTo>
                  <a:pt x="1488" y="16361"/>
                  <a:pt x="0" y="17588"/>
                  <a:pt x="0" y="19088"/>
                </a:cubicBezTo>
                <a:cubicBezTo>
                  <a:pt x="0" y="20600"/>
                  <a:pt x="1488" y="21816"/>
                  <a:pt x="3333" y="21816"/>
                </a:cubicBezTo>
                <a:lnTo>
                  <a:pt x="6666" y="21816"/>
                </a:lnTo>
                <a:lnTo>
                  <a:pt x="6666" y="32727"/>
                </a:lnTo>
                <a:lnTo>
                  <a:pt x="3333" y="32727"/>
                </a:lnTo>
                <a:cubicBezTo>
                  <a:pt x="1488" y="32727"/>
                  <a:pt x="0" y="33950"/>
                  <a:pt x="0" y="35455"/>
                </a:cubicBezTo>
                <a:cubicBezTo>
                  <a:pt x="0" y="36961"/>
                  <a:pt x="1488" y="38183"/>
                  <a:pt x="3333" y="38183"/>
                </a:cubicBezTo>
                <a:lnTo>
                  <a:pt x="6666" y="38183"/>
                </a:lnTo>
                <a:lnTo>
                  <a:pt x="6666" y="49088"/>
                </a:lnTo>
                <a:lnTo>
                  <a:pt x="3333" y="49088"/>
                </a:lnTo>
                <a:cubicBezTo>
                  <a:pt x="1488" y="49088"/>
                  <a:pt x="0" y="50311"/>
                  <a:pt x="0" y="51816"/>
                </a:cubicBezTo>
                <a:cubicBezTo>
                  <a:pt x="0" y="53327"/>
                  <a:pt x="1488" y="54544"/>
                  <a:pt x="3333" y="54544"/>
                </a:cubicBezTo>
                <a:lnTo>
                  <a:pt x="6666" y="54544"/>
                </a:lnTo>
                <a:lnTo>
                  <a:pt x="6666" y="65455"/>
                </a:lnTo>
                <a:lnTo>
                  <a:pt x="3333" y="65455"/>
                </a:lnTo>
                <a:cubicBezTo>
                  <a:pt x="1488" y="65455"/>
                  <a:pt x="0" y="66677"/>
                  <a:pt x="0" y="68183"/>
                </a:cubicBezTo>
                <a:cubicBezTo>
                  <a:pt x="0" y="69688"/>
                  <a:pt x="1488" y="70911"/>
                  <a:pt x="3333" y="70911"/>
                </a:cubicBezTo>
                <a:lnTo>
                  <a:pt x="6666" y="70911"/>
                </a:lnTo>
                <a:lnTo>
                  <a:pt x="6666" y="81816"/>
                </a:lnTo>
                <a:lnTo>
                  <a:pt x="3333" y="81816"/>
                </a:lnTo>
                <a:cubicBezTo>
                  <a:pt x="1488" y="81816"/>
                  <a:pt x="0" y="83038"/>
                  <a:pt x="0" y="84544"/>
                </a:cubicBezTo>
                <a:cubicBezTo>
                  <a:pt x="0" y="86055"/>
                  <a:pt x="1488" y="87272"/>
                  <a:pt x="3333" y="87272"/>
                </a:cubicBezTo>
                <a:lnTo>
                  <a:pt x="6666" y="87272"/>
                </a:lnTo>
                <a:lnTo>
                  <a:pt x="6666" y="98183"/>
                </a:lnTo>
                <a:lnTo>
                  <a:pt x="3333" y="98183"/>
                </a:lnTo>
                <a:cubicBezTo>
                  <a:pt x="1488" y="98183"/>
                  <a:pt x="0" y="99405"/>
                  <a:pt x="0" y="100911"/>
                </a:cubicBezTo>
                <a:cubicBezTo>
                  <a:pt x="0" y="102416"/>
                  <a:pt x="1488" y="103638"/>
                  <a:pt x="3333" y="103638"/>
                </a:cubicBezTo>
                <a:lnTo>
                  <a:pt x="6666" y="103638"/>
                </a:lnTo>
                <a:lnTo>
                  <a:pt x="6666" y="109088"/>
                </a:lnTo>
                <a:cubicBezTo>
                  <a:pt x="6666" y="115116"/>
                  <a:pt x="12638" y="120000"/>
                  <a:pt x="20000" y="120000"/>
                </a:cubicBezTo>
                <a:lnTo>
                  <a:pt x="106666" y="120000"/>
                </a:lnTo>
                <a:cubicBezTo>
                  <a:pt x="114027" y="120000"/>
                  <a:pt x="120000" y="115116"/>
                  <a:pt x="120000" y="109088"/>
                </a:cubicBezTo>
                <a:lnTo>
                  <a:pt x="120000" y="10911"/>
                </a:lnTo>
                <a:cubicBezTo>
                  <a:pt x="120000" y="4883"/>
                  <a:pt x="114027" y="0"/>
                  <a:pt x="106666"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698" name="Shape 3698"/>
          <p:cNvSpPr/>
          <p:nvPr/>
        </p:nvSpPr>
        <p:spPr>
          <a:xfrm>
            <a:off x="3479310" y="1927157"/>
            <a:ext cx="171406" cy="209496"/>
          </a:xfrm>
          <a:custGeom>
            <a:avLst/>
            <a:gdLst/>
            <a:ahLst/>
            <a:cxnLst/>
            <a:rect l="0" t="0" r="0" b="0"/>
            <a:pathLst>
              <a:path w="120000" h="120000" extrusionOk="0">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44" y="114544"/>
                  <a:pt x="106666" y="114544"/>
                </a:cubicBezTo>
                <a:lnTo>
                  <a:pt x="13333" y="114544"/>
                </a:lnTo>
                <a:cubicBezTo>
                  <a:pt x="9650" y="114544"/>
                  <a:pt x="6666" y="112105"/>
                  <a:pt x="6666" y="109088"/>
                </a:cubicBezTo>
                <a:lnTo>
                  <a:pt x="6666" y="10911"/>
                </a:lnTo>
                <a:cubicBezTo>
                  <a:pt x="6666" y="7900"/>
                  <a:pt x="9650" y="5455"/>
                  <a:pt x="13333" y="5455"/>
                </a:cubicBezTo>
                <a:lnTo>
                  <a:pt x="73333" y="5455"/>
                </a:lnTo>
                <a:lnTo>
                  <a:pt x="73333" y="32727"/>
                </a:lnTo>
                <a:cubicBezTo>
                  <a:pt x="73333" y="35738"/>
                  <a:pt x="76322" y="38183"/>
                  <a:pt x="80000" y="38183"/>
                </a:cubicBezTo>
                <a:lnTo>
                  <a:pt x="113333" y="38183"/>
                </a:lnTo>
                <a:cubicBezTo>
                  <a:pt x="113333" y="38183"/>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26666" y="49088"/>
                </a:moveTo>
                <a:cubicBezTo>
                  <a:pt x="26666" y="50600"/>
                  <a:pt x="28155" y="51816"/>
                  <a:pt x="30000" y="51816"/>
                </a:cubicBezTo>
                <a:lnTo>
                  <a:pt x="90000" y="51816"/>
                </a:lnTo>
                <a:cubicBezTo>
                  <a:pt x="91844" y="51816"/>
                  <a:pt x="93333" y="50600"/>
                  <a:pt x="93333" y="49088"/>
                </a:cubicBezTo>
                <a:cubicBezTo>
                  <a:pt x="93333" y="47588"/>
                  <a:pt x="91844" y="46361"/>
                  <a:pt x="90000" y="46361"/>
                </a:cubicBezTo>
                <a:lnTo>
                  <a:pt x="30000" y="46361"/>
                </a:lnTo>
                <a:cubicBezTo>
                  <a:pt x="28155" y="46361"/>
                  <a:pt x="26666" y="47588"/>
                  <a:pt x="26666" y="49088"/>
                </a:cubicBezTo>
                <a:moveTo>
                  <a:pt x="90000" y="68183"/>
                </a:moveTo>
                <a:lnTo>
                  <a:pt x="30000" y="68183"/>
                </a:lnTo>
                <a:cubicBezTo>
                  <a:pt x="28155" y="68183"/>
                  <a:pt x="26666" y="69405"/>
                  <a:pt x="26666" y="70911"/>
                </a:cubicBezTo>
                <a:cubicBezTo>
                  <a:pt x="26666" y="72416"/>
                  <a:pt x="28155" y="73638"/>
                  <a:pt x="30000" y="73638"/>
                </a:cubicBezTo>
                <a:lnTo>
                  <a:pt x="90000" y="73638"/>
                </a:lnTo>
                <a:cubicBezTo>
                  <a:pt x="91844" y="73638"/>
                  <a:pt x="93333" y="72416"/>
                  <a:pt x="93333" y="70911"/>
                </a:cubicBezTo>
                <a:cubicBezTo>
                  <a:pt x="93333" y="69405"/>
                  <a:pt x="91844" y="68183"/>
                  <a:pt x="90000" y="68183"/>
                </a:cubicBezTo>
                <a:moveTo>
                  <a:pt x="30000" y="30000"/>
                </a:moveTo>
                <a:lnTo>
                  <a:pt x="46666" y="30000"/>
                </a:lnTo>
                <a:cubicBezTo>
                  <a:pt x="48511" y="30000"/>
                  <a:pt x="50000" y="28783"/>
                  <a:pt x="50000" y="27272"/>
                </a:cubicBezTo>
                <a:cubicBezTo>
                  <a:pt x="50000" y="25766"/>
                  <a:pt x="48511" y="24544"/>
                  <a:pt x="46666" y="24544"/>
                </a:cubicBezTo>
                <a:lnTo>
                  <a:pt x="30000" y="24544"/>
                </a:lnTo>
                <a:cubicBezTo>
                  <a:pt x="28155" y="24544"/>
                  <a:pt x="26666" y="25766"/>
                  <a:pt x="26666" y="27272"/>
                </a:cubicBezTo>
                <a:cubicBezTo>
                  <a:pt x="26666" y="28783"/>
                  <a:pt x="28155" y="30000"/>
                  <a:pt x="30000" y="30000"/>
                </a:cubicBezTo>
                <a:moveTo>
                  <a:pt x="70000" y="90000"/>
                </a:moveTo>
                <a:lnTo>
                  <a:pt x="30000" y="90000"/>
                </a:lnTo>
                <a:cubicBezTo>
                  <a:pt x="28155" y="90000"/>
                  <a:pt x="26666" y="91222"/>
                  <a:pt x="26666" y="92727"/>
                </a:cubicBezTo>
                <a:cubicBezTo>
                  <a:pt x="26666" y="94233"/>
                  <a:pt x="28155" y="95455"/>
                  <a:pt x="30000" y="95455"/>
                </a:cubicBezTo>
                <a:lnTo>
                  <a:pt x="70000" y="95455"/>
                </a:lnTo>
                <a:cubicBezTo>
                  <a:pt x="71844" y="95455"/>
                  <a:pt x="73333" y="94233"/>
                  <a:pt x="73333" y="92727"/>
                </a:cubicBezTo>
                <a:cubicBezTo>
                  <a:pt x="73333" y="91222"/>
                  <a:pt x="71844" y="90000"/>
                  <a:pt x="70000" y="9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699" name="Shape 3699"/>
          <p:cNvSpPr/>
          <p:nvPr/>
        </p:nvSpPr>
        <p:spPr>
          <a:xfrm>
            <a:off x="3879256" y="1927157"/>
            <a:ext cx="171406" cy="209496"/>
          </a:xfrm>
          <a:custGeom>
            <a:avLst/>
            <a:gdLst/>
            <a:ahLst/>
            <a:cxnLst/>
            <a:rect l="0" t="0" r="0" b="0"/>
            <a:pathLst>
              <a:path w="120000" h="120000" extrusionOk="0">
                <a:moveTo>
                  <a:pt x="60000" y="49088"/>
                </a:moveTo>
                <a:lnTo>
                  <a:pt x="60000" y="33150"/>
                </a:lnTo>
                <a:lnTo>
                  <a:pt x="77383" y="49088"/>
                </a:lnTo>
                <a:cubicBezTo>
                  <a:pt x="77383" y="49088"/>
                  <a:pt x="60000" y="49088"/>
                  <a:pt x="60000" y="49088"/>
                </a:cubicBezTo>
                <a:close/>
                <a:moveTo>
                  <a:pt x="80000" y="109088"/>
                </a:moveTo>
                <a:cubicBezTo>
                  <a:pt x="80000" y="112105"/>
                  <a:pt x="77011" y="114544"/>
                  <a:pt x="73333" y="114544"/>
                </a:cubicBezTo>
                <a:lnTo>
                  <a:pt x="13333" y="114544"/>
                </a:lnTo>
                <a:cubicBezTo>
                  <a:pt x="9655" y="114544"/>
                  <a:pt x="6666" y="112105"/>
                  <a:pt x="6666" y="109088"/>
                </a:cubicBezTo>
                <a:lnTo>
                  <a:pt x="6666" y="38183"/>
                </a:lnTo>
                <a:cubicBezTo>
                  <a:pt x="6666" y="35172"/>
                  <a:pt x="9655" y="32727"/>
                  <a:pt x="13333" y="32727"/>
                </a:cubicBezTo>
                <a:lnTo>
                  <a:pt x="53333" y="32727"/>
                </a:lnTo>
                <a:lnTo>
                  <a:pt x="53333" y="49088"/>
                </a:lnTo>
                <a:cubicBezTo>
                  <a:pt x="53333" y="52100"/>
                  <a:pt x="56322" y="54544"/>
                  <a:pt x="60000" y="54544"/>
                </a:cubicBezTo>
                <a:lnTo>
                  <a:pt x="80000" y="54544"/>
                </a:lnTo>
                <a:cubicBezTo>
                  <a:pt x="80000" y="54544"/>
                  <a:pt x="80000" y="109088"/>
                  <a:pt x="80000" y="109088"/>
                </a:cubicBezTo>
                <a:close/>
                <a:moveTo>
                  <a:pt x="13333" y="27272"/>
                </a:moveTo>
                <a:cubicBezTo>
                  <a:pt x="5972" y="27272"/>
                  <a:pt x="0" y="32155"/>
                  <a:pt x="0" y="38183"/>
                </a:cubicBezTo>
                <a:lnTo>
                  <a:pt x="0" y="109088"/>
                </a:lnTo>
                <a:cubicBezTo>
                  <a:pt x="0" y="115116"/>
                  <a:pt x="5972" y="120000"/>
                  <a:pt x="13333" y="120000"/>
                </a:cubicBezTo>
                <a:lnTo>
                  <a:pt x="73333" y="120000"/>
                </a:lnTo>
                <a:cubicBezTo>
                  <a:pt x="80694" y="120000"/>
                  <a:pt x="86666" y="115116"/>
                  <a:pt x="86666" y="109088"/>
                </a:cubicBezTo>
                <a:lnTo>
                  <a:pt x="86666" y="49088"/>
                </a:lnTo>
                <a:lnTo>
                  <a:pt x="63333" y="27272"/>
                </a:lnTo>
                <a:cubicBezTo>
                  <a:pt x="63333" y="27272"/>
                  <a:pt x="13333" y="27272"/>
                  <a:pt x="13333" y="27272"/>
                </a:cubicBezTo>
                <a:close/>
                <a:moveTo>
                  <a:pt x="93333" y="21816"/>
                </a:moveTo>
                <a:lnTo>
                  <a:pt x="93333" y="5877"/>
                </a:lnTo>
                <a:lnTo>
                  <a:pt x="110716" y="21816"/>
                </a:lnTo>
                <a:cubicBezTo>
                  <a:pt x="110716" y="21816"/>
                  <a:pt x="93333" y="21816"/>
                  <a:pt x="93333" y="21816"/>
                </a:cubicBezTo>
                <a:close/>
                <a:moveTo>
                  <a:pt x="96666" y="0"/>
                </a:moveTo>
                <a:lnTo>
                  <a:pt x="46666" y="0"/>
                </a:lnTo>
                <a:cubicBezTo>
                  <a:pt x="39305" y="0"/>
                  <a:pt x="33333" y="4883"/>
                  <a:pt x="33333" y="10911"/>
                </a:cubicBezTo>
                <a:lnTo>
                  <a:pt x="33333" y="19088"/>
                </a:lnTo>
                <a:cubicBezTo>
                  <a:pt x="33333" y="20600"/>
                  <a:pt x="34822" y="21816"/>
                  <a:pt x="36666" y="21816"/>
                </a:cubicBezTo>
                <a:cubicBezTo>
                  <a:pt x="38511" y="21816"/>
                  <a:pt x="40000" y="20600"/>
                  <a:pt x="40000" y="19088"/>
                </a:cubicBezTo>
                <a:lnTo>
                  <a:pt x="40000" y="10911"/>
                </a:lnTo>
                <a:cubicBezTo>
                  <a:pt x="40000" y="7900"/>
                  <a:pt x="42988" y="5455"/>
                  <a:pt x="46666" y="5455"/>
                </a:cubicBezTo>
                <a:lnTo>
                  <a:pt x="86666" y="5455"/>
                </a:lnTo>
                <a:lnTo>
                  <a:pt x="86666" y="21816"/>
                </a:lnTo>
                <a:cubicBezTo>
                  <a:pt x="86666" y="24827"/>
                  <a:pt x="89655" y="27272"/>
                  <a:pt x="93333" y="27272"/>
                </a:cubicBezTo>
                <a:lnTo>
                  <a:pt x="113333" y="27272"/>
                </a:lnTo>
                <a:lnTo>
                  <a:pt x="113333" y="81816"/>
                </a:lnTo>
                <a:cubicBezTo>
                  <a:pt x="113333" y="84827"/>
                  <a:pt x="110344" y="87272"/>
                  <a:pt x="106666" y="87272"/>
                </a:cubicBezTo>
                <a:lnTo>
                  <a:pt x="96666" y="87272"/>
                </a:lnTo>
                <a:cubicBezTo>
                  <a:pt x="94822" y="87272"/>
                  <a:pt x="93333" y="88494"/>
                  <a:pt x="93333" y="90000"/>
                </a:cubicBezTo>
                <a:cubicBezTo>
                  <a:pt x="93333" y="91511"/>
                  <a:pt x="94822" y="92727"/>
                  <a:pt x="96666" y="92727"/>
                </a:cubicBezTo>
                <a:lnTo>
                  <a:pt x="106666" y="92727"/>
                </a:lnTo>
                <a:cubicBezTo>
                  <a:pt x="114027" y="92727"/>
                  <a:pt x="120000" y="87844"/>
                  <a:pt x="120000" y="81816"/>
                </a:cubicBezTo>
                <a:lnTo>
                  <a:pt x="120000" y="21816"/>
                </a:lnTo>
                <a:cubicBezTo>
                  <a:pt x="120000" y="21816"/>
                  <a:pt x="96666" y="0"/>
                  <a:pt x="96666" y="0"/>
                </a:cubicBezTo>
                <a:close/>
                <a:moveTo>
                  <a:pt x="20000" y="68183"/>
                </a:moveTo>
                <a:cubicBezTo>
                  <a:pt x="20000" y="69688"/>
                  <a:pt x="21488" y="70911"/>
                  <a:pt x="23333" y="70911"/>
                </a:cubicBezTo>
                <a:lnTo>
                  <a:pt x="63333" y="70911"/>
                </a:lnTo>
                <a:cubicBezTo>
                  <a:pt x="65177" y="70911"/>
                  <a:pt x="66666" y="69688"/>
                  <a:pt x="66666" y="68183"/>
                </a:cubicBezTo>
                <a:cubicBezTo>
                  <a:pt x="66666" y="66677"/>
                  <a:pt x="65177" y="65455"/>
                  <a:pt x="63333" y="65455"/>
                </a:cubicBezTo>
                <a:lnTo>
                  <a:pt x="23333" y="65455"/>
                </a:lnTo>
                <a:cubicBezTo>
                  <a:pt x="21488" y="65455"/>
                  <a:pt x="20000" y="66677"/>
                  <a:pt x="20000" y="68183"/>
                </a:cubicBezTo>
                <a:moveTo>
                  <a:pt x="23333" y="54544"/>
                </a:moveTo>
                <a:lnTo>
                  <a:pt x="36666" y="54544"/>
                </a:lnTo>
                <a:cubicBezTo>
                  <a:pt x="38511" y="54544"/>
                  <a:pt x="40000" y="53327"/>
                  <a:pt x="40000" y="51816"/>
                </a:cubicBezTo>
                <a:cubicBezTo>
                  <a:pt x="40000" y="50311"/>
                  <a:pt x="38511" y="49088"/>
                  <a:pt x="36666" y="49088"/>
                </a:cubicBezTo>
                <a:lnTo>
                  <a:pt x="23333" y="49088"/>
                </a:lnTo>
                <a:cubicBezTo>
                  <a:pt x="21488" y="49088"/>
                  <a:pt x="20000" y="50311"/>
                  <a:pt x="20000" y="51816"/>
                </a:cubicBezTo>
                <a:cubicBezTo>
                  <a:pt x="20000" y="53327"/>
                  <a:pt x="21488" y="54544"/>
                  <a:pt x="23333" y="54544"/>
                </a:cubicBezTo>
                <a:moveTo>
                  <a:pt x="50000" y="98183"/>
                </a:moveTo>
                <a:lnTo>
                  <a:pt x="23333" y="98183"/>
                </a:lnTo>
                <a:cubicBezTo>
                  <a:pt x="21488" y="98183"/>
                  <a:pt x="20000" y="99405"/>
                  <a:pt x="20000" y="100911"/>
                </a:cubicBezTo>
                <a:cubicBezTo>
                  <a:pt x="20000" y="102416"/>
                  <a:pt x="21488" y="103638"/>
                  <a:pt x="23333" y="103638"/>
                </a:cubicBezTo>
                <a:lnTo>
                  <a:pt x="50000" y="103638"/>
                </a:lnTo>
                <a:cubicBezTo>
                  <a:pt x="51844" y="103638"/>
                  <a:pt x="53333" y="102416"/>
                  <a:pt x="53333" y="100911"/>
                </a:cubicBezTo>
                <a:cubicBezTo>
                  <a:pt x="53333" y="99405"/>
                  <a:pt x="51844" y="98183"/>
                  <a:pt x="50000" y="98183"/>
                </a:cubicBezTo>
                <a:moveTo>
                  <a:pt x="63333" y="81816"/>
                </a:moveTo>
                <a:lnTo>
                  <a:pt x="23333" y="81816"/>
                </a:lnTo>
                <a:cubicBezTo>
                  <a:pt x="21488" y="81816"/>
                  <a:pt x="20000" y="83038"/>
                  <a:pt x="20000" y="84544"/>
                </a:cubicBezTo>
                <a:cubicBezTo>
                  <a:pt x="20000" y="86055"/>
                  <a:pt x="21488" y="87272"/>
                  <a:pt x="23333" y="87272"/>
                </a:cubicBezTo>
                <a:lnTo>
                  <a:pt x="63333" y="87272"/>
                </a:lnTo>
                <a:cubicBezTo>
                  <a:pt x="65177" y="87272"/>
                  <a:pt x="66666" y="86055"/>
                  <a:pt x="66666" y="84544"/>
                </a:cubicBezTo>
                <a:cubicBezTo>
                  <a:pt x="66666" y="83038"/>
                  <a:pt x="65177" y="81816"/>
                  <a:pt x="63333" y="8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0" name="Shape 3700"/>
          <p:cNvSpPr/>
          <p:nvPr/>
        </p:nvSpPr>
        <p:spPr>
          <a:xfrm>
            <a:off x="4279202" y="1927157"/>
            <a:ext cx="171406" cy="209503"/>
          </a:xfrm>
          <a:custGeom>
            <a:avLst/>
            <a:gdLst/>
            <a:ahLst/>
            <a:cxnLst/>
            <a:rect l="0" t="0" r="0" b="0"/>
            <a:pathLst>
              <a:path w="120000" h="120000" extrusionOk="0">
                <a:moveTo>
                  <a:pt x="80000" y="32727"/>
                </a:moveTo>
                <a:lnTo>
                  <a:pt x="80000" y="5455"/>
                </a:lnTo>
                <a:lnTo>
                  <a:pt x="83333" y="5455"/>
                </a:lnTo>
                <a:lnTo>
                  <a:pt x="113333" y="32727"/>
                </a:lnTo>
                <a:cubicBezTo>
                  <a:pt x="113333" y="32727"/>
                  <a:pt x="80000" y="32727"/>
                  <a:pt x="80000" y="32727"/>
                </a:cubicBezTo>
                <a:close/>
                <a:moveTo>
                  <a:pt x="113333" y="109088"/>
                </a:moveTo>
                <a:cubicBezTo>
                  <a:pt x="113333" y="112100"/>
                  <a:pt x="110344" y="114538"/>
                  <a:pt x="106666" y="114538"/>
                </a:cubicBezTo>
                <a:lnTo>
                  <a:pt x="13333" y="114538"/>
                </a:lnTo>
                <a:cubicBezTo>
                  <a:pt x="9655" y="114538"/>
                  <a:pt x="6666" y="112100"/>
                  <a:pt x="6666" y="109088"/>
                </a:cubicBezTo>
                <a:lnTo>
                  <a:pt x="6666" y="10911"/>
                </a:lnTo>
                <a:cubicBezTo>
                  <a:pt x="6666" y="7900"/>
                  <a:pt x="9655" y="5455"/>
                  <a:pt x="13333" y="5455"/>
                </a:cubicBezTo>
                <a:lnTo>
                  <a:pt x="73333" y="5455"/>
                </a:lnTo>
                <a:lnTo>
                  <a:pt x="73333" y="32727"/>
                </a:lnTo>
                <a:cubicBezTo>
                  <a:pt x="73333" y="35738"/>
                  <a:pt x="76322"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1"/>
                  <a:pt x="5972" y="120000"/>
                  <a:pt x="13333" y="120000"/>
                </a:cubicBezTo>
                <a:lnTo>
                  <a:pt x="106666" y="120000"/>
                </a:lnTo>
                <a:cubicBezTo>
                  <a:pt x="114027" y="120000"/>
                  <a:pt x="120000" y="115111"/>
                  <a:pt x="120000" y="109088"/>
                </a:cubicBezTo>
                <a:lnTo>
                  <a:pt x="120000" y="30000"/>
                </a:lnTo>
                <a:cubicBezTo>
                  <a:pt x="120000" y="30000"/>
                  <a:pt x="86666" y="0"/>
                  <a:pt x="86666" y="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1" name="Shape 3701"/>
          <p:cNvSpPr/>
          <p:nvPr/>
        </p:nvSpPr>
        <p:spPr>
          <a:xfrm>
            <a:off x="679689" y="2327103"/>
            <a:ext cx="171406" cy="209503"/>
          </a:xfrm>
          <a:custGeom>
            <a:avLst/>
            <a:gdLst/>
            <a:ahLst/>
            <a:cxnLst/>
            <a:rect l="0" t="0" r="0" b="0"/>
            <a:pathLst>
              <a:path w="120000" h="120000" extrusionOk="0">
                <a:moveTo>
                  <a:pt x="60000" y="49088"/>
                </a:moveTo>
                <a:lnTo>
                  <a:pt x="60000" y="33144"/>
                </a:lnTo>
                <a:lnTo>
                  <a:pt x="77377" y="49088"/>
                </a:lnTo>
                <a:cubicBezTo>
                  <a:pt x="77377" y="49088"/>
                  <a:pt x="60000" y="49088"/>
                  <a:pt x="60000" y="49088"/>
                </a:cubicBezTo>
                <a:close/>
                <a:moveTo>
                  <a:pt x="80000" y="109088"/>
                </a:moveTo>
                <a:cubicBezTo>
                  <a:pt x="80000" y="112100"/>
                  <a:pt x="77011" y="114538"/>
                  <a:pt x="73333" y="114538"/>
                </a:cubicBezTo>
                <a:lnTo>
                  <a:pt x="13333" y="114538"/>
                </a:lnTo>
                <a:cubicBezTo>
                  <a:pt x="9655" y="114538"/>
                  <a:pt x="6666" y="112100"/>
                  <a:pt x="6666" y="109088"/>
                </a:cubicBezTo>
                <a:lnTo>
                  <a:pt x="6666" y="38177"/>
                </a:lnTo>
                <a:cubicBezTo>
                  <a:pt x="6666" y="35172"/>
                  <a:pt x="9655" y="32727"/>
                  <a:pt x="13333" y="32727"/>
                </a:cubicBezTo>
                <a:lnTo>
                  <a:pt x="53333" y="32727"/>
                </a:lnTo>
                <a:lnTo>
                  <a:pt x="53333" y="49088"/>
                </a:lnTo>
                <a:cubicBezTo>
                  <a:pt x="53333" y="52100"/>
                  <a:pt x="56322" y="54544"/>
                  <a:pt x="60000" y="54544"/>
                </a:cubicBezTo>
                <a:lnTo>
                  <a:pt x="80000" y="54544"/>
                </a:lnTo>
                <a:cubicBezTo>
                  <a:pt x="80000" y="54544"/>
                  <a:pt x="80000" y="109088"/>
                  <a:pt x="80000" y="109088"/>
                </a:cubicBezTo>
                <a:close/>
                <a:moveTo>
                  <a:pt x="13333" y="27272"/>
                </a:moveTo>
                <a:cubicBezTo>
                  <a:pt x="5972" y="27272"/>
                  <a:pt x="0" y="32155"/>
                  <a:pt x="0" y="38177"/>
                </a:cubicBezTo>
                <a:lnTo>
                  <a:pt x="0" y="109088"/>
                </a:lnTo>
                <a:cubicBezTo>
                  <a:pt x="0" y="115111"/>
                  <a:pt x="5972" y="120000"/>
                  <a:pt x="13333" y="120000"/>
                </a:cubicBezTo>
                <a:lnTo>
                  <a:pt x="73333" y="120000"/>
                </a:lnTo>
                <a:cubicBezTo>
                  <a:pt x="80694" y="120000"/>
                  <a:pt x="86666" y="115111"/>
                  <a:pt x="86666" y="109088"/>
                </a:cubicBezTo>
                <a:lnTo>
                  <a:pt x="86666" y="49088"/>
                </a:lnTo>
                <a:lnTo>
                  <a:pt x="63333" y="27272"/>
                </a:lnTo>
                <a:cubicBezTo>
                  <a:pt x="63333" y="27272"/>
                  <a:pt x="13333" y="27272"/>
                  <a:pt x="13333" y="27272"/>
                </a:cubicBezTo>
                <a:close/>
                <a:moveTo>
                  <a:pt x="93333" y="21816"/>
                </a:moveTo>
                <a:lnTo>
                  <a:pt x="93333" y="5877"/>
                </a:lnTo>
                <a:lnTo>
                  <a:pt x="110711" y="21816"/>
                </a:lnTo>
                <a:cubicBezTo>
                  <a:pt x="110711" y="21816"/>
                  <a:pt x="93333" y="21816"/>
                  <a:pt x="93333" y="21816"/>
                </a:cubicBezTo>
                <a:close/>
                <a:moveTo>
                  <a:pt x="96666" y="0"/>
                </a:moveTo>
                <a:lnTo>
                  <a:pt x="46666" y="0"/>
                </a:lnTo>
                <a:cubicBezTo>
                  <a:pt x="39305" y="0"/>
                  <a:pt x="33333" y="4883"/>
                  <a:pt x="33333" y="10911"/>
                </a:cubicBezTo>
                <a:lnTo>
                  <a:pt x="33333" y="19088"/>
                </a:lnTo>
                <a:cubicBezTo>
                  <a:pt x="33333" y="20600"/>
                  <a:pt x="34827" y="21816"/>
                  <a:pt x="36666" y="21816"/>
                </a:cubicBezTo>
                <a:cubicBezTo>
                  <a:pt x="38505" y="21816"/>
                  <a:pt x="40000" y="20600"/>
                  <a:pt x="40000" y="19088"/>
                </a:cubicBezTo>
                <a:lnTo>
                  <a:pt x="40000" y="10911"/>
                </a:lnTo>
                <a:cubicBezTo>
                  <a:pt x="40000" y="7900"/>
                  <a:pt x="42988" y="5455"/>
                  <a:pt x="46666" y="5455"/>
                </a:cubicBezTo>
                <a:lnTo>
                  <a:pt x="86666" y="5455"/>
                </a:lnTo>
                <a:lnTo>
                  <a:pt x="86666" y="21816"/>
                </a:lnTo>
                <a:cubicBezTo>
                  <a:pt x="86666" y="24827"/>
                  <a:pt x="89655" y="27272"/>
                  <a:pt x="93333" y="27272"/>
                </a:cubicBezTo>
                <a:lnTo>
                  <a:pt x="113333" y="27272"/>
                </a:lnTo>
                <a:lnTo>
                  <a:pt x="113333" y="81816"/>
                </a:lnTo>
                <a:cubicBezTo>
                  <a:pt x="113333" y="84827"/>
                  <a:pt x="110344" y="87272"/>
                  <a:pt x="106666" y="87272"/>
                </a:cubicBezTo>
                <a:lnTo>
                  <a:pt x="96666" y="87272"/>
                </a:lnTo>
                <a:cubicBezTo>
                  <a:pt x="94827" y="87272"/>
                  <a:pt x="93333" y="88494"/>
                  <a:pt x="93333" y="89994"/>
                </a:cubicBezTo>
                <a:cubicBezTo>
                  <a:pt x="93333" y="91505"/>
                  <a:pt x="94827" y="92722"/>
                  <a:pt x="96666" y="92722"/>
                </a:cubicBezTo>
                <a:lnTo>
                  <a:pt x="106666" y="92722"/>
                </a:lnTo>
                <a:cubicBezTo>
                  <a:pt x="114027" y="92722"/>
                  <a:pt x="120000" y="87838"/>
                  <a:pt x="120000" y="81816"/>
                </a:cubicBezTo>
                <a:lnTo>
                  <a:pt x="120000" y="21816"/>
                </a:lnTo>
                <a:cubicBezTo>
                  <a:pt x="120000" y="21816"/>
                  <a:pt x="96666" y="0"/>
                  <a:pt x="96666" y="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2" name="Shape 3702"/>
          <p:cNvSpPr/>
          <p:nvPr/>
        </p:nvSpPr>
        <p:spPr>
          <a:xfrm>
            <a:off x="1060590" y="2327102"/>
            <a:ext cx="209496" cy="209496"/>
          </a:xfrm>
          <a:custGeom>
            <a:avLst/>
            <a:gdLst/>
            <a:ahLst/>
            <a:cxnLst/>
            <a:rect l="0" t="0" r="0" b="0"/>
            <a:pathLst>
              <a:path w="120000" h="120000" extrusionOk="0">
                <a:moveTo>
                  <a:pt x="24544" y="65455"/>
                </a:moveTo>
                <a:lnTo>
                  <a:pt x="79088" y="65455"/>
                </a:lnTo>
                <a:cubicBezTo>
                  <a:pt x="80594" y="65455"/>
                  <a:pt x="81816" y="64233"/>
                  <a:pt x="81816" y="62727"/>
                </a:cubicBezTo>
                <a:cubicBezTo>
                  <a:pt x="81816" y="61222"/>
                  <a:pt x="80594" y="60000"/>
                  <a:pt x="79088" y="60000"/>
                </a:cubicBezTo>
                <a:lnTo>
                  <a:pt x="24544" y="60000"/>
                </a:lnTo>
                <a:cubicBezTo>
                  <a:pt x="23038" y="60000"/>
                  <a:pt x="21816" y="61222"/>
                  <a:pt x="21816" y="62727"/>
                </a:cubicBezTo>
                <a:cubicBezTo>
                  <a:pt x="21816" y="64233"/>
                  <a:pt x="23038" y="65455"/>
                  <a:pt x="24544" y="65455"/>
                </a:cubicBezTo>
                <a:moveTo>
                  <a:pt x="114544" y="114544"/>
                </a:moveTo>
                <a:lnTo>
                  <a:pt x="32727" y="114544"/>
                </a:lnTo>
                <a:lnTo>
                  <a:pt x="32727" y="90000"/>
                </a:lnTo>
                <a:cubicBezTo>
                  <a:pt x="32727" y="88494"/>
                  <a:pt x="31505" y="87272"/>
                  <a:pt x="30000" y="87272"/>
                </a:cubicBezTo>
                <a:lnTo>
                  <a:pt x="5455" y="87272"/>
                </a:lnTo>
                <a:lnTo>
                  <a:pt x="5455" y="5455"/>
                </a:lnTo>
                <a:lnTo>
                  <a:pt x="114544" y="5455"/>
                </a:lnTo>
                <a:cubicBezTo>
                  <a:pt x="114544" y="5455"/>
                  <a:pt x="114544" y="114544"/>
                  <a:pt x="114544" y="114544"/>
                </a:cubicBezTo>
                <a:close/>
                <a:moveTo>
                  <a:pt x="27272" y="111816"/>
                </a:moveTo>
                <a:lnTo>
                  <a:pt x="8183" y="92727"/>
                </a:lnTo>
                <a:lnTo>
                  <a:pt x="27272" y="92727"/>
                </a:lnTo>
                <a:cubicBezTo>
                  <a:pt x="27272" y="92727"/>
                  <a:pt x="27272" y="111816"/>
                  <a:pt x="27272" y="111816"/>
                </a:cubicBezTo>
                <a:close/>
                <a:moveTo>
                  <a:pt x="114544" y="0"/>
                </a:moveTo>
                <a:lnTo>
                  <a:pt x="5455" y="0"/>
                </a:lnTo>
                <a:cubicBezTo>
                  <a:pt x="2444" y="0"/>
                  <a:pt x="0" y="2444"/>
                  <a:pt x="0" y="5455"/>
                </a:cubicBezTo>
                <a:lnTo>
                  <a:pt x="0" y="92727"/>
                </a:lnTo>
                <a:lnTo>
                  <a:pt x="27272" y="120000"/>
                </a:lnTo>
                <a:lnTo>
                  <a:pt x="114544" y="120000"/>
                </a:lnTo>
                <a:cubicBezTo>
                  <a:pt x="117555" y="120000"/>
                  <a:pt x="120000" y="117561"/>
                  <a:pt x="120000" y="114544"/>
                </a:cubicBezTo>
                <a:lnTo>
                  <a:pt x="120000" y="5455"/>
                </a:lnTo>
                <a:cubicBezTo>
                  <a:pt x="120000" y="2444"/>
                  <a:pt x="117555" y="0"/>
                  <a:pt x="114544" y="0"/>
                </a:cubicBezTo>
                <a:moveTo>
                  <a:pt x="24544" y="49088"/>
                </a:moveTo>
                <a:lnTo>
                  <a:pt x="95455" y="49088"/>
                </a:lnTo>
                <a:cubicBezTo>
                  <a:pt x="96961" y="49088"/>
                  <a:pt x="98183" y="47872"/>
                  <a:pt x="98183" y="46361"/>
                </a:cubicBezTo>
                <a:cubicBezTo>
                  <a:pt x="98183" y="44861"/>
                  <a:pt x="96961" y="43638"/>
                  <a:pt x="95455" y="43638"/>
                </a:cubicBezTo>
                <a:lnTo>
                  <a:pt x="24544" y="43638"/>
                </a:lnTo>
                <a:cubicBezTo>
                  <a:pt x="23038" y="43638"/>
                  <a:pt x="21816" y="44861"/>
                  <a:pt x="21816" y="46361"/>
                </a:cubicBezTo>
                <a:cubicBezTo>
                  <a:pt x="21816" y="47872"/>
                  <a:pt x="23038" y="49088"/>
                  <a:pt x="24544" y="49088"/>
                </a:cubicBezTo>
                <a:moveTo>
                  <a:pt x="24544" y="32727"/>
                </a:moveTo>
                <a:lnTo>
                  <a:pt x="57272" y="32727"/>
                </a:lnTo>
                <a:cubicBezTo>
                  <a:pt x="58777" y="32727"/>
                  <a:pt x="60000" y="31511"/>
                  <a:pt x="60000" y="30000"/>
                </a:cubicBezTo>
                <a:cubicBezTo>
                  <a:pt x="60000" y="28494"/>
                  <a:pt x="58777" y="27272"/>
                  <a:pt x="57272" y="27272"/>
                </a:cubicBezTo>
                <a:lnTo>
                  <a:pt x="24544" y="27272"/>
                </a:lnTo>
                <a:cubicBezTo>
                  <a:pt x="23038" y="27272"/>
                  <a:pt x="21816" y="28494"/>
                  <a:pt x="21816" y="30000"/>
                </a:cubicBezTo>
                <a:cubicBezTo>
                  <a:pt x="21816" y="31511"/>
                  <a:pt x="23038" y="32727"/>
                  <a:pt x="24544" y="32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3" name="Shape 3703"/>
          <p:cNvSpPr/>
          <p:nvPr/>
        </p:nvSpPr>
        <p:spPr>
          <a:xfrm>
            <a:off x="1479581" y="2327102"/>
            <a:ext cx="171406" cy="209496"/>
          </a:xfrm>
          <a:custGeom>
            <a:avLst/>
            <a:gdLst/>
            <a:ahLst/>
            <a:cxnLst/>
            <a:rect l="0" t="0" r="0" b="0"/>
            <a:pathLst>
              <a:path w="120000" h="120000" extrusionOk="0">
                <a:moveTo>
                  <a:pt x="80000" y="76361"/>
                </a:moveTo>
                <a:lnTo>
                  <a:pt x="20000" y="76361"/>
                </a:lnTo>
                <a:cubicBezTo>
                  <a:pt x="18161" y="76361"/>
                  <a:pt x="16666" y="77588"/>
                  <a:pt x="16666" y="79088"/>
                </a:cubicBezTo>
                <a:cubicBezTo>
                  <a:pt x="16666" y="80600"/>
                  <a:pt x="18161" y="81816"/>
                  <a:pt x="20000" y="81816"/>
                </a:cubicBezTo>
                <a:lnTo>
                  <a:pt x="80000" y="81816"/>
                </a:lnTo>
                <a:cubicBezTo>
                  <a:pt x="81838" y="81816"/>
                  <a:pt x="83333" y="80600"/>
                  <a:pt x="83333" y="79088"/>
                </a:cubicBezTo>
                <a:cubicBezTo>
                  <a:pt x="83333" y="77588"/>
                  <a:pt x="81838" y="76361"/>
                  <a:pt x="80000" y="76361"/>
                </a:cubicBezTo>
                <a:moveTo>
                  <a:pt x="16666" y="62727"/>
                </a:moveTo>
                <a:cubicBezTo>
                  <a:pt x="16666" y="64233"/>
                  <a:pt x="18161" y="65455"/>
                  <a:pt x="20000" y="65455"/>
                </a:cubicBezTo>
                <a:lnTo>
                  <a:pt x="100000" y="65455"/>
                </a:lnTo>
                <a:cubicBezTo>
                  <a:pt x="101838" y="65455"/>
                  <a:pt x="103333" y="64233"/>
                  <a:pt x="103333" y="62727"/>
                </a:cubicBezTo>
                <a:cubicBezTo>
                  <a:pt x="103333" y="61222"/>
                  <a:pt x="101838" y="60000"/>
                  <a:pt x="100000" y="60000"/>
                </a:cubicBezTo>
                <a:lnTo>
                  <a:pt x="20000" y="60000"/>
                </a:lnTo>
                <a:cubicBezTo>
                  <a:pt x="18161" y="60000"/>
                  <a:pt x="16666" y="61222"/>
                  <a:pt x="16666" y="62727"/>
                </a:cubicBezTo>
                <a:moveTo>
                  <a:pt x="113333" y="114544"/>
                </a:moveTo>
                <a:lnTo>
                  <a:pt x="36666" y="114544"/>
                </a:lnTo>
                <a:lnTo>
                  <a:pt x="6666" y="90000"/>
                </a:lnTo>
                <a:lnTo>
                  <a:pt x="6666" y="16361"/>
                </a:lnTo>
                <a:lnTo>
                  <a:pt x="23333" y="16361"/>
                </a:lnTo>
                <a:lnTo>
                  <a:pt x="23333" y="24544"/>
                </a:lnTo>
                <a:cubicBezTo>
                  <a:pt x="23333" y="26055"/>
                  <a:pt x="24827" y="27272"/>
                  <a:pt x="26666" y="27272"/>
                </a:cubicBezTo>
                <a:cubicBezTo>
                  <a:pt x="28505" y="27272"/>
                  <a:pt x="30000" y="26055"/>
                  <a:pt x="30000" y="24544"/>
                </a:cubicBezTo>
                <a:lnTo>
                  <a:pt x="30000" y="16361"/>
                </a:lnTo>
                <a:lnTo>
                  <a:pt x="36666" y="16361"/>
                </a:lnTo>
                <a:lnTo>
                  <a:pt x="36666" y="24544"/>
                </a:lnTo>
                <a:cubicBezTo>
                  <a:pt x="36666" y="26055"/>
                  <a:pt x="38161" y="27272"/>
                  <a:pt x="40000" y="27272"/>
                </a:cubicBezTo>
                <a:cubicBezTo>
                  <a:pt x="41838" y="27272"/>
                  <a:pt x="43333" y="26055"/>
                  <a:pt x="43333" y="24544"/>
                </a:cubicBezTo>
                <a:lnTo>
                  <a:pt x="43333" y="16361"/>
                </a:lnTo>
                <a:lnTo>
                  <a:pt x="50000" y="16361"/>
                </a:lnTo>
                <a:lnTo>
                  <a:pt x="50000" y="24544"/>
                </a:lnTo>
                <a:cubicBezTo>
                  <a:pt x="50000" y="26055"/>
                  <a:pt x="51494" y="27272"/>
                  <a:pt x="53333" y="27272"/>
                </a:cubicBezTo>
                <a:cubicBezTo>
                  <a:pt x="55172" y="27272"/>
                  <a:pt x="56666" y="26055"/>
                  <a:pt x="56666" y="24544"/>
                </a:cubicBezTo>
                <a:lnTo>
                  <a:pt x="56666" y="16361"/>
                </a:lnTo>
                <a:lnTo>
                  <a:pt x="63333" y="16361"/>
                </a:lnTo>
                <a:lnTo>
                  <a:pt x="63333" y="24544"/>
                </a:lnTo>
                <a:cubicBezTo>
                  <a:pt x="63333" y="26055"/>
                  <a:pt x="64827" y="27272"/>
                  <a:pt x="66666" y="27272"/>
                </a:cubicBezTo>
                <a:cubicBezTo>
                  <a:pt x="68505" y="27272"/>
                  <a:pt x="70000" y="26055"/>
                  <a:pt x="70000" y="24544"/>
                </a:cubicBezTo>
                <a:lnTo>
                  <a:pt x="70000" y="16361"/>
                </a:lnTo>
                <a:lnTo>
                  <a:pt x="76666" y="16361"/>
                </a:lnTo>
                <a:lnTo>
                  <a:pt x="76666" y="24544"/>
                </a:lnTo>
                <a:cubicBezTo>
                  <a:pt x="76666" y="26055"/>
                  <a:pt x="78161" y="27272"/>
                  <a:pt x="80000" y="27272"/>
                </a:cubicBezTo>
                <a:cubicBezTo>
                  <a:pt x="81838" y="27272"/>
                  <a:pt x="83333" y="26055"/>
                  <a:pt x="83333" y="24544"/>
                </a:cubicBezTo>
                <a:lnTo>
                  <a:pt x="83333" y="16361"/>
                </a:lnTo>
                <a:lnTo>
                  <a:pt x="90000" y="16361"/>
                </a:lnTo>
                <a:lnTo>
                  <a:pt x="90000" y="24544"/>
                </a:lnTo>
                <a:cubicBezTo>
                  <a:pt x="90000" y="26055"/>
                  <a:pt x="91494" y="27272"/>
                  <a:pt x="93333" y="27272"/>
                </a:cubicBezTo>
                <a:cubicBezTo>
                  <a:pt x="95172" y="27272"/>
                  <a:pt x="96666" y="26055"/>
                  <a:pt x="96666" y="24544"/>
                </a:cubicBezTo>
                <a:lnTo>
                  <a:pt x="96666" y="16361"/>
                </a:lnTo>
                <a:lnTo>
                  <a:pt x="113333" y="16361"/>
                </a:lnTo>
                <a:cubicBezTo>
                  <a:pt x="113333" y="16361"/>
                  <a:pt x="113333" y="114544"/>
                  <a:pt x="113333" y="114544"/>
                </a:cubicBezTo>
                <a:close/>
                <a:moveTo>
                  <a:pt x="6666" y="114544"/>
                </a:moveTo>
                <a:lnTo>
                  <a:pt x="6666" y="98183"/>
                </a:lnTo>
                <a:lnTo>
                  <a:pt x="26666" y="114544"/>
                </a:lnTo>
                <a:cubicBezTo>
                  <a:pt x="26666" y="114544"/>
                  <a:pt x="6666" y="114544"/>
                  <a:pt x="6666" y="114544"/>
                </a:cubicBezTo>
                <a:close/>
                <a:moveTo>
                  <a:pt x="113333" y="10911"/>
                </a:moveTo>
                <a:lnTo>
                  <a:pt x="96666" y="10911"/>
                </a:lnTo>
                <a:lnTo>
                  <a:pt x="96666" y="2727"/>
                </a:lnTo>
                <a:cubicBezTo>
                  <a:pt x="96666" y="1222"/>
                  <a:pt x="95172" y="0"/>
                  <a:pt x="93333" y="0"/>
                </a:cubicBezTo>
                <a:cubicBezTo>
                  <a:pt x="91494" y="0"/>
                  <a:pt x="90000" y="1222"/>
                  <a:pt x="90000" y="2727"/>
                </a:cubicBezTo>
                <a:lnTo>
                  <a:pt x="90000" y="10911"/>
                </a:lnTo>
                <a:lnTo>
                  <a:pt x="83333" y="10911"/>
                </a:lnTo>
                <a:lnTo>
                  <a:pt x="83333" y="2727"/>
                </a:lnTo>
                <a:cubicBezTo>
                  <a:pt x="83333" y="1222"/>
                  <a:pt x="81838" y="0"/>
                  <a:pt x="80000" y="0"/>
                </a:cubicBezTo>
                <a:cubicBezTo>
                  <a:pt x="78161" y="0"/>
                  <a:pt x="76666" y="1222"/>
                  <a:pt x="76666" y="2727"/>
                </a:cubicBezTo>
                <a:lnTo>
                  <a:pt x="76666" y="10911"/>
                </a:lnTo>
                <a:lnTo>
                  <a:pt x="70000" y="10911"/>
                </a:lnTo>
                <a:lnTo>
                  <a:pt x="70000" y="2727"/>
                </a:lnTo>
                <a:cubicBezTo>
                  <a:pt x="70000" y="1222"/>
                  <a:pt x="68505" y="0"/>
                  <a:pt x="66666" y="0"/>
                </a:cubicBezTo>
                <a:cubicBezTo>
                  <a:pt x="64827" y="0"/>
                  <a:pt x="63333" y="1222"/>
                  <a:pt x="63333" y="2727"/>
                </a:cubicBezTo>
                <a:lnTo>
                  <a:pt x="63333" y="10911"/>
                </a:lnTo>
                <a:lnTo>
                  <a:pt x="56666" y="10911"/>
                </a:lnTo>
                <a:lnTo>
                  <a:pt x="56666" y="2727"/>
                </a:lnTo>
                <a:cubicBezTo>
                  <a:pt x="56666" y="1222"/>
                  <a:pt x="55172" y="0"/>
                  <a:pt x="53333" y="0"/>
                </a:cubicBezTo>
                <a:cubicBezTo>
                  <a:pt x="51494" y="0"/>
                  <a:pt x="50000" y="1222"/>
                  <a:pt x="50000" y="2727"/>
                </a:cubicBezTo>
                <a:lnTo>
                  <a:pt x="50000" y="10911"/>
                </a:lnTo>
                <a:lnTo>
                  <a:pt x="43333" y="10911"/>
                </a:lnTo>
                <a:lnTo>
                  <a:pt x="43333" y="2727"/>
                </a:lnTo>
                <a:cubicBezTo>
                  <a:pt x="43333" y="1222"/>
                  <a:pt x="41838" y="0"/>
                  <a:pt x="40000" y="0"/>
                </a:cubicBezTo>
                <a:cubicBezTo>
                  <a:pt x="38161" y="0"/>
                  <a:pt x="36666" y="1222"/>
                  <a:pt x="36666" y="2727"/>
                </a:cubicBezTo>
                <a:lnTo>
                  <a:pt x="36666" y="10911"/>
                </a:lnTo>
                <a:lnTo>
                  <a:pt x="30000" y="10911"/>
                </a:lnTo>
                <a:lnTo>
                  <a:pt x="30000" y="2727"/>
                </a:lnTo>
                <a:cubicBezTo>
                  <a:pt x="30000" y="1222"/>
                  <a:pt x="28505" y="0"/>
                  <a:pt x="26666" y="0"/>
                </a:cubicBezTo>
                <a:cubicBezTo>
                  <a:pt x="24827" y="0"/>
                  <a:pt x="23333" y="1222"/>
                  <a:pt x="23333" y="2727"/>
                </a:cubicBezTo>
                <a:lnTo>
                  <a:pt x="23333" y="10911"/>
                </a:lnTo>
                <a:lnTo>
                  <a:pt x="6666" y="10911"/>
                </a:lnTo>
                <a:cubicBezTo>
                  <a:pt x="2988" y="10911"/>
                  <a:pt x="0" y="13355"/>
                  <a:pt x="0" y="16361"/>
                </a:cubicBezTo>
                <a:lnTo>
                  <a:pt x="0" y="114544"/>
                </a:lnTo>
                <a:cubicBezTo>
                  <a:pt x="0" y="117561"/>
                  <a:pt x="2988" y="120000"/>
                  <a:pt x="6666" y="120000"/>
                </a:cubicBezTo>
                <a:lnTo>
                  <a:pt x="113333" y="120000"/>
                </a:lnTo>
                <a:cubicBezTo>
                  <a:pt x="117011" y="120000"/>
                  <a:pt x="120000" y="117561"/>
                  <a:pt x="120000" y="114544"/>
                </a:cubicBezTo>
                <a:lnTo>
                  <a:pt x="120000" y="16361"/>
                </a:lnTo>
                <a:cubicBezTo>
                  <a:pt x="120000" y="13355"/>
                  <a:pt x="117011" y="10911"/>
                  <a:pt x="113333" y="10911"/>
                </a:cubicBezTo>
                <a:moveTo>
                  <a:pt x="20000" y="49088"/>
                </a:moveTo>
                <a:lnTo>
                  <a:pt x="60000" y="49088"/>
                </a:lnTo>
                <a:cubicBezTo>
                  <a:pt x="61838" y="49088"/>
                  <a:pt x="63333" y="47872"/>
                  <a:pt x="63333" y="46361"/>
                </a:cubicBezTo>
                <a:cubicBezTo>
                  <a:pt x="63333" y="44861"/>
                  <a:pt x="61838" y="43638"/>
                  <a:pt x="60000" y="43638"/>
                </a:cubicBezTo>
                <a:lnTo>
                  <a:pt x="20000" y="43638"/>
                </a:lnTo>
                <a:cubicBezTo>
                  <a:pt x="18161" y="43638"/>
                  <a:pt x="16666" y="44861"/>
                  <a:pt x="16666" y="46361"/>
                </a:cubicBezTo>
                <a:cubicBezTo>
                  <a:pt x="16666" y="47872"/>
                  <a:pt x="18161" y="49088"/>
                  <a:pt x="20000"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4" name="Shape 3704"/>
          <p:cNvSpPr/>
          <p:nvPr/>
        </p:nvSpPr>
        <p:spPr>
          <a:xfrm>
            <a:off x="1879527" y="2327102"/>
            <a:ext cx="171406" cy="209496"/>
          </a:xfrm>
          <a:custGeom>
            <a:avLst/>
            <a:gdLst/>
            <a:ahLst/>
            <a:cxnLst/>
            <a:rect l="0" t="0" r="0" b="0"/>
            <a:pathLst>
              <a:path w="120000" h="120000" extrusionOk="0">
                <a:moveTo>
                  <a:pt x="113333" y="32727"/>
                </a:moveTo>
                <a:lnTo>
                  <a:pt x="6666" y="32727"/>
                </a:lnTo>
                <a:lnTo>
                  <a:pt x="6666" y="21816"/>
                </a:lnTo>
                <a:lnTo>
                  <a:pt x="33333" y="21816"/>
                </a:lnTo>
                <a:cubicBezTo>
                  <a:pt x="33333" y="24827"/>
                  <a:pt x="36322" y="27272"/>
                  <a:pt x="40000" y="27272"/>
                </a:cubicBezTo>
                <a:lnTo>
                  <a:pt x="80000" y="27272"/>
                </a:lnTo>
                <a:cubicBezTo>
                  <a:pt x="83677" y="27272"/>
                  <a:pt x="86666" y="24827"/>
                  <a:pt x="86666" y="21816"/>
                </a:cubicBezTo>
                <a:lnTo>
                  <a:pt x="113333" y="21816"/>
                </a:lnTo>
                <a:cubicBezTo>
                  <a:pt x="113333" y="21816"/>
                  <a:pt x="113333" y="32727"/>
                  <a:pt x="113333" y="32727"/>
                </a:cubicBezTo>
                <a:close/>
                <a:moveTo>
                  <a:pt x="113333" y="114544"/>
                </a:moveTo>
                <a:lnTo>
                  <a:pt x="6666" y="114544"/>
                </a:lnTo>
                <a:lnTo>
                  <a:pt x="6666" y="38183"/>
                </a:lnTo>
                <a:lnTo>
                  <a:pt x="113333" y="38183"/>
                </a:lnTo>
                <a:cubicBezTo>
                  <a:pt x="113333" y="38183"/>
                  <a:pt x="113333" y="114544"/>
                  <a:pt x="113333" y="114544"/>
                </a:cubicBezTo>
                <a:close/>
                <a:moveTo>
                  <a:pt x="40000" y="10911"/>
                </a:moveTo>
                <a:lnTo>
                  <a:pt x="80000" y="10911"/>
                </a:lnTo>
                <a:lnTo>
                  <a:pt x="80000" y="21816"/>
                </a:lnTo>
                <a:lnTo>
                  <a:pt x="40000" y="21816"/>
                </a:lnTo>
                <a:cubicBezTo>
                  <a:pt x="40000" y="21816"/>
                  <a:pt x="40000" y="10911"/>
                  <a:pt x="40000" y="10911"/>
                </a:cubicBezTo>
                <a:close/>
                <a:moveTo>
                  <a:pt x="113333" y="16361"/>
                </a:moveTo>
                <a:lnTo>
                  <a:pt x="86666" y="16361"/>
                </a:lnTo>
                <a:lnTo>
                  <a:pt x="86666" y="10911"/>
                </a:lnTo>
                <a:cubicBezTo>
                  <a:pt x="86666" y="7900"/>
                  <a:pt x="83677" y="5455"/>
                  <a:pt x="80000" y="5455"/>
                </a:cubicBezTo>
                <a:lnTo>
                  <a:pt x="66666" y="5455"/>
                </a:lnTo>
                <a:cubicBezTo>
                  <a:pt x="66666" y="2444"/>
                  <a:pt x="63677" y="0"/>
                  <a:pt x="60000" y="0"/>
                </a:cubicBezTo>
                <a:cubicBezTo>
                  <a:pt x="56322" y="0"/>
                  <a:pt x="53333" y="2444"/>
                  <a:pt x="53333" y="5455"/>
                </a:cubicBezTo>
                <a:lnTo>
                  <a:pt x="40000" y="5455"/>
                </a:lnTo>
                <a:cubicBezTo>
                  <a:pt x="36322" y="5455"/>
                  <a:pt x="33333" y="7900"/>
                  <a:pt x="33333" y="10911"/>
                </a:cubicBezTo>
                <a:lnTo>
                  <a:pt x="33333" y="16361"/>
                </a:lnTo>
                <a:lnTo>
                  <a:pt x="6666" y="16361"/>
                </a:lnTo>
                <a:cubicBezTo>
                  <a:pt x="2988" y="16361"/>
                  <a:pt x="0" y="18811"/>
                  <a:pt x="0" y="21816"/>
                </a:cubicBezTo>
                <a:lnTo>
                  <a:pt x="0" y="114544"/>
                </a:lnTo>
                <a:cubicBezTo>
                  <a:pt x="0" y="117555"/>
                  <a:pt x="2988" y="120000"/>
                  <a:pt x="6666" y="120000"/>
                </a:cubicBezTo>
                <a:lnTo>
                  <a:pt x="113333" y="120000"/>
                </a:lnTo>
                <a:cubicBezTo>
                  <a:pt x="117011" y="120000"/>
                  <a:pt x="120000" y="117555"/>
                  <a:pt x="120000" y="114544"/>
                </a:cubicBezTo>
                <a:lnTo>
                  <a:pt x="120000" y="21816"/>
                </a:lnTo>
                <a:cubicBezTo>
                  <a:pt x="120000" y="18811"/>
                  <a:pt x="117011" y="16361"/>
                  <a:pt x="113333" y="16361"/>
                </a:cubicBezTo>
                <a:moveTo>
                  <a:pt x="23333" y="92727"/>
                </a:moveTo>
                <a:lnTo>
                  <a:pt x="83333" y="92727"/>
                </a:lnTo>
                <a:cubicBezTo>
                  <a:pt x="85172" y="92727"/>
                  <a:pt x="86666" y="91511"/>
                  <a:pt x="86666" y="90000"/>
                </a:cubicBezTo>
                <a:cubicBezTo>
                  <a:pt x="86666" y="88494"/>
                  <a:pt x="85172" y="87272"/>
                  <a:pt x="83333" y="87272"/>
                </a:cubicBezTo>
                <a:lnTo>
                  <a:pt x="23333" y="87272"/>
                </a:lnTo>
                <a:cubicBezTo>
                  <a:pt x="21494" y="87272"/>
                  <a:pt x="20000" y="88494"/>
                  <a:pt x="20000" y="90000"/>
                </a:cubicBezTo>
                <a:cubicBezTo>
                  <a:pt x="20000" y="91511"/>
                  <a:pt x="21494" y="92727"/>
                  <a:pt x="23333" y="92727"/>
                </a:cubicBezTo>
                <a:moveTo>
                  <a:pt x="23333" y="76361"/>
                </a:moveTo>
                <a:lnTo>
                  <a:pt x="96666" y="76361"/>
                </a:lnTo>
                <a:cubicBezTo>
                  <a:pt x="98505" y="76361"/>
                  <a:pt x="100000" y="75144"/>
                  <a:pt x="100000" y="73638"/>
                </a:cubicBezTo>
                <a:cubicBezTo>
                  <a:pt x="100000" y="72133"/>
                  <a:pt x="98505" y="70911"/>
                  <a:pt x="96666" y="70911"/>
                </a:cubicBezTo>
                <a:lnTo>
                  <a:pt x="23333" y="70911"/>
                </a:lnTo>
                <a:cubicBezTo>
                  <a:pt x="21494" y="70911"/>
                  <a:pt x="20000" y="72133"/>
                  <a:pt x="20000" y="73638"/>
                </a:cubicBezTo>
                <a:cubicBezTo>
                  <a:pt x="20000" y="75144"/>
                  <a:pt x="21494" y="76361"/>
                  <a:pt x="23333" y="76361"/>
                </a:cubicBezTo>
                <a:moveTo>
                  <a:pt x="23333" y="60000"/>
                </a:moveTo>
                <a:lnTo>
                  <a:pt x="63333" y="60000"/>
                </a:lnTo>
                <a:cubicBezTo>
                  <a:pt x="65172" y="60000"/>
                  <a:pt x="66666" y="58783"/>
                  <a:pt x="66666" y="57272"/>
                </a:cubicBezTo>
                <a:cubicBezTo>
                  <a:pt x="66666" y="55766"/>
                  <a:pt x="65172" y="54544"/>
                  <a:pt x="63333" y="54544"/>
                </a:cubicBezTo>
                <a:lnTo>
                  <a:pt x="23333" y="54544"/>
                </a:lnTo>
                <a:cubicBezTo>
                  <a:pt x="21494" y="54544"/>
                  <a:pt x="20000" y="55766"/>
                  <a:pt x="20000" y="57272"/>
                </a:cubicBezTo>
                <a:cubicBezTo>
                  <a:pt x="20000" y="58783"/>
                  <a:pt x="21494" y="60000"/>
                  <a:pt x="23333" y="6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5" name="Shape 3705"/>
          <p:cNvSpPr/>
          <p:nvPr/>
        </p:nvSpPr>
        <p:spPr>
          <a:xfrm>
            <a:off x="2260427" y="2360431"/>
            <a:ext cx="209496" cy="142838"/>
          </a:xfrm>
          <a:custGeom>
            <a:avLst/>
            <a:gdLst/>
            <a:ahLst/>
            <a:cxnLst/>
            <a:rect l="0" t="0" r="0" b="0"/>
            <a:pathLst>
              <a:path w="120000" h="120000" extrusionOk="0">
                <a:moveTo>
                  <a:pt x="120000" y="4000"/>
                </a:moveTo>
                <a:cubicBezTo>
                  <a:pt x="120000" y="1794"/>
                  <a:pt x="118777" y="0"/>
                  <a:pt x="117272" y="0"/>
                </a:cubicBezTo>
                <a:cubicBezTo>
                  <a:pt x="116494" y="0"/>
                  <a:pt x="115805" y="488"/>
                  <a:pt x="115311" y="1255"/>
                </a:cubicBezTo>
                <a:lnTo>
                  <a:pt x="115300" y="1238"/>
                </a:lnTo>
                <a:lnTo>
                  <a:pt x="43600" y="110294"/>
                </a:lnTo>
                <a:lnTo>
                  <a:pt x="4655" y="53172"/>
                </a:lnTo>
                <a:cubicBezTo>
                  <a:pt x="4161" y="52450"/>
                  <a:pt x="3477" y="52000"/>
                  <a:pt x="2727" y="52000"/>
                </a:cubicBezTo>
                <a:cubicBezTo>
                  <a:pt x="1222" y="52000"/>
                  <a:pt x="0" y="53794"/>
                  <a:pt x="0" y="56000"/>
                </a:cubicBezTo>
                <a:cubicBezTo>
                  <a:pt x="0" y="57105"/>
                  <a:pt x="305" y="58105"/>
                  <a:pt x="800" y="58827"/>
                </a:cubicBezTo>
                <a:lnTo>
                  <a:pt x="41705" y="118833"/>
                </a:lnTo>
                <a:cubicBezTo>
                  <a:pt x="42200" y="119555"/>
                  <a:pt x="42883" y="120000"/>
                  <a:pt x="43638" y="120000"/>
                </a:cubicBezTo>
                <a:cubicBezTo>
                  <a:pt x="44416" y="120000"/>
                  <a:pt x="45105" y="119516"/>
                  <a:pt x="45600" y="118755"/>
                </a:cubicBezTo>
                <a:lnTo>
                  <a:pt x="45611" y="118761"/>
                </a:lnTo>
                <a:lnTo>
                  <a:pt x="119250" y="6761"/>
                </a:lnTo>
                <a:lnTo>
                  <a:pt x="119233" y="6750"/>
                </a:lnTo>
                <a:cubicBezTo>
                  <a:pt x="119705" y="6038"/>
                  <a:pt x="120000" y="5072"/>
                  <a:pt x="120000" y="4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6" name="Shape 3706"/>
          <p:cNvSpPr/>
          <p:nvPr/>
        </p:nvSpPr>
        <p:spPr>
          <a:xfrm>
            <a:off x="2660373" y="2327102"/>
            <a:ext cx="209496" cy="209496"/>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7" name="Shape 3707"/>
          <p:cNvSpPr/>
          <p:nvPr/>
        </p:nvSpPr>
        <p:spPr>
          <a:xfrm>
            <a:off x="3079364" y="2346147"/>
            <a:ext cx="171406" cy="171406"/>
          </a:xfrm>
          <a:custGeom>
            <a:avLst/>
            <a:gdLst/>
            <a:ahLst/>
            <a:cxnLst/>
            <a:rect l="0" t="0" r="0" b="0"/>
            <a:pathLst>
              <a:path w="120000" h="120000" extrusionOk="0">
                <a:moveTo>
                  <a:pt x="64711" y="60000"/>
                </a:moveTo>
                <a:lnTo>
                  <a:pt x="119022" y="5688"/>
                </a:lnTo>
                <a:cubicBezTo>
                  <a:pt x="119627" y="5088"/>
                  <a:pt x="120000" y="4255"/>
                  <a:pt x="120000" y="3333"/>
                </a:cubicBezTo>
                <a:cubicBezTo>
                  <a:pt x="120000" y="1494"/>
                  <a:pt x="118511" y="0"/>
                  <a:pt x="116666" y="0"/>
                </a:cubicBezTo>
                <a:cubicBezTo>
                  <a:pt x="115750" y="0"/>
                  <a:pt x="114916" y="372"/>
                  <a:pt x="114311" y="977"/>
                </a:cubicBezTo>
                <a:lnTo>
                  <a:pt x="60000" y="55288"/>
                </a:lnTo>
                <a:lnTo>
                  <a:pt x="5688" y="977"/>
                </a:lnTo>
                <a:cubicBezTo>
                  <a:pt x="5088" y="372"/>
                  <a:pt x="4255" y="0"/>
                  <a:pt x="3333" y="0"/>
                </a:cubicBezTo>
                <a:cubicBezTo>
                  <a:pt x="1488" y="0"/>
                  <a:pt x="0" y="1494"/>
                  <a:pt x="0" y="3333"/>
                </a:cubicBezTo>
                <a:cubicBezTo>
                  <a:pt x="0" y="4255"/>
                  <a:pt x="372" y="5088"/>
                  <a:pt x="977" y="5694"/>
                </a:cubicBezTo>
                <a:lnTo>
                  <a:pt x="55288" y="60000"/>
                </a:lnTo>
                <a:lnTo>
                  <a:pt x="977" y="114311"/>
                </a:lnTo>
                <a:cubicBezTo>
                  <a:pt x="372" y="114911"/>
                  <a:pt x="0" y="115744"/>
                  <a:pt x="0" y="116666"/>
                </a:cubicBezTo>
                <a:cubicBezTo>
                  <a:pt x="0" y="118511"/>
                  <a:pt x="1488" y="120000"/>
                  <a:pt x="3333" y="120000"/>
                </a:cubicBezTo>
                <a:cubicBezTo>
                  <a:pt x="4255" y="120000"/>
                  <a:pt x="5088" y="119627"/>
                  <a:pt x="5688" y="119022"/>
                </a:cubicBezTo>
                <a:lnTo>
                  <a:pt x="60000" y="64711"/>
                </a:lnTo>
                <a:lnTo>
                  <a:pt x="114311" y="119022"/>
                </a:lnTo>
                <a:cubicBezTo>
                  <a:pt x="114916" y="119627"/>
                  <a:pt x="115750" y="120000"/>
                  <a:pt x="116666" y="120000"/>
                </a:cubicBezTo>
                <a:cubicBezTo>
                  <a:pt x="118511" y="120000"/>
                  <a:pt x="120000" y="118511"/>
                  <a:pt x="120000" y="116666"/>
                </a:cubicBezTo>
                <a:cubicBezTo>
                  <a:pt x="120000" y="115744"/>
                  <a:pt x="119627" y="114911"/>
                  <a:pt x="119022" y="114311"/>
                </a:cubicBezTo>
                <a:cubicBezTo>
                  <a:pt x="119022" y="114311"/>
                  <a:pt x="64711" y="60000"/>
                  <a:pt x="64711" y="6000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8" name="Shape 3708"/>
          <p:cNvSpPr/>
          <p:nvPr/>
        </p:nvSpPr>
        <p:spPr>
          <a:xfrm>
            <a:off x="3460265" y="2327102"/>
            <a:ext cx="209496" cy="209496"/>
          </a:xfrm>
          <a:custGeom>
            <a:avLst/>
            <a:gdLst/>
            <a:ahLst/>
            <a:cxnLst/>
            <a:rect l="0" t="0" r="0" b="0"/>
            <a:pathLst>
              <a:path w="120000" h="120000" extrusionOk="0">
                <a:moveTo>
                  <a:pt x="103638" y="27272"/>
                </a:moveTo>
                <a:lnTo>
                  <a:pt x="109088" y="27272"/>
                </a:lnTo>
                <a:lnTo>
                  <a:pt x="109088" y="21816"/>
                </a:lnTo>
                <a:lnTo>
                  <a:pt x="103638" y="21816"/>
                </a:lnTo>
                <a:cubicBezTo>
                  <a:pt x="103638" y="21816"/>
                  <a:pt x="103638" y="27272"/>
                  <a:pt x="103638" y="27272"/>
                </a:cubicBezTo>
                <a:close/>
                <a:moveTo>
                  <a:pt x="109088" y="70911"/>
                </a:moveTo>
                <a:lnTo>
                  <a:pt x="103638" y="70911"/>
                </a:lnTo>
                <a:lnTo>
                  <a:pt x="103638" y="76361"/>
                </a:lnTo>
                <a:lnTo>
                  <a:pt x="109088" y="76361"/>
                </a:lnTo>
                <a:cubicBezTo>
                  <a:pt x="109088" y="76361"/>
                  <a:pt x="109088" y="70911"/>
                  <a:pt x="109088" y="70911"/>
                </a:cubicBezTo>
                <a:close/>
                <a:moveTo>
                  <a:pt x="103638" y="16361"/>
                </a:moveTo>
                <a:lnTo>
                  <a:pt x="109088" y="16361"/>
                </a:lnTo>
                <a:lnTo>
                  <a:pt x="109088" y="10911"/>
                </a:lnTo>
                <a:lnTo>
                  <a:pt x="103638" y="10911"/>
                </a:lnTo>
                <a:cubicBezTo>
                  <a:pt x="103638" y="10911"/>
                  <a:pt x="103638" y="16361"/>
                  <a:pt x="103638" y="16361"/>
                </a:cubicBezTo>
                <a:close/>
                <a:moveTo>
                  <a:pt x="114544" y="57272"/>
                </a:moveTo>
                <a:lnTo>
                  <a:pt x="98183" y="57272"/>
                </a:lnTo>
                <a:lnTo>
                  <a:pt x="98183" y="5455"/>
                </a:lnTo>
                <a:lnTo>
                  <a:pt x="109088" y="5455"/>
                </a:lnTo>
                <a:cubicBezTo>
                  <a:pt x="112100" y="5455"/>
                  <a:pt x="114544" y="7900"/>
                  <a:pt x="114544" y="10911"/>
                </a:cubicBezTo>
                <a:cubicBezTo>
                  <a:pt x="114544" y="10911"/>
                  <a:pt x="114544" y="57272"/>
                  <a:pt x="114544" y="57272"/>
                </a:cubicBezTo>
                <a:close/>
                <a:moveTo>
                  <a:pt x="114544" y="109088"/>
                </a:moveTo>
                <a:cubicBezTo>
                  <a:pt x="114544" y="112100"/>
                  <a:pt x="112100" y="114544"/>
                  <a:pt x="109088" y="114544"/>
                </a:cubicBezTo>
                <a:lnTo>
                  <a:pt x="98183" y="114544"/>
                </a:lnTo>
                <a:lnTo>
                  <a:pt x="98183" y="62727"/>
                </a:lnTo>
                <a:lnTo>
                  <a:pt x="114544" y="62727"/>
                </a:lnTo>
                <a:cubicBezTo>
                  <a:pt x="114544" y="62727"/>
                  <a:pt x="114544" y="109088"/>
                  <a:pt x="114544" y="109088"/>
                </a:cubicBezTo>
                <a:close/>
                <a:moveTo>
                  <a:pt x="92727" y="57272"/>
                </a:moveTo>
                <a:lnTo>
                  <a:pt x="27272" y="57272"/>
                </a:lnTo>
                <a:lnTo>
                  <a:pt x="27272" y="5455"/>
                </a:lnTo>
                <a:lnTo>
                  <a:pt x="92727" y="5455"/>
                </a:lnTo>
                <a:cubicBezTo>
                  <a:pt x="92727" y="5455"/>
                  <a:pt x="92727" y="57272"/>
                  <a:pt x="92727" y="57272"/>
                </a:cubicBezTo>
                <a:close/>
                <a:moveTo>
                  <a:pt x="92727" y="114544"/>
                </a:moveTo>
                <a:lnTo>
                  <a:pt x="27272" y="114544"/>
                </a:lnTo>
                <a:lnTo>
                  <a:pt x="27272" y="62727"/>
                </a:lnTo>
                <a:lnTo>
                  <a:pt x="92727" y="62727"/>
                </a:lnTo>
                <a:cubicBezTo>
                  <a:pt x="92727" y="62727"/>
                  <a:pt x="92727" y="114544"/>
                  <a:pt x="92727" y="114544"/>
                </a:cubicBezTo>
                <a:close/>
                <a:moveTo>
                  <a:pt x="21816" y="57272"/>
                </a:moveTo>
                <a:lnTo>
                  <a:pt x="5455" y="57272"/>
                </a:lnTo>
                <a:lnTo>
                  <a:pt x="5455" y="10911"/>
                </a:lnTo>
                <a:cubicBezTo>
                  <a:pt x="5455" y="7900"/>
                  <a:pt x="7894" y="5455"/>
                  <a:pt x="10911" y="5455"/>
                </a:cubicBezTo>
                <a:lnTo>
                  <a:pt x="21816" y="5455"/>
                </a:lnTo>
                <a:cubicBezTo>
                  <a:pt x="21816" y="5455"/>
                  <a:pt x="21816" y="57272"/>
                  <a:pt x="21816" y="57272"/>
                </a:cubicBezTo>
                <a:close/>
                <a:moveTo>
                  <a:pt x="21816" y="114544"/>
                </a:moveTo>
                <a:lnTo>
                  <a:pt x="10911" y="114544"/>
                </a:lnTo>
                <a:cubicBezTo>
                  <a:pt x="7894" y="114544"/>
                  <a:pt x="5455" y="112100"/>
                  <a:pt x="5455" y="109088"/>
                </a:cubicBezTo>
                <a:lnTo>
                  <a:pt x="5455" y="62727"/>
                </a:lnTo>
                <a:lnTo>
                  <a:pt x="21816" y="62727"/>
                </a:lnTo>
                <a:cubicBezTo>
                  <a:pt x="21816" y="62727"/>
                  <a:pt x="21816" y="114544"/>
                  <a:pt x="21816" y="114544"/>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09088" y="81816"/>
                </a:moveTo>
                <a:lnTo>
                  <a:pt x="103638" y="81816"/>
                </a:lnTo>
                <a:lnTo>
                  <a:pt x="103638" y="87272"/>
                </a:lnTo>
                <a:lnTo>
                  <a:pt x="109088" y="87272"/>
                </a:lnTo>
                <a:cubicBezTo>
                  <a:pt x="109088" y="87272"/>
                  <a:pt x="109088" y="81816"/>
                  <a:pt x="109088" y="81816"/>
                </a:cubicBezTo>
                <a:close/>
                <a:moveTo>
                  <a:pt x="103638" y="38183"/>
                </a:moveTo>
                <a:lnTo>
                  <a:pt x="109088" y="38183"/>
                </a:lnTo>
                <a:lnTo>
                  <a:pt x="109088" y="32727"/>
                </a:lnTo>
                <a:lnTo>
                  <a:pt x="103638" y="32727"/>
                </a:lnTo>
                <a:cubicBezTo>
                  <a:pt x="103638" y="32727"/>
                  <a:pt x="103638" y="38183"/>
                  <a:pt x="103638" y="38183"/>
                </a:cubicBezTo>
                <a:close/>
                <a:moveTo>
                  <a:pt x="103638" y="49088"/>
                </a:moveTo>
                <a:lnTo>
                  <a:pt x="109088" y="49088"/>
                </a:lnTo>
                <a:lnTo>
                  <a:pt x="109088" y="43638"/>
                </a:lnTo>
                <a:lnTo>
                  <a:pt x="103638" y="43638"/>
                </a:lnTo>
                <a:cubicBezTo>
                  <a:pt x="103638" y="43638"/>
                  <a:pt x="103638" y="49088"/>
                  <a:pt x="103638" y="49088"/>
                </a:cubicBezTo>
                <a:close/>
                <a:moveTo>
                  <a:pt x="109088" y="92727"/>
                </a:moveTo>
                <a:lnTo>
                  <a:pt x="103638" y="92727"/>
                </a:lnTo>
                <a:lnTo>
                  <a:pt x="103638" y="98183"/>
                </a:lnTo>
                <a:lnTo>
                  <a:pt x="109088" y="98183"/>
                </a:lnTo>
                <a:cubicBezTo>
                  <a:pt x="109088" y="98183"/>
                  <a:pt x="109088" y="92727"/>
                  <a:pt x="109088" y="92727"/>
                </a:cubicBezTo>
                <a:close/>
                <a:moveTo>
                  <a:pt x="109088" y="103638"/>
                </a:moveTo>
                <a:lnTo>
                  <a:pt x="103638" y="103638"/>
                </a:lnTo>
                <a:lnTo>
                  <a:pt x="103638" y="109088"/>
                </a:lnTo>
                <a:lnTo>
                  <a:pt x="109088" y="109088"/>
                </a:lnTo>
                <a:cubicBezTo>
                  <a:pt x="109088" y="109088"/>
                  <a:pt x="109088" y="103638"/>
                  <a:pt x="109088" y="103638"/>
                </a:cubicBezTo>
                <a:close/>
                <a:moveTo>
                  <a:pt x="16361" y="103638"/>
                </a:moveTo>
                <a:lnTo>
                  <a:pt x="10911" y="103638"/>
                </a:lnTo>
                <a:lnTo>
                  <a:pt x="10911" y="109088"/>
                </a:lnTo>
                <a:lnTo>
                  <a:pt x="16361" y="109088"/>
                </a:lnTo>
                <a:cubicBezTo>
                  <a:pt x="16361" y="109088"/>
                  <a:pt x="16361" y="103638"/>
                  <a:pt x="16361" y="103638"/>
                </a:cubicBezTo>
                <a:close/>
                <a:moveTo>
                  <a:pt x="16361" y="92727"/>
                </a:moveTo>
                <a:lnTo>
                  <a:pt x="10911" y="92727"/>
                </a:lnTo>
                <a:lnTo>
                  <a:pt x="10911" y="98183"/>
                </a:lnTo>
                <a:lnTo>
                  <a:pt x="16361" y="98183"/>
                </a:lnTo>
                <a:cubicBezTo>
                  <a:pt x="16361" y="98183"/>
                  <a:pt x="16361" y="92727"/>
                  <a:pt x="16361" y="92727"/>
                </a:cubicBezTo>
                <a:close/>
                <a:moveTo>
                  <a:pt x="10911" y="16361"/>
                </a:moveTo>
                <a:lnTo>
                  <a:pt x="16361" y="16361"/>
                </a:lnTo>
                <a:lnTo>
                  <a:pt x="16361" y="10911"/>
                </a:lnTo>
                <a:lnTo>
                  <a:pt x="10911" y="10911"/>
                </a:lnTo>
                <a:cubicBezTo>
                  <a:pt x="10911" y="10911"/>
                  <a:pt x="10911" y="16361"/>
                  <a:pt x="10911" y="16361"/>
                </a:cubicBezTo>
                <a:close/>
                <a:moveTo>
                  <a:pt x="16361" y="81816"/>
                </a:moveTo>
                <a:lnTo>
                  <a:pt x="10911" y="81816"/>
                </a:lnTo>
                <a:lnTo>
                  <a:pt x="10911" y="87272"/>
                </a:lnTo>
                <a:lnTo>
                  <a:pt x="16361" y="87272"/>
                </a:lnTo>
                <a:cubicBezTo>
                  <a:pt x="16361" y="87272"/>
                  <a:pt x="16361" y="81816"/>
                  <a:pt x="16361" y="81816"/>
                </a:cubicBezTo>
                <a:close/>
                <a:moveTo>
                  <a:pt x="16361" y="70911"/>
                </a:moveTo>
                <a:lnTo>
                  <a:pt x="10911" y="70911"/>
                </a:lnTo>
                <a:lnTo>
                  <a:pt x="10911" y="76361"/>
                </a:lnTo>
                <a:lnTo>
                  <a:pt x="16361" y="76361"/>
                </a:lnTo>
                <a:cubicBezTo>
                  <a:pt x="16361" y="76361"/>
                  <a:pt x="16361" y="70911"/>
                  <a:pt x="16361" y="70911"/>
                </a:cubicBezTo>
                <a:close/>
                <a:moveTo>
                  <a:pt x="10911" y="38183"/>
                </a:moveTo>
                <a:lnTo>
                  <a:pt x="16361" y="38183"/>
                </a:lnTo>
                <a:lnTo>
                  <a:pt x="16361" y="32727"/>
                </a:lnTo>
                <a:lnTo>
                  <a:pt x="10911" y="32727"/>
                </a:lnTo>
                <a:cubicBezTo>
                  <a:pt x="10911" y="32727"/>
                  <a:pt x="10911" y="38183"/>
                  <a:pt x="10911" y="38183"/>
                </a:cubicBezTo>
                <a:close/>
                <a:moveTo>
                  <a:pt x="10911" y="27272"/>
                </a:moveTo>
                <a:lnTo>
                  <a:pt x="16361" y="27272"/>
                </a:lnTo>
                <a:lnTo>
                  <a:pt x="16361" y="21816"/>
                </a:lnTo>
                <a:lnTo>
                  <a:pt x="10911" y="21816"/>
                </a:lnTo>
                <a:cubicBezTo>
                  <a:pt x="10911" y="21816"/>
                  <a:pt x="10911" y="27272"/>
                  <a:pt x="10911" y="27272"/>
                </a:cubicBezTo>
                <a:close/>
                <a:moveTo>
                  <a:pt x="10911" y="49088"/>
                </a:moveTo>
                <a:lnTo>
                  <a:pt x="16361" y="49088"/>
                </a:lnTo>
                <a:lnTo>
                  <a:pt x="16361" y="43638"/>
                </a:lnTo>
                <a:lnTo>
                  <a:pt x="10911" y="43638"/>
                </a:lnTo>
                <a:cubicBezTo>
                  <a:pt x="10911" y="43638"/>
                  <a:pt x="10911" y="49088"/>
                  <a:pt x="10911" y="490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09" name="Shape 3709"/>
          <p:cNvSpPr/>
          <p:nvPr/>
        </p:nvSpPr>
        <p:spPr>
          <a:xfrm>
            <a:off x="3860210" y="2327102"/>
            <a:ext cx="209496" cy="209496"/>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0" name="Shape 3710"/>
          <p:cNvSpPr/>
          <p:nvPr/>
        </p:nvSpPr>
        <p:spPr>
          <a:xfrm>
            <a:off x="4260156" y="2327102"/>
            <a:ext cx="209496" cy="209496"/>
          </a:xfrm>
          <a:custGeom>
            <a:avLst/>
            <a:gdLst/>
            <a:ahLst/>
            <a:cxnLst/>
            <a:rect l="0" t="0" r="0" b="0"/>
            <a:pathLst>
              <a:path w="120000" h="120000" extrusionOk="0">
                <a:moveTo>
                  <a:pt x="49088" y="45861"/>
                </a:moveTo>
                <a:lnTo>
                  <a:pt x="71316" y="60000"/>
                </a:lnTo>
                <a:lnTo>
                  <a:pt x="49088" y="74138"/>
                </a:lnTo>
                <a:cubicBezTo>
                  <a:pt x="49088" y="74138"/>
                  <a:pt x="49088" y="45861"/>
                  <a:pt x="49088" y="45861"/>
                </a:cubicBezTo>
                <a:close/>
                <a:moveTo>
                  <a:pt x="46361" y="81816"/>
                </a:moveTo>
                <a:cubicBezTo>
                  <a:pt x="47005" y="81816"/>
                  <a:pt x="47577" y="81561"/>
                  <a:pt x="48038" y="81188"/>
                </a:cubicBezTo>
                <a:lnTo>
                  <a:pt x="48066" y="81222"/>
                </a:lnTo>
                <a:lnTo>
                  <a:pt x="78066" y="62133"/>
                </a:lnTo>
                <a:lnTo>
                  <a:pt x="78038" y="62100"/>
                </a:lnTo>
                <a:cubicBezTo>
                  <a:pt x="78666" y="61600"/>
                  <a:pt x="79088" y="60861"/>
                  <a:pt x="79088" y="60000"/>
                </a:cubicBezTo>
                <a:cubicBezTo>
                  <a:pt x="79088" y="59138"/>
                  <a:pt x="78666" y="58400"/>
                  <a:pt x="78038" y="57900"/>
                </a:cubicBezTo>
                <a:lnTo>
                  <a:pt x="78066" y="57872"/>
                </a:lnTo>
                <a:lnTo>
                  <a:pt x="48066" y="38777"/>
                </a:lnTo>
                <a:lnTo>
                  <a:pt x="48038" y="38811"/>
                </a:lnTo>
                <a:cubicBezTo>
                  <a:pt x="47577" y="38438"/>
                  <a:pt x="47005" y="38183"/>
                  <a:pt x="46361" y="38183"/>
                </a:cubicBezTo>
                <a:cubicBezTo>
                  <a:pt x="44855" y="38183"/>
                  <a:pt x="43638" y="39405"/>
                  <a:pt x="43638" y="40911"/>
                </a:cubicBezTo>
                <a:lnTo>
                  <a:pt x="43638" y="79088"/>
                </a:lnTo>
                <a:cubicBezTo>
                  <a:pt x="43638" y="80594"/>
                  <a:pt x="44855" y="81816"/>
                  <a:pt x="46361" y="81816"/>
                </a:cubicBezTo>
                <a:moveTo>
                  <a:pt x="109088" y="103638"/>
                </a:moveTo>
                <a:lnTo>
                  <a:pt x="103638" y="103638"/>
                </a:lnTo>
                <a:lnTo>
                  <a:pt x="103638" y="109088"/>
                </a:lnTo>
                <a:lnTo>
                  <a:pt x="109088" y="109088"/>
                </a:lnTo>
                <a:cubicBezTo>
                  <a:pt x="109088" y="109088"/>
                  <a:pt x="109088" y="103638"/>
                  <a:pt x="109088" y="103638"/>
                </a:cubicBezTo>
                <a:close/>
                <a:moveTo>
                  <a:pt x="109088" y="81816"/>
                </a:moveTo>
                <a:lnTo>
                  <a:pt x="103638" y="81816"/>
                </a:lnTo>
                <a:lnTo>
                  <a:pt x="103638" y="87272"/>
                </a:lnTo>
                <a:lnTo>
                  <a:pt x="109088" y="87272"/>
                </a:lnTo>
                <a:cubicBezTo>
                  <a:pt x="109088" y="87272"/>
                  <a:pt x="109088" y="81816"/>
                  <a:pt x="109088" y="81816"/>
                </a:cubicBezTo>
                <a:close/>
                <a:moveTo>
                  <a:pt x="109088" y="70911"/>
                </a:moveTo>
                <a:lnTo>
                  <a:pt x="103638" y="70911"/>
                </a:lnTo>
                <a:lnTo>
                  <a:pt x="103638" y="76361"/>
                </a:lnTo>
                <a:lnTo>
                  <a:pt x="109088" y="76361"/>
                </a:lnTo>
                <a:cubicBezTo>
                  <a:pt x="109088" y="76361"/>
                  <a:pt x="109088" y="70911"/>
                  <a:pt x="109088" y="70911"/>
                </a:cubicBezTo>
                <a:close/>
                <a:moveTo>
                  <a:pt x="109088" y="92727"/>
                </a:moveTo>
                <a:lnTo>
                  <a:pt x="103638" y="92727"/>
                </a:lnTo>
                <a:lnTo>
                  <a:pt x="103638" y="98183"/>
                </a:lnTo>
                <a:lnTo>
                  <a:pt x="109088" y="98183"/>
                </a:lnTo>
                <a:cubicBezTo>
                  <a:pt x="109088" y="98183"/>
                  <a:pt x="109088" y="92727"/>
                  <a:pt x="109088" y="92727"/>
                </a:cubicBezTo>
                <a:close/>
                <a:moveTo>
                  <a:pt x="103638" y="16361"/>
                </a:moveTo>
                <a:lnTo>
                  <a:pt x="109088" y="16361"/>
                </a:lnTo>
                <a:lnTo>
                  <a:pt x="109088" y="10911"/>
                </a:lnTo>
                <a:lnTo>
                  <a:pt x="103638" y="10911"/>
                </a:lnTo>
                <a:cubicBezTo>
                  <a:pt x="103638" y="10911"/>
                  <a:pt x="103638" y="16361"/>
                  <a:pt x="103638" y="16361"/>
                </a:cubicBezTo>
                <a:close/>
                <a:moveTo>
                  <a:pt x="114544" y="57272"/>
                </a:moveTo>
                <a:lnTo>
                  <a:pt x="98183" y="57272"/>
                </a:lnTo>
                <a:lnTo>
                  <a:pt x="98183" y="5455"/>
                </a:lnTo>
                <a:lnTo>
                  <a:pt x="109088" y="5455"/>
                </a:lnTo>
                <a:cubicBezTo>
                  <a:pt x="112100" y="5455"/>
                  <a:pt x="114544" y="7894"/>
                  <a:pt x="114544" y="10911"/>
                </a:cubicBezTo>
                <a:cubicBezTo>
                  <a:pt x="114544" y="10911"/>
                  <a:pt x="114544" y="57272"/>
                  <a:pt x="114544" y="57272"/>
                </a:cubicBezTo>
                <a:close/>
                <a:moveTo>
                  <a:pt x="114544" y="109088"/>
                </a:moveTo>
                <a:cubicBezTo>
                  <a:pt x="114544" y="112100"/>
                  <a:pt x="112100" y="114544"/>
                  <a:pt x="109088" y="114544"/>
                </a:cubicBezTo>
                <a:lnTo>
                  <a:pt x="98183" y="114544"/>
                </a:lnTo>
                <a:lnTo>
                  <a:pt x="98183" y="62727"/>
                </a:lnTo>
                <a:lnTo>
                  <a:pt x="114544" y="62727"/>
                </a:lnTo>
                <a:cubicBezTo>
                  <a:pt x="114544" y="62727"/>
                  <a:pt x="114544" y="109088"/>
                  <a:pt x="114544" y="109088"/>
                </a:cubicBezTo>
                <a:close/>
                <a:moveTo>
                  <a:pt x="92727" y="114544"/>
                </a:moveTo>
                <a:lnTo>
                  <a:pt x="27272" y="114544"/>
                </a:lnTo>
                <a:lnTo>
                  <a:pt x="27272" y="5455"/>
                </a:lnTo>
                <a:lnTo>
                  <a:pt x="92727" y="5455"/>
                </a:lnTo>
                <a:cubicBezTo>
                  <a:pt x="92727" y="5455"/>
                  <a:pt x="92727" y="114544"/>
                  <a:pt x="92727" y="114544"/>
                </a:cubicBezTo>
                <a:close/>
                <a:moveTo>
                  <a:pt x="21816" y="57272"/>
                </a:moveTo>
                <a:lnTo>
                  <a:pt x="5455" y="57272"/>
                </a:lnTo>
                <a:lnTo>
                  <a:pt x="5455" y="10911"/>
                </a:lnTo>
                <a:cubicBezTo>
                  <a:pt x="5455" y="7894"/>
                  <a:pt x="7900" y="5455"/>
                  <a:pt x="10911" y="5455"/>
                </a:cubicBezTo>
                <a:lnTo>
                  <a:pt x="21816" y="5455"/>
                </a:lnTo>
                <a:cubicBezTo>
                  <a:pt x="21816" y="5455"/>
                  <a:pt x="21816" y="57272"/>
                  <a:pt x="21816" y="57272"/>
                </a:cubicBezTo>
                <a:close/>
                <a:moveTo>
                  <a:pt x="21816" y="114544"/>
                </a:moveTo>
                <a:lnTo>
                  <a:pt x="10911" y="114544"/>
                </a:lnTo>
                <a:cubicBezTo>
                  <a:pt x="7900" y="114544"/>
                  <a:pt x="5455" y="112100"/>
                  <a:pt x="5455" y="109088"/>
                </a:cubicBezTo>
                <a:lnTo>
                  <a:pt x="5455" y="62727"/>
                </a:lnTo>
                <a:lnTo>
                  <a:pt x="21816" y="62727"/>
                </a:lnTo>
                <a:cubicBezTo>
                  <a:pt x="21816" y="62727"/>
                  <a:pt x="21816" y="114544"/>
                  <a:pt x="21816" y="114544"/>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03638" y="49088"/>
                </a:moveTo>
                <a:lnTo>
                  <a:pt x="109088" y="49088"/>
                </a:lnTo>
                <a:lnTo>
                  <a:pt x="109088" y="43638"/>
                </a:lnTo>
                <a:lnTo>
                  <a:pt x="103638" y="43638"/>
                </a:lnTo>
                <a:cubicBezTo>
                  <a:pt x="103638" y="43638"/>
                  <a:pt x="103638" y="49088"/>
                  <a:pt x="103638" y="49088"/>
                </a:cubicBezTo>
                <a:close/>
                <a:moveTo>
                  <a:pt x="103638" y="38183"/>
                </a:moveTo>
                <a:lnTo>
                  <a:pt x="109088" y="38183"/>
                </a:lnTo>
                <a:lnTo>
                  <a:pt x="109088" y="32727"/>
                </a:lnTo>
                <a:lnTo>
                  <a:pt x="103638" y="32727"/>
                </a:lnTo>
                <a:cubicBezTo>
                  <a:pt x="103638" y="32727"/>
                  <a:pt x="103638" y="38183"/>
                  <a:pt x="103638" y="38183"/>
                </a:cubicBezTo>
                <a:close/>
                <a:moveTo>
                  <a:pt x="103638" y="27272"/>
                </a:moveTo>
                <a:lnTo>
                  <a:pt x="109088" y="27272"/>
                </a:lnTo>
                <a:lnTo>
                  <a:pt x="109088" y="21816"/>
                </a:lnTo>
                <a:lnTo>
                  <a:pt x="103638" y="21816"/>
                </a:lnTo>
                <a:cubicBezTo>
                  <a:pt x="103638" y="21816"/>
                  <a:pt x="103638" y="27272"/>
                  <a:pt x="103638" y="27272"/>
                </a:cubicBezTo>
                <a:close/>
                <a:moveTo>
                  <a:pt x="10911" y="16361"/>
                </a:moveTo>
                <a:lnTo>
                  <a:pt x="16361" y="16361"/>
                </a:lnTo>
                <a:lnTo>
                  <a:pt x="16361" y="10911"/>
                </a:lnTo>
                <a:lnTo>
                  <a:pt x="10911" y="10911"/>
                </a:lnTo>
                <a:cubicBezTo>
                  <a:pt x="10911" y="10911"/>
                  <a:pt x="10911" y="16361"/>
                  <a:pt x="10911" y="16361"/>
                </a:cubicBezTo>
                <a:close/>
                <a:moveTo>
                  <a:pt x="10911" y="49088"/>
                </a:moveTo>
                <a:lnTo>
                  <a:pt x="16361" y="49088"/>
                </a:lnTo>
                <a:lnTo>
                  <a:pt x="16361" y="43638"/>
                </a:lnTo>
                <a:lnTo>
                  <a:pt x="10911" y="43638"/>
                </a:lnTo>
                <a:cubicBezTo>
                  <a:pt x="10911" y="43638"/>
                  <a:pt x="10911" y="49088"/>
                  <a:pt x="10911" y="49088"/>
                </a:cubicBezTo>
                <a:close/>
                <a:moveTo>
                  <a:pt x="16361" y="92727"/>
                </a:moveTo>
                <a:lnTo>
                  <a:pt x="10911" y="92727"/>
                </a:lnTo>
                <a:lnTo>
                  <a:pt x="10911" y="98183"/>
                </a:lnTo>
                <a:lnTo>
                  <a:pt x="16361" y="98183"/>
                </a:lnTo>
                <a:cubicBezTo>
                  <a:pt x="16361" y="98183"/>
                  <a:pt x="16361" y="92727"/>
                  <a:pt x="16361" y="92727"/>
                </a:cubicBezTo>
                <a:close/>
                <a:moveTo>
                  <a:pt x="16361" y="70911"/>
                </a:moveTo>
                <a:lnTo>
                  <a:pt x="10911" y="70911"/>
                </a:lnTo>
                <a:lnTo>
                  <a:pt x="10911" y="76361"/>
                </a:lnTo>
                <a:lnTo>
                  <a:pt x="16361" y="76361"/>
                </a:lnTo>
                <a:cubicBezTo>
                  <a:pt x="16361" y="76361"/>
                  <a:pt x="16361" y="70911"/>
                  <a:pt x="16361" y="70911"/>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moveTo>
                  <a:pt x="10911" y="38183"/>
                </a:moveTo>
                <a:lnTo>
                  <a:pt x="16361" y="38183"/>
                </a:lnTo>
                <a:lnTo>
                  <a:pt x="16361" y="32727"/>
                </a:lnTo>
                <a:lnTo>
                  <a:pt x="10911" y="32727"/>
                </a:lnTo>
                <a:cubicBezTo>
                  <a:pt x="10911" y="32727"/>
                  <a:pt x="10911" y="38183"/>
                  <a:pt x="10911" y="38183"/>
                </a:cubicBezTo>
                <a:close/>
                <a:moveTo>
                  <a:pt x="10911" y="27272"/>
                </a:moveTo>
                <a:lnTo>
                  <a:pt x="16361" y="27272"/>
                </a:lnTo>
                <a:lnTo>
                  <a:pt x="16361" y="21816"/>
                </a:lnTo>
                <a:lnTo>
                  <a:pt x="10911" y="21816"/>
                </a:lnTo>
                <a:cubicBezTo>
                  <a:pt x="10911" y="21816"/>
                  <a:pt x="10911" y="27272"/>
                  <a:pt x="10911" y="2727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1" name="Shape 3711"/>
          <p:cNvSpPr/>
          <p:nvPr/>
        </p:nvSpPr>
        <p:spPr>
          <a:xfrm>
            <a:off x="660644" y="2727048"/>
            <a:ext cx="209496" cy="209496"/>
          </a:xfrm>
          <a:custGeom>
            <a:avLst/>
            <a:gdLst/>
            <a:ahLst/>
            <a:cxnLst/>
            <a:rect l="0" t="0" r="0" b="0"/>
            <a:pathLst>
              <a:path w="120000" h="120000" extrusionOk="0">
                <a:moveTo>
                  <a:pt x="60000" y="114550"/>
                </a:moveTo>
                <a:cubicBezTo>
                  <a:pt x="29872" y="114550"/>
                  <a:pt x="5455" y="90127"/>
                  <a:pt x="5455" y="60000"/>
                </a:cubicBezTo>
                <a:cubicBezTo>
                  <a:pt x="5455" y="29877"/>
                  <a:pt x="29872" y="5455"/>
                  <a:pt x="60000" y="5455"/>
                </a:cubicBezTo>
                <a:cubicBezTo>
                  <a:pt x="74088" y="5455"/>
                  <a:pt x="86877" y="10833"/>
                  <a:pt x="96538" y="19605"/>
                </a:cubicBezTo>
                <a:lnTo>
                  <a:pt x="58072" y="58072"/>
                </a:lnTo>
                <a:cubicBezTo>
                  <a:pt x="57577" y="58566"/>
                  <a:pt x="57272" y="59250"/>
                  <a:pt x="57272" y="60000"/>
                </a:cubicBezTo>
                <a:cubicBezTo>
                  <a:pt x="57272" y="61511"/>
                  <a:pt x="58494" y="62727"/>
                  <a:pt x="60000" y="62727"/>
                </a:cubicBezTo>
                <a:lnTo>
                  <a:pt x="114411" y="62727"/>
                </a:lnTo>
                <a:cubicBezTo>
                  <a:pt x="112977" y="91577"/>
                  <a:pt x="89205" y="114550"/>
                  <a:pt x="60000" y="114550"/>
                </a:cubicBezTo>
                <a:moveTo>
                  <a:pt x="114411" y="57272"/>
                </a:moveTo>
                <a:lnTo>
                  <a:pt x="66583" y="57272"/>
                </a:lnTo>
                <a:lnTo>
                  <a:pt x="100394" y="23461"/>
                </a:lnTo>
                <a:cubicBezTo>
                  <a:pt x="108561" y="32511"/>
                  <a:pt x="113761" y="44283"/>
                  <a:pt x="114411" y="57272"/>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2" name="Shape 3712"/>
          <p:cNvSpPr/>
          <p:nvPr/>
        </p:nvSpPr>
        <p:spPr>
          <a:xfrm>
            <a:off x="1060590" y="2746093"/>
            <a:ext cx="209496" cy="171406"/>
          </a:xfrm>
          <a:custGeom>
            <a:avLst/>
            <a:gdLst/>
            <a:ahLst/>
            <a:cxnLst/>
            <a:rect l="0" t="0" r="0" b="0"/>
            <a:pathLst>
              <a:path w="120000" h="120000" extrusionOk="0">
                <a:moveTo>
                  <a:pt x="114544" y="113333"/>
                </a:moveTo>
                <a:lnTo>
                  <a:pt x="103638" y="113333"/>
                </a:lnTo>
                <a:lnTo>
                  <a:pt x="103638" y="6666"/>
                </a:lnTo>
                <a:lnTo>
                  <a:pt x="114544" y="6666"/>
                </a:lnTo>
                <a:cubicBezTo>
                  <a:pt x="114544" y="6666"/>
                  <a:pt x="114544" y="113333"/>
                  <a:pt x="114544" y="113333"/>
                </a:cubicBezTo>
                <a:close/>
                <a:moveTo>
                  <a:pt x="117272" y="0"/>
                </a:moveTo>
                <a:lnTo>
                  <a:pt x="100911" y="0"/>
                </a:lnTo>
                <a:cubicBezTo>
                  <a:pt x="99405" y="0"/>
                  <a:pt x="98183" y="1494"/>
                  <a:pt x="98183" y="3333"/>
                </a:cubicBezTo>
                <a:lnTo>
                  <a:pt x="98183" y="116666"/>
                </a:lnTo>
                <a:cubicBezTo>
                  <a:pt x="98183" y="118511"/>
                  <a:pt x="99405" y="120000"/>
                  <a:pt x="100911" y="120000"/>
                </a:cubicBezTo>
                <a:lnTo>
                  <a:pt x="117272" y="120000"/>
                </a:lnTo>
                <a:cubicBezTo>
                  <a:pt x="118777" y="120000"/>
                  <a:pt x="120000" y="118511"/>
                  <a:pt x="120000" y="116666"/>
                </a:cubicBezTo>
                <a:lnTo>
                  <a:pt x="120000" y="3333"/>
                </a:lnTo>
                <a:cubicBezTo>
                  <a:pt x="120000" y="1494"/>
                  <a:pt x="118777" y="0"/>
                  <a:pt x="117272" y="0"/>
                </a:cubicBezTo>
                <a:moveTo>
                  <a:pt x="49088" y="113333"/>
                </a:moveTo>
                <a:lnTo>
                  <a:pt x="38183" y="113333"/>
                </a:lnTo>
                <a:lnTo>
                  <a:pt x="38183" y="20000"/>
                </a:lnTo>
                <a:lnTo>
                  <a:pt x="49088" y="20000"/>
                </a:lnTo>
                <a:cubicBezTo>
                  <a:pt x="49088" y="20000"/>
                  <a:pt x="49088" y="113333"/>
                  <a:pt x="49088" y="113333"/>
                </a:cubicBezTo>
                <a:close/>
                <a:moveTo>
                  <a:pt x="51816" y="13333"/>
                </a:moveTo>
                <a:lnTo>
                  <a:pt x="35455" y="13333"/>
                </a:lnTo>
                <a:cubicBezTo>
                  <a:pt x="33950" y="13333"/>
                  <a:pt x="32727" y="14827"/>
                  <a:pt x="32727" y="16666"/>
                </a:cubicBezTo>
                <a:lnTo>
                  <a:pt x="32727" y="116666"/>
                </a:lnTo>
                <a:cubicBezTo>
                  <a:pt x="32727" y="118511"/>
                  <a:pt x="33950" y="120000"/>
                  <a:pt x="35455" y="120000"/>
                </a:cubicBezTo>
                <a:lnTo>
                  <a:pt x="51816" y="120000"/>
                </a:lnTo>
                <a:cubicBezTo>
                  <a:pt x="53322" y="120000"/>
                  <a:pt x="54544" y="118511"/>
                  <a:pt x="54544" y="116666"/>
                </a:cubicBezTo>
                <a:lnTo>
                  <a:pt x="54544" y="16666"/>
                </a:lnTo>
                <a:cubicBezTo>
                  <a:pt x="54544" y="14827"/>
                  <a:pt x="53322" y="13333"/>
                  <a:pt x="51816" y="13333"/>
                </a:cubicBezTo>
                <a:moveTo>
                  <a:pt x="81816" y="113333"/>
                </a:moveTo>
                <a:lnTo>
                  <a:pt x="70911" y="113333"/>
                </a:lnTo>
                <a:lnTo>
                  <a:pt x="70911" y="60000"/>
                </a:lnTo>
                <a:lnTo>
                  <a:pt x="81816" y="60000"/>
                </a:lnTo>
                <a:cubicBezTo>
                  <a:pt x="81816" y="60000"/>
                  <a:pt x="81816" y="113333"/>
                  <a:pt x="81816" y="113333"/>
                </a:cubicBezTo>
                <a:close/>
                <a:moveTo>
                  <a:pt x="84544" y="53333"/>
                </a:moveTo>
                <a:lnTo>
                  <a:pt x="68183" y="53333"/>
                </a:lnTo>
                <a:cubicBezTo>
                  <a:pt x="66677" y="53333"/>
                  <a:pt x="65455" y="54827"/>
                  <a:pt x="65455" y="56666"/>
                </a:cubicBezTo>
                <a:lnTo>
                  <a:pt x="65455" y="116666"/>
                </a:lnTo>
                <a:cubicBezTo>
                  <a:pt x="65455" y="118511"/>
                  <a:pt x="66677" y="120000"/>
                  <a:pt x="68183" y="120000"/>
                </a:cubicBezTo>
                <a:lnTo>
                  <a:pt x="84544" y="120000"/>
                </a:lnTo>
                <a:cubicBezTo>
                  <a:pt x="86050" y="120000"/>
                  <a:pt x="87272" y="118511"/>
                  <a:pt x="87272" y="116666"/>
                </a:cubicBezTo>
                <a:lnTo>
                  <a:pt x="87272" y="56666"/>
                </a:lnTo>
                <a:cubicBezTo>
                  <a:pt x="87272" y="54827"/>
                  <a:pt x="86050" y="53333"/>
                  <a:pt x="84544" y="53333"/>
                </a:cubicBezTo>
                <a:moveTo>
                  <a:pt x="16361" y="113333"/>
                </a:moveTo>
                <a:lnTo>
                  <a:pt x="5455" y="113333"/>
                </a:lnTo>
                <a:lnTo>
                  <a:pt x="5455" y="80000"/>
                </a:lnTo>
                <a:lnTo>
                  <a:pt x="16361" y="80000"/>
                </a:lnTo>
                <a:cubicBezTo>
                  <a:pt x="16361" y="80000"/>
                  <a:pt x="16361" y="113333"/>
                  <a:pt x="16361" y="113333"/>
                </a:cubicBezTo>
                <a:close/>
                <a:moveTo>
                  <a:pt x="19088" y="73333"/>
                </a:moveTo>
                <a:lnTo>
                  <a:pt x="2727" y="73333"/>
                </a:lnTo>
                <a:cubicBezTo>
                  <a:pt x="1222" y="73333"/>
                  <a:pt x="0" y="74827"/>
                  <a:pt x="0" y="76666"/>
                </a:cubicBezTo>
                <a:lnTo>
                  <a:pt x="0" y="116666"/>
                </a:lnTo>
                <a:cubicBezTo>
                  <a:pt x="0" y="118511"/>
                  <a:pt x="1222" y="120000"/>
                  <a:pt x="2727" y="120000"/>
                </a:cubicBezTo>
                <a:lnTo>
                  <a:pt x="19088" y="120000"/>
                </a:lnTo>
                <a:cubicBezTo>
                  <a:pt x="20594" y="120000"/>
                  <a:pt x="21816" y="118511"/>
                  <a:pt x="21816" y="116666"/>
                </a:cubicBezTo>
                <a:lnTo>
                  <a:pt x="21816" y="76666"/>
                </a:lnTo>
                <a:cubicBezTo>
                  <a:pt x="21816" y="74827"/>
                  <a:pt x="20594" y="73333"/>
                  <a:pt x="19088" y="733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3" name="Shape 3713"/>
          <p:cNvSpPr/>
          <p:nvPr/>
        </p:nvSpPr>
        <p:spPr>
          <a:xfrm>
            <a:off x="1460535" y="2727048"/>
            <a:ext cx="209496" cy="209496"/>
          </a:xfrm>
          <a:custGeom>
            <a:avLst/>
            <a:gdLst/>
            <a:ahLst/>
            <a:cxnLst/>
            <a:rect l="0" t="0" r="0" b="0"/>
            <a:pathLst>
              <a:path w="120000" h="120000" extrusionOk="0">
                <a:moveTo>
                  <a:pt x="100405" y="96550"/>
                </a:moveTo>
                <a:lnTo>
                  <a:pt x="86905" y="83050"/>
                </a:lnTo>
                <a:cubicBezTo>
                  <a:pt x="92222" y="76844"/>
                  <a:pt x="95455" y="68811"/>
                  <a:pt x="95455" y="60000"/>
                </a:cubicBezTo>
                <a:cubicBezTo>
                  <a:pt x="95455" y="51188"/>
                  <a:pt x="92222" y="43150"/>
                  <a:pt x="86905" y="36950"/>
                </a:cubicBezTo>
                <a:lnTo>
                  <a:pt x="100405" y="23450"/>
                </a:lnTo>
                <a:cubicBezTo>
                  <a:pt x="109161" y="33127"/>
                  <a:pt x="114544" y="45922"/>
                  <a:pt x="114544" y="60000"/>
                </a:cubicBezTo>
                <a:cubicBezTo>
                  <a:pt x="114544" y="74083"/>
                  <a:pt x="109161" y="86872"/>
                  <a:pt x="100405" y="96550"/>
                </a:cubicBezTo>
                <a:moveTo>
                  <a:pt x="60000" y="114550"/>
                </a:moveTo>
                <a:cubicBezTo>
                  <a:pt x="45916" y="114550"/>
                  <a:pt x="33127" y="109166"/>
                  <a:pt x="23450" y="100405"/>
                </a:cubicBezTo>
                <a:lnTo>
                  <a:pt x="36950" y="86905"/>
                </a:lnTo>
                <a:cubicBezTo>
                  <a:pt x="43150" y="92222"/>
                  <a:pt x="51188" y="95455"/>
                  <a:pt x="60000" y="95455"/>
                </a:cubicBezTo>
                <a:cubicBezTo>
                  <a:pt x="68811" y="95455"/>
                  <a:pt x="76850" y="92222"/>
                  <a:pt x="83050" y="86905"/>
                </a:cubicBezTo>
                <a:lnTo>
                  <a:pt x="96550" y="100405"/>
                </a:lnTo>
                <a:cubicBezTo>
                  <a:pt x="86872" y="109166"/>
                  <a:pt x="74077" y="114550"/>
                  <a:pt x="60000" y="114550"/>
                </a:cubicBezTo>
                <a:moveTo>
                  <a:pt x="5455" y="60000"/>
                </a:moveTo>
                <a:cubicBezTo>
                  <a:pt x="5455" y="45922"/>
                  <a:pt x="10833" y="33127"/>
                  <a:pt x="19594" y="23450"/>
                </a:cubicBezTo>
                <a:lnTo>
                  <a:pt x="33094" y="36950"/>
                </a:lnTo>
                <a:cubicBezTo>
                  <a:pt x="27772" y="43150"/>
                  <a:pt x="24544" y="51188"/>
                  <a:pt x="24544" y="60000"/>
                </a:cubicBezTo>
                <a:cubicBezTo>
                  <a:pt x="24544" y="68811"/>
                  <a:pt x="27772" y="76844"/>
                  <a:pt x="33094" y="83050"/>
                </a:cubicBezTo>
                <a:lnTo>
                  <a:pt x="19594" y="96550"/>
                </a:lnTo>
                <a:cubicBezTo>
                  <a:pt x="10833" y="86872"/>
                  <a:pt x="5455" y="74083"/>
                  <a:pt x="5455" y="60000"/>
                </a:cubicBezTo>
                <a:moveTo>
                  <a:pt x="90000" y="60000"/>
                </a:moveTo>
                <a:cubicBezTo>
                  <a:pt x="90000" y="76566"/>
                  <a:pt x="76566" y="90000"/>
                  <a:pt x="60000" y="90000"/>
                </a:cubicBezTo>
                <a:cubicBezTo>
                  <a:pt x="43427" y="90000"/>
                  <a:pt x="30000" y="76566"/>
                  <a:pt x="30000" y="60000"/>
                </a:cubicBezTo>
                <a:cubicBezTo>
                  <a:pt x="30000" y="43427"/>
                  <a:pt x="43427" y="30000"/>
                  <a:pt x="60000" y="30000"/>
                </a:cubicBezTo>
                <a:cubicBezTo>
                  <a:pt x="76566" y="30000"/>
                  <a:pt x="90000" y="43427"/>
                  <a:pt x="90000" y="60000"/>
                </a:cubicBezTo>
                <a:moveTo>
                  <a:pt x="60000" y="5455"/>
                </a:moveTo>
                <a:cubicBezTo>
                  <a:pt x="74077" y="5455"/>
                  <a:pt x="86872" y="10833"/>
                  <a:pt x="96550" y="19594"/>
                </a:cubicBezTo>
                <a:lnTo>
                  <a:pt x="83050" y="33094"/>
                </a:lnTo>
                <a:cubicBezTo>
                  <a:pt x="76844" y="27772"/>
                  <a:pt x="68811" y="24544"/>
                  <a:pt x="60000" y="24544"/>
                </a:cubicBezTo>
                <a:cubicBezTo>
                  <a:pt x="51188" y="24544"/>
                  <a:pt x="43150" y="27772"/>
                  <a:pt x="36950" y="33094"/>
                </a:cubicBezTo>
                <a:lnTo>
                  <a:pt x="23450" y="19594"/>
                </a:lnTo>
                <a:cubicBezTo>
                  <a:pt x="33127" y="10833"/>
                  <a:pt x="45916" y="5455"/>
                  <a:pt x="60000" y="5455"/>
                </a:cubicBezTo>
                <a:moveTo>
                  <a:pt x="60000" y="0"/>
                </a:moveTo>
                <a:cubicBezTo>
                  <a:pt x="26861" y="0"/>
                  <a:pt x="0" y="26861"/>
                  <a:pt x="0" y="60000"/>
                </a:cubicBezTo>
                <a:cubicBezTo>
                  <a:pt x="0" y="93133"/>
                  <a:pt x="26861" y="120000"/>
                  <a:pt x="60000" y="120000"/>
                </a:cubicBezTo>
                <a:cubicBezTo>
                  <a:pt x="93133" y="120000"/>
                  <a:pt x="120000" y="93133"/>
                  <a:pt x="120000" y="60000"/>
                </a:cubicBezTo>
                <a:cubicBezTo>
                  <a:pt x="120000" y="26861"/>
                  <a:pt x="93133"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4" name="Shape 3714"/>
          <p:cNvSpPr/>
          <p:nvPr/>
        </p:nvSpPr>
        <p:spPr>
          <a:xfrm>
            <a:off x="1860481" y="2807990"/>
            <a:ext cx="209496" cy="47613"/>
          </a:xfrm>
          <a:custGeom>
            <a:avLst/>
            <a:gdLst/>
            <a:ahLst/>
            <a:cxnLst/>
            <a:rect l="0" t="0" r="0" b="0"/>
            <a:pathLst>
              <a:path w="120000" h="120000" extrusionOk="0">
                <a:moveTo>
                  <a:pt x="106361" y="96000"/>
                </a:moveTo>
                <a:cubicBezTo>
                  <a:pt x="101844" y="96000"/>
                  <a:pt x="98183" y="79888"/>
                  <a:pt x="98183" y="60000"/>
                </a:cubicBezTo>
                <a:cubicBezTo>
                  <a:pt x="98183" y="40133"/>
                  <a:pt x="101844" y="24000"/>
                  <a:pt x="106361" y="24000"/>
                </a:cubicBezTo>
                <a:cubicBezTo>
                  <a:pt x="110883" y="24000"/>
                  <a:pt x="114544" y="40133"/>
                  <a:pt x="114544" y="60000"/>
                </a:cubicBezTo>
                <a:cubicBezTo>
                  <a:pt x="114544" y="79888"/>
                  <a:pt x="110883" y="96000"/>
                  <a:pt x="106361" y="96000"/>
                </a:cubicBezTo>
                <a:moveTo>
                  <a:pt x="106361" y="0"/>
                </a:moveTo>
                <a:cubicBezTo>
                  <a:pt x="98833" y="0"/>
                  <a:pt x="92727" y="26872"/>
                  <a:pt x="92727" y="60000"/>
                </a:cubicBezTo>
                <a:cubicBezTo>
                  <a:pt x="92727" y="93144"/>
                  <a:pt x="98833" y="120000"/>
                  <a:pt x="106361" y="120000"/>
                </a:cubicBezTo>
                <a:cubicBezTo>
                  <a:pt x="113894" y="120000"/>
                  <a:pt x="120000" y="93144"/>
                  <a:pt x="120000" y="60000"/>
                </a:cubicBezTo>
                <a:cubicBezTo>
                  <a:pt x="120000" y="26872"/>
                  <a:pt x="113894" y="0"/>
                  <a:pt x="106361" y="0"/>
                </a:cubicBezTo>
                <a:moveTo>
                  <a:pt x="60000" y="96000"/>
                </a:moveTo>
                <a:cubicBezTo>
                  <a:pt x="55477" y="96000"/>
                  <a:pt x="51816" y="79888"/>
                  <a:pt x="51816" y="60000"/>
                </a:cubicBezTo>
                <a:cubicBezTo>
                  <a:pt x="51816" y="40133"/>
                  <a:pt x="55477" y="24000"/>
                  <a:pt x="60000" y="24000"/>
                </a:cubicBezTo>
                <a:cubicBezTo>
                  <a:pt x="64522" y="24000"/>
                  <a:pt x="68183" y="40133"/>
                  <a:pt x="68183" y="60000"/>
                </a:cubicBezTo>
                <a:cubicBezTo>
                  <a:pt x="68183" y="79888"/>
                  <a:pt x="64522" y="96000"/>
                  <a:pt x="60000" y="96000"/>
                </a:cubicBezTo>
                <a:moveTo>
                  <a:pt x="60000" y="0"/>
                </a:moveTo>
                <a:cubicBezTo>
                  <a:pt x="52466" y="0"/>
                  <a:pt x="46361" y="26872"/>
                  <a:pt x="46361" y="60000"/>
                </a:cubicBezTo>
                <a:cubicBezTo>
                  <a:pt x="46361" y="93144"/>
                  <a:pt x="52466" y="120000"/>
                  <a:pt x="60000" y="120000"/>
                </a:cubicBezTo>
                <a:cubicBezTo>
                  <a:pt x="67533" y="120000"/>
                  <a:pt x="73638" y="93144"/>
                  <a:pt x="73638" y="60000"/>
                </a:cubicBezTo>
                <a:cubicBezTo>
                  <a:pt x="73638" y="26872"/>
                  <a:pt x="67533" y="0"/>
                  <a:pt x="60000" y="0"/>
                </a:cubicBezTo>
                <a:moveTo>
                  <a:pt x="13638" y="96000"/>
                </a:moveTo>
                <a:cubicBezTo>
                  <a:pt x="9116" y="96000"/>
                  <a:pt x="5455" y="79888"/>
                  <a:pt x="5455" y="60000"/>
                </a:cubicBezTo>
                <a:cubicBezTo>
                  <a:pt x="5455" y="40133"/>
                  <a:pt x="9116" y="24000"/>
                  <a:pt x="13638" y="24000"/>
                </a:cubicBezTo>
                <a:cubicBezTo>
                  <a:pt x="18155" y="24000"/>
                  <a:pt x="21816" y="40133"/>
                  <a:pt x="21816" y="60000"/>
                </a:cubicBezTo>
                <a:cubicBezTo>
                  <a:pt x="21816" y="79888"/>
                  <a:pt x="18155" y="96000"/>
                  <a:pt x="13638" y="96000"/>
                </a:cubicBezTo>
                <a:moveTo>
                  <a:pt x="13638" y="0"/>
                </a:moveTo>
                <a:cubicBezTo>
                  <a:pt x="6105" y="0"/>
                  <a:pt x="0" y="26872"/>
                  <a:pt x="0" y="60000"/>
                </a:cubicBezTo>
                <a:cubicBezTo>
                  <a:pt x="0" y="93144"/>
                  <a:pt x="6105" y="120000"/>
                  <a:pt x="13638" y="120000"/>
                </a:cubicBezTo>
                <a:cubicBezTo>
                  <a:pt x="21172" y="120000"/>
                  <a:pt x="27272" y="93144"/>
                  <a:pt x="27272" y="60000"/>
                </a:cubicBezTo>
                <a:cubicBezTo>
                  <a:pt x="27272" y="26872"/>
                  <a:pt x="21172" y="0"/>
                  <a:pt x="1363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5" name="Shape 3715"/>
          <p:cNvSpPr/>
          <p:nvPr/>
        </p:nvSpPr>
        <p:spPr>
          <a:xfrm>
            <a:off x="2260427" y="2727048"/>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0000" y="62727"/>
                </a:moveTo>
                <a:cubicBezTo>
                  <a:pt x="58494" y="62727"/>
                  <a:pt x="57272" y="61511"/>
                  <a:pt x="57272" y="60000"/>
                </a:cubicBezTo>
                <a:cubicBezTo>
                  <a:pt x="57272" y="58494"/>
                  <a:pt x="58494" y="57272"/>
                  <a:pt x="60000" y="57272"/>
                </a:cubicBezTo>
                <a:cubicBezTo>
                  <a:pt x="61505" y="57272"/>
                  <a:pt x="62727" y="58494"/>
                  <a:pt x="62727" y="60000"/>
                </a:cubicBezTo>
                <a:cubicBezTo>
                  <a:pt x="62727" y="61511"/>
                  <a:pt x="61505" y="62727"/>
                  <a:pt x="60000" y="62727"/>
                </a:cubicBezTo>
                <a:moveTo>
                  <a:pt x="60000" y="51816"/>
                </a:moveTo>
                <a:cubicBezTo>
                  <a:pt x="55477" y="51816"/>
                  <a:pt x="51816" y="55483"/>
                  <a:pt x="51816" y="60000"/>
                </a:cubicBezTo>
                <a:cubicBezTo>
                  <a:pt x="51816" y="64522"/>
                  <a:pt x="55477" y="68183"/>
                  <a:pt x="60000" y="68183"/>
                </a:cubicBezTo>
                <a:cubicBezTo>
                  <a:pt x="64522" y="68183"/>
                  <a:pt x="68183" y="64522"/>
                  <a:pt x="68183" y="60000"/>
                </a:cubicBezTo>
                <a:cubicBezTo>
                  <a:pt x="68183" y="55483"/>
                  <a:pt x="64522" y="51816"/>
                  <a:pt x="60000" y="51816"/>
                </a:cubicBezTo>
                <a:moveTo>
                  <a:pt x="30000" y="62727"/>
                </a:moveTo>
                <a:cubicBezTo>
                  <a:pt x="28494" y="62727"/>
                  <a:pt x="27272" y="61511"/>
                  <a:pt x="27272" y="60000"/>
                </a:cubicBezTo>
                <a:cubicBezTo>
                  <a:pt x="27272" y="58494"/>
                  <a:pt x="28494" y="57272"/>
                  <a:pt x="30000" y="57272"/>
                </a:cubicBezTo>
                <a:cubicBezTo>
                  <a:pt x="31505" y="57272"/>
                  <a:pt x="32727" y="58494"/>
                  <a:pt x="32727" y="60000"/>
                </a:cubicBezTo>
                <a:cubicBezTo>
                  <a:pt x="32727" y="61511"/>
                  <a:pt x="31505" y="62727"/>
                  <a:pt x="30000" y="62727"/>
                </a:cubicBezTo>
                <a:moveTo>
                  <a:pt x="30000" y="51816"/>
                </a:moveTo>
                <a:cubicBezTo>
                  <a:pt x="25477" y="51816"/>
                  <a:pt x="21816" y="55483"/>
                  <a:pt x="21816" y="60000"/>
                </a:cubicBezTo>
                <a:cubicBezTo>
                  <a:pt x="21816" y="64522"/>
                  <a:pt x="25477" y="68183"/>
                  <a:pt x="30000" y="68183"/>
                </a:cubicBezTo>
                <a:cubicBezTo>
                  <a:pt x="34522" y="68183"/>
                  <a:pt x="38183" y="64522"/>
                  <a:pt x="38183" y="60000"/>
                </a:cubicBezTo>
                <a:cubicBezTo>
                  <a:pt x="38183" y="55483"/>
                  <a:pt x="34522" y="51816"/>
                  <a:pt x="30000" y="51816"/>
                </a:cubicBezTo>
                <a:moveTo>
                  <a:pt x="90000" y="62727"/>
                </a:moveTo>
                <a:cubicBezTo>
                  <a:pt x="88494" y="62727"/>
                  <a:pt x="87272" y="61511"/>
                  <a:pt x="87272" y="60000"/>
                </a:cubicBezTo>
                <a:cubicBezTo>
                  <a:pt x="87272" y="58494"/>
                  <a:pt x="88494" y="57272"/>
                  <a:pt x="90000" y="57272"/>
                </a:cubicBezTo>
                <a:cubicBezTo>
                  <a:pt x="91505" y="57272"/>
                  <a:pt x="92727" y="58494"/>
                  <a:pt x="92727" y="60000"/>
                </a:cubicBezTo>
                <a:cubicBezTo>
                  <a:pt x="92727" y="61511"/>
                  <a:pt x="91505" y="62727"/>
                  <a:pt x="90000" y="62727"/>
                </a:cubicBezTo>
                <a:moveTo>
                  <a:pt x="90000" y="51816"/>
                </a:moveTo>
                <a:cubicBezTo>
                  <a:pt x="85477" y="51816"/>
                  <a:pt x="81816" y="55483"/>
                  <a:pt x="81816" y="60000"/>
                </a:cubicBezTo>
                <a:cubicBezTo>
                  <a:pt x="81816" y="64522"/>
                  <a:pt x="85477" y="68183"/>
                  <a:pt x="90000" y="68183"/>
                </a:cubicBezTo>
                <a:cubicBezTo>
                  <a:pt x="94522" y="68183"/>
                  <a:pt x="98183" y="64522"/>
                  <a:pt x="98183" y="60000"/>
                </a:cubicBezTo>
                <a:cubicBezTo>
                  <a:pt x="98183" y="55483"/>
                  <a:pt x="94522" y="51816"/>
                  <a:pt x="90000" y="5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6" name="Shape 3716"/>
          <p:cNvSpPr/>
          <p:nvPr/>
        </p:nvSpPr>
        <p:spPr>
          <a:xfrm>
            <a:off x="2660373" y="2727048"/>
            <a:ext cx="209496" cy="209496"/>
          </a:xfrm>
          <a:custGeom>
            <a:avLst/>
            <a:gdLst/>
            <a:ahLst/>
            <a:cxnLst/>
            <a:rect l="0" t="0" r="0" b="0"/>
            <a:pathLst>
              <a:path w="120000" h="120000" extrusionOk="0">
                <a:moveTo>
                  <a:pt x="117272" y="40911"/>
                </a:moveTo>
                <a:cubicBezTo>
                  <a:pt x="115766" y="40911"/>
                  <a:pt x="114544" y="42133"/>
                  <a:pt x="114544" y="43638"/>
                </a:cubicBezTo>
                <a:lnTo>
                  <a:pt x="114544" y="103638"/>
                </a:lnTo>
                <a:cubicBezTo>
                  <a:pt x="114544" y="109661"/>
                  <a:pt x="109661" y="114544"/>
                  <a:pt x="103638" y="114544"/>
                </a:cubicBezTo>
                <a:lnTo>
                  <a:pt x="16361" y="114544"/>
                </a:lnTo>
                <a:cubicBezTo>
                  <a:pt x="10338" y="114544"/>
                  <a:pt x="5455" y="109661"/>
                  <a:pt x="5455" y="103638"/>
                </a:cubicBezTo>
                <a:lnTo>
                  <a:pt x="5455" y="16361"/>
                </a:lnTo>
                <a:cubicBezTo>
                  <a:pt x="5455" y="10338"/>
                  <a:pt x="10338" y="5455"/>
                  <a:pt x="16361" y="5455"/>
                </a:cubicBezTo>
                <a:lnTo>
                  <a:pt x="76361" y="5455"/>
                </a:lnTo>
                <a:cubicBezTo>
                  <a:pt x="77872" y="5455"/>
                  <a:pt x="79088" y="4233"/>
                  <a:pt x="79088" y="2727"/>
                </a:cubicBezTo>
                <a:cubicBezTo>
                  <a:pt x="79088" y="1222"/>
                  <a:pt x="77872" y="0"/>
                  <a:pt x="76361" y="0"/>
                </a:cubicBezTo>
                <a:lnTo>
                  <a:pt x="16361" y="0"/>
                </a:lnTo>
                <a:cubicBezTo>
                  <a:pt x="7322" y="0"/>
                  <a:pt x="0" y="7327"/>
                  <a:pt x="0" y="16361"/>
                </a:cubicBezTo>
                <a:lnTo>
                  <a:pt x="0" y="103638"/>
                </a:lnTo>
                <a:cubicBezTo>
                  <a:pt x="0" y="112677"/>
                  <a:pt x="7322" y="120000"/>
                  <a:pt x="16361" y="120000"/>
                </a:cubicBezTo>
                <a:lnTo>
                  <a:pt x="103638" y="120000"/>
                </a:lnTo>
                <a:cubicBezTo>
                  <a:pt x="112677" y="120000"/>
                  <a:pt x="120000" y="112677"/>
                  <a:pt x="120000" y="103638"/>
                </a:cubicBezTo>
                <a:lnTo>
                  <a:pt x="120000" y="43638"/>
                </a:lnTo>
                <a:cubicBezTo>
                  <a:pt x="120000" y="42133"/>
                  <a:pt x="118777" y="40911"/>
                  <a:pt x="117272" y="40911"/>
                </a:cubicBezTo>
                <a:moveTo>
                  <a:pt x="38922" y="70911"/>
                </a:moveTo>
                <a:lnTo>
                  <a:pt x="49088" y="70911"/>
                </a:lnTo>
                <a:lnTo>
                  <a:pt x="49088" y="81077"/>
                </a:lnTo>
                <a:lnTo>
                  <a:pt x="36816" y="83183"/>
                </a:lnTo>
                <a:cubicBezTo>
                  <a:pt x="36816" y="83183"/>
                  <a:pt x="38922" y="70911"/>
                  <a:pt x="38922" y="70911"/>
                </a:cubicBezTo>
                <a:close/>
                <a:moveTo>
                  <a:pt x="93194" y="15233"/>
                </a:moveTo>
                <a:lnTo>
                  <a:pt x="104766" y="26805"/>
                </a:lnTo>
                <a:lnTo>
                  <a:pt x="54544" y="77027"/>
                </a:lnTo>
                <a:lnTo>
                  <a:pt x="54544" y="65455"/>
                </a:lnTo>
                <a:lnTo>
                  <a:pt x="42977" y="65455"/>
                </a:lnTo>
                <a:cubicBezTo>
                  <a:pt x="42977" y="65455"/>
                  <a:pt x="93194" y="15233"/>
                  <a:pt x="93194" y="15233"/>
                </a:cubicBezTo>
                <a:close/>
                <a:moveTo>
                  <a:pt x="100577" y="7855"/>
                </a:moveTo>
                <a:cubicBezTo>
                  <a:pt x="102061" y="6372"/>
                  <a:pt x="104105" y="5455"/>
                  <a:pt x="106361" y="5455"/>
                </a:cubicBezTo>
                <a:cubicBezTo>
                  <a:pt x="110883" y="5455"/>
                  <a:pt x="114544" y="9122"/>
                  <a:pt x="114544" y="13638"/>
                </a:cubicBezTo>
                <a:cubicBezTo>
                  <a:pt x="114544" y="15894"/>
                  <a:pt x="113627" y="17944"/>
                  <a:pt x="112150" y="19422"/>
                </a:cubicBezTo>
                <a:lnTo>
                  <a:pt x="108622" y="22950"/>
                </a:lnTo>
                <a:lnTo>
                  <a:pt x="97050" y="11377"/>
                </a:lnTo>
                <a:cubicBezTo>
                  <a:pt x="97050" y="11377"/>
                  <a:pt x="100577" y="7855"/>
                  <a:pt x="100577" y="7855"/>
                </a:cubicBezTo>
                <a:close/>
                <a:moveTo>
                  <a:pt x="30000" y="90000"/>
                </a:moveTo>
                <a:lnTo>
                  <a:pt x="53277" y="86005"/>
                </a:lnTo>
                <a:lnTo>
                  <a:pt x="116005" y="23277"/>
                </a:lnTo>
                <a:cubicBezTo>
                  <a:pt x="118472" y="20811"/>
                  <a:pt x="120000" y="17405"/>
                  <a:pt x="120000" y="13638"/>
                </a:cubicBezTo>
                <a:cubicBezTo>
                  <a:pt x="120000" y="6105"/>
                  <a:pt x="113894" y="0"/>
                  <a:pt x="106361" y="0"/>
                </a:cubicBezTo>
                <a:cubicBezTo>
                  <a:pt x="102600" y="0"/>
                  <a:pt x="99188" y="1527"/>
                  <a:pt x="96722" y="3994"/>
                </a:cubicBezTo>
                <a:lnTo>
                  <a:pt x="33994" y="66722"/>
                </a:lnTo>
                <a:cubicBezTo>
                  <a:pt x="33994" y="66722"/>
                  <a:pt x="30000" y="90000"/>
                  <a:pt x="30000" y="9000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7" name="Shape 3717"/>
          <p:cNvSpPr/>
          <p:nvPr/>
        </p:nvSpPr>
        <p:spPr>
          <a:xfrm>
            <a:off x="3060319" y="2727048"/>
            <a:ext cx="209496" cy="209496"/>
          </a:xfrm>
          <a:custGeom>
            <a:avLst/>
            <a:gdLst/>
            <a:ahLst/>
            <a:cxnLst/>
            <a:rect l="0" t="0" r="0" b="0"/>
            <a:pathLst>
              <a:path w="120000" h="120000" extrusionOk="0">
                <a:moveTo>
                  <a:pt x="109750" y="33388"/>
                </a:moveTo>
                <a:lnTo>
                  <a:pt x="103500" y="39644"/>
                </a:lnTo>
                <a:lnTo>
                  <a:pt x="80361" y="16500"/>
                </a:lnTo>
                <a:lnTo>
                  <a:pt x="86611" y="10250"/>
                </a:lnTo>
                <a:cubicBezTo>
                  <a:pt x="86611" y="10250"/>
                  <a:pt x="91061" y="5455"/>
                  <a:pt x="98183" y="5455"/>
                </a:cubicBezTo>
                <a:cubicBezTo>
                  <a:pt x="107222" y="5455"/>
                  <a:pt x="114544" y="12777"/>
                  <a:pt x="114544" y="21816"/>
                </a:cubicBezTo>
                <a:cubicBezTo>
                  <a:pt x="114544" y="26338"/>
                  <a:pt x="112711" y="30427"/>
                  <a:pt x="109750" y="33388"/>
                </a:cubicBezTo>
                <a:moveTo>
                  <a:pt x="40911" y="102233"/>
                </a:moveTo>
                <a:lnTo>
                  <a:pt x="40911" y="81816"/>
                </a:lnTo>
                <a:cubicBezTo>
                  <a:pt x="40911" y="80311"/>
                  <a:pt x="39688" y="79088"/>
                  <a:pt x="38183" y="79088"/>
                </a:cubicBezTo>
                <a:lnTo>
                  <a:pt x="17766" y="79088"/>
                </a:lnTo>
                <a:lnTo>
                  <a:pt x="76500" y="20361"/>
                </a:lnTo>
                <a:lnTo>
                  <a:pt x="99638" y="43500"/>
                </a:lnTo>
                <a:cubicBezTo>
                  <a:pt x="99638" y="43500"/>
                  <a:pt x="40911" y="102233"/>
                  <a:pt x="40911" y="102233"/>
                </a:cubicBezTo>
                <a:close/>
                <a:moveTo>
                  <a:pt x="35455" y="105788"/>
                </a:moveTo>
                <a:lnTo>
                  <a:pt x="16361" y="110250"/>
                </a:lnTo>
                <a:lnTo>
                  <a:pt x="16361" y="103638"/>
                </a:lnTo>
                <a:lnTo>
                  <a:pt x="9750" y="103638"/>
                </a:lnTo>
                <a:lnTo>
                  <a:pt x="14211" y="84544"/>
                </a:lnTo>
                <a:lnTo>
                  <a:pt x="35455" y="84544"/>
                </a:lnTo>
                <a:cubicBezTo>
                  <a:pt x="35455" y="84544"/>
                  <a:pt x="35455" y="105788"/>
                  <a:pt x="35455" y="105788"/>
                </a:cubicBezTo>
                <a:close/>
                <a:moveTo>
                  <a:pt x="98183" y="0"/>
                </a:moveTo>
                <a:cubicBezTo>
                  <a:pt x="92155" y="0"/>
                  <a:pt x="86700" y="2438"/>
                  <a:pt x="82755" y="6394"/>
                </a:cubicBezTo>
                <a:lnTo>
                  <a:pt x="9116" y="80027"/>
                </a:lnTo>
                <a:lnTo>
                  <a:pt x="0" y="120000"/>
                </a:lnTo>
                <a:lnTo>
                  <a:pt x="39972" y="110883"/>
                </a:lnTo>
                <a:lnTo>
                  <a:pt x="113605" y="37244"/>
                </a:lnTo>
                <a:cubicBezTo>
                  <a:pt x="117555" y="33300"/>
                  <a:pt x="120000" y="27844"/>
                  <a:pt x="120000" y="21816"/>
                </a:cubicBezTo>
                <a:cubicBezTo>
                  <a:pt x="120000" y="9766"/>
                  <a:pt x="110233" y="0"/>
                  <a:pt x="98183"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8" name="Shape 3718"/>
          <p:cNvSpPr/>
          <p:nvPr/>
        </p:nvSpPr>
        <p:spPr>
          <a:xfrm>
            <a:off x="3460265" y="2736571"/>
            <a:ext cx="209496" cy="190451"/>
          </a:xfrm>
          <a:custGeom>
            <a:avLst/>
            <a:gdLst/>
            <a:ahLst/>
            <a:cxnLst/>
            <a:rect l="0" t="0" r="0" b="0"/>
            <a:pathLst>
              <a:path w="120000" h="120000" extrusionOk="0">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19" name="Shape 3719"/>
          <p:cNvSpPr/>
          <p:nvPr/>
        </p:nvSpPr>
        <p:spPr>
          <a:xfrm>
            <a:off x="3860210" y="2736571"/>
            <a:ext cx="209496" cy="190451"/>
          </a:xfrm>
          <a:custGeom>
            <a:avLst/>
            <a:gdLst/>
            <a:ahLst/>
            <a:cxnLst/>
            <a:rect l="0" t="0" r="0" b="0"/>
            <a:pathLst>
              <a:path w="120000" h="120000" extrusionOk="0">
                <a:moveTo>
                  <a:pt x="87272" y="45000"/>
                </a:moveTo>
                <a:cubicBezTo>
                  <a:pt x="82755" y="45000"/>
                  <a:pt x="79088" y="49033"/>
                  <a:pt x="79088" y="54000"/>
                </a:cubicBezTo>
                <a:cubicBezTo>
                  <a:pt x="79088" y="58972"/>
                  <a:pt x="82755" y="63000"/>
                  <a:pt x="87272" y="63000"/>
                </a:cubicBezTo>
                <a:cubicBezTo>
                  <a:pt x="91788" y="63000"/>
                  <a:pt x="95455" y="58972"/>
                  <a:pt x="95455" y="54000"/>
                </a:cubicBezTo>
                <a:cubicBezTo>
                  <a:pt x="95455" y="49033"/>
                  <a:pt x="91788" y="45000"/>
                  <a:pt x="87272" y="45000"/>
                </a:cubicBezTo>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moveTo>
                  <a:pt x="60000" y="45000"/>
                </a:moveTo>
                <a:cubicBezTo>
                  <a:pt x="55483" y="45000"/>
                  <a:pt x="51816" y="49033"/>
                  <a:pt x="51816" y="54000"/>
                </a:cubicBezTo>
                <a:cubicBezTo>
                  <a:pt x="51816" y="58972"/>
                  <a:pt x="55483" y="63000"/>
                  <a:pt x="60000" y="63000"/>
                </a:cubicBezTo>
                <a:cubicBezTo>
                  <a:pt x="64516" y="63000"/>
                  <a:pt x="68183" y="58972"/>
                  <a:pt x="68183" y="54000"/>
                </a:cubicBezTo>
                <a:cubicBezTo>
                  <a:pt x="68183" y="49033"/>
                  <a:pt x="64516" y="45000"/>
                  <a:pt x="60000" y="45000"/>
                </a:cubicBezTo>
                <a:moveTo>
                  <a:pt x="32727" y="45000"/>
                </a:moveTo>
                <a:cubicBezTo>
                  <a:pt x="28211" y="45000"/>
                  <a:pt x="24544" y="49033"/>
                  <a:pt x="24544" y="54000"/>
                </a:cubicBezTo>
                <a:cubicBezTo>
                  <a:pt x="24544" y="58972"/>
                  <a:pt x="28211" y="63000"/>
                  <a:pt x="32727" y="63000"/>
                </a:cubicBezTo>
                <a:cubicBezTo>
                  <a:pt x="37244" y="63000"/>
                  <a:pt x="40911" y="58972"/>
                  <a:pt x="40911" y="54000"/>
                </a:cubicBezTo>
                <a:cubicBezTo>
                  <a:pt x="40911" y="49033"/>
                  <a:pt x="37244" y="45000"/>
                  <a:pt x="32727" y="45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0" name="Shape 3720"/>
          <p:cNvSpPr/>
          <p:nvPr/>
        </p:nvSpPr>
        <p:spPr>
          <a:xfrm>
            <a:off x="4260156" y="2736571"/>
            <a:ext cx="209496" cy="190451"/>
          </a:xfrm>
          <a:custGeom>
            <a:avLst/>
            <a:gdLst/>
            <a:ahLst/>
            <a:cxnLst/>
            <a:rect l="0" t="0" r="0" b="0"/>
            <a:pathLst>
              <a:path w="120000" h="120000" extrusionOk="0">
                <a:moveTo>
                  <a:pt x="43638" y="105000"/>
                </a:moveTo>
                <a:cubicBezTo>
                  <a:pt x="40438" y="105000"/>
                  <a:pt x="37133" y="104594"/>
                  <a:pt x="33811" y="103794"/>
                </a:cubicBezTo>
                <a:cubicBezTo>
                  <a:pt x="33427" y="103700"/>
                  <a:pt x="33033" y="103655"/>
                  <a:pt x="32644" y="103655"/>
                </a:cubicBezTo>
                <a:cubicBezTo>
                  <a:pt x="31977" y="103655"/>
                  <a:pt x="31311" y="103788"/>
                  <a:pt x="30683" y="104050"/>
                </a:cubicBezTo>
                <a:lnTo>
                  <a:pt x="16427" y="110083"/>
                </a:lnTo>
                <a:lnTo>
                  <a:pt x="18694" y="101350"/>
                </a:lnTo>
                <a:cubicBezTo>
                  <a:pt x="19300" y="99038"/>
                  <a:pt x="18583" y="96555"/>
                  <a:pt x="16883" y="95044"/>
                </a:cubicBezTo>
                <a:cubicBezTo>
                  <a:pt x="9511" y="88477"/>
                  <a:pt x="5455" y="79766"/>
                  <a:pt x="5455" y="70500"/>
                </a:cubicBezTo>
                <a:cubicBezTo>
                  <a:pt x="5455" y="51477"/>
                  <a:pt x="22583" y="36000"/>
                  <a:pt x="43638" y="36000"/>
                </a:cubicBezTo>
                <a:cubicBezTo>
                  <a:pt x="64688" y="36000"/>
                  <a:pt x="81816" y="51477"/>
                  <a:pt x="81816" y="70500"/>
                </a:cubicBezTo>
                <a:cubicBezTo>
                  <a:pt x="81816" y="89522"/>
                  <a:pt x="64688" y="105000"/>
                  <a:pt x="43638" y="105000"/>
                </a:cubicBezTo>
                <a:moveTo>
                  <a:pt x="43638" y="30000"/>
                </a:moveTo>
                <a:cubicBezTo>
                  <a:pt x="19538" y="30000"/>
                  <a:pt x="0" y="48133"/>
                  <a:pt x="0" y="70500"/>
                </a:cubicBezTo>
                <a:cubicBezTo>
                  <a:pt x="0" y="81988"/>
                  <a:pt x="5177" y="92333"/>
                  <a:pt x="13455" y="99705"/>
                </a:cubicBezTo>
                <a:lnTo>
                  <a:pt x="8183" y="120000"/>
                </a:lnTo>
                <a:lnTo>
                  <a:pt x="32644" y="109655"/>
                </a:lnTo>
                <a:cubicBezTo>
                  <a:pt x="36161" y="110505"/>
                  <a:pt x="39827" y="111000"/>
                  <a:pt x="43638" y="111000"/>
                </a:cubicBezTo>
                <a:cubicBezTo>
                  <a:pt x="67733" y="111000"/>
                  <a:pt x="87272" y="92866"/>
                  <a:pt x="87272" y="70500"/>
                </a:cubicBezTo>
                <a:cubicBezTo>
                  <a:pt x="87272" y="48133"/>
                  <a:pt x="67733" y="30000"/>
                  <a:pt x="43638" y="30000"/>
                </a:cubicBezTo>
                <a:moveTo>
                  <a:pt x="120000" y="40500"/>
                </a:moveTo>
                <a:cubicBezTo>
                  <a:pt x="120000" y="18133"/>
                  <a:pt x="100466" y="0"/>
                  <a:pt x="76361" y="0"/>
                </a:cubicBezTo>
                <a:cubicBezTo>
                  <a:pt x="58366" y="0"/>
                  <a:pt x="42916" y="10116"/>
                  <a:pt x="36250" y="24566"/>
                </a:cubicBezTo>
                <a:cubicBezTo>
                  <a:pt x="38400" y="24261"/>
                  <a:pt x="40588" y="24066"/>
                  <a:pt x="42822" y="24033"/>
                </a:cubicBezTo>
                <a:cubicBezTo>
                  <a:pt x="49305" y="13300"/>
                  <a:pt x="61905" y="6000"/>
                  <a:pt x="76361" y="6000"/>
                </a:cubicBezTo>
                <a:cubicBezTo>
                  <a:pt x="97416" y="6000"/>
                  <a:pt x="114544" y="21477"/>
                  <a:pt x="114544" y="40500"/>
                </a:cubicBezTo>
                <a:cubicBezTo>
                  <a:pt x="114544" y="49766"/>
                  <a:pt x="110488" y="58477"/>
                  <a:pt x="103116" y="65038"/>
                </a:cubicBezTo>
                <a:cubicBezTo>
                  <a:pt x="101416" y="66555"/>
                  <a:pt x="100700" y="69044"/>
                  <a:pt x="101300" y="71350"/>
                </a:cubicBezTo>
                <a:lnTo>
                  <a:pt x="103572" y="80083"/>
                </a:lnTo>
                <a:lnTo>
                  <a:pt x="92294" y="75311"/>
                </a:lnTo>
                <a:cubicBezTo>
                  <a:pt x="92072" y="77344"/>
                  <a:pt x="91666" y="79322"/>
                  <a:pt x="91172" y="81266"/>
                </a:cubicBezTo>
                <a:lnTo>
                  <a:pt x="111816" y="90000"/>
                </a:lnTo>
                <a:lnTo>
                  <a:pt x="106544" y="69705"/>
                </a:lnTo>
                <a:cubicBezTo>
                  <a:pt x="114827" y="62333"/>
                  <a:pt x="120000" y="51988"/>
                  <a:pt x="120000" y="405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1" name="Shape 3721"/>
          <p:cNvSpPr/>
          <p:nvPr/>
        </p:nvSpPr>
        <p:spPr>
          <a:xfrm>
            <a:off x="660644" y="3126995"/>
            <a:ext cx="209496" cy="209496"/>
          </a:xfrm>
          <a:custGeom>
            <a:avLst/>
            <a:gdLst/>
            <a:ahLst/>
            <a:cxnLst/>
            <a:rect l="0" t="0" r="0" b="0"/>
            <a:pathLst>
              <a:path w="120000" h="120000" extrusionOk="0">
                <a:moveTo>
                  <a:pt x="100405" y="96550"/>
                </a:moveTo>
                <a:lnTo>
                  <a:pt x="23450" y="19594"/>
                </a:lnTo>
                <a:cubicBezTo>
                  <a:pt x="33127" y="10833"/>
                  <a:pt x="45916" y="5455"/>
                  <a:pt x="60000" y="5455"/>
                </a:cubicBezTo>
                <a:cubicBezTo>
                  <a:pt x="90127" y="5455"/>
                  <a:pt x="114544" y="29872"/>
                  <a:pt x="114544" y="60000"/>
                </a:cubicBezTo>
                <a:cubicBezTo>
                  <a:pt x="114544" y="74083"/>
                  <a:pt x="109166" y="86872"/>
                  <a:pt x="100405" y="96550"/>
                </a:cubicBezTo>
                <a:moveTo>
                  <a:pt x="60000" y="114544"/>
                </a:moveTo>
                <a:cubicBezTo>
                  <a:pt x="29872" y="114544"/>
                  <a:pt x="5455" y="90127"/>
                  <a:pt x="5455" y="60000"/>
                </a:cubicBezTo>
                <a:cubicBezTo>
                  <a:pt x="5455" y="45922"/>
                  <a:pt x="10833" y="33127"/>
                  <a:pt x="19594" y="23450"/>
                </a:cubicBezTo>
                <a:lnTo>
                  <a:pt x="96550" y="100405"/>
                </a:lnTo>
                <a:cubicBezTo>
                  <a:pt x="86872" y="109166"/>
                  <a:pt x="74077" y="114544"/>
                  <a:pt x="60000" y="114544"/>
                </a:cubicBezTo>
                <a:moveTo>
                  <a:pt x="60000" y="0"/>
                </a:moveTo>
                <a:cubicBezTo>
                  <a:pt x="26861" y="0"/>
                  <a:pt x="0" y="26866"/>
                  <a:pt x="0" y="60000"/>
                </a:cubicBezTo>
                <a:cubicBezTo>
                  <a:pt x="0" y="93133"/>
                  <a:pt x="26861" y="120000"/>
                  <a:pt x="60000" y="120000"/>
                </a:cubicBezTo>
                <a:cubicBezTo>
                  <a:pt x="93133" y="120000"/>
                  <a:pt x="120000" y="93133"/>
                  <a:pt x="120000" y="60000"/>
                </a:cubicBezTo>
                <a:cubicBezTo>
                  <a:pt x="120000" y="26866"/>
                  <a:pt x="93133"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2" name="Shape 3722"/>
          <p:cNvSpPr/>
          <p:nvPr/>
        </p:nvSpPr>
        <p:spPr>
          <a:xfrm>
            <a:off x="1060590" y="3126995"/>
            <a:ext cx="209496" cy="2094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5966" y="29977"/>
                </a:moveTo>
                <a:cubicBezTo>
                  <a:pt x="63850" y="29977"/>
                  <a:pt x="62033" y="30661"/>
                  <a:pt x="60522" y="32033"/>
                </a:cubicBezTo>
                <a:cubicBezTo>
                  <a:pt x="59005" y="33405"/>
                  <a:pt x="58244" y="35055"/>
                  <a:pt x="58244" y="36988"/>
                </a:cubicBezTo>
                <a:cubicBezTo>
                  <a:pt x="58244" y="38916"/>
                  <a:pt x="59005" y="40561"/>
                  <a:pt x="60522" y="41916"/>
                </a:cubicBezTo>
                <a:cubicBezTo>
                  <a:pt x="62033" y="43277"/>
                  <a:pt x="63850" y="43955"/>
                  <a:pt x="65966" y="43955"/>
                </a:cubicBezTo>
                <a:cubicBezTo>
                  <a:pt x="68083" y="43955"/>
                  <a:pt x="69894" y="43277"/>
                  <a:pt x="71400" y="41916"/>
                </a:cubicBezTo>
                <a:cubicBezTo>
                  <a:pt x="72900" y="40561"/>
                  <a:pt x="73650" y="38916"/>
                  <a:pt x="73650" y="36988"/>
                </a:cubicBezTo>
                <a:cubicBezTo>
                  <a:pt x="73650" y="35055"/>
                  <a:pt x="72900" y="33405"/>
                  <a:pt x="71400" y="32033"/>
                </a:cubicBezTo>
                <a:cubicBezTo>
                  <a:pt x="69894" y="30661"/>
                  <a:pt x="68083" y="29977"/>
                  <a:pt x="65966" y="29977"/>
                </a:cubicBezTo>
                <a:moveTo>
                  <a:pt x="68011" y="84600"/>
                </a:moveTo>
                <a:cubicBezTo>
                  <a:pt x="66344" y="84600"/>
                  <a:pt x="65166" y="84333"/>
                  <a:pt x="64488" y="83794"/>
                </a:cubicBezTo>
                <a:cubicBezTo>
                  <a:pt x="63811" y="83261"/>
                  <a:pt x="63472" y="82261"/>
                  <a:pt x="63472" y="80788"/>
                </a:cubicBezTo>
                <a:cubicBezTo>
                  <a:pt x="63472" y="80200"/>
                  <a:pt x="63577" y="79338"/>
                  <a:pt x="63788" y="78200"/>
                </a:cubicBezTo>
                <a:cubicBezTo>
                  <a:pt x="63994" y="77055"/>
                  <a:pt x="64233" y="76038"/>
                  <a:pt x="64494" y="75150"/>
                </a:cubicBezTo>
                <a:lnTo>
                  <a:pt x="67716" y="64066"/>
                </a:lnTo>
                <a:cubicBezTo>
                  <a:pt x="68033" y="63050"/>
                  <a:pt x="68244" y="61933"/>
                  <a:pt x="68366" y="60716"/>
                </a:cubicBezTo>
                <a:cubicBezTo>
                  <a:pt x="68483" y="59494"/>
                  <a:pt x="68538" y="58650"/>
                  <a:pt x="68538" y="58161"/>
                </a:cubicBezTo>
                <a:cubicBezTo>
                  <a:pt x="68538" y="55827"/>
                  <a:pt x="67694" y="53927"/>
                  <a:pt x="66011" y="52466"/>
                </a:cubicBezTo>
                <a:cubicBezTo>
                  <a:pt x="64322" y="51011"/>
                  <a:pt x="61922" y="50277"/>
                  <a:pt x="58811" y="50277"/>
                </a:cubicBezTo>
                <a:cubicBezTo>
                  <a:pt x="57083" y="50277"/>
                  <a:pt x="55250" y="50577"/>
                  <a:pt x="53316" y="51172"/>
                </a:cubicBezTo>
                <a:cubicBezTo>
                  <a:pt x="51377" y="51772"/>
                  <a:pt x="49355" y="52488"/>
                  <a:pt x="47233" y="53327"/>
                </a:cubicBezTo>
                <a:lnTo>
                  <a:pt x="46372" y="56755"/>
                </a:lnTo>
                <a:cubicBezTo>
                  <a:pt x="47000" y="56527"/>
                  <a:pt x="47750" y="56283"/>
                  <a:pt x="48627" y="56027"/>
                </a:cubicBezTo>
                <a:cubicBezTo>
                  <a:pt x="49505" y="55777"/>
                  <a:pt x="50366" y="55650"/>
                  <a:pt x="51205" y="55650"/>
                </a:cubicBezTo>
                <a:cubicBezTo>
                  <a:pt x="52911" y="55650"/>
                  <a:pt x="54061" y="55933"/>
                  <a:pt x="54661" y="56488"/>
                </a:cubicBezTo>
                <a:cubicBezTo>
                  <a:pt x="55266" y="57050"/>
                  <a:pt x="55566" y="58038"/>
                  <a:pt x="55566" y="59461"/>
                </a:cubicBezTo>
                <a:cubicBezTo>
                  <a:pt x="55566" y="60244"/>
                  <a:pt x="55472" y="61116"/>
                  <a:pt x="55272" y="62066"/>
                </a:cubicBezTo>
                <a:cubicBezTo>
                  <a:pt x="55077" y="63016"/>
                  <a:pt x="54833" y="64033"/>
                  <a:pt x="54544" y="65094"/>
                </a:cubicBezTo>
                <a:lnTo>
                  <a:pt x="51305" y="76216"/>
                </a:lnTo>
                <a:cubicBezTo>
                  <a:pt x="51022" y="77383"/>
                  <a:pt x="50811" y="78433"/>
                  <a:pt x="50683" y="79361"/>
                </a:cubicBezTo>
                <a:cubicBezTo>
                  <a:pt x="50555" y="80283"/>
                  <a:pt x="50488" y="81194"/>
                  <a:pt x="50488" y="82083"/>
                </a:cubicBezTo>
                <a:cubicBezTo>
                  <a:pt x="50488" y="84366"/>
                  <a:pt x="51355" y="86255"/>
                  <a:pt x="53088" y="87738"/>
                </a:cubicBezTo>
                <a:cubicBezTo>
                  <a:pt x="54827" y="89222"/>
                  <a:pt x="57266" y="89966"/>
                  <a:pt x="60400" y="89966"/>
                </a:cubicBezTo>
                <a:cubicBezTo>
                  <a:pt x="62438" y="89966"/>
                  <a:pt x="64227" y="89705"/>
                  <a:pt x="65772" y="89183"/>
                </a:cubicBezTo>
                <a:cubicBezTo>
                  <a:pt x="67316" y="88666"/>
                  <a:pt x="69377" y="87911"/>
                  <a:pt x="71966" y="86916"/>
                </a:cubicBezTo>
                <a:lnTo>
                  <a:pt x="72827" y="83488"/>
                </a:lnTo>
                <a:cubicBezTo>
                  <a:pt x="72383" y="83694"/>
                  <a:pt x="71666" y="83927"/>
                  <a:pt x="70672" y="84194"/>
                </a:cubicBezTo>
                <a:cubicBezTo>
                  <a:pt x="69683" y="84466"/>
                  <a:pt x="68794" y="84600"/>
                  <a:pt x="68011" y="846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3" name="Shape 3723"/>
          <p:cNvSpPr/>
          <p:nvPr/>
        </p:nvSpPr>
        <p:spPr>
          <a:xfrm>
            <a:off x="1460535" y="3126995"/>
            <a:ext cx="209496" cy="209496"/>
          </a:xfrm>
          <a:custGeom>
            <a:avLst/>
            <a:gdLst/>
            <a:ahLst/>
            <a:cxnLst/>
            <a:rect l="0" t="0" r="0" b="0"/>
            <a:pathLst>
              <a:path w="120000" h="120000" extrusionOk="0">
                <a:moveTo>
                  <a:pt x="72172" y="36438"/>
                </a:moveTo>
                <a:cubicBezTo>
                  <a:pt x="70705" y="35227"/>
                  <a:pt x="69000" y="34288"/>
                  <a:pt x="67100" y="33655"/>
                </a:cubicBezTo>
                <a:cubicBezTo>
                  <a:pt x="65205" y="33033"/>
                  <a:pt x="63150" y="32716"/>
                  <a:pt x="60988" y="32716"/>
                </a:cubicBezTo>
                <a:cubicBezTo>
                  <a:pt x="58205" y="32716"/>
                  <a:pt x="55694" y="33150"/>
                  <a:pt x="53516" y="34000"/>
                </a:cubicBezTo>
                <a:cubicBezTo>
                  <a:pt x="51327" y="34861"/>
                  <a:pt x="49444" y="36077"/>
                  <a:pt x="47905" y="37616"/>
                </a:cubicBezTo>
                <a:cubicBezTo>
                  <a:pt x="46366" y="39161"/>
                  <a:pt x="45183" y="41066"/>
                  <a:pt x="44400" y="43266"/>
                </a:cubicBezTo>
                <a:cubicBezTo>
                  <a:pt x="43627" y="45444"/>
                  <a:pt x="43233" y="47888"/>
                  <a:pt x="43233" y="50533"/>
                </a:cubicBezTo>
                <a:lnTo>
                  <a:pt x="43233" y="51205"/>
                </a:lnTo>
                <a:lnTo>
                  <a:pt x="49333" y="51205"/>
                </a:lnTo>
                <a:lnTo>
                  <a:pt x="49316" y="50516"/>
                </a:lnTo>
                <a:cubicBezTo>
                  <a:pt x="49266" y="48705"/>
                  <a:pt x="49488" y="47005"/>
                  <a:pt x="49961" y="45483"/>
                </a:cubicBezTo>
                <a:cubicBezTo>
                  <a:pt x="50438" y="43966"/>
                  <a:pt x="51150" y="42638"/>
                  <a:pt x="52094" y="41516"/>
                </a:cubicBezTo>
                <a:cubicBezTo>
                  <a:pt x="53027" y="40411"/>
                  <a:pt x="54233" y="39527"/>
                  <a:pt x="55688" y="38888"/>
                </a:cubicBezTo>
                <a:cubicBezTo>
                  <a:pt x="57150" y="38244"/>
                  <a:pt x="58855" y="37927"/>
                  <a:pt x="60761" y="37927"/>
                </a:cubicBezTo>
                <a:cubicBezTo>
                  <a:pt x="62122" y="37927"/>
                  <a:pt x="63433" y="38155"/>
                  <a:pt x="64661" y="38611"/>
                </a:cubicBezTo>
                <a:cubicBezTo>
                  <a:pt x="65877" y="39066"/>
                  <a:pt x="66961" y="39700"/>
                  <a:pt x="67877" y="40494"/>
                </a:cubicBezTo>
                <a:cubicBezTo>
                  <a:pt x="68783" y="41283"/>
                  <a:pt x="69511" y="42250"/>
                  <a:pt x="70050" y="43377"/>
                </a:cubicBezTo>
                <a:cubicBezTo>
                  <a:pt x="70577" y="44505"/>
                  <a:pt x="70844" y="45755"/>
                  <a:pt x="70844" y="47100"/>
                </a:cubicBezTo>
                <a:cubicBezTo>
                  <a:pt x="70844" y="48872"/>
                  <a:pt x="70411" y="50494"/>
                  <a:pt x="69550" y="51944"/>
                </a:cubicBezTo>
                <a:cubicBezTo>
                  <a:pt x="68661" y="53433"/>
                  <a:pt x="67522" y="54805"/>
                  <a:pt x="66183" y="56011"/>
                </a:cubicBezTo>
                <a:cubicBezTo>
                  <a:pt x="64577" y="57427"/>
                  <a:pt x="63188" y="58711"/>
                  <a:pt x="62055" y="59838"/>
                </a:cubicBezTo>
                <a:cubicBezTo>
                  <a:pt x="60883" y="60994"/>
                  <a:pt x="59938" y="62222"/>
                  <a:pt x="59233" y="63488"/>
                </a:cubicBezTo>
                <a:cubicBezTo>
                  <a:pt x="58522" y="64761"/>
                  <a:pt x="58005" y="66200"/>
                  <a:pt x="57694" y="67772"/>
                </a:cubicBezTo>
                <a:cubicBezTo>
                  <a:pt x="57383" y="69322"/>
                  <a:pt x="57250" y="71261"/>
                  <a:pt x="57305" y="73538"/>
                </a:cubicBezTo>
                <a:lnTo>
                  <a:pt x="57322" y="74194"/>
                </a:lnTo>
                <a:lnTo>
                  <a:pt x="63372" y="74194"/>
                </a:lnTo>
                <a:lnTo>
                  <a:pt x="63388" y="73538"/>
                </a:lnTo>
                <a:cubicBezTo>
                  <a:pt x="63433" y="71322"/>
                  <a:pt x="63533" y="69616"/>
                  <a:pt x="63683" y="68455"/>
                </a:cubicBezTo>
                <a:cubicBezTo>
                  <a:pt x="63822" y="67361"/>
                  <a:pt x="64100" y="66422"/>
                  <a:pt x="64505" y="65672"/>
                </a:cubicBezTo>
                <a:cubicBezTo>
                  <a:pt x="64927" y="64911"/>
                  <a:pt x="65572" y="64116"/>
                  <a:pt x="66438" y="63327"/>
                </a:cubicBezTo>
                <a:cubicBezTo>
                  <a:pt x="67372" y="62472"/>
                  <a:pt x="68616" y="61283"/>
                  <a:pt x="70166" y="59788"/>
                </a:cubicBezTo>
                <a:cubicBezTo>
                  <a:pt x="72105" y="58005"/>
                  <a:pt x="73722" y="56122"/>
                  <a:pt x="74972" y="54183"/>
                </a:cubicBezTo>
                <a:cubicBezTo>
                  <a:pt x="76272" y="52183"/>
                  <a:pt x="76927" y="49733"/>
                  <a:pt x="76927" y="46883"/>
                </a:cubicBezTo>
                <a:cubicBezTo>
                  <a:pt x="76927" y="44655"/>
                  <a:pt x="76500" y="42638"/>
                  <a:pt x="75655" y="40900"/>
                </a:cubicBezTo>
                <a:cubicBezTo>
                  <a:pt x="74816" y="39166"/>
                  <a:pt x="73644" y="37666"/>
                  <a:pt x="72172" y="36438"/>
                </a:cubicBezTo>
                <a:moveTo>
                  <a:pt x="56550" y="87255"/>
                </a:moveTo>
                <a:lnTo>
                  <a:pt x="64211" y="87255"/>
                </a:lnTo>
                <a:lnTo>
                  <a:pt x="64211" y="78177"/>
                </a:lnTo>
                <a:lnTo>
                  <a:pt x="56550" y="78177"/>
                </a:lnTo>
                <a:cubicBezTo>
                  <a:pt x="56550" y="78177"/>
                  <a:pt x="56550" y="87255"/>
                  <a:pt x="56550" y="87255"/>
                </a:cubicBezTo>
                <a:close/>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1" y="0"/>
                  <a:pt x="0" y="26866"/>
                  <a:pt x="0" y="60000"/>
                </a:cubicBezTo>
                <a:cubicBezTo>
                  <a:pt x="0" y="93133"/>
                  <a:pt x="26861" y="120000"/>
                  <a:pt x="60000" y="120000"/>
                </a:cubicBezTo>
                <a:cubicBezTo>
                  <a:pt x="93133" y="120000"/>
                  <a:pt x="120000" y="93133"/>
                  <a:pt x="120000" y="60000"/>
                </a:cubicBezTo>
                <a:cubicBezTo>
                  <a:pt x="120000" y="26866"/>
                  <a:pt x="93133"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4" name="Shape 3724"/>
          <p:cNvSpPr/>
          <p:nvPr/>
        </p:nvSpPr>
        <p:spPr>
          <a:xfrm>
            <a:off x="1860481" y="3126995"/>
            <a:ext cx="209496" cy="2094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5455" y="32727"/>
                </a:moveTo>
                <a:lnTo>
                  <a:pt x="54544" y="32727"/>
                </a:lnTo>
                <a:cubicBezTo>
                  <a:pt x="53038" y="32727"/>
                  <a:pt x="51816" y="33950"/>
                  <a:pt x="51816" y="35455"/>
                </a:cubicBezTo>
                <a:cubicBezTo>
                  <a:pt x="51816" y="35522"/>
                  <a:pt x="51855" y="35583"/>
                  <a:pt x="51855" y="35650"/>
                </a:cubicBezTo>
                <a:lnTo>
                  <a:pt x="51822" y="35650"/>
                </a:lnTo>
                <a:lnTo>
                  <a:pt x="54550" y="68377"/>
                </a:lnTo>
                <a:lnTo>
                  <a:pt x="54583" y="68372"/>
                </a:lnTo>
                <a:cubicBezTo>
                  <a:pt x="54688" y="69788"/>
                  <a:pt x="55833" y="70911"/>
                  <a:pt x="57272" y="70911"/>
                </a:cubicBezTo>
                <a:lnTo>
                  <a:pt x="62727" y="70911"/>
                </a:lnTo>
                <a:cubicBezTo>
                  <a:pt x="64166" y="70911"/>
                  <a:pt x="65311" y="69788"/>
                  <a:pt x="65416" y="68372"/>
                </a:cubicBezTo>
                <a:lnTo>
                  <a:pt x="65450" y="68377"/>
                </a:lnTo>
                <a:lnTo>
                  <a:pt x="68177" y="35650"/>
                </a:lnTo>
                <a:lnTo>
                  <a:pt x="68144" y="35650"/>
                </a:lnTo>
                <a:cubicBezTo>
                  <a:pt x="68150" y="35583"/>
                  <a:pt x="68183" y="35522"/>
                  <a:pt x="68183" y="35455"/>
                </a:cubicBezTo>
                <a:cubicBezTo>
                  <a:pt x="68183" y="33950"/>
                  <a:pt x="66961" y="32727"/>
                  <a:pt x="65455" y="32727"/>
                </a:cubicBezTo>
                <a:moveTo>
                  <a:pt x="60000" y="76361"/>
                </a:moveTo>
                <a:cubicBezTo>
                  <a:pt x="56988" y="76361"/>
                  <a:pt x="54544" y="78811"/>
                  <a:pt x="54544" y="81816"/>
                </a:cubicBezTo>
                <a:cubicBezTo>
                  <a:pt x="54544" y="84827"/>
                  <a:pt x="56988" y="87272"/>
                  <a:pt x="60000" y="87272"/>
                </a:cubicBezTo>
                <a:cubicBezTo>
                  <a:pt x="63011" y="87272"/>
                  <a:pt x="65455" y="84827"/>
                  <a:pt x="65455" y="81816"/>
                </a:cubicBezTo>
                <a:cubicBezTo>
                  <a:pt x="65455" y="78811"/>
                  <a:pt x="63011" y="76361"/>
                  <a:pt x="60000" y="7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5" name="Shape 3725"/>
          <p:cNvSpPr/>
          <p:nvPr/>
        </p:nvSpPr>
        <p:spPr>
          <a:xfrm>
            <a:off x="2260427" y="3146040"/>
            <a:ext cx="209496" cy="171406"/>
          </a:xfrm>
          <a:custGeom>
            <a:avLst/>
            <a:gdLst/>
            <a:ahLst/>
            <a:cxnLst/>
            <a:rect l="0" t="0" r="0" b="0"/>
            <a:pathLst>
              <a:path w="120000" h="120000" extrusionOk="0">
                <a:moveTo>
                  <a:pt x="13638" y="86666"/>
                </a:moveTo>
                <a:lnTo>
                  <a:pt x="5455" y="86666"/>
                </a:lnTo>
                <a:lnTo>
                  <a:pt x="5455" y="6666"/>
                </a:lnTo>
                <a:lnTo>
                  <a:pt x="92727" y="6666"/>
                </a:lnTo>
                <a:lnTo>
                  <a:pt x="92727" y="16666"/>
                </a:lnTo>
                <a:cubicBezTo>
                  <a:pt x="92727" y="18511"/>
                  <a:pt x="93950" y="20000"/>
                  <a:pt x="95455" y="20000"/>
                </a:cubicBezTo>
                <a:cubicBezTo>
                  <a:pt x="96961" y="20000"/>
                  <a:pt x="98183" y="18511"/>
                  <a:pt x="98183" y="16666"/>
                </a:cubicBezTo>
                <a:lnTo>
                  <a:pt x="98183" y="6666"/>
                </a:lnTo>
                <a:cubicBezTo>
                  <a:pt x="98183" y="2988"/>
                  <a:pt x="95738" y="0"/>
                  <a:pt x="92727" y="0"/>
                </a:cubicBezTo>
                <a:lnTo>
                  <a:pt x="5455" y="0"/>
                </a:lnTo>
                <a:cubicBezTo>
                  <a:pt x="2444" y="0"/>
                  <a:pt x="0" y="2988"/>
                  <a:pt x="0" y="6666"/>
                </a:cubicBezTo>
                <a:lnTo>
                  <a:pt x="0" y="86666"/>
                </a:lnTo>
                <a:cubicBezTo>
                  <a:pt x="0" y="90344"/>
                  <a:pt x="2444" y="93333"/>
                  <a:pt x="5455" y="93333"/>
                </a:cubicBezTo>
                <a:lnTo>
                  <a:pt x="13638" y="93333"/>
                </a:lnTo>
                <a:cubicBezTo>
                  <a:pt x="15138" y="93333"/>
                  <a:pt x="16361" y="91844"/>
                  <a:pt x="16361" y="90000"/>
                </a:cubicBezTo>
                <a:cubicBezTo>
                  <a:pt x="16361" y="88161"/>
                  <a:pt x="15138" y="86666"/>
                  <a:pt x="13638" y="86666"/>
                </a:cubicBezTo>
                <a:moveTo>
                  <a:pt x="114544" y="113333"/>
                </a:moveTo>
                <a:lnTo>
                  <a:pt x="27272" y="113333"/>
                </a:lnTo>
                <a:lnTo>
                  <a:pt x="27272" y="33333"/>
                </a:lnTo>
                <a:lnTo>
                  <a:pt x="114544" y="33333"/>
                </a:lnTo>
                <a:cubicBezTo>
                  <a:pt x="114544" y="33333"/>
                  <a:pt x="114544" y="113333"/>
                  <a:pt x="114544" y="113333"/>
                </a:cubicBezTo>
                <a:close/>
                <a:moveTo>
                  <a:pt x="114544" y="26666"/>
                </a:moveTo>
                <a:lnTo>
                  <a:pt x="27272" y="26666"/>
                </a:lnTo>
                <a:cubicBezTo>
                  <a:pt x="24261" y="26666"/>
                  <a:pt x="21816" y="29655"/>
                  <a:pt x="21816" y="33333"/>
                </a:cubicBezTo>
                <a:lnTo>
                  <a:pt x="21816" y="113333"/>
                </a:lnTo>
                <a:cubicBezTo>
                  <a:pt x="21816" y="117011"/>
                  <a:pt x="24261" y="120000"/>
                  <a:pt x="27272" y="120000"/>
                </a:cubicBezTo>
                <a:lnTo>
                  <a:pt x="114544" y="120000"/>
                </a:lnTo>
                <a:cubicBezTo>
                  <a:pt x="117555" y="120000"/>
                  <a:pt x="120000" y="117011"/>
                  <a:pt x="120000" y="113333"/>
                </a:cubicBezTo>
                <a:lnTo>
                  <a:pt x="120000" y="33333"/>
                </a:lnTo>
                <a:cubicBezTo>
                  <a:pt x="120000" y="29655"/>
                  <a:pt x="117555" y="26666"/>
                  <a:pt x="114544" y="2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6" name="Shape 3726"/>
          <p:cNvSpPr/>
          <p:nvPr/>
        </p:nvSpPr>
        <p:spPr>
          <a:xfrm>
            <a:off x="2660373" y="3126995"/>
            <a:ext cx="209496" cy="209496"/>
          </a:xfrm>
          <a:custGeom>
            <a:avLst/>
            <a:gdLst/>
            <a:ahLst/>
            <a:cxnLst/>
            <a:rect l="0" t="0" r="0" b="0"/>
            <a:pathLst>
              <a:path w="120000" h="120000" extrusionOk="0">
                <a:moveTo>
                  <a:pt x="13638" y="76361"/>
                </a:moveTo>
                <a:cubicBezTo>
                  <a:pt x="15144" y="76361"/>
                  <a:pt x="16361" y="75144"/>
                  <a:pt x="16361" y="73638"/>
                </a:cubicBezTo>
                <a:cubicBezTo>
                  <a:pt x="16361" y="72133"/>
                  <a:pt x="15144" y="70911"/>
                  <a:pt x="13638" y="70911"/>
                </a:cubicBezTo>
                <a:lnTo>
                  <a:pt x="5455" y="70911"/>
                </a:lnTo>
                <a:lnTo>
                  <a:pt x="5455" y="5455"/>
                </a:lnTo>
                <a:lnTo>
                  <a:pt x="92727" y="5455"/>
                </a:lnTo>
                <a:lnTo>
                  <a:pt x="92727" y="13638"/>
                </a:lnTo>
                <a:cubicBezTo>
                  <a:pt x="92727" y="15144"/>
                  <a:pt x="93944" y="16361"/>
                  <a:pt x="95455" y="16361"/>
                </a:cubicBezTo>
                <a:cubicBezTo>
                  <a:pt x="96961" y="16361"/>
                  <a:pt x="98183" y="15144"/>
                  <a:pt x="98183" y="13638"/>
                </a:cubicBezTo>
                <a:lnTo>
                  <a:pt x="98183" y="5455"/>
                </a:lnTo>
                <a:cubicBezTo>
                  <a:pt x="98183" y="2444"/>
                  <a:pt x="95738" y="0"/>
                  <a:pt x="92727" y="0"/>
                </a:cubicBezTo>
                <a:lnTo>
                  <a:pt x="5455" y="0"/>
                </a:lnTo>
                <a:cubicBezTo>
                  <a:pt x="2444" y="0"/>
                  <a:pt x="0" y="2444"/>
                  <a:pt x="0" y="5455"/>
                </a:cubicBezTo>
                <a:lnTo>
                  <a:pt x="0" y="92727"/>
                </a:lnTo>
                <a:cubicBezTo>
                  <a:pt x="0" y="95738"/>
                  <a:pt x="2444" y="98183"/>
                  <a:pt x="5455" y="98183"/>
                </a:cubicBezTo>
                <a:lnTo>
                  <a:pt x="13638" y="98183"/>
                </a:lnTo>
                <a:cubicBezTo>
                  <a:pt x="15144" y="98183"/>
                  <a:pt x="16361" y="96961"/>
                  <a:pt x="16361" y="95455"/>
                </a:cubicBezTo>
                <a:cubicBezTo>
                  <a:pt x="16361" y="93950"/>
                  <a:pt x="15144" y="92727"/>
                  <a:pt x="13638" y="92727"/>
                </a:cubicBezTo>
                <a:lnTo>
                  <a:pt x="5455" y="92727"/>
                </a:lnTo>
                <a:lnTo>
                  <a:pt x="5455" y="76361"/>
                </a:lnTo>
                <a:cubicBezTo>
                  <a:pt x="5455" y="76361"/>
                  <a:pt x="13638" y="76361"/>
                  <a:pt x="13638" y="76361"/>
                </a:cubicBezTo>
                <a:close/>
                <a:moveTo>
                  <a:pt x="114544" y="92727"/>
                </a:moveTo>
                <a:lnTo>
                  <a:pt x="27272" y="92727"/>
                </a:lnTo>
                <a:lnTo>
                  <a:pt x="27272" y="27272"/>
                </a:lnTo>
                <a:lnTo>
                  <a:pt x="114544" y="27272"/>
                </a:lnTo>
                <a:cubicBezTo>
                  <a:pt x="114544" y="27272"/>
                  <a:pt x="114544" y="92727"/>
                  <a:pt x="114544" y="92727"/>
                </a:cubicBezTo>
                <a:close/>
                <a:moveTo>
                  <a:pt x="114544" y="114544"/>
                </a:moveTo>
                <a:lnTo>
                  <a:pt x="27272" y="114544"/>
                </a:lnTo>
                <a:lnTo>
                  <a:pt x="27272" y="98183"/>
                </a:lnTo>
                <a:lnTo>
                  <a:pt x="114544" y="98183"/>
                </a:lnTo>
                <a:cubicBezTo>
                  <a:pt x="114544" y="98183"/>
                  <a:pt x="114544" y="114544"/>
                  <a:pt x="114544" y="114544"/>
                </a:cubicBezTo>
                <a:close/>
                <a:moveTo>
                  <a:pt x="114544" y="21816"/>
                </a:moveTo>
                <a:lnTo>
                  <a:pt x="27272" y="21816"/>
                </a:lnTo>
                <a:cubicBezTo>
                  <a:pt x="24261" y="21816"/>
                  <a:pt x="21816" y="24261"/>
                  <a:pt x="21816" y="27272"/>
                </a:cubicBezTo>
                <a:lnTo>
                  <a:pt x="21816" y="114544"/>
                </a:lnTo>
                <a:cubicBezTo>
                  <a:pt x="21816" y="117555"/>
                  <a:pt x="24261" y="120000"/>
                  <a:pt x="27272" y="120000"/>
                </a:cubicBezTo>
                <a:lnTo>
                  <a:pt x="114544" y="120000"/>
                </a:lnTo>
                <a:cubicBezTo>
                  <a:pt x="117555" y="120000"/>
                  <a:pt x="120000" y="117555"/>
                  <a:pt x="120000" y="114544"/>
                </a:cubicBezTo>
                <a:lnTo>
                  <a:pt x="120000" y="27272"/>
                </a:lnTo>
                <a:cubicBezTo>
                  <a:pt x="120000" y="24261"/>
                  <a:pt x="117555" y="21816"/>
                  <a:pt x="114544"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7" name="Shape 3727"/>
          <p:cNvSpPr/>
          <p:nvPr/>
        </p:nvSpPr>
        <p:spPr>
          <a:xfrm>
            <a:off x="3060319" y="3146040"/>
            <a:ext cx="209496" cy="171406"/>
          </a:xfrm>
          <a:custGeom>
            <a:avLst/>
            <a:gdLst/>
            <a:ahLst/>
            <a:cxnLst/>
            <a:rect l="0" t="0" r="0" b="0"/>
            <a:pathLst>
              <a:path w="120000" h="120000" extrusionOk="0">
                <a:moveTo>
                  <a:pt x="13638" y="20000"/>
                </a:moveTo>
                <a:lnTo>
                  <a:pt x="106361" y="20000"/>
                </a:lnTo>
                <a:cubicBezTo>
                  <a:pt x="107872" y="20000"/>
                  <a:pt x="109088" y="18511"/>
                  <a:pt x="109088" y="16666"/>
                </a:cubicBezTo>
                <a:cubicBezTo>
                  <a:pt x="109088" y="14827"/>
                  <a:pt x="107872" y="13333"/>
                  <a:pt x="106361" y="13333"/>
                </a:cubicBezTo>
                <a:lnTo>
                  <a:pt x="13638" y="13333"/>
                </a:lnTo>
                <a:cubicBezTo>
                  <a:pt x="12127" y="13333"/>
                  <a:pt x="10911" y="14827"/>
                  <a:pt x="10911" y="16666"/>
                </a:cubicBezTo>
                <a:cubicBezTo>
                  <a:pt x="10911" y="18511"/>
                  <a:pt x="12127" y="20000"/>
                  <a:pt x="13638" y="20000"/>
                </a:cubicBezTo>
                <a:moveTo>
                  <a:pt x="114544" y="113333"/>
                </a:moveTo>
                <a:lnTo>
                  <a:pt x="5455" y="113333"/>
                </a:lnTo>
                <a:lnTo>
                  <a:pt x="5455" y="33333"/>
                </a:lnTo>
                <a:lnTo>
                  <a:pt x="114544" y="33333"/>
                </a:lnTo>
                <a:cubicBezTo>
                  <a:pt x="114544" y="33333"/>
                  <a:pt x="114544" y="113333"/>
                  <a:pt x="114544" y="113333"/>
                </a:cubicBezTo>
                <a:close/>
                <a:moveTo>
                  <a:pt x="114544" y="26666"/>
                </a:moveTo>
                <a:lnTo>
                  <a:pt x="5455" y="26666"/>
                </a:lnTo>
                <a:cubicBezTo>
                  <a:pt x="2438" y="26666"/>
                  <a:pt x="0" y="29655"/>
                  <a:pt x="0" y="33333"/>
                </a:cubicBezTo>
                <a:lnTo>
                  <a:pt x="0" y="113333"/>
                </a:lnTo>
                <a:cubicBezTo>
                  <a:pt x="0" y="117011"/>
                  <a:pt x="2438" y="120000"/>
                  <a:pt x="5455" y="120000"/>
                </a:cubicBezTo>
                <a:lnTo>
                  <a:pt x="114544" y="120000"/>
                </a:lnTo>
                <a:cubicBezTo>
                  <a:pt x="117555" y="120000"/>
                  <a:pt x="120000" y="117011"/>
                  <a:pt x="120000" y="113333"/>
                </a:cubicBezTo>
                <a:lnTo>
                  <a:pt x="120000" y="33333"/>
                </a:lnTo>
                <a:cubicBezTo>
                  <a:pt x="120000" y="29655"/>
                  <a:pt x="117555" y="26666"/>
                  <a:pt x="114544" y="26666"/>
                </a:cubicBezTo>
                <a:moveTo>
                  <a:pt x="24544" y="6666"/>
                </a:moveTo>
                <a:lnTo>
                  <a:pt x="95455" y="6666"/>
                </a:lnTo>
                <a:cubicBezTo>
                  <a:pt x="96961" y="6666"/>
                  <a:pt x="98183" y="5177"/>
                  <a:pt x="98183" y="3333"/>
                </a:cubicBezTo>
                <a:cubicBezTo>
                  <a:pt x="98183" y="1494"/>
                  <a:pt x="96961" y="0"/>
                  <a:pt x="95455" y="0"/>
                </a:cubicBezTo>
                <a:lnTo>
                  <a:pt x="24544" y="0"/>
                </a:lnTo>
                <a:cubicBezTo>
                  <a:pt x="23038" y="0"/>
                  <a:pt x="21816" y="1494"/>
                  <a:pt x="21816" y="3333"/>
                </a:cubicBezTo>
                <a:cubicBezTo>
                  <a:pt x="21816" y="5177"/>
                  <a:pt x="23038" y="6666"/>
                  <a:pt x="24544" y="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8" name="Shape 3728"/>
          <p:cNvSpPr/>
          <p:nvPr/>
        </p:nvSpPr>
        <p:spPr>
          <a:xfrm>
            <a:off x="3460265" y="3126995"/>
            <a:ext cx="209496" cy="209496"/>
          </a:xfrm>
          <a:custGeom>
            <a:avLst/>
            <a:gdLst/>
            <a:ahLst/>
            <a:cxnLst/>
            <a:rect l="0" t="0" r="0" b="0"/>
            <a:pathLst>
              <a:path w="120000" h="120000" extrusionOk="0">
                <a:moveTo>
                  <a:pt x="114544" y="109088"/>
                </a:moveTo>
                <a:cubicBezTo>
                  <a:pt x="114544" y="112105"/>
                  <a:pt x="112100" y="114550"/>
                  <a:pt x="109088" y="114550"/>
                </a:cubicBezTo>
                <a:lnTo>
                  <a:pt x="10911" y="114550"/>
                </a:lnTo>
                <a:cubicBezTo>
                  <a:pt x="7894" y="114550"/>
                  <a:pt x="5455" y="112105"/>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23855" y="98183"/>
                </a:moveTo>
                <a:lnTo>
                  <a:pt x="46533" y="59622"/>
                </a:lnTo>
                <a:lnTo>
                  <a:pt x="60211" y="80138"/>
                </a:lnTo>
                <a:cubicBezTo>
                  <a:pt x="60344" y="80466"/>
                  <a:pt x="60544" y="80755"/>
                  <a:pt x="60788" y="81005"/>
                </a:cubicBezTo>
                <a:lnTo>
                  <a:pt x="60800" y="81016"/>
                </a:lnTo>
                <a:cubicBezTo>
                  <a:pt x="61294" y="81516"/>
                  <a:pt x="61972" y="81816"/>
                  <a:pt x="62727" y="81816"/>
                </a:cubicBezTo>
                <a:cubicBezTo>
                  <a:pt x="63483" y="81816"/>
                  <a:pt x="64161" y="81516"/>
                  <a:pt x="64655" y="81016"/>
                </a:cubicBezTo>
                <a:lnTo>
                  <a:pt x="76033" y="69644"/>
                </a:lnTo>
                <a:lnTo>
                  <a:pt x="95788" y="98183"/>
                </a:lnTo>
                <a:cubicBezTo>
                  <a:pt x="95788" y="98183"/>
                  <a:pt x="23855" y="98183"/>
                  <a:pt x="23855" y="98183"/>
                </a:cubicBezTo>
                <a:close/>
                <a:moveTo>
                  <a:pt x="103444" y="99900"/>
                </a:moveTo>
                <a:lnTo>
                  <a:pt x="103427" y="99877"/>
                </a:lnTo>
                <a:cubicBezTo>
                  <a:pt x="103277" y="99516"/>
                  <a:pt x="103061" y="99211"/>
                  <a:pt x="102783" y="98944"/>
                </a:cubicBezTo>
                <a:lnTo>
                  <a:pt x="78894" y="64444"/>
                </a:lnTo>
                <a:lnTo>
                  <a:pt x="78888" y="64450"/>
                </a:lnTo>
                <a:cubicBezTo>
                  <a:pt x="78483" y="63444"/>
                  <a:pt x="77511" y="62727"/>
                  <a:pt x="76361" y="62727"/>
                </a:cubicBezTo>
                <a:cubicBezTo>
                  <a:pt x="75611" y="62727"/>
                  <a:pt x="74933" y="63033"/>
                  <a:pt x="74433" y="63527"/>
                </a:cubicBezTo>
                <a:lnTo>
                  <a:pt x="63111" y="74850"/>
                </a:lnTo>
                <a:lnTo>
                  <a:pt x="48877" y="53500"/>
                </a:lnTo>
                <a:cubicBezTo>
                  <a:pt x="48466" y="52516"/>
                  <a:pt x="47500" y="51816"/>
                  <a:pt x="46361" y="51816"/>
                </a:cubicBezTo>
                <a:cubicBezTo>
                  <a:pt x="45416" y="51816"/>
                  <a:pt x="44627" y="52333"/>
                  <a:pt x="44138" y="53061"/>
                </a:cubicBezTo>
                <a:lnTo>
                  <a:pt x="44094" y="53033"/>
                </a:lnTo>
                <a:lnTo>
                  <a:pt x="16822" y="99394"/>
                </a:lnTo>
                <a:lnTo>
                  <a:pt x="16866" y="99427"/>
                </a:lnTo>
                <a:cubicBezTo>
                  <a:pt x="16572" y="99855"/>
                  <a:pt x="16361" y="100350"/>
                  <a:pt x="16361" y="100911"/>
                </a:cubicBezTo>
                <a:cubicBezTo>
                  <a:pt x="16361" y="102416"/>
                  <a:pt x="17583" y="103638"/>
                  <a:pt x="19088" y="103638"/>
                </a:cubicBezTo>
                <a:lnTo>
                  <a:pt x="100911" y="103638"/>
                </a:lnTo>
                <a:cubicBezTo>
                  <a:pt x="102416" y="103638"/>
                  <a:pt x="103638" y="102416"/>
                  <a:pt x="103638" y="100911"/>
                </a:cubicBezTo>
                <a:cubicBezTo>
                  <a:pt x="103638" y="100550"/>
                  <a:pt x="103555" y="100216"/>
                  <a:pt x="103433" y="99905"/>
                </a:cubicBezTo>
                <a:cubicBezTo>
                  <a:pt x="103433" y="99905"/>
                  <a:pt x="103444" y="99900"/>
                  <a:pt x="103444" y="99900"/>
                </a:cubicBezTo>
                <a:close/>
                <a:moveTo>
                  <a:pt x="30000" y="21816"/>
                </a:moveTo>
                <a:cubicBezTo>
                  <a:pt x="34516" y="21816"/>
                  <a:pt x="38183" y="25483"/>
                  <a:pt x="38183" y="30000"/>
                </a:cubicBezTo>
                <a:cubicBezTo>
                  <a:pt x="38183" y="34522"/>
                  <a:pt x="34516" y="38183"/>
                  <a:pt x="30000" y="38183"/>
                </a:cubicBezTo>
                <a:cubicBezTo>
                  <a:pt x="25483" y="38183"/>
                  <a:pt x="21816" y="34522"/>
                  <a:pt x="21816" y="30000"/>
                </a:cubicBezTo>
                <a:cubicBezTo>
                  <a:pt x="21816" y="25483"/>
                  <a:pt x="25483" y="21816"/>
                  <a:pt x="30000" y="21816"/>
                </a:cubicBezTo>
                <a:moveTo>
                  <a:pt x="30000" y="43638"/>
                </a:moveTo>
                <a:cubicBezTo>
                  <a:pt x="37533" y="43638"/>
                  <a:pt x="43638" y="37533"/>
                  <a:pt x="43638" y="30000"/>
                </a:cubicBezTo>
                <a:cubicBezTo>
                  <a:pt x="43638" y="22472"/>
                  <a:pt x="37533" y="16361"/>
                  <a:pt x="30000" y="16361"/>
                </a:cubicBezTo>
                <a:cubicBezTo>
                  <a:pt x="22466" y="16361"/>
                  <a:pt x="16361" y="22472"/>
                  <a:pt x="16361" y="30000"/>
                </a:cubicBezTo>
                <a:cubicBezTo>
                  <a:pt x="16361" y="37533"/>
                  <a:pt x="22466" y="43638"/>
                  <a:pt x="30000" y="4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29" name="Shape 3729"/>
          <p:cNvSpPr/>
          <p:nvPr/>
        </p:nvSpPr>
        <p:spPr>
          <a:xfrm>
            <a:off x="3860210" y="3126995"/>
            <a:ext cx="209496" cy="209496"/>
          </a:xfrm>
          <a:custGeom>
            <a:avLst/>
            <a:gdLst/>
            <a:ahLst/>
            <a:cxnLst/>
            <a:rect l="0" t="0" r="0" b="0"/>
            <a:pathLst>
              <a:path w="120000" h="120000" extrusionOk="0">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8"/>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24188" y="98183"/>
                </a:moveTo>
                <a:lnTo>
                  <a:pt x="40938" y="73050"/>
                </a:lnTo>
                <a:lnTo>
                  <a:pt x="49305" y="85594"/>
                </a:lnTo>
                <a:cubicBezTo>
                  <a:pt x="49716" y="86577"/>
                  <a:pt x="50683" y="87272"/>
                  <a:pt x="51816" y="87272"/>
                </a:cubicBezTo>
                <a:cubicBezTo>
                  <a:pt x="52572" y="87272"/>
                  <a:pt x="53255" y="86972"/>
                  <a:pt x="53744" y="86472"/>
                </a:cubicBezTo>
                <a:lnTo>
                  <a:pt x="62211" y="78011"/>
                </a:lnTo>
                <a:lnTo>
                  <a:pt x="74311" y="98183"/>
                </a:lnTo>
                <a:cubicBezTo>
                  <a:pt x="74311" y="98183"/>
                  <a:pt x="24188" y="98183"/>
                  <a:pt x="24188" y="98183"/>
                </a:cubicBezTo>
                <a:close/>
                <a:moveTo>
                  <a:pt x="81622" y="99900"/>
                </a:moveTo>
                <a:lnTo>
                  <a:pt x="81611" y="99872"/>
                </a:lnTo>
                <a:cubicBezTo>
                  <a:pt x="81583" y="99816"/>
                  <a:pt x="81538" y="99772"/>
                  <a:pt x="81516" y="99716"/>
                </a:cubicBezTo>
                <a:lnTo>
                  <a:pt x="65261" y="72627"/>
                </a:lnTo>
                <a:lnTo>
                  <a:pt x="65250" y="72627"/>
                </a:lnTo>
                <a:cubicBezTo>
                  <a:pt x="64850" y="71622"/>
                  <a:pt x="63877" y="70911"/>
                  <a:pt x="62727" y="70911"/>
                </a:cubicBezTo>
                <a:cubicBezTo>
                  <a:pt x="61972" y="70911"/>
                  <a:pt x="61294" y="71216"/>
                  <a:pt x="60800" y="71711"/>
                </a:cubicBezTo>
                <a:lnTo>
                  <a:pt x="52205" y="80300"/>
                </a:lnTo>
                <a:lnTo>
                  <a:pt x="43422" y="67133"/>
                </a:lnTo>
                <a:cubicBezTo>
                  <a:pt x="43011" y="66150"/>
                  <a:pt x="42044" y="65455"/>
                  <a:pt x="40911" y="65455"/>
                </a:cubicBezTo>
                <a:cubicBezTo>
                  <a:pt x="39961" y="65455"/>
                  <a:pt x="39172" y="65966"/>
                  <a:pt x="38683" y="66700"/>
                </a:cubicBezTo>
                <a:lnTo>
                  <a:pt x="38638" y="66666"/>
                </a:lnTo>
                <a:lnTo>
                  <a:pt x="16822" y="99394"/>
                </a:lnTo>
                <a:lnTo>
                  <a:pt x="16866" y="99427"/>
                </a:lnTo>
                <a:cubicBezTo>
                  <a:pt x="16572" y="99855"/>
                  <a:pt x="16361" y="100350"/>
                  <a:pt x="16361" y="100911"/>
                </a:cubicBezTo>
                <a:cubicBezTo>
                  <a:pt x="16361" y="102416"/>
                  <a:pt x="17583" y="103638"/>
                  <a:pt x="19088" y="103638"/>
                </a:cubicBezTo>
                <a:lnTo>
                  <a:pt x="79088" y="103638"/>
                </a:lnTo>
                <a:cubicBezTo>
                  <a:pt x="80600" y="103638"/>
                  <a:pt x="81816" y="102416"/>
                  <a:pt x="81816" y="100911"/>
                </a:cubicBezTo>
                <a:cubicBezTo>
                  <a:pt x="81816" y="100550"/>
                  <a:pt x="81738" y="100216"/>
                  <a:pt x="81616" y="99905"/>
                </a:cubicBezTo>
                <a:cubicBezTo>
                  <a:pt x="81616" y="99905"/>
                  <a:pt x="81622" y="99900"/>
                  <a:pt x="81622" y="99900"/>
                </a:cubicBezTo>
                <a:close/>
                <a:moveTo>
                  <a:pt x="27272" y="43638"/>
                </a:moveTo>
                <a:cubicBezTo>
                  <a:pt x="30283" y="43638"/>
                  <a:pt x="32727" y="46083"/>
                  <a:pt x="32727" y="49088"/>
                </a:cubicBezTo>
                <a:cubicBezTo>
                  <a:pt x="32727" y="52105"/>
                  <a:pt x="30283" y="54544"/>
                  <a:pt x="27272" y="54544"/>
                </a:cubicBezTo>
                <a:cubicBezTo>
                  <a:pt x="24261" y="54544"/>
                  <a:pt x="21816" y="52105"/>
                  <a:pt x="21816" y="49088"/>
                </a:cubicBezTo>
                <a:cubicBezTo>
                  <a:pt x="21816" y="46083"/>
                  <a:pt x="24261" y="43638"/>
                  <a:pt x="27272" y="43638"/>
                </a:cubicBezTo>
                <a:moveTo>
                  <a:pt x="27272" y="60000"/>
                </a:moveTo>
                <a:cubicBezTo>
                  <a:pt x="33300" y="60000"/>
                  <a:pt x="38183" y="55116"/>
                  <a:pt x="38183" y="49088"/>
                </a:cubicBezTo>
                <a:cubicBezTo>
                  <a:pt x="38183" y="43066"/>
                  <a:pt x="33300" y="38183"/>
                  <a:pt x="27272" y="38183"/>
                </a:cubicBezTo>
                <a:cubicBezTo>
                  <a:pt x="21250" y="38183"/>
                  <a:pt x="16361" y="43066"/>
                  <a:pt x="16361" y="49088"/>
                </a:cubicBezTo>
                <a:cubicBezTo>
                  <a:pt x="16361" y="55116"/>
                  <a:pt x="21250" y="60000"/>
                  <a:pt x="27272" y="60000"/>
                </a:cubicBezTo>
                <a:moveTo>
                  <a:pt x="92727" y="109088"/>
                </a:moveTo>
                <a:cubicBezTo>
                  <a:pt x="92727" y="112105"/>
                  <a:pt x="90283" y="114550"/>
                  <a:pt x="87272" y="114550"/>
                </a:cubicBezTo>
                <a:lnTo>
                  <a:pt x="10911" y="114550"/>
                </a:lnTo>
                <a:cubicBezTo>
                  <a:pt x="7900" y="114550"/>
                  <a:pt x="5455" y="112105"/>
                  <a:pt x="5455" y="109088"/>
                </a:cubicBezTo>
                <a:lnTo>
                  <a:pt x="5455" y="32727"/>
                </a:lnTo>
                <a:cubicBezTo>
                  <a:pt x="5455" y="29716"/>
                  <a:pt x="7900" y="27272"/>
                  <a:pt x="10911" y="27272"/>
                </a:cubicBezTo>
                <a:lnTo>
                  <a:pt x="87272" y="27272"/>
                </a:lnTo>
                <a:cubicBezTo>
                  <a:pt x="90283" y="27272"/>
                  <a:pt x="92727" y="29716"/>
                  <a:pt x="92727" y="32727"/>
                </a:cubicBezTo>
                <a:cubicBezTo>
                  <a:pt x="92727" y="32727"/>
                  <a:pt x="92727" y="109088"/>
                  <a:pt x="92727" y="109088"/>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0" name="Shape 3730"/>
          <p:cNvSpPr/>
          <p:nvPr/>
        </p:nvSpPr>
        <p:spPr>
          <a:xfrm>
            <a:off x="4260156" y="3126995"/>
            <a:ext cx="209496" cy="209496"/>
          </a:xfrm>
          <a:custGeom>
            <a:avLst/>
            <a:gdLst/>
            <a:ahLst/>
            <a:cxnLst/>
            <a:rect l="0" t="0" r="0" b="0"/>
            <a:pathLst>
              <a:path w="120000" h="120000" extrusionOk="0">
                <a:moveTo>
                  <a:pt x="54544" y="60000"/>
                </a:moveTo>
                <a:lnTo>
                  <a:pt x="65455" y="60000"/>
                </a:lnTo>
                <a:lnTo>
                  <a:pt x="65455" y="70911"/>
                </a:lnTo>
                <a:lnTo>
                  <a:pt x="54544" y="70911"/>
                </a:lnTo>
                <a:cubicBezTo>
                  <a:pt x="54544" y="70911"/>
                  <a:pt x="54544" y="60000"/>
                  <a:pt x="54544" y="60000"/>
                </a:cubicBezTo>
                <a:close/>
                <a:moveTo>
                  <a:pt x="51816" y="76361"/>
                </a:moveTo>
                <a:lnTo>
                  <a:pt x="68183" y="76361"/>
                </a:lnTo>
                <a:cubicBezTo>
                  <a:pt x="69688" y="76361"/>
                  <a:pt x="70911" y="75144"/>
                  <a:pt x="70911" y="73638"/>
                </a:cubicBezTo>
                <a:lnTo>
                  <a:pt x="70911" y="57272"/>
                </a:lnTo>
                <a:cubicBezTo>
                  <a:pt x="70911" y="55766"/>
                  <a:pt x="69688" y="54544"/>
                  <a:pt x="68183" y="54544"/>
                </a:cubicBezTo>
                <a:lnTo>
                  <a:pt x="51816" y="54544"/>
                </a:lnTo>
                <a:cubicBezTo>
                  <a:pt x="50311" y="54544"/>
                  <a:pt x="49088" y="55766"/>
                  <a:pt x="49088" y="57272"/>
                </a:cubicBezTo>
                <a:lnTo>
                  <a:pt x="49088" y="73638"/>
                </a:lnTo>
                <a:cubicBezTo>
                  <a:pt x="49088" y="75144"/>
                  <a:pt x="50311" y="76361"/>
                  <a:pt x="51816" y="76361"/>
                </a:cubicBezTo>
                <a:moveTo>
                  <a:pt x="81816" y="87272"/>
                </a:moveTo>
                <a:lnTo>
                  <a:pt x="92727" y="87272"/>
                </a:lnTo>
                <a:lnTo>
                  <a:pt x="92727" y="98183"/>
                </a:lnTo>
                <a:lnTo>
                  <a:pt x="81816" y="98183"/>
                </a:lnTo>
                <a:cubicBezTo>
                  <a:pt x="81816" y="98183"/>
                  <a:pt x="81816" y="87272"/>
                  <a:pt x="81816" y="87272"/>
                </a:cubicBezTo>
                <a:close/>
                <a:moveTo>
                  <a:pt x="79088" y="103638"/>
                </a:moveTo>
                <a:lnTo>
                  <a:pt x="95455" y="103638"/>
                </a:lnTo>
                <a:cubicBezTo>
                  <a:pt x="96961" y="103638"/>
                  <a:pt x="98183" y="102416"/>
                  <a:pt x="98183" y="100911"/>
                </a:cubicBezTo>
                <a:lnTo>
                  <a:pt x="98183" y="84544"/>
                </a:lnTo>
                <a:cubicBezTo>
                  <a:pt x="98183" y="83038"/>
                  <a:pt x="96961" y="81816"/>
                  <a:pt x="95455" y="81816"/>
                </a:cubicBezTo>
                <a:lnTo>
                  <a:pt x="79088" y="81816"/>
                </a:lnTo>
                <a:cubicBezTo>
                  <a:pt x="77583" y="81816"/>
                  <a:pt x="76361" y="83038"/>
                  <a:pt x="76361" y="84544"/>
                </a:cubicBezTo>
                <a:lnTo>
                  <a:pt x="76361" y="100911"/>
                </a:lnTo>
                <a:cubicBezTo>
                  <a:pt x="76361" y="102416"/>
                  <a:pt x="77583" y="103638"/>
                  <a:pt x="79088" y="103638"/>
                </a:cubicBezTo>
                <a:moveTo>
                  <a:pt x="54544" y="32727"/>
                </a:moveTo>
                <a:lnTo>
                  <a:pt x="65455" y="32727"/>
                </a:lnTo>
                <a:lnTo>
                  <a:pt x="65455" y="43638"/>
                </a:lnTo>
                <a:lnTo>
                  <a:pt x="54544" y="43638"/>
                </a:lnTo>
                <a:cubicBezTo>
                  <a:pt x="54544" y="43638"/>
                  <a:pt x="54544" y="32727"/>
                  <a:pt x="54544" y="32727"/>
                </a:cubicBezTo>
                <a:close/>
                <a:moveTo>
                  <a:pt x="51816" y="49088"/>
                </a:moveTo>
                <a:lnTo>
                  <a:pt x="68183" y="49088"/>
                </a:lnTo>
                <a:cubicBezTo>
                  <a:pt x="69688" y="49088"/>
                  <a:pt x="70911" y="47872"/>
                  <a:pt x="70911" y="46361"/>
                </a:cubicBezTo>
                <a:lnTo>
                  <a:pt x="70911" y="30000"/>
                </a:lnTo>
                <a:cubicBezTo>
                  <a:pt x="70911" y="28494"/>
                  <a:pt x="69688" y="27272"/>
                  <a:pt x="68183" y="27272"/>
                </a:cubicBezTo>
                <a:lnTo>
                  <a:pt x="51816" y="27272"/>
                </a:lnTo>
                <a:cubicBezTo>
                  <a:pt x="50311" y="27272"/>
                  <a:pt x="49088" y="28494"/>
                  <a:pt x="49088" y="30000"/>
                </a:cubicBezTo>
                <a:lnTo>
                  <a:pt x="49088" y="46361"/>
                </a:lnTo>
                <a:cubicBezTo>
                  <a:pt x="49088" y="47872"/>
                  <a:pt x="50311" y="49088"/>
                  <a:pt x="51816" y="49088"/>
                </a:cubicBezTo>
                <a:moveTo>
                  <a:pt x="27272" y="87272"/>
                </a:moveTo>
                <a:lnTo>
                  <a:pt x="38183" y="87272"/>
                </a:lnTo>
                <a:lnTo>
                  <a:pt x="38183" y="98183"/>
                </a:lnTo>
                <a:lnTo>
                  <a:pt x="27272" y="98183"/>
                </a:lnTo>
                <a:cubicBezTo>
                  <a:pt x="27272" y="98183"/>
                  <a:pt x="27272" y="87272"/>
                  <a:pt x="27272" y="87272"/>
                </a:cubicBezTo>
                <a:close/>
                <a:moveTo>
                  <a:pt x="24544" y="103638"/>
                </a:moveTo>
                <a:lnTo>
                  <a:pt x="40911" y="103638"/>
                </a:lnTo>
                <a:cubicBezTo>
                  <a:pt x="42416" y="103638"/>
                  <a:pt x="43638" y="102416"/>
                  <a:pt x="43638" y="100911"/>
                </a:cubicBezTo>
                <a:lnTo>
                  <a:pt x="43638" y="84544"/>
                </a:lnTo>
                <a:cubicBezTo>
                  <a:pt x="43638" y="83038"/>
                  <a:pt x="42416" y="81816"/>
                  <a:pt x="40911" y="81816"/>
                </a:cubicBezTo>
                <a:lnTo>
                  <a:pt x="24544" y="81816"/>
                </a:lnTo>
                <a:cubicBezTo>
                  <a:pt x="23038" y="81816"/>
                  <a:pt x="21816" y="83038"/>
                  <a:pt x="21816" y="84544"/>
                </a:cubicBezTo>
                <a:lnTo>
                  <a:pt x="21816" y="100911"/>
                </a:lnTo>
                <a:cubicBezTo>
                  <a:pt x="21816" y="102416"/>
                  <a:pt x="23038" y="103638"/>
                  <a:pt x="24544" y="103638"/>
                </a:cubicBezTo>
                <a:moveTo>
                  <a:pt x="81816" y="60000"/>
                </a:moveTo>
                <a:lnTo>
                  <a:pt x="92727" y="60000"/>
                </a:lnTo>
                <a:lnTo>
                  <a:pt x="92727" y="70911"/>
                </a:lnTo>
                <a:lnTo>
                  <a:pt x="81816" y="70911"/>
                </a:lnTo>
                <a:cubicBezTo>
                  <a:pt x="81816" y="70911"/>
                  <a:pt x="81816" y="60000"/>
                  <a:pt x="81816" y="60000"/>
                </a:cubicBezTo>
                <a:close/>
                <a:moveTo>
                  <a:pt x="79088" y="76361"/>
                </a:moveTo>
                <a:lnTo>
                  <a:pt x="95455" y="76361"/>
                </a:lnTo>
                <a:cubicBezTo>
                  <a:pt x="96961" y="76361"/>
                  <a:pt x="98183" y="75144"/>
                  <a:pt x="98183" y="73638"/>
                </a:cubicBezTo>
                <a:lnTo>
                  <a:pt x="98183" y="57272"/>
                </a:lnTo>
                <a:cubicBezTo>
                  <a:pt x="98183" y="55766"/>
                  <a:pt x="96961" y="54544"/>
                  <a:pt x="95455" y="54544"/>
                </a:cubicBezTo>
                <a:lnTo>
                  <a:pt x="79088" y="54544"/>
                </a:lnTo>
                <a:cubicBezTo>
                  <a:pt x="77583" y="54544"/>
                  <a:pt x="76361" y="55766"/>
                  <a:pt x="76361" y="57272"/>
                </a:cubicBezTo>
                <a:lnTo>
                  <a:pt x="76361" y="73638"/>
                </a:lnTo>
                <a:cubicBezTo>
                  <a:pt x="76361" y="75144"/>
                  <a:pt x="77583" y="76361"/>
                  <a:pt x="79088" y="76361"/>
                </a:cubicBezTo>
                <a:moveTo>
                  <a:pt x="27272" y="60000"/>
                </a:moveTo>
                <a:lnTo>
                  <a:pt x="38183" y="60000"/>
                </a:lnTo>
                <a:lnTo>
                  <a:pt x="38183" y="70911"/>
                </a:lnTo>
                <a:lnTo>
                  <a:pt x="27272" y="70911"/>
                </a:lnTo>
                <a:cubicBezTo>
                  <a:pt x="27272" y="70911"/>
                  <a:pt x="27272" y="60000"/>
                  <a:pt x="27272" y="60000"/>
                </a:cubicBezTo>
                <a:close/>
                <a:moveTo>
                  <a:pt x="24544" y="76361"/>
                </a:moveTo>
                <a:lnTo>
                  <a:pt x="40911" y="76361"/>
                </a:lnTo>
                <a:cubicBezTo>
                  <a:pt x="42416" y="76361"/>
                  <a:pt x="43638" y="75144"/>
                  <a:pt x="43638" y="73638"/>
                </a:cubicBezTo>
                <a:lnTo>
                  <a:pt x="43638" y="57272"/>
                </a:lnTo>
                <a:cubicBezTo>
                  <a:pt x="43638" y="55766"/>
                  <a:pt x="42416" y="54544"/>
                  <a:pt x="40911" y="54544"/>
                </a:cubicBezTo>
                <a:lnTo>
                  <a:pt x="24544" y="54544"/>
                </a:lnTo>
                <a:cubicBezTo>
                  <a:pt x="23038" y="54544"/>
                  <a:pt x="21816" y="55766"/>
                  <a:pt x="21816" y="57272"/>
                </a:cubicBezTo>
                <a:lnTo>
                  <a:pt x="21816" y="73638"/>
                </a:lnTo>
                <a:cubicBezTo>
                  <a:pt x="21816" y="75144"/>
                  <a:pt x="23038" y="76361"/>
                  <a:pt x="24544" y="76361"/>
                </a:cubicBezTo>
                <a:moveTo>
                  <a:pt x="27272" y="32727"/>
                </a:moveTo>
                <a:lnTo>
                  <a:pt x="38183" y="32727"/>
                </a:lnTo>
                <a:lnTo>
                  <a:pt x="38183" y="43638"/>
                </a:lnTo>
                <a:lnTo>
                  <a:pt x="27272" y="43638"/>
                </a:lnTo>
                <a:cubicBezTo>
                  <a:pt x="27272" y="43638"/>
                  <a:pt x="27272" y="32727"/>
                  <a:pt x="27272" y="32727"/>
                </a:cubicBezTo>
                <a:close/>
                <a:moveTo>
                  <a:pt x="24544" y="49088"/>
                </a:moveTo>
                <a:lnTo>
                  <a:pt x="40911" y="49088"/>
                </a:lnTo>
                <a:cubicBezTo>
                  <a:pt x="42416" y="49088"/>
                  <a:pt x="43638" y="47872"/>
                  <a:pt x="43638" y="46361"/>
                </a:cubicBezTo>
                <a:lnTo>
                  <a:pt x="43638" y="30000"/>
                </a:lnTo>
                <a:cubicBezTo>
                  <a:pt x="43638" y="28494"/>
                  <a:pt x="42416" y="27272"/>
                  <a:pt x="40911" y="27272"/>
                </a:cubicBezTo>
                <a:lnTo>
                  <a:pt x="24544" y="27272"/>
                </a:lnTo>
                <a:cubicBezTo>
                  <a:pt x="23038" y="27272"/>
                  <a:pt x="21816" y="28494"/>
                  <a:pt x="21816" y="30000"/>
                </a:cubicBezTo>
                <a:lnTo>
                  <a:pt x="21816" y="46361"/>
                </a:lnTo>
                <a:cubicBezTo>
                  <a:pt x="21816" y="47872"/>
                  <a:pt x="23038" y="49088"/>
                  <a:pt x="24544" y="49088"/>
                </a:cubicBezTo>
                <a:moveTo>
                  <a:pt x="81816" y="32727"/>
                </a:moveTo>
                <a:lnTo>
                  <a:pt x="92727" y="32727"/>
                </a:lnTo>
                <a:lnTo>
                  <a:pt x="92727" y="43638"/>
                </a:lnTo>
                <a:lnTo>
                  <a:pt x="81816" y="43638"/>
                </a:lnTo>
                <a:cubicBezTo>
                  <a:pt x="81816" y="43638"/>
                  <a:pt x="81816" y="32727"/>
                  <a:pt x="81816" y="32727"/>
                </a:cubicBezTo>
                <a:close/>
                <a:moveTo>
                  <a:pt x="79088" y="49088"/>
                </a:moveTo>
                <a:lnTo>
                  <a:pt x="95455" y="49088"/>
                </a:lnTo>
                <a:cubicBezTo>
                  <a:pt x="96961" y="49088"/>
                  <a:pt x="98183" y="47872"/>
                  <a:pt x="98183" y="46361"/>
                </a:cubicBezTo>
                <a:lnTo>
                  <a:pt x="98183" y="30000"/>
                </a:lnTo>
                <a:cubicBezTo>
                  <a:pt x="98183" y="28494"/>
                  <a:pt x="96961" y="27272"/>
                  <a:pt x="95455" y="27272"/>
                </a:cubicBezTo>
                <a:lnTo>
                  <a:pt x="79088" y="27272"/>
                </a:lnTo>
                <a:cubicBezTo>
                  <a:pt x="77583" y="27272"/>
                  <a:pt x="76361" y="28494"/>
                  <a:pt x="76361" y="30000"/>
                </a:cubicBezTo>
                <a:lnTo>
                  <a:pt x="76361" y="46361"/>
                </a:lnTo>
                <a:cubicBezTo>
                  <a:pt x="76361" y="47872"/>
                  <a:pt x="77583" y="49088"/>
                  <a:pt x="79088" y="49088"/>
                </a:cubicBezTo>
                <a:moveTo>
                  <a:pt x="109088" y="10911"/>
                </a:moveTo>
                <a:lnTo>
                  <a:pt x="10911" y="10911"/>
                </a:lnTo>
                <a:lnTo>
                  <a:pt x="10911" y="5455"/>
                </a:lnTo>
                <a:lnTo>
                  <a:pt x="109088" y="5455"/>
                </a:lnTo>
                <a:cubicBezTo>
                  <a:pt x="109088" y="5455"/>
                  <a:pt x="109088" y="10911"/>
                  <a:pt x="109088" y="10911"/>
                </a:cubicBezTo>
                <a:close/>
                <a:moveTo>
                  <a:pt x="109088" y="114544"/>
                </a:moveTo>
                <a:lnTo>
                  <a:pt x="70911" y="114544"/>
                </a:lnTo>
                <a:lnTo>
                  <a:pt x="70911" y="84544"/>
                </a:lnTo>
                <a:cubicBezTo>
                  <a:pt x="70911" y="83038"/>
                  <a:pt x="69688" y="81816"/>
                  <a:pt x="68183" y="81816"/>
                </a:cubicBezTo>
                <a:lnTo>
                  <a:pt x="51816" y="81816"/>
                </a:lnTo>
                <a:cubicBezTo>
                  <a:pt x="50311" y="81816"/>
                  <a:pt x="49088" y="83038"/>
                  <a:pt x="49088" y="84544"/>
                </a:cubicBezTo>
                <a:lnTo>
                  <a:pt x="49088" y="114544"/>
                </a:lnTo>
                <a:lnTo>
                  <a:pt x="10911" y="114544"/>
                </a:lnTo>
                <a:lnTo>
                  <a:pt x="10911" y="16361"/>
                </a:lnTo>
                <a:lnTo>
                  <a:pt x="109088" y="16361"/>
                </a:lnTo>
                <a:cubicBezTo>
                  <a:pt x="109088" y="16361"/>
                  <a:pt x="109088" y="114544"/>
                  <a:pt x="109088" y="114544"/>
                </a:cubicBezTo>
                <a:close/>
                <a:moveTo>
                  <a:pt x="65455" y="114544"/>
                </a:moveTo>
                <a:lnTo>
                  <a:pt x="54544" y="114544"/>
                </a:lnTo>
                <a:lnTo>
                  <a:pt x="54544" y="87272"/>
                </a:lnTo>
                <a:lnTo>
                  <a:pt x="65455" y="87272"/>
                </a:lnTo>
                <a:cubicBezTo>
                  <a:pt x="65455" y="87272"/>
                  <a:pt x="65455" y="114544"/>
                  <a:pt x="65455" y="114544"/>
                </a:cubicBezTo>
                <a:close/>
                <a:moveTo>
                  <a:pt x="117272" y="10911"/>
                </a:moveTo>
                <a:lnTo>
                  <a:pt x="114544" y="10911"/>
                </a:lnTo>
                <a:lnTo>
                  <a:pt x="114544" y="2727"/>
                </a:lnTo>
                <a:cubicBezTo>
                  <a:pt x="114544" y="1222"/>
                  <a:pt x="113327" y="0"/>
                  <a:pt x="111816" y="0"/>
                </a:cubicBezTo>
                <a:lnTo>
                  <a:pt x="8183" y="0"/>
                </a:lnTo>
                <a:cubicBezTo>
                  <a:pt x="6672" y="0"/>
                  <a:pt x="5455" y="1222"/>
                  <a:pt x="5455" y="2727"/>
                </a:cubicBezTo>
                <a:lnTo>
                  <a:pt x="5455" y="10911"/>
                </a:lnTo>
                <a:lnTo>
                  <a:pt x="2727" y="10911"/>
                </a:lnTo>
                <a:cubicBezTo>
                  <a:pt x="1222" y="10911"/>
                  <a:pt x="0" y="12133"/>
                  <a:pt x="0" y="13638"/>
                </a:cubicBezTo>
                <a:cubicBezTo>
                  <a:pt x="0" y="15144"/>
                  <a:pt x="1222" y="16361"/>
                  <a:pt x="2727" y="16361"/>
                </a:cubicBezTo>
                <a:lnTo>
                  <a:pt x="5455" y="16361"/>
                </a:lnTo>
                <a:lnTo>
                  <a:pt x="5455" y="117272"/>
                </a:lnTo>
                <a:cubicBezTo>
                  <a:pt x="5455" y="118783"/>
                  <a:pt x="6672" y="120000"/>
                  <a:pt x="8183" y="120000"/>
                </a:cubicBezTo>
                <a:lnTo>
                  <a:pt x="111816" y="120000"/>
                </a:lnTo>
                <a:cubicBezTo>
                  <a:pt x="113327" y="120000"/>
                  <a:pt x="114544" y="118783"/>
                  <a:pt x="114544" y="117272"/>
                </a:cubicBezTo>
                <a:lnTo>
                  <a:pt x="114544" y="16361"/>
                </a:lnTo>
                <a:lnTo>
                  <a:pt x="117272" y="16361"/>
                </a:lnTo>
                <a:cubicBezTo>
                  <a:pt x="118777" y="16361"/>
                  <a:pt x="120000" y="15144"/>
                  <a:pt x="120000" y="13638"/>
                </a:cubicBezTo>
                <a:cubicBezTo>
                  <a:pt x="120000" y="12133"/>
                  <a:pt x="118777" y="10911"/>
                  <a:pt x="117272" y="1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1" name="Shape 3731"/>
          <p:cNvSpPr/>
          <p:nvPr/>
        </p:nvSpPr>
        <p:spPr>
          <a:xfrm>
            <a:off x="660644" y="3545986"/>
            <a:ext cx="209496" cy="171410"/>
          </a:xfrm>
          <a:custGeom>
            <a:avLst/>
            <a:gdLst/>
            <a:ahLst/>
            <a:cxnLst/>
            <a:rect l="0" t="0" r="0" b="0"/>
            <a:pathLst>
              <a:path w="120000" h="120000" extrusionOk="0">
                <a:moveTo>
                  <a:pt x="43638" y="46666"/>
                </a:moveTo>
                <a:lnTo>
                  <a:pt x="76361" y="46666"/>
                </a:lnTo>
                <a:lnTo>
                  <a:pt x="76361" y="53333"/>
                </a:lnTo>
                <a:lnTo>
                  <a:pt x="43638" y="53333"/>
                </a:lnTo>
                <a:cubicBezTo>
                  <a:pt x="43638" y="53333"/>
                  <a:pt x="43638" y="46666"/>
                  <a:pt x="43638" y="46666"/>
                </a:cubicBezTo>
                <a:close/>
                <a:moveTo>
                  <a:pt x="43638" y="60000"/>
                </a:moveTo>
                <a:lnTo>
                  <a:pt x="76361" y="60000"/>
                </a:lnTo>
                <a:cubicBezTo>
                  <a:pt x="79372" y="60000"/>
                  <a:pt x="81816" y="57011"/>
                  <a:pt x="81816" y="53333"/>
                </a:cubicBezTo>
                <a:lnTo>
                  <a:pt x="81816" y="46666"/>
                </a:lnTo>
                <a:cubicBezTo>
                  <a:pt x="81816" y="42983"/>
                  <a:pt x="79372" y="40000"/>
                  <a:pt x="76361" y="40000"/>
                </a:cubicBezTo>
                <a:lnTo>
                  <a:pt x="43638" y="40000"/>
                </a:lnTo>
                <a:cubicBezTo>
                  <a:pt x="40627" y="40000"/>
                  <a:pt x="38183" y="42983"/>
                  <a:pt x="38183" y="46666"/>
                </a:cubicBezTo>
                <a:lnTo>
                  <a:pt x="38183" y="53333"/>
                </a:lnTo>
                <a:cubicBezTo>
                  <a:pt x="38183" y="57011"/>
                  <a:pt x="40627" y="60000"/>
                  <a:pt x="43638" y="60000"/>
                </a:cubicBezTo>
                <a:moveTo>
                  <a:pt x="114544" y="20000"/>
                </a:moveTo>
                <a:lnTo>
                  <a:pt x="5455" y="20000"/>
                </a:lnTo>
                <a:lnTo>
                  <a:pt x="5455" y="6666"/>
                </a:lnTo>
                <a:lnTo>
                  <a:pt x="114544" y="6666"/>
                </a:lnTo>
                <a:cubicBezTo>
                  <a:pt x="114544" y="6666"/>
                  <a:pt x="114544" y="20000"/>
                  <a:pt x="114544" y="20000"/>
                </a:cubicBezTo>
                <a:close/>
                <a:moveTo>
                  <a:pt x="103638" y="113327"/>
                </a:moveTo>
                <a:lnTo>
                  <a:pt x="16361" y="113327"/>
                </a:lnTo>
                <a:lnTo>
                  <a:pt x="16361" y="26666"/>
                </a:lnTo>
                <a:lnTo>
                  <a:pt x="103638" y="26666"/>
                </a:lnTo>
                <a:cubicBezTo>
                  <a:pt x="103638" y="26666"/>
                  <a:pt x="103638" y="113327"/>
                  <a:pt x="103638" y="113327"/>
                </a:cubicBezTo>
                <a:close/>
                <a:moveTo>
                  <a:pt x="114544" y="0"/>
                </a:moveTo>
                <a:lnTo>
                  <a:pt x="5455" y="0"/>
                </a:lnTo>
                <a:cubicBezTo>
                  <a:pt x="2444" y="0"/>
                  <a:pt x="0" y="2988"/>
                  <a:pt x="0" y="6666"/>
                </a:cubicBezTo>
                <a:lnTo>
                  <a:pt x="0" y="20000"/>
                </a:lnTo>
                <a:cubicBezTo>
                  <a:pt x="0" y="23683"/>
                  <a:pt x="2444" y="26666"/>
                  <a:pt x="5455" y="26666"/>
                </a:cubicBezTo>
                <a:lnTo>
                  <a:pt x="10911" y="26666"/>
                </a:lnTo>
                <a:lnTo>
                  <a:pt x="10911" y="113327"/>
                </a:lnTo>
                <a:cubicBezTo>
                  <a:pt x="10911" y="117011"/>
                  <a:pt x="13350" y="120000"/>
                  <a:pt x="16361" y="120000"/>
                </a:cubicBezTo>
                <a:lnTo>
                  <a:pt x="103638" y="120000"/>
                </a:lnTo>
                <a:cubicBezTo>
                  <a:pt x="106650" y="120000"/>
                  <a:pt x="109088" y="117011"/>
                  <a:pt x="109088" y="113327"/>
                </a:cubicBezTo>
                <a:lnTo>
                  <a:pt x="109088" y="26666"/>
                </a:lnTo>
                <a:lnTo>
                  <a:pt x="114544" y="26666"/>
                </a:lnTo>
                <a:cubicBezTo>
                  <a:pt x="117555" y="26666"/>
                  <a:pt x="120000" y="23683"/>
                  <a:pt x="120000" y="20000"/>
                </a:cubicBezTo>
                <a:lnTo>
                  <a:pt x="120000" y="6666"/>
                </a:lnTo>
                <a:cubicBezTo>
                  <a:pt x="120000" y="2988"/>
                  <a:pt x="117555" y="0"/>
                  <a:pt x="114544"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2" name="Shape 3732"/>
          <p:cNvSpPr/>
          <p:nvPr/>
        </p:nvSpPr>
        <p:spPr>
          <a:xfrm>
            <a:off x="1060590" y="3545985"/>
            <a:ext cx="209496" cy="171413"/>
          </a:xfrm>
          <a:custGeom>
            <a:avLst/>
            <a:gdLst/>
            <a:ahLst/>
            <a:cxnLst/>
            <a:rect l="0" t="0" r="0" b="0"/>
            <a:pathLst>
              <a:path w="120000" h="120000" extrusionOk="0">
                <a:moveTo>
                  <a:pt x="35455" y="66666"/>
                </a:moveTo>
                <a:cubicBezTo>
                  <a:pt x="36961" y="66666"/>
                  <a:pt x="38183" y="68155"/>
                  <a:pt x="38183" y="69994"/>
                </a:cubicBezTo>
                <a:cubicBezTo>
                  <a:pt x="38183" y="71838"/>
                  <a:pt x="36961" y="73327"/>
                  <a:pt x="35455" y="73327"/>
                </a:cubicBezTo>
                <a:cubicBezTo>
                  <a:pt x="33950" y="73327"/>
                  <a:pt x="32727" y="71838"/>
                  <a:pt x="32727" y="69994"/>
                </a:cubicBezTo>
                <a:cubicBezTo>
                  <a:pt x="32727" y="68155"/>
                  <a:pt x="33950" y="66666"/>
                  <a:pt x="35455" y="66666"/>
                </a:cubicBezTo>
                <a:moveTo>
                  <a:pt x="35455" y="79994"/>
                </a:moveTo>
                <a:cubicBezTo>
                  <a:pt x="39972" y="79994"/>
                  <a:pt x="43638" y="75522"/>
                  <a:pt x="43638" y="69994"/>
                </a:cubicBezTo>
                <a:cubicBezTo>
                  <a:pt x="43638" y="64477"/>
                  <a:pt x="39972" y="60000"/>
                  <a:pt x="35455" y="60000"/>
                </a:cubicBezTo>
                <a:cubicBezTo>
                  <a:pt x="30933" y="60000"/>
                  <a:pt x="27272" y="64477"/>
                  <a:pt x="27272" y="69994"/>
                </a:cubicBezTo>
                <a:cubicBezTo>
                  <a:pt x="27272" y="75522"/>
                  <a:pt x="30933" y="79994"/>
                  <a:pt x="35455" y="79994"/>
                </a:cubicBezTo>
                <a:moveTo>
                  <a:pt x="114544" y="20000"/>
                </a:moveTo>
                <a:lnTo>
                  <a:pt x="5455" y="20000"/>
                </a:lnTo>
                <a:lnTo>
                  <a:pt x="5455" y="6666"/>
                </a:lnTo>
                <a:lnTo>
                  <a:pt x="114544" y="6666"/>
                </a:lnTo>
                <a:cubicBezTo>
                  <a:pt x="114544" y="6666"/>
                  <a:pt x="114544" y="20000"/>
                  <a:pt x="114544" y="20000"/>
                </a:cubicBezTo>
                <a:close/>
                <a:moveTo>
                  <a:pt x="103638" y="113327"/>
                </a:moveTo>
                <a:lnTo>
                  <a:pt x="16361" y="113327"/>
                </a:lnTo>
                <a:lnTo>
                  <a:pt x="16361" y="26666"/>
                </a:lnTo>
                <a:lnTo>
                  <a:pt x="103638" y="26666"/>
                </a:lnTo>
                <a:cubicBezTo>
                  <a:pt x="103638" y="26666"/>
                  <a:pt x="103638" y="113327"/>
                  <a:pt x="103638" y="113327"/>
                </a:cubicBezTo>
                <a:close/>
                <a:moveTo>
                  <a:pt x="114544" y="0"/>
                </a:moveTo>
                <a:lnTo>
                  <a:pt x="5455" y="0"/>
                </a:lnTo>
                <a:cubicBezTo>
                  <a:pt x="2444" y="0"/>
                  <a:pt x="0" y="2988"/>
                  <a:pt x="0" y="6666"/>
                </a:cubicBezTo>
                <a:lnTo>
                  <a:pt x="0" y="20000"/>
                </a:lnTo>
                <a:cubicBezTo>
                  <a:pt x="0" y="23683"/>
                  <a:pt x="2444" y="26666"/>
                  <a:pt x="5455" y="26666"/>
                </a:cubicBezTo>
                <a:lnTo>
                  <a:pt x="10911" y="26666"/>
                </a:lnTo>
                <a:lnTo>
                  <a:pt x="10911" y="113327"/>
                </a:lnTo>
                <a:cubicBezTo>
                  <a:pt x="10911" y="117011"/>
                  <a:pt x="13350" y="120000"/>
                  <a:pt x="16361" y="120000"/>
                </a:cubicBezTo>
                <a:lnTo>
                  <a:pt x="103638" y="120000"/>
                </a:lnTo>
                <a:cubicBezTo>
                  <a:pt x="106650" y="120000"/>
                  <a:pt x="109088" y="117011"/>
                  <a:pt x="109088" y="113327"/>
                </a:cubicBezTo>
                <a:lnTo>
                  <a:pt x="109088" y="26666"/>
                </a:lnTo>
                <a:lnTo>
                  <a:pt x="114544" y="26666"/>
                </a:lnTo>
                <a:cubicBezTo>
                  <a:pt x="117555" y="26666"/>
                  <a:pt x="120000" y="23683"/>
                  <a:pt x="120000" y="20000"/>
                </a:cubicBezTo>
                <a:lnTo>
                  <a:pt x="120000" y="6666"/>
                </a:lnTo>
                <a:cubicBezTo>
                  <a:pt x="120000" y="2988"/>
                  <a:pt x="117555" y="0"/>
                  <a:pt x="114544" y="0"/>
                </a:cubicBezTo>
                <a:moveTo>
                  <a:pt x="60000" y="66666"/>
                </a:moveTo>
                <a:cubicBezTo>
                  <a:pt x="61505" y="66666"/>
                  <a:pt x="62727" y="68155"/>
                  <a:pt x="62727" y="69994"/>
                </a:cubicBezTo>
                <a:cubicBezTo>
                  <a:pt x="62727" y="71838"/>
                  <a:pt x="61505" y="73327"/>
                  <a:pt x="60000" y="73327"/>
                </a:cubicBezTo>
                <a:cubicBezTo>
                  <a:pt x="58494" y="73327"/>
                  <a:pt x="57272" y="71838"/>
                  <a:pt x="57272" y="69994"/>
                </a:cubicBezTo>
                <a:cubicBezTo>
                  <a:pt x="57272" y="68155"/>
                  <a:pt x="58494" y="66666"/>
                  <a:pt x="60000" y="66666"/>
                </a:cubicBezTo>
                <a:moveTo>
                  <a:pt x="60000" y="79994"/>
                </a:moveTo>
                <a:cubicBezTo>
                  <a:pt x="64522" y="79994"/>
                  <a:pt x="68183" y="75522"/>
                  <a:pt x="68183" y="69994"/>
                </a:cubicBezTo>
                <a:cubicBezTo>
                  <a:pt x="68183" y="64477"/>
                  <a:pt x="64522" y="60000"/>
                  <a:pt x="60000" y="60000"/>
                </a:cubicBezTo>
                <a:cubicBezTo>
                  <a:pt x="55477" y="60000"/>
                  <a:pt x="51816" y="64477"/>
                  <a:pt x="51816" y="69994"/>
                </a:cubicBezTo>
                <a:cubicBezTo>
                  <a:pt x="51816" y="75522"/>
                  <a:pt x="55477" y="79994"/>
                  <a:pt x="60000" y="79994"/>
                </a:cubicBezTo>
                <a:moveTo>
                  <a:pt x="84544" y="66666"/>
                </a:moveTo>
                <a:cubicBezTo>
                  <a:pt x="86050" y="66666"/>
                  <a:pt x="87272" y="68155"/>
                  <a:pt x="87272" y="69994"/>
                </a:cubicBezTo>
                <a:cubicBezTo>
                  <a:pt x="87272" y="71838"/>
                  <a:pt x="86050" y="73327"/>
                  <a:pt x="84544" y="73327"/>
                </a:cubicBezTo>
                <a:cubicBezTo>
                  <a:pt x="83038" y="73327"/>
                  <a:pt x="81816" y="71838"/>
                  <a:pt x="81816" y="69994"/>
                </a:cubicBezTo>
                <a:cubicBezTo>
                  <a:pt x="81816" y="68155"/>
                  <a:pt x="83038" y="66666"/>
                  <a:pt x="84544" y="66666"/>
                </a:cubicBezTo>
                <a:moveTo>
                  <a:pt x="84544" y="79994"/>
                </a:moveTo>
                <a:cubicBezTo>
                  <a:pt x="89066" y="79994"/>
                  <a:pt x="92727" y="75522"/>
                  <a:pt x="92727" y="69994"/>
                </a:cubicBezTo>
                <a:cubicBezTo>
                  <a:pt x="92727" y="64477"/>
                  <a:pt x="89066" y="60000"/>
                  <a:pt x="84544" y="60000"/>
                </a:cubicBezTo>
                <a:cubicBezTo>
                  <a:pt x="80027" y="60000"/>
                  <a:pt x="76361" y="64477"/>
                  <a:pt x="76361" y="69994"/>
                </a:cubicBezTo>
                <a:cubicBezTo>
                  <a:pt x="76361" y="75522"/>
                  <a:pt x="80027" y="79994"/>
                  <a:pt x="84544" y="7999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3" name="Shape 3733"/>
          <p:cNvSpPr/>
          <p:nvPr/>
        </p:nvSpPr>
        <p:spPr>
          <a:xfrm>
            <a:off x="1460535" y="3526940"/>
            <a:ext cx="209496" cy="209503"/>
          </a:xfrm>
          <a:custGeom>
            <a:avLst/>
            <a:gdLst/>
            <a:ahLst/>
            <a:cxnLst/>
            <a:rect l="0" t="0" r="0" b="0"/>
            <a:pathLst>
              <a:path w="120000" h="120000" extrusionOk="0">
                <a:moveTo>
                  <a:pt x="114544" y="27272"/>
                </a:moveTo>
                <a:lnTo>
                  <a:pt x="70911" y="27272"/>
                </a:lnTo>
                <a:cubicBezTo>
                  <a:pt x="69405" y="27272"/>
                  <a:pt x="68183" y="28494"/>
                  <a:pt x="68183" y="30000"/>
                </a:cubicBezTo>
                <a:cubicBezTo>
                  <a:pt x="68183" y="31505"/>
                  <a:pt x="69405" y="32727"/>
                  <a:pt x="70911" y="32727"/>
                </a:cubicBezTo>
                <a:lnTo>
                  <a:pt x="114544" y="32727"/>
                </a:lnTo>
                <a:lnTo>
                  <a:pt x="114544" y="43633"/>
                </a:lnTo>
                <a:lnTo>
                  <a:pt x="70911" y="43633"/>
                </a:lnTo>
                <a:cubicBezTo>
                  <a:pt x="69405" y="43633"/>
                  <a:pt x="68183" y="44855"/>
                  <a:pt x="68183" y="46361"/>
                </a:cubicBezTo>
                <a:cubicBezTo>
                  <a:pt x="68183" y="47872"/>
                  <a:pt x="69405" y="49088"/>
                  <a:pt x="70911" y="49088"/>
                </a:cubicBezTo>
                <a:lnTo>
                  <a:pt x="103638" y="49088"/>
                </a:lnTo>
                <a:lnTo>
                  <a:pt x="103638" y="114538"/>
                </a:lnTo>
                <a:lnTo>
                  <a:pt x="16361" y="114538"/>
                </a:lnTo>
                <a:lnTo>
                  <a:pt x="16361" y="49088"/>
                </a:lnTo>
                <a:lnTo>
                  <a:pt x="49088" y="49088"/>
                </a:lnTo>
                <a:cubicBezTo>
                  <a:pt x="50594" y="49088"/>
                  <a:pt x="51816" y="47872"/>
                  <a:pt x="51816" y="46361"/>
                </a:cubicBezTo>
                <a:cubicBezTo>
                  <a:pt x="51816" y="44855"/>
                  <a:pt x="50594" y="43633"/>
                  <a:pt x="49088" y="43633"/>
                </a:cubicBezTo>
                <a:lnTo>
                  <a:pt x="5455" y="43633"/>
                </a:lnTo>
                <a:lnTo>
                  <a:pt x="5455" y="32727"/>
                </a:lnTo>
                <a:lnTo>
                  <a:pt x="49088" y="32727"/>
                </a:lnTo>
                <a:cubicBezTo>
                  <a:pt x="50594" y="32727"/>
                  <a:pt x="51816" y="31505"/>
                  <a:pt x="51816" y="30000"/>
                </a:cubicBezTo>
                <a:cubicBezTo>
                  <a:pt x="51816" y="28494"/>
                  <a:pt x="50594" y="27272"/>
                  <a:pt x="49088" y="27272"/>
                </a:cubicBezTo>
                <a:lnTo>
                  <a:pt x="5455" y="27272"/>
                </a:lnTo>
                <a:cubicBezTo>
                  <a:pt x="2444" y="27272"/>
                  <a:pt x="0" y="29716"/>
                  <a:pt x="0" y="32727"/>
                </a:cubicBezTo>
                <a:lnTo>
                  <a:pt x="0" y="43633"/>
                </a:lnTo>
                <a:cubicBezTo>
                  <a:pt x="0" y="46644"/>
                  <a:pt x="2444" y="49088"/>
                  <a:pt x="5455" y="49088"/>
                </a:cubicBezTo>
                <a:lnTo>
                  <a:pt x="10911" y="49088"/>
                </a:lnTo>
                <a:lnTo>
                  <a:pt x="10911" y="114538"/>
                </a:lnTo>
                <a:cubicBezTo>
                  <a:pt x="10911" y="117550"/>
                  <a:pt x="13350" y="120000"/>
                  <a:pt x="16361" y="120000"/>
                </a:cubicBezTo>
                <a:lnTo>
                  <a:pt x="103638" y="120000"/>
                </a:lnTo>
                <a:cubicBezTo>
                  <a:pt x="106650" y="120000"/>
                  <a:pt x="109088" y="117550"/>
                  <a:pt x="109088" y="114538"/>
                </a:cubicBezTo>
                <a:lnTo>
                  <a:pt x="109088" y="49088"/>
                </a:lnTo>
                <a:lnTo>
                  <a:pt x="114544" y="49088"/>
                </a:lnTo>
                <a:cubicBezTo>
                  <a:pt x="117555" y="49088"/>
                  <a:pt x="120000" y="46644"/>
                  <a:pt x="120000" y="43633"/>
                </a:cubicBezTo>
                <a:lnTo>
                  <a:pt x="120000" y="32727"/>
                </a:lnTo>
                <a:cubicBezTo>
                  <a:pt x="120000" y="29716"/>
                  <a:pt x="117555" y="27272"/>
                  <a:pt x="114544" y="27272"/>
                </a:cubicBezTo>
                <a:moveTo>
                  <a:pt x="43638" y="65455"/>
                </a:moveTo>
                <a:cubicBezTo>
                  <a:pt x="42133" y="65455"/>
                  <a:pt x="40911" y="66672"/>
                  <a:pt x="40911" y="68177"/>
                </a:cubicBezTo>
                <a:cubicBezTo>
                  <a:pt x="40911" y="68933"/>
                  <a:pt x="41216" y="69616"/>
                  <a:pt x="41705" y="70105"/>
                </a:cubicBezTo>
                <a:lnTo>
                  <a:pt x="58072" y="86472"/>
                </a:lnTo>
                <a:cubicBezTo>
                  <a:pt x="58566" y="86966"/>
                  <a:pt x="59250" y="87272"/>
                  <a:pt x="60000" y="87272"/>
                </a:cubicBezTo>
                <a:cubicBezTo>
                  <a:pt x="60750" y="87272"/>
                  <a:pt x="61433" y="86966"/>
                  <a:pt x="61927" y="86472"/>
                </a:cubicBezTo>
                <a:lnTo>
                  <a:pt x="78294" y="70105"/>
                </a:lnTo>
                <a:cubicBezTo>
                  <a:pt x="78783" y="69616"/>
                  <a:pt x="79088" y="68933"/>
                  <a:pt x="79088" y="68177"/>
                </a:cubicBezTo>
                <a:cubicBezTo>
                  <a:pt x="79088" y="66672"/>
                  <a:pt x="77866" y="65455"/>
                  <a:pt x="76361" y="65455"/>
                </a:cubicBezTo>
                <a:cubicBezTo>
                  <a:pt x="75611" y="65455"/>
                  <a:pt x="74927" y="65761"/>
                  <a:pt x="74433" y="66250"/>
                </a:cubicBezTo>
                <a:lnTo>
                  <a:pt x="62727" y="77961"/>
                </a:lnTo>
                <a:lnTo>
                  <a:pt x="62727" y="2733"/>
                </a:lnTo>
                <a:lnTo>
                  <a:pt x="62727" y="2727"/>
                </a:lnTo>
                <a:cubicBezTo>
                  <a:pt x="62727" y="1222"/>
                  <a:pt x="61505" y="0"/>
                  <a:pt x="60000" y="0"/>
                </a:cubicBezTo>
                <a:cubicBezTo>
                  <a:pt x="58494" y="0"/>
                  <a:pt x="57272" y="1222"/>
                  <a:pt x="57272" y="2727"/>
                </a:cubicBezTo>
                <a:lnTo>
                  <a:pt x="57272" y="77961"/>
                </a:lnTo>
                <a:lnTo>
                  <a:pt x="45566" y="66250"/>
                </a:lnTo>
                <a:cubicBezTo>
                  <a:pt x="45072" y="65761"/>
                  <a:pt x="44388" y="65455"/>
                  <a:pt x="43638"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4" name="Shape 3734"/>
          <p:cNvSpPr/>
          <p:nvPr/>
        </p:nvSpPr>
        <p:spPr>
          <a:xfrm>
            <a:off x="1860481" y="3526940"/>
            <a:ext cx="209496" cy="209503"/>
          </a:xfrm>
          <a:custGeom>
            <a:avLst/>
            <a:gdLst/>
            <a:ahLst/>
            <a:cxnLst/>
            <a:rect l="0" t="0" r="0" b="0"/>
            <a:pathLst>
              <a:path w="120000" h="120000" extrusionOk="0">
                <a:moveTo>
                  <a:pt x="114544" y="27272"/>
                </a:moveTo>
                <a:lnTo>
                  <a:pt x="70911" y="27272"/>
                </a:lnTo>
                <a:cubicBezTo>
                  <a:pt x="69405" y="27272"/>
                  <a:pt x="68183" y="28494"/>
                  <a:pt x="68183" y="30000"/>
                </a:cubicBezTo>
                <a:cubicBezTo>
                  <a:pt x="68183" y="31505"/>
                  <a:pt x="69405" y="32727"/>
                  <a:pt x="70911" y="32727"/>
                </a:cubicBezTo>
                <a:lnTo>
                  <a:pt x="114544" y="32727"/>
                </a:lnTo>
                <a:lnTo>
                  <a:pt x="114544" y="43633"/>
                </a:lnTo>
                <a:lnTo>
                  <a:pt x="70911" y="43633"/>
                </a:lnTo>
                <a:cubicBezTo>
                  <a:pt x="69405" y="43633"/>
                  <a:pt x="68183" y="44855"/>
                  <a:pt x="68183" y="46361"/>
                </a:cubicBezTo>
                <a:cubicBezTo>
                  <a:pt x="68183" y="47872"/>
                  <a:pt x="69405" y="49088"/>
                  <a:pt x="70911" y="49088"/>
                </a:cubicBezTo>
                <a:lnTo>
                  <a:pt x="103638" y="49088"/>
                </a:lnTo>
                <a:lnTo>
                  <a:pt x="103638" y="114538"/>
                </a:lnTo>
                <a:lnTo>
                  <a:pt x="16361" y="114538"/>
                </a:lnTo>
                <a:lnTo>
                  <a:pt x="16361" y="49088"/>
                </a:lnTo>
                <a:lnTo>
                  <a:pt x="49088" y="49088"/>
                </a:lnTo>
                <a:cubicBezTo>
                  <a:pt x="50594" y="49088"/>
                  <a:pt x="51816" y="47872"/>
                  <a:pt x="51816" y="46361"/>
                </a:cubicBezTo>
                <a:cubicBezTo>
                  <a:pt x="51816" y="44855"/>
                  <a:pt x="50594" y="43633"/>
                  <a:pt x="49088" y="43633"/>
                </a:cubicBezTo>
                <a:lnTo>
                  <a:pt x="5455" y="43633"/>
                </a:lnTo>
                <a:lnTo>
                  <a:pt x="5455" y="32727"/>
                </a:lnTo>
                <a:lnTo>
                  <a:pt x="49088" y="32727"/>
                </a:lnTo>
                <a:cubicBezTo>
                  <a:pt x="50594" y="32727"/>
                  <a:pt x="51816" y="31505"/>
                  <a:pt x="51816" y="30000"/>
                </a:cubicBezTo>
                <a:cubicBezTo>
                  <a:pt x="51816" y="28494"/>
                  <a:pt x="50594" y="27272"/>
                  <a:pt x="49088" y="27272"/>
                </a:cubicBezTo>
                <a:lnTo>
                  <a:pt x="5455" y="27272"/>
                </a:lnTo>
                <a:cubicBezTo>
                  <a:pt x="2444" y="27272"/>
                  <a:pt x="0" y="29716"/>
                  <a:pt x="0" y="32727"/>
                </a:cubicBezTo>
                <a:lnTo>
                  <a:pt x="0" y="43633"/>
                </a:lnTo>
                <a:cubicBezTo>
                  <a:pt x="0" y="46644"/>
                  <a:pt x="2444" y="49088"/>
                  <a:pt x="5455" y="49088"/>
                </a:cubicBezTo>
                <a:lnTo>
                  <a:pt x="10911" y="49088"/>
                </a:lnTo>
                <a:lnTo>
                  <a:pt x="10911" y="114538"/>
                </a:lnTo>
                <a:cubicBezTo>
                  <a:pt x="10911" y="117550"/>
                  <a:pt x="13350" y="120000"/>
                  <a:pt x="16361" y="120000"/>
                </a:cubicBezTo>
                <a:lnTo>
                  <a:pt x="103638" y="120000"/>
                </a:lnTo>
                <a:cubicBezTo>
                  <a:pt x="106650" y="120000"/>
                  <a:pt x="109088" y="117550"/>
                  <a:pt x="109088" y="114538"/>
                </a:cubicBezTo>
                <a:lnTo>
                  <a:pt x="109088" y="49088"/>
                </a:lnTo>
                <a:lnTo>
                  <a:pt x="114544" y="49088"/>
                </a:lnTo>
                <a:cubicBezTo>
                  <a:pt x="117555" y="49088"/>
                  <a:pt x="120000" y="46644"/>
                  <a:pt x="120000" y="43633"/>
                </a:cubicBezTo>
                <a:lnTo>
                  <a:pt x="120000" y="32727"/>
                </a:lnTo>
                <a:cubicBezTo>
                  <a:pt x="120000" y="29716"/>
                  <a:pt x="117555" y="27272"/>
                  <a:pt x="114544" y="27272"/>
                </a:cubicBezTo>
                <a:moveTo>
                  <a:pt x="43638" y="21816"/>
                </a:moveTo>
                <a:cubicBezTo>
                  <a:pt x="44388" y="21816"/>
                  <a:pt x="45072" y="21511"/>
                  <a:pt x="45566" y="21022"/>
                </a:cubicBezTo>
                <a:lnTo>
                  <a:pt x="57272" y="9311"/>
                </a:lnTo>
                <a:lnTo>
                  <a:pt x="57272" y="84544"/>
                </a:lnTo>
                <a:lnTo>
                  <a:pt x="57272" y="84544"/>
                </a:lnTo>
                <a:cubicBezTo>
                  <a:pt x="57272" y="86050"/>
                  <a:pt x="58494" y="87272"/>
                  <a:pt x="60000" y="87272"/>
                </a:cubicBezTo>
                <a:cubicBezTo>
                  <a:pt x="61505" y="87272"/>
                  <a:pt x="62727" y="86050"/>
                  <a:pt x="62727" y="84544"/>
                </a:cubicBezTo>
                <a:lnTo>
                  <a:pt x="62727" y="9311"/>
                </a:lnTo>
                <a:lnTo>
                  <a:pt x="74433" y="21022"/>
                </a:lnTo>
                <a:cubicBezTo>
                  <a:pt x="74927" y="21511"/>
                  <a:pt x="75611" y="21816"/>
                  <a:pt x="76361" y="21816"/>
                </a:cubicBezTo>
                <a:cubicBezTo>
                  <a:pt x="77866" y="21816"/>
                  <a:pt x="79088" y="20600"/>
                  <a:pt x="79088" y="19088"/>
                </a:cubicBezTo>
                <a:cubicBezTo>
                  <a:pt x="79088" y="18338"/>
                  <a:pt x="78783" y="17655"/>
                  <a:pt x="78294" y="17161"/>
                </a:cubicBezTo>
                <a:lnTo>
                  <a:pt x="61927" y="800"/>
                </a:lnTo>
                <a:cubicBezTo>
                  <a:pt x="61433" y="305"/>
                  <a:pt x="60750" y="0"/>
                  <a:pt x="60000" y="0"/>
                </a:cubicBezTo>
                <a:cubicBezTo>
                  <a:pt x="59250" y="0"/>
                  <a:pt x="58566" y="305"/>
                  <a:pt x="58072" y="800"/>
                </a:cubicBezTo>
                <a:lnTo>
                  <a:pt x="41705" y="17161"/>
                </a:lnTo>
                <a:cubicBezTo>
                  <a:pt x="41216" y="17655"/>
                  <a:pt x="40911" y="18338"/>
                  <a:pt x="40911" y="19088"/>
                </a:cubicBezTo>
                <a:cubicBezTo>
                  <a:pt x="40911" y="20600"/>
                  <a:pt x="42133" y="21816"/>
                  <a:pt x="43638"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5" name="Shape 3735"/>
          <p:cNvSpPr/>
          <p:nvPr/>
        </p:nvSpPr>
        <p:spPr>
          <a:xfrm>
            <a:off x="2260427" y="3526939"/>
            <a:ext cx="209496" cy="209501"/>
          </a:xfrm>
          <a:custGeom>
            <a:avLst/>
            <a:gdLst/>
            <a:ahLst/>
            <a:cxnLst/>
            <a:rect l="0" t="0" r="0" b="0"/>
            <a:pathLst>
              <a:path w="120000" h="120000" extrusionOk="0">
                <a:moveTo>
                  <a:pt x="114544" y="49088"/>
                </a:moveTo>
                <a:lnTo>
                  <a:pt x="5455" y="49088"/>
                </a:lnTo>
                <a:lnTo>
                  <a:pt x="5455" y="38183"/>
                </a:lnTo>
                <a:lnTo>
                  <a:pt x="114544" y="38183"/>
                </a:lnTo>
                <a:cubicBezTo>
                  <a:pt x="114544" y="38183"/>
                  <a:pt x="114544" y="49088"/>
                  <a:pt x="114544" y="49088"/>
                </a:cubicBezTo>
                <a:close/>
                <a:moveTo>
                  <a:pt x="103638" y="114544"/>
                </a:moveTo>
                <a:lnTo>
                  <a:pt x="16361" y="114544"/>
                </a:lnTo>
                <a:lnTo>
                  <a:pt x="16361" y="54544"/>
                </a:lnTo>
                <a:lnTo>
                  <a:pt x="103638" y="54544"/>
                </a:lnTo>
                <a:cubicBezTo>
                  <a:pt x="103638" y="54544"/>
                  <a:pt x="103638" y="114544"/>
                  <a:pt x="103638" y="114544"/>
                </a:cubicBezTo>
                <a:close/>
                <a:moveTo>
                  <a:pt x="21816" y="5455"/>
                </a:moveTo>
                <a:lnTo>
                  <a:pt x="65455" y="5455"/>
                </a:lnTo>
                <a:lnTo>
                  <a:pt x="65455" y="19088"/>
                </a:lnTo>
                <a:cubicBezTo>
                  <a:pt x="65455" y="20600"/>
                  <a:pt x="66677" y="21816"/>
                  <a:pt x="68183" y="21816"/>
                </a:cubicBezTo>
                <a:lnTo>
                  <a:pt x="81816" y="21816"/>
                </a:lnTo>
                <a:lnTo>
                  <a:pt x="81816" y="32727"/>
                </a:lnTo>
                <a:lnTo>
                  <a:pt x="21816" y="32727"/>
                </a:lnTo>
                <a:cubicBezTo>
                  <a:pt x="21816" y="32727"/>
                  <a:pt x="21816" y="5455"/>
                  <a:pt x="21816" y="5455"/>
                </a:cubicBezTo>
                <a:close/>
                <a:moveTo>
                  <a:pt x="70911" y="8183"/>
                </a:moveTo>
                <a:lnTo>
                  <a:pt x="79088" y="16361"/>
                </a:lnTo>
                <a:lnTo>
                  <a:pt x="70911" y="16361"/>
                </a:lnTo>
                <a:cubicBezTo>
                  <a:pt x="70911" y="16361"/>
                  <a:pt x="70911" y="8183"/>
                  <a:pt x="70911" y="8183"/>
                </a:cubicBezTo>
                <a:close/>
                <a:moveTo>
                  <a:pt x="98183" y="10911"/>
                </a:moveTo>
                <a:lnTo>
                  <a:pt x="98183" y="32727"/>
                </a:lnTo>
                <a:lnTo>
                  <a:pt x="87272" y="32727"/>
                </a:lnTo>
                <a:lnTo>
                  <a:pt x="87272" y="16361"/>
                </a:lnTo>
                <a:lnTo>
                  <a:pt x="81816" y="10911"/>
                </a:lnTo>
                <a:cubicBezTo>
                  <a:pt x="81816" y="10911"/>
                  <a:pt x="98183" y="10911"/>
                  <a:pt x="98183" y="10911"/>
                </a:cubicBezTo>
                <a:close/>
                <a:moveTo>
                  <a:pt x="114544" y="32727"/>
                </a:moveTo>
                <a:lnTo>
                  <a:pt x="103638" y="32727"/>
                </a:lnTo>
                <a:lnTo>
                  <a:pt x="103638" y="10911"/>
                </a:lnTo>
                <a:cubicBezTo>
                  <a:pt x="103638" y="7900"/>
                  <a:pt x="101194" y="5455"/>
                  <a:pt x="98183" y="5455"/>
                </a:cubicBezTo>
                <a:lnTo>
                  <a:pt x="76361" y="5455"/>
                </a:lnTo>
                <a:lnTo>
                  <a:pt x="70911" y="0"/>
                </a:lnTo>
                <a:lnTo>
                  <a:pt x="21816" y="0"/>
                </a:lnTo>
                <a:cubicBezTo>
                  <a:pt x="18805" y="0"/>
                  <a:pt x="16361" y="2444"/>
                  <a:pt x="16361" y="5455"/>
                </a:cubicBezTo>
                <a:lnTo>
                  <a:pt x="16361" y="32727"/>
                </a:lnTo>
                <a:lnTo>
                  <a:pt x="5455" y="32727"/>
                </a:lnTo>
                <a:cubicBezTo>
                  <a:pt x="2444" y="32727"/>
                  <a:pt x="0" y="35172"/>
                  <a:pt x="0" y="38183"/>
                </a:cubicBezTo>
                <a:lnTo>
                  <a:pt x="0" y="49088"/>
                </a:lnTo>
                <a:cubicBezTo>
                  <a:pt x="0" y="52105"/>
                  <a:pt x="2444" y="54544"/>
                  <a:pt x="5455" y="54544"/>
                </a:cubicBezTo>
                <a:lnTo>
                  <a:pt x="10911" y="54544"/>
                </a:lnTo>
                <a:lnTo>
                  <a:pt x="10911" y="114544"/>
                </a:lnTo>
                <a:cubicBezTo>
                  <a:pt x="10911" y="117555"/>
                  <a:pt x="13350" y="120000"/>
                  <a:pt x="16361" y="120000"/>
                </a:cubicBezTo>
                <a:lnTo>
                  <a:pt x="103638" y="120000"/>
                </a:lnTo>
                <a:cubicBezTo>
                  <a:pt x="106650" y="120000"/>
                  <a:pt x="109088" y="117555"/>
                  <a:pt x="109088" y="114544"/>
                </a:cubicBezTo>
                <a:lnTo>
                  <a:pt x="109088" y="54544"/>
                </a:lnTo>
                <a:lnTo>
                  <a:pt x="114544" y="54544"/>
                </a:lnTo>
                <a:cubicBezTo>
                  <a:pt x="117555" y="54544"/>
                  <a:pt x="120000" y="52105"/>
                  <a:pt x="120000" y="49088"/>
                </a:cubicBezTo>
                <a:lnTo>
                  <a:pt x="120000" y="38183"/>
                </a:lnTo>
                <a:cubicBezTo>
                  <a:pt x="120000" y="35172"/>
                  <a:pt x="117555" y="32727"/>
                  <a:pt x="114544" y="32727"/>
                </a:cubicBezTo>
                <a:moveTo>
                  <a:pt x="43638" y="70905"/>
                </a:moveTo>
                <a:lnTo>
                  <a:pt x="76361" y="70905"/>
                </a:lnTo>
                <a:lnTo>
                  <a:pt x="76361" y="76361"/>
                </a:lnTo>
                <a:lnTo>
                  <a:pt x="43638" y="76361"/>
                </a:lnTo>
                <a:cubicBezTo>
                  <a:pt x="43638" y="76361"/>
                  <a:pt x="43638" y="70905"/>
                  <a:pt x="43638" y="70905"/>
                </a:cubicBezTo>
                <a:close/>
                <a:moveTo>
                  <a:pt x="43638" y="81816"/>
                </a:moveTo>
                <a:lnTo>
                  <a:pt x="76361" y="81816"/>
                </a:lnTo>
                <a:cubicBezTo>
                  <a:pt x="79372" y="81816"/>
                  <a:pt x="81816" y="79372"/>
                  <a:pt x="81816" y="76361"/>
                </a:cubicBezTo>
                <a:lnTo>
                  <a:pt x="81816" y="70905"/>
                </a:lnTo>
                <a:cubicBezTo>
                  <a:pt x="81816" y="67894"/>
                  <a:pt x="79372" y="65455"/>
                  <a:pt x="76361" y="65455"/>
                </a:cubicBezTo>
                <a:lnTo>
                  <a:pt x="43638" y="65455"/>
                </a:lnTo>
                <a:cubicBezTo>
                  <a:pt x="40627" y="65455"/>
                  <a:pt x="38183" y="67894"/>
                  <a:pt x="38183" y="70905"/>
                </a:cubicBezTo>
                <a:lnTo>
                  <a:pt x="38183" y="76361"/>
                </a:lnTo>
                <a:cubicBezTo>
                  <a:pt x="38183" y="79372"/>
                  <a:pt x="40627" y="81816"/>
                  <a:pt x="43638" y="8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6" name="Shape 3736"/>
          <p:cNvSpPr/>
          <p:nvPr/>
        </p:nvSpPr>
        <p:spPr>
          <a:xfrm>
            <a:off x="2660373" y="3531701"/>
            <a:ext cx="209496" cy="204736"/>
          </a:xfrm>
          <a:custGeom>
            <a:avLst/>
            <a:gdLst/>
            <a:ahLst/>
            <a:cxnLst/>
            <a:rect l="0" t="0" r="0" b="0"/>
            <a:pathLst>
              <a:path w="120000" h="120000" extrusionOk="0">
                <a:moveTo>
                  <a:pt x="41833" y="23623"/>
                </a:moveTo>
                <a:lnTo>
                  <a:pt x="37111" y="20832"/>
                </a:lnTo>
                <a:lnTo>
                  <a:pt x="34383" y="25667"/>
                </a:lnTo>
                <a:lnTo>
                  <a:pt x="39111" y="28459"/>
                </a:lnTo>
                <a:cubicBezTo>
                  <a:pt x="39111" y="28459"/>
                  <a:pt x="41833" y="23623"/>
                  <a:pt x="41833" y="23623"/>
                </a:cubicBezTo>
                <a:close/>
                <a:moveTo>
                  <a:pt x="47288" y="13953"/>
                </a:moveTo>
                <a:lnTo>
                  <a:pt x="42566" y="11167"/>
                </a:lnTo>
                <a:lnTo>
                  <a:pt x="39838" y="16002"/>
                </a:lnTo>
                <a:lnTo>
                  <a:pt x="44561" y="18794"/>
                </a:lnTo>
                <a:cubicBezTo>
                  <a:pt x="44561" y="18794"/>
                  <a:pt x="47288" y="13953"/>
                  <a:pt x="47288" y="13953"/>
                </a:cubicBezTo>
                <a:close/>
                <a:moveTo>
                  <a:pt x="114544" y="47439"/>
                </a:moveTo>
                <a:lnTo>
                  <a:pt x="5455" y="47439"/>
                </a:lnTo>
                <a:lnTo>
                  <a:pt x="5455" y="36277"/>
                </a:lnTo>
                <a:lnTo>
                  <a:pt x="114544" y="36277"/>
                </a:lnTo>
                <a:cubicBezTo>
                  <a:pt x="114544" y="36277"/>
                  <a:pt x="114544" y="47439"/>
                  <a:pt x="114544" y="47439"/>
                </a:cubicBezTo>
                <a:close/>
                <a:moveTo>
                  <a:pt x="103638" y="114416"/>
                </a:moveTo>
                <a:lnTo>
                  <a:pt x="16361" y="114416"/>
                </a:lnTo>
                <a:lnTo>
                  <a:pt x="16361" y="53023"/>
                </a:lnTo>
                <a:lnTo>
                  <a:pt x="103638" y="53023"/>
                </a:lnTo>
                <a:cubicBezTo>
                  <a:pt x="103638" y="53023"/>
                  <a:pt x="103638" y="114416"/>
                  <a:pt x="103638" y="114416"/>
                </a:cubicBezTo>
                <a:close/>
                <a:moveTo>
                  <a:pt x="37838" y="8375"/>
                </a:moveTo>
                <a:cubicBezTo>
                  <a:pt x="39350" y="5707"/>
                  <a:pt x="42683" y="4790"/>
                  <a:pt x="45294" y="6332"/>
                </a:cubicBezTo>
                <a:lnTo>
                  <a:pt x="54744" y="11916"/>
                </a:lnTo>
                <a:lnTo>
                  <a:pt x="44144" y="30699"/>
                </a:lnTo>
                <a:lnTo>
                  <a:pt x="31994" y="30699"/>
                </a:lnTo>
                <a:lnTo>
                  <a:pt x="31655" y="30502"/>
                </a:lnTo>
                <a:lnTo>
                  <a:pt x="31544" y="30699"/>
                </a:lnTo>
                <a:lnTo>
                  <a:pt x="25250" y="30699"/>
                </a:lnTo>
                <a:cubicBezTo>
                  <a:pt x="25250" y="30699"/>
                  <a:pt x="37838" y="8375"/>
                  <a:pt x="37838" y="8375"/>
                </a:cubicBezTo>
                <a:close/>
                <a:moveTo>
                  <a:pt x="86538" y="30699"/>
                </a:moveTo>
                <a:lnTo>
                  <a:pt x="50438" y="30699"/>
                </a:lnTo>
                <a:lnTo>
                  <a:pt x="59466" y="14702"/>
                </a:lnTo>
                <a:cubicBezTo>
                  <a:pt x="59466" y="14702"/>
                  <a:pt x="86538" y="30699"/>
                  <a:pt x="86538" y="30699"/>
                </a:cubicBezTo>
                <a:close/>
                <a:moveTo>
                  <a:pt x="88500" y="15529"/>
                </a:moveTo>
                <a:cubicBezTo>
                  <a:pt x="91411" y="14730"/>
                  <a:pt x="94394" y="16497"/>
                  <a:pt x="95177" y="19475"/>
                </a:cubicBezTo>
                <a:lnTo>
                  <a:pt x="98116" y="30699"/>
                </a:lnTo>
                <a:lnTo>
                  <a:pt x="97444" y="30699"/>
                </a:lnTo>
                <a:lnTo>
                  <a:pt x="90438" y="26556"/>
                </a:lnTo>
                <a:lnTo>
                  <a:pt x="91322" y="26308"/>
                </a:lnTo>
                <a:lnTo>
                  <a:pt x="89911" y="20916"/>
                </a:lnTo>
                <a:lnTo>
                  <a:pt x="84644" y="22363"/>
                </a:lnTo>
                <a:lnTo>
                  <a:pt x="84883" y="23275"/>
                </a:lnTo>
                <a:lnTo>
                  <a:pt x="78200" y="19329"/>
                </a:lnTo>
                <a:lnTo>
                  <a:pt x="77961" y="18417"/>
                </a:lnTo>
                <a:cubicBezTo>
                  <a:pt x="77961" y="18417"/>
                  <a:pt x="88500" y="15529"/>
                  <a:pt x="88500" y="15529"/>
                </a:cubicBezTo>
                <a:close/>
                <a:moveTo>
                  <a:pt x="114544" y="30699"/>
                </a:moveTo>
                <a:lnTo>
                  <a:pt x="103766" y="30699"/>
                </a:lnTo>
                <a:lnTo>
                  <a:pt x="100450" y="18028"/>
                </a:lnTo>
                <a:cubicBezTo>
                  <a:pt x="98888" y="12073"/>
                  <a:pt x="92911" y="8544"/>
                  <a:pt x="87088" y="10137"/>
                </a:cubicBezTo>
                <a:lnTo>
                  <a:pt x="70394" y="14719"/>
                </a:lnTo>
                <a:lnTo>
                  <a:pt x="48022" y="1497"/>
                </a:lnTo>
                <a:cubicBezTo>
                  <a:pt x="42800" y="-1581"/>
                  <a:pt x="36133" y="247"/>
                  <a:pt x="33116" y="5583"/>
                </a:cubicBezTo>
                <a:lnTo>
                  <a:pt x="18944" y="30699"/>
                </a:lnTo>
                <a:lnTo>
                  <a:pt x="5455" y="30699"/>
                </a:lnTo>
                <a:cubicBezTo>
                  <a:pt x="2444" y="30699"/>
                  <a:pt x="0" y="33198"/>
                  <a:pt x="0" y="36277"/>
                </a:cubicBezTo>
                <a:lnTo>
                  <a:pt x="0" y="47439"/>
                </a:lnTo>
                <a:cubicBezTo>
                  <a:pt x="0" y="50529"/>
                  <a:pt x="2444" y="53023"/>
                  <a:pt x="5455" y="53023"/>
                </a:cubicBezTo>
                <a:lnTo>
                  <a:pt x="10911" y="53023"/>
                </a:lnTo>
                <a:lnTo>
                  <a:pt x="10911" y="114416"/>
                </a:lnTo>
                <a:cubicBezTo>
                  <a:pt x="10911" y="117500"/>
                  <a:pt x="13350" y="120000"/>
                  <a:pt x="16361" y="120000"/>
                </a:cubicBezTo>
                <a:lnTo>
                  <a:pt x="103638" y="120000"/>
                </a:lnTo>
                <a:cubicBezTo>
                  <a:pt x="106650" y="120000"/>
                  <a:pt x="109088" y="117500"/>
                  <a:pt x="109088" y="114416"/>
                </a:cubicBezTo>
                <a:lnTo>
                  <a:pt x="109088" y="53023"/>
                </a:lnTo>
                <a:lnTo>
                  <a:pt x="114544" y="53023"/>
                </a:lnTo>
                <a:cubicBezTo>
                  <a:pt x="117555" y="53023"/>
                  <a:pt x="120000" y="50529"/>
                  <a:pt x="120000" y="47439"/>
                </a:cubicBezTo>
                <a:lnTo>
                  <a:pt x="120000" y="36277"/>
                </a:lnTo>
                <a:cubicBezTo>
                  <a:pt x="120000" y="33198"/>
                  <a:pt x="117555" y="30699"/>
                  <a:pt x="114544" y="30699"/>
                </a:cubicBezTo>
                <a:moveTo>
                  <a:pt x="43638" y="69768"/>
                </a:moveTo>
                <a:lnTo>
                  <a:pt x="76361" y="69768"/>
                </a:lnTo>
                <a:lnTo>
                  <a:pt x="76361" y="75346"/>
                </a:lnTo>
                <a:lnTo>
                  <a:pt x="43638" y="75346"/>
                </a:lnTo>
                <a:cubicBezTo>
                  <a:pt x="43638" y="75346"/>
                  <a:pt x="43638" y="69768"/>
                  <a:pt x="43638" y="69768"/>
                </a:cubicBezTo>
                <a:close/>
                <a:moveTo>
                  <a:pt x="43638" y="80930"/>
                </a:moveTo>
                <a:lnTo>
                  <a:pt x="76361" y="80930"/>
                </a:lnTo>
                <a:cubicBezTo>
                  <a:pt x="79377" y="80930"/>
                  <a:pt x="81816" y="78431"/>
                  <a:pt x="81816" y="75346"/>
                </a:cubicBezTo>
                <a:lnTo>
                  <a:pt x="81816" y="69768"/>
                </a:lnTo>
                <a:cubicBezTo>
                  <a:pt x="81816" y="66684"/>
                  <a:pt x="79377" y="64184"/>
                  <a:pt x="76361" y="64184"/>
                </a:cubicBezTo>
                <a:lnTo>
                  <a:pt x="43638" y="64184"/>
                </a:lnTo>
                <a:cubicBezTo>
                  <a:pt x="40622" y="64184"/>
                  <a:pt x="38183" y="66684"/>
                  <a:pt x="38183" y="69768"/>
                </a:cubicBezTo>
                <a:lnTo>
                  <a:pt x="38183" y="75346"/>
                </a:lnTo>
                <a:cubicBezTo>
                  <a:pt x="38183" y="78431"/>
                  <a:pt x="40622" y="80930"/>
                  <a:pt x="43638" y="8093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7" name="Shape 3737"/>
          <p:cNvSpPr/>
          <p:nvPr/>
        </p:nvSpPr>
        <p:spPr>
          <a:xfrm>
            <a:off x="3060319" y="3526940"/>
            <a:ext cx="209496" cy="209496"/>
          </a:xfrm>
          <a:custGeom>
            <a:avLst/>
            <a:gdLst/>
            <a:ahLst/>
            <a:cxnLst/>
            <a:rect l="0" t="0" r="0" b="0"/>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8" name="Shape 3738"/>
          <p:cNvSpPr/>
          <p:nvPr/>
        </p:nvSpPr>
        <p:spPr>
          <a:xfrm>
            <a:off x="3460265" y="3526940"/>
            <a:ext cx="209496" cy="209496"/>
          </a:xfrm>
          <a:custGeom>
            <a:avLst/>
            <a:gdLst/>
            <a:ahLst/>
            <a:cxnLst/>
            <a:rect l="0" t="0" r="0" b="0"/>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moveTo>
                  <a:pt x="76361" y="49088"/>
                </a:moveTo>
                <a:lnTo>
                  <a:pt x="54544" y="49088"/>
                </a:lnTo>
                <a:lnTo>
                  <a:pt x="54544" y="27272"/>
                </a:lnTo>
                <a:cubicBezTo>
                  <a:pt x="54544" y="25766"/>
                  <a:pt x="53327" y="24544"/>
                  <a:pt x="51816" y="24544"/>
                </a:cubicBezTo>
                <a:cubicBezTo>
                  <a:pt x="50311" y="24544"/>
                  <a:pt x="49088" y="25766"/>
                  <a:pt x="49088" y="27272"/>
                </a:cubicBezTo>
                <a:lnTo>
                  <a:pt x="49088" y="49088"/>
                </a:lnTo>
                <a:lnTo>
                  <a:pt x="27272" y="49088"/>
                </a:lnTo>
                <a:cubicBezTo>
                  <a:pt x="25766" y="49088"/>
                  <a:pt x="24544" y="50311"/>
                  <a:pt x="24544" y="51816"/>
                </a:cubicBezTo>
                <a:cubicBezTo>
                  <a:pt x="24544" y="53327"/>
                  <a:pt x="25766" y="54544"/>
                  <a:pt x="27272" y="54544"/>
                </a:cubicBezTo>
                <a:lnTo>
                  <a:pt x="49088" y="54544"/>
                </a:lnTo>
                <a:lnTo>
                  <a:pt x="49088" y="76361"/>
                </a:lnTo>
                <a:cubicBezTo>
                  <a:pt x="49088" y="77872"/>
                  <a:pt x="50311" y="79088"/>
                  <a:pt x="51816" y="79088"/>
                </a:cubicBezTo>
                <a:cubicBezTo>
                  <a:pt x="53327" y="79088"/>
                  <a:pt x="54544" y="77872"/>
                  <a:pt x="54544" y="76361"/>
                </a:cubicBezTo>
                <a:lnTo>
                  <a:pt x="54544" y="54544"/>
                </a:lnTo>
                <a:lnTo>
                  <a:pt x="76361" y="54544"/>
                </a:lnTo>
                <a:cubicBezTo>
                  <a:pt x="77872" y="54544"/>
                  <a:pt x="79088" y="53327"/>
                  <a:pt x="79088" y="51816"/>
                </a:cubicBezTo>
                <a:cubicBezTo>
                  <a:pt x="79088" y="50311"/>
                  <a:pt x="77872" y="49088"/>
                  <a:pt x="76361"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39" name="Shape 3739"/>
          <p:cNvSpPr/>
          <p:nvPr/>
        </p:nvSpPr>
        <p:spPr>
          <a:xfrm>
            <a:off x="3860210" y="3526940"/>
            <a:ext cx="209496" cy="209496"/>
          </a:xfrm>
          <a:custGeom>
            <a:avLst/>
            <a:gdLst/>
            <a:ahLst/>
            <a:cxnLst/>
            <a:rect l="0" t="0" r="0" b="0"/>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moveTo>
                  <a:pt x="76361" y="49088"/>
                </a:moveTo>
                <a:lnTo>
                  <a:pt x="27272" y="49088"/>
                </a:lnTo>
                <a:cubicBezTo>
                  <a:pt x="25766" y="49088"/>
                  <a:pt x="24544" y="50311"/>
                  <a:pt x="24544" y="51816"/>
                </a:cubicBezTo>
                <a:cubicBezTo>
                  <a:pt x="24544" y="53327"/>
                  <a:pt x="25766" y="54544"/>
                  <a:pt x="27272" y="54544"/>
                </a:cubicBezTo>
                <a:lnTo>
                  <a:pt x="76361" y="54544"/>
                </a:lnTo>
                <a:cubicBezTo>
                  <a:pt x="77872" y="54544"/>
                  <a:pt x="79088" y="53327"/>
                  <a:pt x="79088" y="51816"/>
                </a:cubicBezTo>
                <a:cubicBezTo>
                  <a:pt x="79088" y="50311"/>
                  <a:pt x="77872" y="49088"/>
                  <a:pt x="76361"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0" name="Shape 3740"/>
          <p:cNvSpPr/>
          <p:nvPr/>
        </p:nvSpPr>
        <p:spPr>
          <a:xfrm>
            <a:off x="4269679" y="3526940"/>
            <a:ext cx="190451" cy="209496"/>
          </a:xfrm>
          <a:custGeom>
            <a:avLst/>
            <a:gdLst/>
            <a:ahLst/>
            <a:cxnLst/>
            <a:rect l="0" t="0" r="0" b="0"/>
            <a:pathLst>
              <a:path w="120000" h="120000" extrusionOk="0">
                <a:moveTo>
                  <a:pt x="60000" y="27272"/>
                </a:moveTo>
                <a:cubicBezTo>
                  <a:pt x="30177" y="27272"/>
                  <a:pt x="6000" y="22388"/>
                  <a:pt x="6000" y="16361"/>
                </a:cubicBezTo>
                <a:cubicBezTo>
                  <a:pt x="6000" y="10338"/>
                  <a:pt x="30177" y="5455"/>
                  <a:pt x="60000" y="5455"/>
                </a:cubicBezTo>
                <a:cubicBezTo>
                  <a:pt x="89822" y="5455"/>
                  <a:pt x="114000" y="10338"/>
                  <a:pt x="114000" y="16361"/>
                </a:cubicBezTo>
                <a:cubicBezTo>
                  <a:pt x="114000" y="22388"/>
                  <a:pt x="89822" y="27272"/>
                  <a:pt x="60000" y="27272"/>
                </a:cubicBezTo>
                <a:moveTo>
                  <a:pt x="90583" y="48105"/>
                </a:moveTo>
                <a:cubicBezTo>
                  <a:pt x="78500" y="57000"/>
                  <a:pt x="66000" y="66200"/>
                  <a:pt x="66000" y="81816"/>
                </a:cubicBezTo>
                <a:cubicBezTo>
                  <a:pt x="66000" y="97561"/>
                  <a:pt x="66000" y="107055"/>
                  <a:pt x="64677" y="111861"/>
                </a:cubicBezTo>
                <a:cubicBezTo>
                  <a:pt x="64011" y="114294"/>
                  <a:pt x="63938" y="114544"/>
                  <a:pt x="60000" y="114544"/>
                </a:cubicBezTo>
                <a:cubicBezTo>
                  <a:pt x="56061" y="114544"/>
                  <a:pt x="55988" y="114294"/>
                  <a:pt x="55316" y="111861"/>
                </a:cubicBezTo>
                <a:cubicBezTo>
                  <a:pt x="54544" y="109038"/>
                  <a:pt x="54227" y="104555"/>
                  <a:pt x="54100" y="98183"/>
                </a:cubicBezTo>
                <a:lnTo>
                  <a:pt x="57000" y="98183"/>
                </a:lnTo>
                <a:cubicBezTo>
                  <a:pt x="58655" y="98183"/>
                  <a:pt x="60000" y="96961"/>
                  <a:pt x="60000" y="95455"/>
                </a:cubicBezTo>
                <a:cubicBezTo>
                  <a:pt x="60000" y="93950"/>
                  <a:pt x="58655" y="92727"/>
                  <a:pt x="57000" y="92727"/>
                </a:cubicBezTo>
                <a:lnTo>
                  <a:pt x="54022" y="92727"/>
                </a:lnTo>
                <a:cubicBezTo>
                  <a:pt x="54011" y="91005"/>
                  <a:pt x="54005" y="89216"/>
                  <a:pt x="54005" y="87272"/>
                </a:cubicBezTo>
                <a:lnTo>
                  <a:pt x="57000" y="87272"/>
                </a:lnTo>
                <a:cubicBezTo>
                  <a:pt x="58655" y="87272"/>
                  <a:pt x="60000" y="86050"/>
                  <a:pt x="60000" y="84544"/>
                </a:cubicBezTo>
                <a:cubicBezTo>
                  <a:pt x="60000" y="83038"/>
                  <a:pt x="58655" y="81816"/>
                  <a:pt x="57000" y="81816"/>
                </a:cubicBezTo>
                <a:lnTo>
                  <a:pt x="54000" y="81816"/>
                </a:lnTo>
                <a:cubicBezTo>
                  <a:pt x="54000" y="66200"/>
                  <a:pt x="41500" y="57000"/>
                  <a:pt x="29416" y="48105"/>
                </a:cubicBezTo>
                <a:cubicBezTo>
                  <a:pt x="19683" y="40944"/>
                  <a:pt x="10400" y="34105"/>
                  <a:pt x="7188" y="24133"/>
                </a:cubicBezTo>
                <a:cubicBezTo>
                  <a:pt x="17327" y="29255"/>
                  <a:pt x="37172" y="32727"/>
                  <a:pt x="60000" y="32727"/>
                </a:cubicBezTo>
                <a:cubicBezTo>
                  <a:pt x="82805" y="32727"/>
                  <a:pt x="102638" y="29255"/>
                  <a:pt x="112788" y="24150"/>
                </a:cubicBezTo>
                <a:cubicBezTo>
                  <a:pt x="109561" y="34127"/>
                  <a:pt x="100294" y="40961"/>
                  <a:pt x="90583" y="48105"/>
                </a:cubicBezTo>
                <a:moveTo>
                  <a:pt x="60000" y="0"/>
                </a:moveTo>
                <a:cubicBezTo>
                  <a:pt x="26861" y="0"/>
                  <a:pt x="0" y="7327"/>
                  <a:pt x="0" y="16361"/>
                </a:cubicBezTo>
                <a:cubicBezTo>
                  <a:pt x="0" y="49088"/>
                  <a:pt x="48000" y="54544"/>
                  <a:pt x="48000" y="81816"/>
                </a:cubicBezTo>
                <a:lnTo>
                  <a:pt x="48000" y="84538"/>
                </a:lnTo>
                <a:lnTo>
                  <a:pt x="48000" y="84544"/>
                </a:lnTo>
                <a:lnTo>
                  <a:pt x="48000" y="84550"/>
                </a:lnTo>
                <a:cubicBezTo>
                  <a:pt x="48005" y="88544"/>
                  <a:pt x="48011" y="92066"/>
                  <a:pt x="48050" y="95233"/>
                </a:cubicBezTo>
                <a:cubicBezTo>
                  <a:pt x="48038" y="95305"/>
                  <a:pt x="48000" y="95377"/>
                  <a:pt x="48000" y="95455"/>
                </a:cubicBezTo>
                <a:cubicBezTo>
                  <a:pt x="48000" y="95550"/>
                  <a:pt x="48044" y="95622"/>
                  <a:pt x="48061" y="95722"/>
                </a:cubicBezTo>
                <a:cubicBezTo>
                  <a:pt x="48327" y="116088"/>
                  <a:pt x="49972" y="120000"/>
                  <a:pt x="60000" y="120000"/>
                </a:cubicBezTo>
                <a:cubicBezTo>
                  <a:pt x="72000" y="120000"/>
                  <a:pt x="72000" y="114544"/>
                  <a:pt x="72000" y="81816"/>
                </a:cubicBezTo>
                <a:cubicBezTo>
                  <a:pt x="72000" y="54544"/>
                  <a:pt x="120000" y="49088"/>
                  <a:pt x="120000" y="16361"/>
                </a:cubicBezTo>
                <a:cubicBezTo>
                  <a:pt x="120000" y="7327"/>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1" name="Shape 3741"/>
          <p:cNvSpPr/>
          <p:nvPr/>
        </p:nvSpPr>
        <p:spPr>
          <a:xfrm>
            <a:off x="660644" y="3926886"/>
            <a:ext cx="209496" cy="209496"/>
          </a:xfrm>
          <a:custGeom>
            <a:avLst/>
            <a:gdLst/>
            <a:ahLst/>
            <a:cxnLst/>
            <a:rect l="0" t="0" r="0" b="0"/>
            <a:pathLst>
              <a:path w="120000" h="120000" extrusionOk="0">
                <a:moveTo>
                  <a:pt x="117272" y="81816"/>
                </a:moveTo>
                <a:lnTo>
                  <a:pt x="103638" y="81816"/>
                </a:lnTo>
                <a:lnTo>
                  <a:pt x="103638" y="68183"/>
                </a:lnTo>
                <a:cubicBezTo>
                  <a:pt x="103638" y="66677"/>
                  <a:pt x="102411" y="65455"/>
                  <a:pt x="100911" y="65455"/>
                </a:cubicBezTo>
                <a:cubicBezTo>
                  <a:pt x="99405" y="65455"/>
                  <a:pt x="98183" y="66677"/>
                  <a:pt x="98183" y="68183"/>
                </a:cubicBezTo>
                <a:lnTo>
                  <a:pt x="98183" y="81816"/>
                </a:lnTo>
                <a:lnTo>
                  <a:pt x="84544" y="81816"/>
                </a:lnTo>
                <a:cubicBezTo>
                  <a:pt x="83038" y="81816"/>
                  <a:pt x="81816" y="83038"/>
                  <a:pt x="81816" y="84544"/>
                </a:cubicBezTo>
                <a:cubicBezTo>
                  <a:pt x="81816" y="86055"/>
                  <a:pt x="83038" y="87272"/>
                  <a:pt x="84544" y="87272"/>
                </a:cubicBezTo>
                <a:lnTo>
                  <a:pt x="98183" y="87272"/>
                </a:lnTo>
                <a:lnTo>
                  <a:pt x="98183" y="100911"/>
                </a:lnTo>
                <a:cubicBezTo>
                  <a:pt x="98183" y="102416"/>
                  <a:pt x="99405" y="103638"/>
                  <a:pt x="100911" y="103638"/>
                </a:cubicBezTo>
                <a:cubicBezTo>
                  <a:pt x="102411" y="103638"/>
                  <a:pt x="103638" y="102416"/>
                  <a:pt x="103638" y="100911"/>
                </a:cubicBezTo>
                <a:lnTo>
                  <a:pt x="103638" y="87272"/>
                </a:lnTo>
                <a:lnTo>
                  <a:pt x="117272" y="87272"/>
                </a:lnTo>
                <a:cubicBezTo>
                  <a:pt x="118777" y="87272"/>
                  <a:pt x="120000" y="86055"/>
                  <a:pt x="120000" y="84544"/>
                </a:cubicBezTo>
                <a:cubicBezTo>
                  <a:pt x="120000" y="83038"/>
                  <a:pt x="118777" y="81816"/>
                  <a:pt x="117272" y="81816"/>
                </a:cubicBezTo>
                <a:moveTo>
                  <a:pt x="82350" y="48105"/>
                </a:moveTo>
                <a:cubicBezTo>
                  <a:pt x="71361" y="57000"/>
                  <a:pt x="60000" y="66200"/>
                  <a:pt x="60000" y="81816"/>
                </a:cubicBezTo>
                <a:cubicBezTo>
                  <a:pt x="60000" y="97561"/>
                  <a:pt x="60000" y="107055"/>
                  <a:pt x="58800" y="111861"/>
                </a:cubicBezTo>
                <a:cubicBezTo>
                  <a:pt x="58188" y="114294"/>
                  <a:pt x="58127" y="114544"/>
                  <a:pt x="54544" y="114544"/>
                </a:cubicBezTo>
                <a:cubicBezTo>
                  <a:pt x="50961" y="114544"/>
                  <a:pt x="50900" y="114294"/>
                  <a:pt x="50288" y="111861"/>
                </a:cubicBezTo>
                <a:cubicBezTo>
                  <a:pt x="49588" y="109038"/>
                  <a:pt x="49300" y="104555"/>
                  <a:pt x="49183" y="98183"/>
                </a:cubicBezTo>
                <a:lnTo>
                  <a:pt x="51816" y="98183"/>
                </a:lnTo>
                <a:cubicBezTo>
                  <a:pt x="53322" y="98183"/>
                  <a:pt x="54544" y="96961"/>
                  <a:pt x="54544" y="95455"/>
                </a:cubicBezTo>
                <a:cubicBezTo>
                  <a:pt x="54544" y="93944"/>
                  <a:pt x="53322" y="92727"/>
                  <a:pt x="51816" y="92727"/>
                </a:cubicBezTo>
                <a:lnTo>
                  <a:pt x="49111" y="92727"/>
                </a:lnTo>
                <a:cubicBezTo>
                  <a:pt x="49100" y="91005"/>
                  <a:pt x="49094" y="89216"/>
                  <a:pt x="49094" y="87272"/>
                </a:cubicBezTo>
                <a:lnTo>
                  <a:pt x="51816" y="87272"/>
                </a:lnTo>
                <a:cubicBezTo>
                  <a:pt x="53322" y="87272"/>
                  <a:pt x="54544" y="86055"/>
                  <a:pt x="54544" y="84544"/>
                </a:cubicBezTo>
                <a:cubicBezTo>
                  <a:pt x="54544" y="83038"/>
                  <a:pt x="53322" y="81816"/>
                  <a:pt x="51816" y="81816"/>
                </a:cubicBezTo>
                <a:lnTo>
                  <a:pt x="49088" y="81816"/>
                </a:lnTo>
                <a:cubicBezTo>
                  <a:pt x="49088" y="66200"/>
                  <a:pt x="37727" y="57000"/>
                  <a:pt x="26738" y="48105"/>
                </a:cubicBezTo>
                <a:cubicBezTo>
                  <a:pt x="17894" y="40944"/>
                  <a:pt x="9455" y="34105"/>
                  <a:pt x="6533" y="24133"/>
                </a:cubicBezTo>
                <a:cubicBezTo>
                  <a:pt x="15750" y="29255"/>
                  <a:pt x="33794" y="32727"/>
                  <a:pt x="54544" y="32727"/>
                </a:cubicBezTo>
                <a:cubicBezTo>
                  <a:pt x="75277" y="32727"/>
                  <a:pt x="93305" y="29255"/>
                  <a:pt x="102533" y="24150"/>
                </a:cubicBezTo>
                <a:cubicBezTo>
                  <a:pt x="99600" y="34127"/>
                  <a:pt x="91177" y="40961"/>
                  <a:pt x="82350" y="48105"/>
                </a:cubicBezTo>
                <a:moveTo>
                  <a:pt x="5455" y="16361"/>
                </a:moveTo>
                <a:cubicBezTo>
                  <a:pt x="5455" y="10338"/>
                  <a:pt x="27433" y="5455"/>
                  <a:pt x="54544" y="5455"/>
                </a:cubicBezTo>
                <a:cubicBezTo>
                  <a:pt x="81655" y="5455"/>
                  <a:pt x="103638" y="10338"/>
                  <a:pt x="103638" y="16361"/>
                </a:cubicBezTo>
                <a:cubicBezTo>
                  <a:pt x="103638" y="22394"/>
                  <a:pt x="81655" y="27272"/>
                  <a:pt x="54544" y="27272"/>
                </a:cubicBezTo>
                <a:cubicBezTo>
                  <a:pt x="27433" y="27272"/>
                  <a:pt x="5455" y="22394"/>
                  <a:pt x="5455" y="16361"/>
                </a:cubicBezTo>
                <a:moveTo>
                  <a:pt x="109088" y="16361"/>
                </a:moveTo>
                <a:cubicBezTo>
                  <a:pt x="109088" y="7327"/>
                  <a:pt x="84672" y="0"/>
                  <a:pt x="54544" y="0"/>
                </a:cubicBezTo>
                <a:cubicBezTo>
                  <a:pt x="24422" y="0"/>
                  <a:pt x="0" y="7327"/>
                  <a:pt x="0" y="16361"/>
                </a:cubicBezTo>
                <a:cubicBezTo>
                  <a:pt x="0" y="49088"/>
                  <a:pt x="43638" y="54544"/>
                  <a:pt x="43638" y="81816"/>
                </a:cubicBezTo>
                <a:cubicBezTo>
                  <a:pt x="43638" y="82777"/>
                  <a:pt x="43638" y="83627"/>
                  <a:pt x="43638" y="84538"/>
                </a:cubicBezTo>
                <a:cubicBezTo>
                  <a:pt x="43638" y="84538"/>
                  <a:pt x="43638" y="84544"/>
                  <a:pt x="43638" y="84544"/>
                </a:cubicBezTo>
                <a:cubicBezTo>
                  <a:pt x="43638" y="84550"/>
                  <a:pt x="43638" y="84550"/>
                  <a:pt x="43638" y="84550"/>
                </a:cubicBezTo>
                <a:cubicBezTo>
                  <a:pt x="43638" y="88544"/>
                  <a:pt x="43644" y="92066"/>
                  <a:pt x="43683" y="95233"/>
                </a:cubicBezTo>
                <a:cubicBezTo>
                  <a:pt x="43672" y="95305"/>
                  <a:pt x="43638" y="95377"/>
                  <a:pt x="43638" y="95455"/>
                </a:cubicBezTo>
                <a:cubicBezTo>
                  <a:pt x="43638" y="95550"/>
                  <a:pt x="43677" y="95622"/>
                  <a:pt x="43688" y="95716"/>
                </a:cubicBezTo>
                <a:cubicBezTo>
                  <a:pt x="43933" y="116088"/>
                  <a:pt x="45427" y="120000"/>
                  <a:pt x="54544" y="120000"/>
                </a:cubicBezTo>
                <a:cubicBezTo>
                  <a:pt x="65455" y="120000"/>
                  <a:pt x="65455" y="114544"/>
                  <a:pt x="65455" y="81816"/>
                </a:cubicBezTo>
                <a:cubicBezTo>
                  <a:pt x="65455" y="54544"/>
                  <a:pt x="109088" y="49088"/>
                  <a:pt x="109088" y="1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2" name="Shape 3742"/>
          <p:cNvSpPr/>
          <p:nvPr/>
        </p:nvSpPr>
        <p:spPr>
          <a:xfrm>
            <a:off x="1060590" y="3926886"/>
            <a:ext cx="209496" cy="209496"/>
          </a:xfrm>
          <a:custGeom>
            <a:avLst/>
            <a:gdLst/>
            <a:ahLst/>
            <a:cxnLst/>
            <a:rect l="0" t="0" r="0" b="0"/>
            <a:pathLst>
              <a:path w="120000" h="120000" extrusionOk="0">
                <a:moveTo>
                  <a:pt x="117272" y="81816"/>
                </a:moveTo>
                <a:lnTo>
                  <a:pt x="84544" y="81816"/>
                </a:lnTo>
                <a:cubicBezTo>
                  <a:pt x="83038" y="81816"/>
                  <a:pt x="81816" y="83038"/>
                  <a:pt x="81816" y="84544"/>
                </a:cubicBezTo>
                <a:cubicBezTo>
                  <a:pt x="81816" y="86055"/>
                  <a:pt x="83038" y="87272"/>
                  <a:pt x="84544" y="87272"/>
                </a:cubicBezTo>
                <a:lnTo>
                  <a:pt x="117272" y="87272"/>
                </a:lnTo>
                <a:cubicBezTo>
                  <a:pt x="118777" y="87272"/>
                  <a:pt x="120000" y="86055"/>
                  <a:pt x="120000" y="84544"/>
                </a:cubicBezTo>
                <a:cubicBezTo>
                  <a:pt x="120000" y="83038"/>
                  <a:pt x="118777" y="81816"/>
                  <a:pt x="117272" y="81816"/>
                </a:cubicBezTo>
                <a:moveTo>
                  <a:pt x="82350" y="48105"/>
                </a:moveTo>
                <a:cubicBezTo>
                  <a:pt x="71361" y="57000"/>
                  <a:pt x="60000" y="66200"/>
                  <a:pt x="60000" y="81816"/>
                </a:cubicBezTo>
                <a:cubicBezTo>
                  <a:pt x="60000" y="97561"/>
                  <a:pt x="60000" y="107055"/>
                  <a:pt x="58800" y="111861"/>
                </a:cubicBezTo>
                <a:cubicBezTo>
                  <a:pt x="58188" y="114294"/>
                  <a:pt x="58127" y="114544"/>
                  <a:pt x="54544" y="114544"/>
                </a:cubicBezTo>
                <a:cubicBezTo>
                  <a:pt x="50961" y="114544"/>
                  <a:pt x="50900" y="114294"/>
                  <a:pt x="50288" y="111861"/>
                </a:cubicBezTo>
                <a:cubicBezTo>
                  <a:pt x="49588" y="109038"/>
                  <a:pt x="49300" y="104555"/>
                  <a:pt x="49183" y="98183"/>
                </a:cubicBezTo>
                <a:lnTo>
                  <a:pt x="51816" y="98183"/>
                </a:lnTo>
                <a:cubicBezTo>
                  <a:pt x="53322" y="98183"/>
                  <a:pt x="54544" y="96961"/>
                  <a:pt x="54544" y="95455"/>
                </a:cubicBezTo>
                <a:cubicBezTo>
                  <a:pt x="54544" y="93944"/>
                  <a:pt x="53322" y="92727"/>
                  <a:pt x="51816" y="92727"/>
                </a:cubicBezTo>
                <a:lnTo>
                  <a:pt x="49111" y="92727"/>
                </a:lnTo>
                <a:cubicBezTo>
                  <a:pt x="49100" y="91005"/>
                  <a:pt x="49094" y="89216"/>
                  <a:pt x="49094" y="87272"/>
                </a:cubicBezTo>
                <a:lnTo>
                  <a:pt x="51816" y="87272"/>
                </a:lnTo>
                <a:cubicBezTo>
                  <a:pt x="53322" y="87272"/>
                  <a:pt x="54544" y="86055"/>
                  <a:pt x="54544" y="84544"/>
                </a:cubicBezTo>
                <a:cubicBezTo>
                  <a:pt x="54544" y="83038"/>
                  <a:pt x="53322" y="81816"/>
                  <a:pt x="51816" y="81816"/>
                </a:cubicBezTo>
                <a:lnTo>
                  <a:pt x="49088" y="81816"/>
                </a:lnTo>
                <a:cubicBezTo>
                  <a:pt x="49088" y="66200"/>
                  <a:pt x="37727" y="57000"/>
                  <a:pt x="26738" y="48105"/>
                </a:cubicBezTo>
                <a:cubicBezTo>
                  <a:pt x="17894" y="40944"/>
                  <a:pt x="9455" y="34105"/>
                  <a:pt x="6533" y="24133"/>
                </a:cubicBezTo>
                <a:cubicBezTo>
                  <a:pt x="15750" y="29255"/>
                  <a:pt x="33794" y="32727"/>
                  <a:pt x="54544" y="32727"/>
                </a:cubicBezTo>
                <a:cubicBezTo>
                  <a:pt x="75277" y="32727"/>
                  <a:pt x="93305" y="29255"/>
                  <a:pt x="102533" y="24150"/>
                </a:cubicBezTo>
                <a:cubicBezTo>
                  <a:pt x="99600" y="34127"/>
                  <a:pt x="91177" y="40961"/>
                  <a:pt x="82350" y="48105"/>
                </a:cubicBezTo>
                <a:moveTo>
                  <a:pt x="5455" y="16361"/>
                </a:moveTo>
                <a:cubicBezTo>
                  <a:pt x="5455" y="10338"/>
                  <a:pt x="27433" y="5455"/>
                  <a:pt x="54544" y="5455"/>
                </a:cubicBezTo>
                <a:cubicBezTo>
                  <a:pt x="81655" y="5455"/>
                  <a:pt x="103638" y="10338"/>
                  <a:pt x="103638" y="16361"/>
                </a:cubicBezTo>
                <a:cubicBezTo>
                  <a:pt x="103638" y="22394"/>
                  <a:pt x="81655" y="27272"/>
                  <a:pt x="54544" y="27272"/>
                </a:cubicBezTo>
                <a:cubicBezTo>
                  <a:pt x="27433" y="27272"/>
                  <a:pt x="5455" y="22394"/>
                  <a:pt x="5455" y="16361"/>
                </a:cubicBezTo>
                <a:moveTo>
                  <a:pt x="109088" y="16361"/>
                </a:moveTo>
                <a:cubicBezTo>
                  <a:pt x="109088" y="7327"/>
                  <a:pt x="84672" y="0"/>
                  <a:pt x="54544" y="0"/>
                </a:cubicBezTo>
                <a:cubicBezTo>
                  <a:pt x="24422" y="0"/>
                  <a:pt x="0" y="7327"/>
                  <a:pt x="0" y="16361"/>
                </a:cubicBezTo>
                <a:cubicBezTo>
                  <a:pt x="0" y="49088"/>
                  <a:pt x="43638" y="54544"/>
                  <a:pt x="43638" y="81816"/>
                </a:cubicBezTo>
                <a:cubicBezTo>
                  <a:pt x="43638" y="82777"/>
                  <a:pt x="43638" y="83627"/>
                  <a:pt x="43638" y="84538"/>
                </a:cubicBezTo>
                <a:cubicBezTo>
                  <a:pt x="43638" y="84538"/>
                  <a:pt x="43638" y="84544"/>
                  <a:pt x="43638" y="84544"/>
                </a:cubicBezTo>
                <a:cubicBezTo>
                  <a:pt x="43638" y="84550"/>
                  <a:pt x="43638" y="84550"/>
                  <a:pt x="43638" y="84550"/>
                </a:cubicBezTo>
                <a:cubicBezTo>
                  <a:pt x="43638" y="88544"/>
                  <a:pt x="43644" y="92066"/>
                  <a:pt x="43683" y="95233"/>
                </a:cubicBezTo>
                <a:cubicBezTo>
                  <a:pt x="43672" y="95305"/>
                  <a:pt x="43638" y="95377"/>
                  <a:pt x="43638" y="95455"/>
                </a:cubicBezTo>
                <a:cubicBezTo>
                  <a:pt x="43638" y="95550"/>
                  <a:pt x="43677" y="95622"/>
                  <a:pt x="43688" y="95716"/>
                </a:cubicBezTo>
                <a:cubicBezTo>
                  <a:pt x="43933" y="116088"/>
                  <a:pt x="45427" y="120000"/>
                  <a:pt x="54544" y="120000"/>
                </a:cubicBezTo>
                <a:cubicBezTo>
                  <a:pt x="65455" y="120000"/>
                  <a:pt x="65455" y="114544"/>
                  <a:pt x="65455" y="81816"/>
                </a:cubicBezTo>
                <a:cubicBezTo>
                  <a:pt x="65455" y="54544"/>
                  <a:pt x="109088" y="49088"/>
                  <a:pt x="109088" y="1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3" name="Shape 3743"/>
          <p:cNvSpPr/>
          <p:nvPr/>
        </p:nvSpPr>
        <p:spPr>
          <a:xfrm>
            <a:off x="1470058" y="3926886"/>
            <a:ext cx="190451" cy="209496"/>
          </a:xfrm>
          <a:custGeom>
            <a:avLst/>
            <a:gdLst/>
            <a:ahLst/>
            <a:cxnLst/>
            <a:rect l="0" t="0" r="0" b="0"/>
            <a:pathLst>
              <a:path w="120000" h="120000" extrusionOk="0">
                <a:moveTo>
                  <a:pt x="114000" y="27661"/>
                </a:moveTo>
                <a:lnTo>
                  <a:pt x="42000" y="37733"/>
                </a:lnTo>
                <a:lnTo>
                  <a:pt x="42000" y="15977"/>
                </a:lnTo>
                <a:lnTo>
                  <a:pt x="114000" y="5905"/>
                </a:lnTo>
                <a:cubicBezTo>
                  <a:pt x="114000" y="5905"/>
                  <a:pt x="114000" y="27661"/>
                  <a:pt x="114000" y="27661"/>
                </a:cubicBezTo>
                <a:close/>
                <a:moveTo>
                  <a:pt x="105000" y="98183"/>
                </a:moveTo>
                <a:lnTo>
                  <a:pt x="93000" y="98183"/>
                </a:lnTo>
                <a:cubicBezTo>
                  <a:pt x="88027" y="98183"/>
                  <a:pt x="84000" y="94522"/>
                  <a:pt x="84000" y="90000"/>
                </a:cubicBezTo>
                <a:cubicBezTo>
                  <a:pt x="84000" y="85483"/>
                  <a:pt x="88027" y="81816"/>
                  <a:pt x="93000" y="81816"/>
                </a:cubicBezTo>
                <a:lnTo>
                  <a:pt x="105000" y="81816"/>
                </a:lnTo>
                <a:cubicBezTo>
                  <a:pt x="109972" y="81816"/>
                  <a:pt x="114000" y="85483"/>
                  <a:pt x="114000" y="90000"/>
                </a:cubicBezTo>
                <a:cubicBezTo>
                  <a:pt x="114000" y="94522"/>
                  <a:pt x="109972" y="98183"/>
                  <a:pt x="105000" y="98183"/>
                </a:cubicBezTo>
                <a:moveTo>
                  <a:pt x="27000" y="114544"/>
                </a:moveTo>
                <a:lnTo>
                  <a:pt x="15000" y="114544"/>
                </a:lnTo>
                <a:cubicBezTo>
                  <a:pt x="10027" y="114544"/>
                  <a:pt x="6000" y="110883"/>
                  <a:pt x="6000" y="106366"/>
                </a:cubicBezTo>
                <a:cubicBezTo>
                  <a:pt x="6000" y="101844"/>
                  <a:pt x="10027" y="98183"/>
                  <a:pt x="15000" y="98183"/>
                </a:cubicBezTo>
                <a:lnTo>
                  <a:pt x="27000" y="98183"/>
                </a:lnTo>
                <a:cubicBezTo>
                  <a:pt x="31972" y="98183"/>
                  <a:pt x="36000" y="101844"/>
                  <a:pt x="36000" y="106366"/>
                </a:cubicBezTo>
                <a:cubicBezTo>
                  <a:pt x="36000" y="110883"/>
                  <a:pt x="31972" y="114544"/>
                  <a:pt x="27000" y="114544"/>
                </a:cubicBezTo>
                <a:moveTo>
                  <a:pt x="117000" y="0"/>
                </a:moveTo>
                <a:cubicBezTo>
                  <a:pt x="116838" y="0"/>
                  <a:pt x="116700" y="61"/>
                  <a:pt x="116555" y="83"/>
                </a:cubicBezTo>
                <a:lnTo>
                  <a:pt x="116544" y="33"/>
                </a:lnTo>
                <a:lnTo>
                  <a:pt x="38544" y="10938"/>
                </a:lnTo>
                <a:lnTo>
                  <a:pt x="38555" y="10994"/>
                </a:lnTo>
                <a:cubicBezTo>
                  <a:pt x="37116" y="11200"/>
                  <a:pt x="36000" y="12277"/>
                  <a:pt x="36000" y="13638"/>
                </a:cubicBezTo>
                <a:lnTo>
                  <a:pt x="36000" y="95516"/>
                </a:lnTo>
                <a:cubicBezTo>
                  <a:pt x="33488" y="93788"/>
                  <a:pt x="30394" y="92727"/>
                  <a:pt x="27000" y="92727"/>
                </a:cubicBezTo>
                <a:lnTo>
                  <a:pt x="15000" y="92727"/>
                </a:lnTo>
                <a:cubicBezTo>
                  <a:pt x="6716" y="92727"/>
                  <a:pt x="0" y="98833"/>
                  <a:pt x="0" y="106366"/>
                </a:cubicBezTo>
                <a:cubicBezTo>
                  <a:pt x="0" y="113894"/>
                  <a:pt x="6716" y="120000"/>
                  <a:pt x="15000" y="120000"/>
                </a:cubicBezTo>
                <a:lnTo>
                  <a:pt x="27000" y="120000"/>
                </a:lnTo>
                <a:cubicBezTo>
                  <a:pt x="35288" y="120000"/>
                  <a:pt x="42000" y="113894"/>
                  <a:pt x="42000" y="106366"/>
                </a:cubicBezTo>
                <a:lnTo>
                  <a:pt x="42000" y="43250"/>
                </a:lnTo>
                <a:lnTo>
                  <a:pt x="114000" y="33177"/>
                </a:lnTo>
                <a:lnTo>
                  <a:pt x="114000" y="79155"/>
                </a:lnTo>
                <a:cubicBezTo>
                  <a:pt x="111488" y="77427"/>
                  <a:pt x="108394" y="76361"/>
                  <a:pt x="105000" y="76361"/>
                </a:cubicBezTo>
                <a:lnTo>
                  <a:pt x="93000" y="76361"/>
                </a:lnTo>
                <a:cubicBezTo>
                  <a:pt x="84716" y="76361"/>
                  <a:pt x="78000" y="82472"/>
                  <a:pt x="78000" y="90000"/>
                </a:cubicBezTo>
                <a:cubicBezTo>
                  <a:pt x="78000" y="97533"/>
                  <a:pt x="84716" y="103638"/>
                  <a:pt x="93000" y="103638"/>
                </a:cubicBezTo>
                <a:lnTo>
                  <a:pt x="105000" y="103638"/>
                </a:lnTo>
                <a:cubicBezTo>
                  <a:pt x="113288" y="103638"/>
                  <a:pt x="120000" y="97533"/>
                  <a:pt x="120000" y="90000"/>
                </a:cubicBezTo>
                <a:lnTo>
                  <a:pt x="120000" y="2727"/>
                </a:lnTo>
                <a:cubicBezTo>
                  <a:pt x="120000" y="1222"/>
                  <a:pt x="118655" y="0"/>
                  <a:pt x="117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4" name="Shape 3744"/>
          <p:cNvSpPr/>
          <p:nvPr/>
        </p:nvSpPr>
        <p:spPr>
          <a:xfrm>
            <a:off x="1898572" y="3926886"/>
            <a:ext cx="133316" cy="209496"/>
          </a:xfrm>
          <a:custGeom>
            <a:avLst/>
            <a:gdLst/>
            <a:ahLst/>
            <a:cxnLst/>
            <a:rect l="0" t="0" r="0" b="0"/>
            <a:pathLst>
              <a:path w="120000" h="120000" extrusionOk="0">
                <a:moveTo>
                  <a:pt x="111427" y="32427"/>
                </a:moveTo>
                <a:lnTo>
                  <a:pt x="60000" y="27755"/>
                </a:lnTo>
                <a:lnTo>
                  <a:pt x="60000" y="5755"/>
                </a:lnTo>
                <a:lnTo>
                  <a:pt x="111427" y="10433"/>
                </a:lnTo>
                <a:cubicBezTo>
                  <a:pt x="111427" y="10433"/>
                  <a:pt x="111427" y="32427"/>
                  <a:pt x="111427" y="32427"/>
                </a:cubicBezTo>
                <a:close/>
                <a:moveTo>
                  <a:pt x="38572" y="114544"/>
                </a:moveTo>
                <a:lnTo>
                  <a:pt x="21427" y="114544"/>
                </a:lnTo>
                <a:cubicBezTo>
                  <a:pt x="14327" y="114544"/>
                  <a:pt x="8572" y="110883"/>
                  <a:pt x="8572" y="106366"/>
                </a:cubicBezTo>
                <a:cubicBezTo>
                  <a:pt x="8572" y="101844"/>
                  <a:pt x="14327" y="98183"/>
                  <a:pt x="21427" y="98183"/>
                </a:cubicBezTo>
                <a:lnTo>
                  <a:pt x="38572" y="98183"/>
                </a:lnTo>
                <a:cubicBezTo>
                  <a:pt x="45672" y="98183"/>
                  <a:pt x="51427" y="101844"/>
                  <a:pt x="51427" y="106366"/>
                </a:cubicBezTo>
                <a:cubicBezTo>
                  <a:pt x="51427" y="110883"/>
                  <a:pt x="45672" y="114544"/>
                  <a:pt x="38572" y="114544"/>
                </a:cubicBezTo>
                <a:moveTo>
                  <a:pt x="115716" y="5455"/>
                </a:moveTo>
                <a:cubicBezTo>
                  <a:pt x="115488" y="5455"/>
                  <a:pt x="115288" y="5516"/>
                  <a:pt x="115077" y="5538"/>
                </a:cubicBezTo>
                <a:lnTo>
                  <a:pt x="115061" y="5488"/>
                </a:lnTo>
                <a:lnTo>
                  <a:pt x="57466" y="250"/>
                </a:lnTo>
                <a:cubicBezTo>
                  <a:pt x="56933" y="94"/>
                  <a:pt x="56338" y="0"/>
                  <a:pt x="55716" y="0"/>
                </a:cubicBezTo>
                <a:cubicBezTo>
                  <a:pt x="55566" y="0"/>
                  <a:pt x="55438" y="44"/>
                  <a:pt x="55300" y="55"/>
                </a:cubicBezTo>
                <a:lnTo>
                  <a:pt x="55061" y="33"/>
                </a:lnTo>
                <a:lnTo>
                  <a:pt x="55077" y="83"/>
                </a:lnTo>
                <a:cubicBezTo>
                  <a:pt x="53027" y="288"/>
                  <a:pt x="51427" y="1366"/>
                  <a:pt x="51427" y="2727"/>
                </a:cubicBezTo>
                <a:lnTo>
                  <a:pt x="51427" y="95516"/>
                </a:lnTo>
                <a:cubicBezTo>
                  <a:pt x="47844" y="93788"/>
                  <a:pt x="43416" y="92727"/>
                  <a:pt x="38572" y="92727"/>
                </a:cubicBezTo>
                <a:lnTo>
                  <a:pt x="21427" y="92727"/>
                </a:lnTo>
                <a:cubicBezTo>
                  <a:pt x="9594" y="92727"/>
                  <a:pt x="0" y="98833"/>
                  <a:pt x="0" y="106366"/>
                </a:cubicBezTo>
                <a:cubicBezTo>
                  <a:pt x="0" y="113894"/>
                  <a:pt x="9594" y="120000"/>
                  <a:pt x="21427" y="120000"/>
                </a:cubicBezTo>
                <a:lnTo>
                  <a:pt x="38572" y="120000"/>
                </a:lnTo>
                <a:cubicBezTo>
                  <a:pt x="50411" y="120000"/>
                  <a:pt x="60000" y="113894"/>
                  <a:pt x="60000" y="106366"/>
                </a:cubicBezTo>
                <a:lnTo>
                  <a:pt x="60000" y="33027"/>
                </a:lnTo>
                <a:lnTo>
                  <a:pt x="113961" y="37933"/>
                </a:lnTo>
                <a:cubicBezTo>
                  <a:pt x="114500" y="38083"/>
                  <a:pt x="115083" y="38183"/>
                  <a:pt x="115716" y="38183"/>
                </a:cubicBezTo>
                <a:cubicBezTo>
                  <a:pt x="115861" y="38183"/>
                  <a:pt x="115983" y="38138"/>
                  <a:pt x="116133" y="38133"/>
                </a:cubicBezTo>
                <a:lnTo>
                  <a:pt x="116366" y="38150"/>
                </a:lnTo>
                <a:lnTo>
                  <a:pt x="116350" y="38100"/>
                </a:lnTo>
                <a:cubicBezTo>
                  <a:pt x="118405" y="37900"/>
                  <a:pt x="120000" y="36816"/>
                  <a:pt x="120000" y="35455"/>
                </a:cubicBezTo>
                <a:lnTo>
                  <a:pt x="120000" y="8183"/>
                </a:lnTo>
                <a:cubicBezTo>
                  <a:pt x="120000" y="6677"/>
                  <a:pt x="118077" y="5455"/>
                  <a:pt x="115716" y="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5" name="Shape 3745"/>
          <p:cNvSpPr/>
          <p:nvPr/>
        </p:nvSpPr>
        <p:spPr>
          <a:xfrm>
            <a:off x="2260427" y="3926886"/>
            <a:ext cx="209496" cy="209496"/>
          </a:xfrm>
          <a:custGeom>
            <a:avLst/>
            <a:gdLst/>
            <a:ahLst/>
            <a:cxnLst/>
            <a:rect l="0" t="0" r="0" b="0"/>
            <a:pathLst>
              <a:path w="120000" h="120000" extrusionOk="0">
                <a:moveTo>
                  <a:pt x="90316" y="105466"/>
                </a:moveTo>
                <a:lnTo>
                  <a:pt x="63222" y="85600"/>
                </a:lnTo>
                <a:lnTo>
                  <a:pt x="60000" y="83238"/>
                </a:lnTo>
                <a:lnTo>
                  <a:pt x="56772" y="85600"/>
                </a:lnTo>
                <a:lnTo>
                  <a:pt x="29683" y="105466"/>
                </a:lnTo>
                <a:lnTo>
                  <a:pt x="40627" y="72638"/>
                </a:lnTo>
                <a:lnTo>
                  <a:pt x="41855" y="68950"/>
                </a:lnTo>
                <a:lnTo>
                  <a:pt x="38777" y="66583"/>
                </a:lnTo>
                <a:lnTo>
                  <a:pt x="16038" y="49088"/>
                </a:lnTo>
                <a:lnTo>
                  <a:pt x="47416" y="49088"/>
                </a:lnTo>
                <a:lnTo>
                  <a:pt x="48744" y="45550"/>
                </a:lnTo>
                <a:lnTo>
                  <a:pt x="60000" y="15533"/>
                </a:lnTo>
                <a:lnTo>
                  <a:pt x="71255" y="45550"/>
                </a:lnTo>
                <a:lnTo>
                  <a:pt x="72583" y="49088"/>
                </a:lnTo>
                <a:lnTo>
                  <a:pt x="103966" y="49088"/>
                </a:lnTo>
                <a:lnTo>
                  <a:pt x="81216" y="66583"/>
                </a:lnTo>
                <a:lnTo>
                  <a:pt x="78144" y="68950"/>
                </a:lnTo>
                <a:cubicBezTo>
                  <a:pt x="78144" y="68950"/>
                  <a:pt x="90316" y="105466"/>
                  <a:pt x="90316" y="105466"/>
                </a:cubicBezTo>
                <a:close/>
                <a:moveTo>
                  <a:pt x="120000" y="43638"/>
                </a:moveTo>
                <a:lnTo>
                  <a:pt x="76361" y="43638"/>
                </a:lnTo>
                <a:lnTo>
                  <a:pt x="60000" y="0"/>
                </a:lnTo>
                <a:lnTo>
                  <a:pt x="43638" y="43638"/>
                </a:lnTo>
                <a:lnTo>
                  <a:pt x="0" y="43638"/>
                </a:lnTo>
                <a:lnTo>
                  <a:pt x="35455" y="70911"/>
                </a:lnTo>
                <a:lnTo>
                  <a:pt x="19088" y="120000"/>
                </a:lnTo>
                <a:lnTo>
                  <a:pt x="60000" y="90000"/>
                </a:lnTo>
                <a:lnTo>
                  <a:pt x="100911" y="120000"/>
                </a:lnTo>
                <a:lnTo>
                  <a:pt x="84544" y="70911"/>
                </a:lnTo>
                <a:cubicBezTo>
                  <a:pt x="84544" y="70911"/>
                  <a:pt x="120000" y="43638"/>
                  <a:pt x="120000" y="4363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6" name="Shape 3746"/>
          <p:cNvSpPr/>
          <p:nvPr/>
        </p:nvSpPr>
        <p:spPr>
          <a:xfrm>
            <a:off x="2660373" y="3926886"/>
            <a:ext cx="209496" cy="209496"/>
          </a:xfrm>
          <a:custGeom>
            <a:avLst/>
            <a:gdLst/>
            <a:ahLst/>
            <a:cxnLst/>
            <a:rect l="0" t="0" r="0" b="0"/>
            <a:pathLst>
              <a:path w="120000" h="120000" extrusionOk="0">
                <a:moveTo>
                  <a:pt x="52472" y="88255"/>
                </a:moveTo>
                <a:lnTo>
                  <a:pt x="58211" y="105466"/>
                </a:lnTo>
                <a:lnTo>
                  <a:pt x="44133" y="95144"/>
                </a:lnTo>
                <a:lnTo>
                  <a:pt x="40911" y="92777"/>
                </a:lnTo>
                <a:lnTo>
                  <a:pt x="37683" y="95144"/>
                </a:lnTo>
                <a:lnTo>
                  <a:pt x="23605" y="105466"/>
                </a:lnTo>
                <a:lnTo>
                  <a:pt x="29350" y="88255"/>
                </a:lnTo>
                <a:lnTo>
                  <a:pt x="30583" y="84555"/>
                </a:lnTo>
                <a:lnTo>
                  <a:pt x="27477" y="82188"/>
                </a:lnTo>
                <a:lnTo>
                  <a:pt x="16155" y="73555"/>
                </a:lnTo>
                <a:lnTo>
                  <a:pt x="33538" y="73555"/>
                </a:lnTo>
                <a:lnTo>
                  <a:pt x="34861" y="70011"/>
                </a:lnTo>
                <a:lnTo>
                  <a:pt x="40911" y="53794"/>
                </a:lnTo>
                <a:lnTo>
                  <a:pt x="46955" y="70011"/>
                </a:lnTo>
                <a:lnTo>
                  <a:pt x="48277" y="73555"/>
                </a:lnTo>
                <a:lnTo>
                  <a:pt x="65666" y="73555"/>
                </a:lnTo>
                <a:lnTo>
                  <a:pt x="54338" y="82188"/>
                </a:lnTo>
                <a:lnTo>
                  <a:pt x="51238" y="84555"/>
                </a:lnTo>
                <a:cubicBezTo>
                  <a:pt x="51238" y="84555"/>
                  <a:pt x="52472" y="88255"/>
                  <a:pt x="52472" y="88255"/>
                </a:cubicBezTo>
                <a:close/>
                <a:moveTo>
                  <a:pt x="52066" y="68105"/>
                </a:moveTo>
                <a:lnTo>
                  <a:pt x="40911" y="38183"/>
                </a:lnTo>
                <a:lnTo>
                  <a:pt x="29750" y="68105"/>
                </a:lnTo>
                <a:lnTo>
                  <a:pt x="0" y="68105"/>
                </a:lnTo>
                <a:lnTo>
                  <a:pt x="24172" y="86527"/>
                </a:lnTo>
                <a:lnTo>
                  <a:pt x="13016" y="120000"/>
                </a:lnTo>
                <a:lnTo>
                  <a:pt x="40911" y="99544"/>
                </a:lnTo>
                <a:lnTo>
                  <a:pt x="68800" y="120000"/>
                </a:lnTo>
                <a:lnTo>
                  <a:pt x="57644" y="86527"/>
                </a:lnTo>
                <a:lnTo>
                  <a:pt x="81816" y="68105"/>
                </a:lnTo>
                <a:cubicBezTo>
                  <a:pt x="81816" y="68105"/>
                  <a:pt x="52066" y="68105"/>
                  <a:pt x="52066" y="68105"/>
                </a:cubicBezTo>
                <a:close/>
                <a:moveTo>
                  <a:pt x="93227" y="40600"/>
                </a:moveTo>
                <a:lnTo>
                  <a:pt x="90000" y="38238"/>
                </a:lnTo>
                <a:lnTo>
                  <a:pt x="86772" y="40600"/>
                </a:lnTo>
                <a:lnTo>
                  <a:pt x="80144" y="45466"/>
                </a:lnTo>
                <a:lnTo>
                  <a:pt x="82900" y="37183"/>
                </a:lnTo>
                <a:lnTo>
                  <a:pt x="84127" y="33505"/>
                </a:lnTo>
                <a:lnTo>
                  <a:pt x="81055" y="31138"/>
                </a:lnTo>
                <a:lnTo>
                  <a:pt x="76011" y="27250"/>
                </a:lnTo>
                <a:lnTo>
                  <a:pt x="85600" y="27250"/>
                </a:lnTo>
                <a:lnTo>
                  <a:pt x="86927" y="23705"/>
                </a:lnTo>
                <a:lnTo>
                  <a:pt x="90000" y="15516"/>
                </a:lnTo>
                <a:lnTo>
                  <a:pt x="93077" y="23705"/>
                </a:lnTo>
                <a:lnTo>
                  <a:pt x="94400" y="27250"/>
                </a:lnTo>
                <a:lnTo>
                  <a:pt x="103988" y="27250"/>
                </a:lnTo>
                <a:lnTo>
                  <a:pt x="98944" y="31138"/>
                </a:lnTo>
                <a:lnTo>
                  <a:pt x="95872" y="33505"/>
                </a:lnTo>
                <a:lnTo>
                  <a:pt x="97100" y="37183"/>
                </a:lnTo>
                <a:lnTo>
                  <a:pt x="99861" y="45466"/>
                </a:lnTo>
                <a:cubicBezTo>
                  <a:pt x="99861" y="45466"/>
                  <a:pt x="93227" y="40600"/>
                  <a:pt x="93227" y="40600"/>
                </a:cubicBezTo>
                <a:close/>
                <a:moveTo>
                  <a:pt x="120000" y="21788"/>
                </a:moveTo>
                <a:lnTo>
                  <a:pt x="98183" y="21788"/>
                </a:lnTo>
                <a:lnTo>
                  <a:pt x="90000" y="0"/>
                </a:lnTo>
                <a:lnTo>
                  <a:pt x="81816" y="21788"/>
                </a:lnTo>
                <a:lnTo>
                  <a:pt x="60000" y="21788"/>
                </a:lnTo>
                <a:lnTo>
                  <a:pt x="77727" y="35455"/>
                </a:lnTo>
                <a:lnTo>
                  <a:pt x="69544" y="60000"/>
                </a:lnTo>
                <a:lnTo>
                  <a:pt x="90000" y="45000"/>
                </a:lnTo>
                <a:lnTo>
                  <a:pt x="110455" y="60000"/>
                </a:lnTo>
                <a:lnTo>
                  <a:pt x="102272" y="35455"/>
                </a:lnTo>
                <a:cubicBezTo>
                  <a:pt x="102272" y="35455"/>
                  <a:pt x="120000" y="21788"/>
                  <a:pt x="120000" y="217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7" name="Shape 3747"/>
          <p:cNvSpPr/>
          <p:nvPr/>
        </p:nvSpPr>
        <p:spPr>
          <a:xfrm>
            <a:off x="3060319" y="3926886"/>
            <a:ext cx="209496" cy="209496"/>
          </a:xfrm>
          <a:custGeom>
            <a:avLst/>
            <a:gdLst/>
            <a:ahLst/>
            <a:cxnLst/>
            <a:rect l="0" t="0" r="0" b="0"/>
            <a:pathLst>
              <a:path w="120000" h="120000" extrusionOk="0">
                <a:moveTo>
                  <a:pt x="67405" y="66388"/>
                </a:moveTo>
                <a:lnTo>
                  <a:pt x="71283" y="78022"/>
                </a:lnTo>
                <a:lnTo>
                  <a:pt x="61861" y="71116"/>
                </a:lnTo>
                <a:lnTo>
                  <a:pt x="58638" y="68750"/>
                </a:lnTo>
                <a:lnTo>
                  <a:pt x="55411" y="71116"/>
                </a:lnTo>
                <a:lnTo>
                  <a:pt x="45983" y="78022"/>
                </a:lnTo>
                <a:lnTo>
                  <a:pt x="49866" y="66388"/>
                </a:lnTo>
                <a:lnTo>
                  <a:pt x="51083" y="62727"/>
                </a:lnTo>
                <a:lnTo>
                  <a:pt x="48038" y="60355"/>
                </a:lnTo>
                <a:lnTo>
                  <a:pt x="40444" y="54450"/>
                </a:lnTo>
                <a:lnTo>
                  <a:pt x="53111" y="54450"/>
                </a:lnTo>
                <a:lnTo>
                  <a:pt x="54438" y="50927"/>
                </a:lnTo>
                <a:lnTo>
                  <a:pt x="58638" y="39816"/>
                </a:lnTo>
                <a:lnTo>
                  <a:pt x="62833" y="50927"/>
                </a:lnTo>
                <a:lnTo>
                  <a:pt x="64161" y="54450"/>
                </a:lnTo>
                <a:lnTo>
                  <a:pt x="76827" y="54450"/>
                </a:lnTo>
                <a:lnTo>
                  <a:pt x="69233" y="60355"/>
                </a:lnTo>
                <a:lnTo>
                  <a:pt x="66188" y="62727"/>
                </a:lnTo>
                <a:cubicBezTo>
                  <a:pt x="66188" y="62727"/>
                  <a:pt x="67405" y="66388"/>
                  <a:pt x="67405" y="66388"/>
                </a:cubicBezTo>
                <a:close/>
                <a:moveTo>
                  <a:pt x="67933" y="49000"/>
                </a:moveTo>
                <a:lnTo>
                  <a:pt x="58638" y="24377"/>
                </a:lnTo>
                <a:lnTo>
                  <a:pt x="49338" y="49000"/>
                </a:lnTo>
                <a:lnTo>
                  <a:pt x="24544" y="49000"/>
                </a:lnTo>
                <a:lnTo>
                  <a:pt x="44688" y="64661"/>
                </a:lnTo>
                <a:lnTo>
                  <a:pt x="35394" y="92555"/>
                </a:lnTo>
                <a:lnTo>
                  <a:pt x="58638" y="75511"/>
                </a:lnTo>
                <a:lnTo>
                  <a:pt x="81877" y="92555"/>
                </a:lnTo>
                <a:lnTo>
                  <a:pt x="72583" y="64661"/>
                </a:lnTo>
                <a:lnTo>
                  <a:pt x="92727" y="49000"/>
                </a:lnTo>
                <a:cubicBezTo>
                  <a:pt x="92727" y="49000"/>
                  <a:pt x="67933" y="49000"/>
                  <a:pt x="67933" y="49000"/>
                </a:cubicBezTo>
                <a:close/>
                <a:moveTo>
                  <a:pt x="60000" y="114544"/>
                </a:moveTo>
                <a:cubicBezTo>
                  <a:pt x="29877" y="114544"/>
                  <a:pt x="5455" y="90127"/>
                  <a:pt x="5455" y="60000"/>
                </a:cubicBezTo>
                <a:cubicBezTo>
                  <a:pt x="5455" y="29872"/>
                  <a:pt x="29877" y="5455"/>
                  <a:pt x="60000" y="5455"/>
                </a:cubicBezTo>
                <a:cubicBezTo>
                  <a:pt x="90127" y="5455"/>
                  <a:pt x="114544" y="29872"/>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8" name="Shape 3748"/>
          <p:cNvSpPr/>
          <p:nvPr/>
        </p:nvSpPr>
        <p:spPr>
          <a:xfrm>
            <a:off x="3460265" y="3926886"/>
            <a:ext cx="209496" cy="209496"/>
          </a:xfrm>
          <a:custGeom>
            <a:avLst/>
            <a:gdLst/>
            <a:ahLst/>
            <a:cxnLst/>
            <a:rect l="0" t="0" r="0" b="0"/>
            <a:pathLst>
              <a:path w="120000" h="120000" extrusionOk="0">
                <a:moveTo>
                  <a:pt x="100911" y="24550"/>
                </a:moveTo>
                <a:lnTo>
                  <a:pt x="51816" y="24550"/>
                </a:lnTo>
                <a:cubicBezTo>
                  <a:pt x="50311" y="24550"/>
                  <a:pt x="49088" y="25766"/>
                  <a:pt x="49088" y="27272"/>
                </a:cubicBezTo>
                <a:cubicBezTo>
                  <a:pt x="49088" y="28783"/>
                  <a:pt x="50311" y="30000"/>
                  <a:pt x="51816" y="30000"/>
                </a:cubicBezTo>
                <a:lnTo>
                  <a:pt x="100911" y="30000"/>
                </a:lnTo>
                <a:cubicBezTo>
                  <a:pt x="102416" y="30000"/>
                  <a:pt x="103638" y="28783"/>
                  <a:pt x="103638" y="27272"/>
                </a:cubicBezTo>
                <a:cubicBezTo>
                  <a:pt x="103638" y="25766"/>
                  <a:pt x="102416" y="24550"/>
                  <a:pt x="100911" y="24550"/>
                </a:cubicBezTo>
                <a:moveTo>
                  <a:pt x="114544" y="109088"/>
                </a:moveTo>
                <a:cubicBezTo>
                  <a:pt x="114544" y="112105"/>
                  <a:pt x="112100" y="114544"/>
                  <a:pt x="109088" y="114544"/>
                </a:cubicBezTo>
                <a:lnTo>
                  <a:pt x="10911" y="114544"/>
                </a:lnTo>
                <a:cubicBezTo>
                  <a:pt x="7894" y="114544"/>
                  <a:pt x="5455" y="112105"/>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00911" y="57277"/>
                </a:moveTo>
                <a:lnTo>
                  <a:pt x="51816" y="57277"/>
                </a:lnTo>
                <a:cubicBezTo>
                  <a:pt x="50311" y="57277"/>
                  <a:pt x="49088" y="58494"/>
                  <a:pt x="49088" y="60000"/>
                </a:cubicBezTo>
                <a:cubicBezTo>
                  <a:pt x="49088" y="61511"/>
                  <a:pt x="50311" y="62727"/>
                  <a:pt x="51816" y="62727"/>
                </a:cubicBezTo>
                <a:lnTo>
                  <a:pt x="100911" y="62727"/>
                </a:lnTo>
                <a:cubicBezTo>
                  <a:pt x="102416" y="62727"/>
                  <a:pt x="103638" y="61511"/>
                  <a:pt x="103638" y="60000"/>
                </a:cubicBezTo>
                <a:cubicBezTo>
                  <a:pt x="103638" y="58494"/>
                  <a:pt x="102416" y="57277"/>
                  <a:pt x="100911" y="57277"/>
                </a:cubicBezTo>
                <a:moveTo>
                  <a:pt x="30250" y="89750"/>
                </a:moveTo>
                <a:lnTo>
                  <a:pt x="27272" y="81822"/>
                </a:lnTo>
                <a:lnTo>
                  <a:pt x="24300" y="89750"/>
                </a:lnTo>
                <a:lnTo>
                  <a:pt x="16361" y="89750"/>
                </a:lnTo>
                <a:lnTo>
                  <a:pt x="22811" y="94711"/>
                </a:lnTo>
                <a:lnTo>
                  <a:pt x="19838" y="103638"/>
                </a:lnTo>
                <a:lnTo>
                  <a:pt x="27272" y="98183"/>
                </a:lnTo>
                <a:lnTo>
                  <a:pt x="34711" y="103638"/>
                </a:lnTo>
                <a:lnTo>
                  <a:pt x="31738" y="94711"/>
                </a:lnTo>
                <a:lnTo>
                  <a:pt x="38183" y="89750"/>
                </a:lnTo>
                <a:cubicBezTo>
                  <a:pt x="38183" y="89750"/>
                  <a:pt x="30250" y="89750"/>
                  <a:pt x="30250" y="89750"/>
                </a:cubicBezTo>
                <a:close/>
                <a:moveTo>
                  <a:pt x="27272" y="49088"/>
                </a:moveTo>
                <a:lnTo>
                  <a:pt x="24300" y="57027"/>
                </a:lnTo>
                <a:lnTo>
                  <a:pt x="16361" y="57027"/>
                </a:lnTo>
                <a:lnTo>
                  <a:pt x="22811" y="61983"/>
                </a:lnTo>
                <a:lnTo>
                  <a:pt x="19838" y="70911"/>
                </a:lnTo>
                <a:lnTo>
                  <a:pt x="27272" y="65455"/>
                </a:lnTo>
                <a:lnTo>
                  <a:pt x="34711" y="70911"/>
                </a:lnTo>
                <a:lnTo>
                  <a:pt x="31738" y="61983"/>
                </a:lnTo>
                <a:lnTo>
                  <a:pt x="38183" y="57027"/>
                </a:lnTo>
                <a:lnTo>
                  <a:pt x="30250" y="57027"/>
                </a:lnTo>
                <a:cubicBezTo>
                  <a:pt x="30250" y="57027"/>
                  <a:pt x="27272" y="49088"/>
                  <a:pt x="27272" y="49088"/>
                </a:cubicBezTo>
                <a:close/>
                <a:moveTo>
                  <a:pt x="27272" y="16361"/>
                </a:moveTo>
                <a:lnTo>
                  <a:pt x="24300" y="24300"/>
                </a:lnTo>
                <a:lnTo>
                  <a:pt x="16361" y="24300"/>
                </a:lnTo>
                <a:lnTo>
                  <a:pt x="22811" y="29255"/>
                </a:lnTo>
                <a:lnTo>
                  <a:pt x="19838" y="38183"/>
                </a:lnTo>
                <a:lnTo>
                  <a:pt x="27272" y="32727"/>
                </a:lnTo>
                <a:lnTo>
                  <a:pt x="34711" y="38183"/>
                </a:lnTo>
                <a:lnTo>
                  <a:pt x="31738" y="29255"/>
                </a:lnTo>
                <a:lnTo>
                  <a:pt x="38183" y="24300"/>
                </a:lnTo>
                <a:lnTo>
                  <a:pt x="30250" y="24300"/>
                </a:lnTo>
                <a:cubicBezTo>
                  <a:pt x="30250" y="24300"/>
                  <a:pt x="27272" y="16361"/>
                  <a:pt x="27272" y="16361"/>
                </a:cubicBezTo>
                <a:close/>
                <a:moveTo>
                  <a:pt x="100911" y="90000"/>
                </a:moveTo>
                <a:lnTo>
                  <a:pt x="51816" y="90000"/>
                </a:lnTo>
                <a:cubicBezTo>
                  <a:pt x="50311" y="90000"/>
                  <a:pt x="49088" y="91222"/>
                  <a:pt x="49088" y="92727"/>
                </a:cubicBezTo>
                <a:cubicBezTo>
                  <a:pt x="49088" y="94233"/>
                  <a:pt x="50311" y="95455"/>
                  <a:pt x="51816" y="95455"/>
                </a:cubicBezTo>
                <a:lnTo>
                  <a:pt x="100911" y="95455"/>
                </a:lnTo>
                <a:cubicBezTo>
                  <a:pt x="102416" y="95455"/>
                  <a:pt x="103638" y="94233"/>
                  <a:pt x="103638" y="92727"/>
                </a:cubicBezTo>
                <a:cubicBezTo>
                  <a:pt x="103638" y="91222"/>
                  <a:pt x="102416" y="90000"/>
                  <a:pt x="100911" y="9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49" name="Shape 3749"/>
          <p:cNvSpPr/>
          <p:nvPr/>
        </p:nvSpPr>
        <p:spPr>
          <a:xfrm>
            <a:off x="3860210" y="3926886"/>
            <a:ext cx="209496" cy="209496"/>
          </a:xfrm>
          <a:custGeom>
            <a:avLst/>
            <a:gdLst/>
            <a:ahLst/>
            <a:cxnLst/>
            <a:rect l="0" t="0" r="0" b="0"/>
            <a:pathLst>
              <a:path w="120000" h="120000" extrusionOk="0">
                <a:moveTo>
                  <a:pt x="62727" y="98183"/>
                </a:moveTo>
                <a:cubicBezTo>
                  <a:pt x="63483" y="98183"/>
                  <a:pt x="64161" y="97877"/>
                  <a:pt x="64655" y="97383"/>
                </a:cubicBezTo>
                <a:lnTo>
                  <a:pt x="81016" y="81016"/>
                </a:lnTo>
                <a:cubicBezTo>
                  <a:pt x="81516" y="80527"/>
                  <a:pt x="81816" y="79844"/>
                  <a:pt x="81816" y="79088"/>
                </a:cubicBezTo>
                <a:cubicBezTo>
                  <a:pt x="81816" y="77588"/>
                  <a:pt x="80600" y="76361"/>
                  <a:pt x="79088" y="76361"/>
                </a:cubicBezTo>
                <a:cubicBezTo>
                  <a:pt x="78338" y="76361"/>
                  <a:pt x="77655" y="76672"/>
                  <a:pt x="77161" y="77166"/>
                </a:cubicBezTo>
                <a:lnTo>
                  <a:pt x="60800" y="93527"/>
                </a:lnTo>
                <a:cubicBezTo>
                  <a:pt x="60305" y="94022"/>
                  <a:pt x="60000" y="94705"/>
                  <a:pt x="60000" y="95461"/>
                </a:cubicBezTo>
                <a:cubicBezTo>
                  <a:pt x="60000" y="96961"/>
                  <a:pt x="61222" y="98183"/>
                  <a:pt x="62727" y="98183"/>
                </a:cubicBezTo>
                <a:moveTo>
                  <a:pt x="49888" y="82616"/>
                </a:moveTo>
                <a:cubicBezTo>
                  <a:pt x="49394" y="83116"/>
                  <a:pt x="49088" y="83794"/>
                  <a:pt x="49088" y="84544"/>
                </a:cubicBezTo>
                <a:cubicBezTo>
                  <a:pt x="49088" y="86055"/>
                  <a:pt x="50311" y="87272"/>
                  <a:pt x="51816" y="87272"/>
                </a:cubicBezTo>
                <a:cubicBezTo>
                  <a:pt x="52572" y="87272"/>
                  <a:pt x="53255" y="86972"/>
                  <a:pt x="53744" y="86472"/>
                </a:cubicBezTo>
                <a:lnTo>
                  <a:pt x="59200" y="81016"/>
                </a:lnTo>
                <a:cubicBezTo>
                  <a:pt x="59694" y="80527"/>
                  <a:pt x="60000" y="79844"/>
                  <a:pt x="60000" y="79088"/>
                </a:cubicBezTo>
                <a:cubicBezTo>
                  <a:pt x="60000" y="77588"/>
                  <a:pt x="58777" y="76361"/>
                  <a:pt x="57272" y="76361"/>
                </a:cubicBezTo>
                <a:cubicBezTo>
                  <a:pt x="56522" y="76361"/>
                  <a:pt x="55838" y="76672"/>
                  <a:pt x="55344" y="77166"/>
                </a:cubicBezTo>
                <a:cubicBezTo>
                  <a:pt x="55344" y="77166"/>
                  <a:pt x="49888" y="82616"/>
                  <a:pt x="49888" y="82616"/>
                </a:cubicBezTo>
                <a:close/>
                <a:moveTo>
                  <a:pt x="62727" y="113416"/>
                </a:moveTo>
                <a:lnTo>
                  <a:pt x="5455" y="56144"/>
                </a:lnTo>
                <a:lnTo>
                  <a:pt x="5455" y="8183"/>
                </a:lnTo>
                <a:cubicBezTo>
                  <a:pt x="5455" y="6677"/>
                  <a:pt x="6672" y="5455"/>
                  <a:pt x="8183" y="5455"/>
                </a:cubicBezTo>
                <a:lnTo>
                  <a:pt x="56144" y="5455"/>
                </a:lnTo>
                <a:lnTo>
                  <a:pt x="113416" y="62727"/>
                </a:lnTo>
                <a:cubicBezTo>
                  <a:pt x="113416" y="62727"/>
                  <a:pt x="62727" y="113416"/>
                  <a:pt x="62727" y="113416"/>
                </a:cubicBezTo>
                <a:close/>
                <a:moveTo>
                  <a:pt x="119200" y="60800"/>
                </a:moveTo>
                <a:lnTo>
                  <a:pt x="59200" y="800"/>
                </a:lnTo>
                <a:cubicBezTo>
                  <a:pt x="58705" y="305"/>
                  <a:pt x="58027" y="0"/>
                  <a:pt x="57272" y="0"/>
                </a:cubicBezTo>
                <a:lnTo>
                  <a:pt x="8183" y="0"/>
                </a:lnTo>
                <a:cubicBezTo>
                  <a:pt x="3666" y="0"/>
                  <a:pt x="0" y="3666"/>
                  <a:pt x="0" y="8183"/>
                </a:cubicBezTo>
                <a:lnTo>
                  <a:pt x="0" y="57277"/>
                </a:lnTo>
                <a:cubicBezTo>
                  <a:pt x="0" y="58027"/>
                  <a:pt x="305" y="58705"/>
                  <a:pt x="800" y="59200"/>
                </a:cubicBezTo>
                <a:lnTo>
                  <a:pt x="60800" y="119200"/>
                </a:lnTo>
                <a:cubicBezTo>
                  <a:pt x="61294" y="119700"/>
                  <a:pt x="61972" y="120000"/>
                  <a:pt x="62727" y="120000"/>
                </a:cubicBezTo>
                <a:cubicBezTo>
                  <a:pt x="63483" y="120000"/>
                  <a:pt x="64161" y="119700"/>
                  <a:pt x="64655" y="119200"/>
                </a:cubicBezTo>
                <a:lnTo>
                  <a:pt x="119200" y="64655"/>
                </a:lnTo>
                <a:cubicBezTo>
                  <a:pt x="119694" y="64161"/>
                  <a:pt x="120000" y="63483"/>
                  <a:pt x="120000" y="62727"/>
                </a:cubicBezTo>
                <a:cubicBezTo>
                  <a:pt x="120000" y="61977"/>
                  <a:pt x="119694" y="61294"/>
                  <a:pt x="119200" y="60800"/>
                </a:cubicBezTo>
                <a:moveTo>
                  <a:pt x="65455" y="73638"/>
                </a:moveTo>
                <a:cubicBezTo>
                  <a:pt x="66205" y="73638"/>
                  <a:pt x="66888" y="73333"/>
                  <a:pt x="67383" y="72838"/>
                </a:cubicBezTo>
                <a:lnTo>
                  <a:pt x="78294" y="61927"/>
                </a:lnTo>
                <a:cubicBezTo>
                  <a:pt x="78788" y="61433"/>
                  <a:pt x="79088" y="60755"/>
                  <a:pt x="79088" y="60000"/>
                </a:cubicBezTo>
                <a:cubicBezTo>
                  <a:pt x="79088" y="58494"/>
                  <a:pt x="77872" y="57277"/>
                  <a:pt x="76361" y="57277"/>
                </a:cubicBezTo>
                <a:cubicBezTo>
                  <a:pt x="75611" y="57277"/>
                  <a:pt x="74927" y="57577"/>
                  <a:pt x="74433" y="58072"/>
                </a:cubicBezTo>
                <a:lnTo>
                  <a:pt x="63527" y="68983"/>
                </a:lnTo>
                <a:cubicBezTo>
                  <a:pt x="63033" y="69477"/>
                  <a:pt x="62727" y="70161"/>
                  <a:pt x="62727" y="70911"/>
                </a:cubicBezTo>
                <a:cubicBezTo>
                  <a:pt x="62727" y="72416"/>
                  <a:pt x="63944" y="73638"/>
                  <a:pt x="65455" y="73638"/>
                </a:cubicBezTo>
                <a:moveTo>
                  <a:pt x="24544" y="27272"/>
                </a:moveTo>
                <a:cubicBezTo>
                  <a:pt x="23038" y="27272"/>
                  <a:pt x="21816" y="26055"/>
                  <a:pt x="21816" y="24544"/>
                </a:cubicBezTo>
                <a:cubicBezTo>
                  <a:pt x="21816" y="23038"/>
                  <a:pt x="23038" y="21816"/>
                  <a:pt x="24544" y="21816"/>
                </a:cubicBezTo>
                <a:cubicBezTo>
                  <a:pt x="26055" y="21816"/>
                  <a:pt x="27272" y="23038"/>
                  <a:pt x="27272" y="24544"/>
                </a:cubicBezTo>
                <a:cubicBezTo>
                  <a:pt x="27272" y="26055"/>
                  <a:pt x="26055" y="27272"/>
                  <a:pt x="24544" y="27272"/>
                </a:cubicBezTo>
                <a:moveTo>
                  <a:pt x="24544" y="16361"/>
                </a:moveTo>
                <a:cubicBezTo>
                  <a:pt x="20027" y="16361"/>
                  <a:pt x="16361" y="20027"/>
                  <a:pt x="16361" y="24544"/>
                </a:cubicBezTo>
                <a:cubicBezTo>
                  <a:pt x="16361" y="29066"/>
                  <a:pt x="20027" y="32727"/>
                  <a:pt x="24544" y="32727"/>
                </a:cubicBezTo>
                <a:cubicBezTo>
                  <a:pt x="29061" y="32727"/>
                  <a:pt x="32727" y="29066"/>
                  <a:pt x="32727" y="24544"/>
                </a:cubicBezTo>
                <a:cubicBezTo>
                  <a:pt x="32727" y="20027"/>
                  <a:pt x="29061" y="16361"/>
                  <a:pt x="24544" y="1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0" name="Shape 3750"/>
          <p:cNvSpPr/>
          <p:nvPr/>
        </p:nvSpPr>
        <p:spPr>
          <a:xfrm>
            <a:off x="4260156" y="3926886"/>
            <a:ext cx="209496" cy="209496"/>
          </a:xfrm>
          <a:custGeom>
            <a:avLst/>
            <a:gdLst/>
            <a:ahLst/>
            <a:cxnLst/>
            <a:rect l="0" t="0" r="0" b="0"/>
            <a:pathLst>
              <a:path w="120000" h="120000" extrusionOk="0">
                <a:moveTo>
                  <a:pt x="57272" y="98183"/>
                </a:moveTo>
                <a:cubicBezTo>
                  <a:pt x="58027" y="98183"/>
                  <a:pt x="58705" y="97877"/>
                  <a:pt x="59200" y="97383"/>
                </a:cubicBezTo>
                <a:lnTo>
                  <a:pt x="70111" y="86472"/>
                </a:lnTo>
                <a:cubicBezTo>
                  <a:pt x="70605" y="85983"/>
                  <a:pt x="70911" y="85300"/>
                  <a:pt x="70911" y="84544"/>
                </a:cubicBezTo>
                <a:cubicBezTo>
                  <a:pt x="70911" y="83038"/>
                  <a:pt x="69688" y="81822"/>
                  <a:pt x="68183" y="81822"/>
                </a:cubicBezTo>
                <a:cubicBezTo>
                  <a:pt x="67427" y="81822"/>
                  <a:pt x="66744" y="82122"/>
                  <a:pt x="66255" y="82616"/>
                </a:cubicBezTo>
                <a:lnTo>
                  <a:pt x="55344" y="93527"/>
                </a:lnTo>
                <a:cubicBezTo>
                  <a:pt x="54850" y="94022"/>
                  <a:pt x="54544" y="94700"/>
                  <a:pt x="54544" y="95461"/>
                </a:cubicBezTo>
                <a:cubicBezTo>
                  <a:pt x="54544" y="96961"/>
                  <a:pt x="55766" y="98183"/>
                  <a:pt x="57272" y="98183"/>
                </a:cubicBezTo>
                <a:moveTo>
                  <a:pt x="57272" y="113416"/>
                </a:moveTo>
                <a:lnTo>
                  <a:pt x="5455" y="61600"/>
                </a:lnTo>
                <a:lnTo>
                  <a:pt x="5455" y="24544"/>
                </a:lnTo>
                <a:cubicBezTo>
                  <a:pt x="5455" y="23038"/>
                  <a:pt x="6672" y="21816"/>
                  <a:pt x="8183" y="21816"/>
                </a:cubicBezTo>
                <a:lnTo>
                  <a:pt x="45233" y="21816"/>
                </a:lnTo>
                <a:lnTo>
                  <a:pt x="97050" y="73638"/>
                </a:lnTo>
                <a:cubicBezTo>
                  <a:pt x="97050" y="73638"/>
                  <a:pt x="57272" y="113416"/>
                  <a:pt x="57272" y="113416"/>
                </a:cubicBezTo>
                <a:close/>
                <a:moveTo>
                  <a:pt x="48294" y="17166"/>
                </a:moveTo>
                <a:cubicBezTo>
                  <a:pt x="47800" y="16672"/>
                  <a:pt x="47116" y="16361"/>
                  <a:pt x="46361" y="16361"/>
                </a:cubicBezTo>
                <a:lnTo>
                  <a:pt x="8183" y="16361"/>
                </a:lnTo>
                <a:cubicBezTo>
                  <a:pt x="3666" y="16361"/>
                  <a:pt x="0" y="20027"/>
                  <a:pt x="0" y="24544"/>
                </a:cubicBezTo>
                <a:lnTo>
                  <a:pt x="0" y="62727"/>
                </a:lnTo>
                <a:cubicBezTo>
                  <a:pt x="0" y="63483"/>
                  <a:pt x="305" y="64161"/>
                  <a:pt x="800" y="64655"/>
                </a:cubicBezTo>
                <a:lnTo>
                  <a:pt x="55344" y="119200"/>
                </a:lnTo>
                <a:cubicBezTo>
                  <a:pt x="55838" y="119700"/>
                  <a:pt x="56522" y="120000"/>
                  <a:pt x="57272" y="120000"/>
                </a:cubicBezTo>
                <a:cubicBezTo>
                  <a:pt x="58027" y="120000"/>
                  <a:pt x="58705" y="119700"/>
                  <a:pt x="59200" y="119200"/>
                </a:cubicBezTo>
                <a:lnTo>
                  <a:pt x="102838" y="75566"/>
                </a:lnTo>
                <a:cubicBezTo>
                  <a:pt x="103333" y="75072"/>
                  <a:pt x="103638" y="74388"/>
                  <a:pt x="103638" y="73638"/>
                </a:cubicBezTo>
                <a:cubicBezTo>
                  <a:pt x="103638" y="72883"/>
                  <a:pt x="103327" y="72205"/>
                  <a:pt x="102838" y="71711"/>
                </a:cubicBezTo>
                <a:cubicBezTo>
                  <a:pt x="102838" y="71711"/>
                  <a:pt x="48294" y="17166"/>
                  <a:pt x="48294" y="17166"/>
                </a:cubicBezTo>
                <a:close/>
                <a:moveTo>
                  <a:pt x="43638" y="84544"/>
                </a:moveTo>
                <a:cubicBezTo>
                  <a:pt x="43638" y="86055"/>
                  <a:pt x="44855" y="87272"/>
                  <a:pt x="46361" y="87272"/>
                </a:cubicBezTo>
                <a:cubicBezTo>
                  <a:pt x="47116" y="87272"/>
                  <a:pt x="47800" y="86972"/>
                  <a:pt x="48294" y="86472"/>
                </a:cubicBezTo>
                <a:lnTo>
                  <a:pt x="51016" y="83744"/>
                </a:lnTo>
                <a:cubicBezTo>
                  <a:pt x="51516" y="83255"/>
                  <a:pt x="51816" y="82572"/>
                  <a:pt x="51816" y="81822"/>
                </a:cubicBezTo>
                <a:cubicBezTo>
                  <a:pt x="51816" y="80311"/>
                  <a:pt x="50600" y="79088"/>
                  <a:pt x="49088" y="79088"/>
                </a:cubicBezTo>
                <a:cubicBezTo>
                  <a:pt x="48338" y="79088"/>
                  <a:pt x="47655" y="79394"/>
                  <a:pt x="47161" y="79894"/>
                </a:cubicBezTo>
                <a:lnTo>
                  <a:pt x="44433" y="82616"/>
                </a:lnTo>
                <a:cubicBezTo>
                  <a:pt x="43944" y="83116"/>
                  <a:pt x="43638" y="83794"/>
                  <a:pt x="43638" y="84544"/>
                </a:cubicBezTo>
                <a:moveTo>
                  <a:pt x="119200" y="55344"/>
                </a:moveTo>
                <a:lnTo>
                  <a:pt x="64655" y="800"/>
                </a:lnTo>
                <a:cubicBezTo>
                  <a:pt x="64161" y="305"/>
                  <a:pt x="63483" y="0"/>
                  <a:pt x="62727" y="0"/>
                </a:cubicBezTo>
                <a:lnTo>
                  <a:pt x="24544" y="0"/>
                </a:lnTo>
                <a:cubicBezTo>
                  <a:pt x="20027" y="0"/>
                  <a:pt x="16361" y="3666"/>
                  <a:pt x="16361" y="8183"/>
                </a:cubicBezTo>
                <a:cubicBezTo>
                  <a:pt x="16361" y="9688"/>
                  <a:pt x="17583" y="10911"/>
                  <a:pt x="19088" y="10911"/>
                </a:cubicBezTo>
                <a:cubicBezTo>
                  <a:pt x="20600" y="10911"/>
                  <a:pt x="21816" y="9688"/>
                  <a:pt x="21816" y="8183"/>
                </a:cubicBezTo>
                <a:cubicBezTo>
                  <a:pt x="21816" y="6677"/>
                  <a:pt x="23038" y="5455"/>
                  <a:pt x="24544" y="5455"/>
                </a:cubicBezTo>
                <a:lnTo>
                  <a:pt x="61600" y="5455"/>
                </a:lnTo>
                <a:lnTo>
                  <a:pt x="113416" y="57277"/>
                </a:lnTo>
                <a:lnTo>
                  <a:pt x="107161" y="63527"/>
                </a:lnTo>
                <a:cubicBezTo>
                  <a:pt x="106672" y="64022"/>
                  <a:pt x="106361" y="64700"/>
                  <a:pt x="106361" y="65455"/>
                </a:cubicBezTo>
                <a:cubicBezTo>
                  <a:pt x="106361" y="66961"/>
                  <a:pt x="107588" y="68183"/>
                  <a:pt x="109088" y="68183"/>
                </a:cubicBezTo>
                <a:cubicBezTo>
                  <a:pt x="109844" y="68183"/>
                  <a:pt x="110527" y="67877"/>
                  <a:pt x="111016" y="67383"/>
                </a:cubicBezTo>
                <a:lnTo>
                  <a:pt x="119200" y="59200"/>
                </a:lnTo>
                <a:cubicBezTo>
                  <a:pt x="119694" y="58705"/>
                  <a:pt x="120000" y="58027"/>
                  <a:pt x="120000" y="57277"/>
                </a:cubicBezTo>
                <a:cubicBezTo>
                  <a:pt x="120000" y="56522"/>
                  <a:pt x="119694" y="55838"/>
                  <a:pt x="119200" y="55344"/>
                </a:cubicBezTo>
                <a:moveTo>
                  <a:pt x="57272" y="76361"/>
                </a:moveTo>
                <a:cubicBezTo>
                  <a:pt x="58027" y="76361"/>
                  <a:pt x="58705" y="76061"/>
                  <a:pt x="59200" y="75566"/>
                </a:cubicBezTo>
                <a:lnTo>
                  <a:pt x="64655" y="70111"/>
                </a:lnTo>
                <a:cubicBezTo>
                  <a:pt x="65150" y="69616"/>
                  <a:pt x="65455" y="68933"/>
                  <a:pt x="65455" y="68183"/>
                </a:cubicBezTo>
                <a:cubicBezTo>
                  <a:pt x="65455" y="66677"/>
                  <a:pt x="64233" y="65455"/>
                  <a:pt x="62727" y="65455"/>
                </a:cubicBezTo>
                <a:cubicBezTo>
                  <a:pt x="61977" y="65455"/>
                  <a:pt x="61294" y="65761"/>
                  <a:pt x="60800" y="66255"/>
                </a:cubicBezTo>
                <a:lnTo>
                  <a:pt x="55344" y="71711"/>
                </a:lnTo>
                <a:cubicBezTo>
                  <a:pt x="54850" y="72205"/>
                  <a:pt x="54544" y="72883"/>
                  <a:pt x="54544" y="73638"/>
                </a:cubicBezTo>
                <a:cubicBezTo>
                  <a:pt x="54544" y="75144"/>
                  <a:pt x="55766" y="76361"/>
                  <a:pt x="57272" y="76361"/>
                </a:cubicBezTo>
                <a:moveTo>
                  <a:pt x="24544" y="43638"/>
                </a:moveTo>
                <a:cubicBezTo>
                  <a:pt x="23038" y="43638"/>
                  <a:pt x="21816" y="42416"/>
                  <a:pt x="21816" y="40911"/>
                </a:cubicBezTo>
                <a:cubicBezTo>
                  <a:pt x="21816" y="39405"/>
                  <a:pt x="23038" y="38183"/>
                  <a:pt x="24544" y="38183"/>
                </a:cubicBezTo>
                <a:cubicBezTo>
                  <a:pt x="26055" y="38183"/>
                  <a:pt x="27272" y="39405"/>
                  <a:pt x="27272" y="40911"/>
                </a:cubicBezTo>
                <a:cubicBezTo>
                  <a:pt x="27272" y="42416"/>
                  <a:pt x="26055" y="43638"/>
                  <a:pt x="24544" y="43638"/>
                </a:cubicBezTo>
                <a:moveTo>
                  <a:pt x="24544" y="32727"/>
                </a:moveTo>
                <a:cubicBezTo>
                  <a:pt x="20027" y="32727"/>
                  <a:pt x="16361" y="36394"/>
                  <a:pt x="16361" y="40911"/>
                </a:cubicBezTo>
                <a:cubicBezTo>
                  <a:pt x="16361" y="45427"/>
                  <a:pt x="20027" y="49094"/>
                  <a:pt x="24544" y="49094"/>
                </a:cubicBezTo>
                <a:cubicBezTo>
                  <a:pt x="29066" y="49094"/>
                  <a:pt x="32727" y="45427"/>
                  <a:pt x="32727" y="40911"/>
                </a:cubicBezTo>
                <a:cubicBezTo>
                  <a:pt x="32727" y="36394"/>
                  <a:pt x="29066" y="32727"/>
                  <a:pt x="24544" y="32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1" name="Shape 3751"/>
          <p:cNvSpPr/>
          <p:nvPr/>
        </p:nvSpPr>
        <p:spPr>
          <a:xfrm>
            <a:off x="4707714" y="1927163"/>
            <a:ext cx="171406" cy="209496"/>
          </a:xfrm>
          <a:custGeom>
            <a:avLst/>
            <a:gdLst/>
            <a:ahLst/>
            <a:cxnLst/>
            <a:rect l="0" t="0" r="0" b="0"/>
            <a:pathLst>
              <a:path w="120000" h="120000" extrusionOk="0">
                <a:moveTo>
                  <a:pt x="50000" y="81816"/>
                </a:moveTo>
                <a:lnTo>
                  <a:pt x="30000" y="81816"/>
                </a:lnTo>
                <a:cubicBezTo>
                  <a:pt x="28161" y="81816"/>
                  <a:pt x="26666" y="83038"/>
                  <a:pt x="26666" y="84544"/>
                </a:cubicBezTo>
                <a:cubicBezTo>
                  <a:pt x="26666" y="86055"/>
                  <a:pt x="28161" y="87272"/>
                  <a:pt x="30000" y="87272"/>
                </a:cubicBezTo>
                <a:lnTo>
                  <a:pt x="50000" y="87272"/>
                </a:lnTo>
                <a:cubicBezTo>
                  <a:pt x="51838" y="87272"/>
                  <a:pt x="53333" y="86055"/>
                  <a:pt x="53333" y="84544"/>
                </a:cubicBezTo>
                <a:cubicBezTo>
                  <a:pt x="53333" y="83038"/>
                  <a:pt x="51838" y="81816"/>
                  <a:pt x="50000" y="81816"/>
                </a:cubicBezTo>
                <a:moveTo>
                  <a:pt x="113333" y="14327"/>
                </a:moveTo>
                <a:cubicBezTo>
                  <a:pt x="104666" y="20872"/>
                  <a:pt x="86877" y="25633"/>
                  <a:pt x="69255" y="26916"/>
                </a:cubicBezTo>
                <a:cubicBezTo>
                  <a:pt x="67761" y="23927"/>
                  <a:pt x="64188" y="21816"/>
                  <a:pt x="60000" y="21816"/>
                </a:cubicBezTo>
                <a:cubicBezTo>
                  <a:pt x="55811" y="21816"/>
                  <a:pt x="52238" y="23927"/>
                  <a:pt x="50750" y="26916"/>
                </a:cubicBezTo>
                <a:cubicBezTo>
                  <a:pt x="33122" y="25633"/>
                  <a:pt x="15333" y="20872"/>
                  <a:pt x="6666" y="14327"/>
                </a:cubicBezTo>
                <a:lnTo>
                  <a:pt x="6666" y="10911"/>
                </a:lnTo>
                <a:cubicBezTo>
                  <a:pt x="6666" y="7900"/>
                  <a:pt x="9655" y="5455"/>
                  <a:pt x="13333" y="5455"/>
                </a:cubicBezTo>
                <a:lnTo>
                  <a:pt x="106666" y="5455"/>
                </a:lnTo>
                <a:cubicBezTo>
                  <a:pt x="110344" y="5455"/>
                  <a:pt x="113333" y="7900"/>
                  <a:pt x="113333" y="10911"/>
                </a:cubicBezTo>
                <a:cubicBezTo>
                  <a:pt x="113333" y="10911"/>
                  <a:pt x="113333" y="14327"/>
                  <a:pt x="113333" y="14327"/>
                </a:cubicBezTo>
                <a:close/>
                <a:moveTo>
                  <a:pt x="56666" y="30000"/>
                </a:moveTo>
                <a:cubicBezTo>
                  <a:pt x="56666" y="28494"/>
                  <a:pt x="58161" y="27272"/>
                  <a:pt x="60000" y="27272"/>
                </a:cubicBezTo>
                <a:cubicBezTo>
                  <a:pt x="61838" y="27272"/>
                  <a:pt x="63333" y="28494"/>
                  <a:pt x="63333" y="30000"/>
                </a:cubicBezTo>
                <a:cubicBezTo>
                  <a:pt x="63333" y="31511"/>
                  <a:pt x="61838" y="32727"/>
                  <a:pt x="60000" y="32727"/>
                </a:cubicBezTo>
                <a:cubicBezTo>
                  <a:pt x="58161" y="32727"/>
                  <a:pt x="56666" y="31511"/>
                  <a:pt x="56666" y="30000"/>
                </a:cubicBezTo>
                <a:moveTo>
                  <a:pt x="113333" y="109088"/>
                </a:moveTo>
                <a:cubicBezTo>
                  <a:pt x="113333" y="112100"/>
                  <a:pt x="110344" y="114550"/>
                  <a:pt x="106666" y="114550"/>
                </a:cubicBezTo>
                <a:lnTo>
                  <a:pt x="13333" y="114550"/>
                </a:lnTo>
                <a:cubicBezTo>
                  <a:pt x="9655" y="114550"/>
                  <a:pt x="6666" y="112100"/>
                  <a:pt x="6666" y="109088"/>
                </a:cubicBezTo>
                <a:lnTo>
                  <a:pt x="6666" y="21438"/>
                </a:lnTo>
                <a:cubicBezTo>
                  <a:pt x="16705" y="27188"/>
                  <a:pt x="33988" y="31205"/>
                  <a:pt x="50477" y="32372"/>
                </a:cubicBezTo>
                <a:cubicBezTo>
                  <a:pt x="51727" y="35727"/>
                  <a:pt x="55488" y="38183"/>
                  <a:pt x="60000" y="38183"/>
                </a:cubicBezTo>
                <a:cubicBezTo>
                  <a:pt x="64505" y="38183"/>
                  <a:pt x="68272" y="35727"/>
                  <a:pt x="69522" y="32372"/>
                </a:cubicBezTo>
                <a:cubicBezTo>
                  <a:pt x="86011" y="31205"/>
                  <a:pt x="103294" y="27188"/>
                  <a:pt x="113333" y="21438"/>
                </a:cubicBezTo>
                <a:cubicBezTo>
                  <a:pt x="113333" y="21438"/>
                  <a:pt x="113333" y="109088"/>
                  <a:pt x="113333" y="109088"/>
                </a:cubicBezTo>
                <a:close/>
                <a:moveTo>
                  <a:pt x="10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10911"/>
                </a:lnTo>
                <a:cubicBezTo>
                  <a:pt x="120000" y="4883"/>
                  <a:pt x="114027" y="0"/>
                  <a:pt x="106666" y="0"/>
                </a:cubicBezTo>
                <a:moveTo>
                  <a:pt x="43333" y="92727"/>
                </a:moveTo>
                <a:lnTo>
                  <a:pt x="30000" y="92727"/>
                </a:lnTo>
                <a:cubicBezTo>
                  <a:pt x="28161" y="92727"/>
                  <a:pt x="26666" y="93950"/>
                  <a:pt x="26666" y="95455"/>
                </a:cubicBezTo>
                <a:cubicBezTo>
                  <a:pt x="26666" y="96961"/>
                  <a:pt x="28161" y="98183"/>
                  <a:pt x="30000" y="98183"/>
                </a:cubicBezTo>
                <a:lnTo>
                  <a:pt x="43333" y="98183"/>
                </a:lnTo>
                <a:cubicBezTo>
                  <a:pt x="45172" y="98183"/>
                  <a:pt x="46666" y="96961"/>
                  <a:pt x="46666" y="95455"/>
                </a:cubicBezTo>
                <a:cubicBezTo>
                  <a:pt x="46666" y="93950"/>
                  <a:pt x="45172" y="92727"/>
                  <a:pt x="43333" y="92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2" name="Shape 3752"/>
          <p:cNvSpPr/>
          <p:nvPr/>
        </p:nvSpPr>
        <p:spPr>
          <a:xfrm>
            <a:off x="5107660" y="1927163"/>
            <a:ext cx="171406" cy="209496"/>
          </a:xfrm>
          <a:custGeom>
            <a:avLst/>
            <a:gdLst/>
            <a:ahLst/>
            <a:cxnLst/>
            <a:rect l="0" t="0" r="0" b="0"/>
            <a:pathLst>
              <a:path w="120000" h="120000" extrusionOk="0">
                <a:moveTo>
                  <a:pt x="86666" y="33755"/>
                </a:moveTo>
                <a:cubicBezTo>
                  <a:pt x="80155" y="39494"/>
                  <a:pt x="70472" y="42494"/>
                  <a:pt x="55950" y="43350"/>
                </a:cubicBezTo>
                <a:cubicBezTo>
                  <a:pt x="54477" y="40327"/>
                  <a:pt x="50888" y="38183"/>
                  <a:pt x="46666" y="38183"/>
                </a:cubicBezTo>
                <a:cubicBezTo>
                  <a:pt x="42444" y="38183"/>
                  <a:pt x="38855" y="40327"/>
                  <a:pt x="37383" y="43350"/>
                </a:cubicBezTo>
                <a:cubicBezTo>
                  <a:pt x="22861" y="42494"/>
                  <a:pt x="13177" y="39494"/>
                  <a:pt x="6666" y="33755"/>
                </a:cubicBezTo>
                <a:lnTo>
                  <a:pt x="6666" y="32727"/>
                </a:lnTo>
                <a:cubicBezTo>
                  <a:pt x="6666" y="29716"/>
                  <a:pt x="9655" y="27272"/>
                  <a:pt x="13333" y="27272"/>
                </a:cubicBezTo>
                <a:lnTo>
                  <a:pt x="80000" y="27272"/>
                </a:lnTo>
                <a:cubicBezTo>
                  <a:pt x="83677" y="27272"/>
                  <a:pt x="86666" y="29716"/>
                  <a:pt x="86666" y="32727"/>
                </a:cubicBezTo>
                <a:cubicBezTo>
                  <a:pt x="86666" y="32727"/>
                  <a:pt x="86666" y="33755"/>
                  <a:pt x="86666" y="33755"/>
                </a:cubicBezTo>
                <a:close/>
                <a:moveTo>
                  <a:pt x="43333" y="46366"/>
                </a:moveTo>
                <a:cubicBezTo>
                  <a:pt x="43333" y="44855"/>
                  <a:pt x="44827" y="43638"/>
                  <a:pt x="46666" y="43638"/>
                </a:cubicBezTo>
                <a:cubicBezTo>
                  <a:pt x="48505" y="43638"/>
                  <a:pt x="50000" y="44855"/>
                  <a:pt x="50000" y="46366"/>
                </a:cubicBezTo>
                <a:cubicBezTo>
                  <a:pt x="50000" y="47872"/>
                  <a:pt x="48505" y="49088"/>
                  <a:pt x="46666" y="49088"/>
                </a:cubicBezTo>
                <a:cubicBezTo>
                  <a:pt x="44827" y="49088"/>
                  <a:pt x="43333" y="47872"/>
                  <a:pt x="43333" y="46366"/>
                </a:cubicBezTo>
                <a:moveTo>
                  <a:pt x="86666" y="109088"/>
                </a:moveTo>
                <a:cubicBezTo>
                  <a:pt x="86666" y="112105"/>
                  <a:pt x="83677" y="114550"/>
                  <a:pt x="80000" y="114550"/>
                </a:cubicBezTo>
                <a:lnTo>
                  <a:pt x="13333" y="114550"/>
                </a:lnTo>
                <a:cubicBezTo>
                  <a:pt x="9655" y="114550"/>
                  <a:pt x="6666" y="112105"/>
                  <a:pt x="6666" y="109088"/>
                </a:cubicBezTo>
                <a:lnTo>
                  <a:pt x="6666" y="40655"/>
                </a:lnTo>
                <a:cubicBezTo>
                  <a:pt x="14766" y="45800"/>
                  <a:pt x="23894" y="48144"/>
                  <a:pt x="37183" y="48833"/>
                </a:cubicBezTo>
                <a:cubicBezTo>
                  <a:pt x="38466" y="52138"/>
                  <a:pt x="42205" y="54550"/>
                  <a:pt x="46666" y="54550"/>
                </a:cubicBezTo>
                <a:cubicBezTo>
                  <a:pt x="51127" y="54550"/>
                  <a:pt x="54861" y="52138"/>
                  <a:pt x="56155" y="48833"/>
                </a:cubicBezTo>
                <a:cubicBezTo>
                  <a:pt x="69438" y="48144"/>
                  <a:pt x="78566" y="45800"/>
                  <a:pt x="86666" y="40655"/>
                </a:cubicBezTo>
                <a:cubicBezTo>
                  <a:pt x="86666" y="40655"/>
                  <a:pt x="86666" y="109088"/>
                  <a:pt x="86666" y="109088"/>
                </a:cubicBezTo>
                <a:close/>
                <a:moveTo>
                  <a:pt x="80000" y="21816"/>
                </a:moveTo>
                <a:lnTo>
                  <a:pt x="13333" y="21816"/>
                </a:lnTo>
                <a:cubicBezTo>
                  <a:pt x="5972" y="21816"/>
                  <a:pt x="0" y="26700"/>
                  <a:pt x="0" y="32727"/>
                </a:cubicBezTo>
                <a:lnTo>
                  <a:pt x="0" y="109088"/>
                </a:lnTo>
                <a:cubicBezTo>
                  <a:pt x="0" y="115116"/>
                  <a:pt x="5972" y="120000"/>
                  <a:pt x="13333" y="120000"/>
                </a:cubicBezTo>
                <a:lnTo>
                  <a:pt x="80000" y="120000"/>
                </a:lnTo>
                <a:cubicBezTo>
                  <a:pt x="87361" y="120000"/>
                  <a:pt x="93333" y="115116"/>
                  <a:pt x="93333" y="109088"/>
                </a:cubicBezTo>
                <a:lnTo>
                  <a:pt x="93333" y="32727"/>
                </a:lnTo>
                <a:cubicBezTo>
                  <a:pt x="93333" y="26700"/>
                  <a:pt x="87361" y="21816"/>
                  <a:pt x="80000" y="21816"/>
                </a:cubicBezTo>
                <a:moveTo>
                  <a:pt x="30000" y="98183"/>
                </a:moveTo>
                <a:lnTo>
                  <a:pt x="23333" y="98183"/>
                </a:lnTo>
                <a:cubicBezTo>
                  <a:pt x="21494" y="98183"/>
                  <a:pt x="20000" y="99405"/>
                  <a:pt x="20000" y="100911"/>
                </a:cubicBezTo>
                <a:cubicBezTo>
                  <a:pt x="20000" y="102416"/>
                  <a:pt x="21494" y="103638"/>
                  <a:pt x="23333" y="103638"/>
                </a:cubicBezTo>
                <a:lnTo>
                  <a:pt x="30000" y="103638"/>
                </a:lnTo>
                <a:cubicBezTo>
                  <a:pt x="31838" y="103638"/>
                  <a:pt x="33333" y="102416"/>
                  <a:pt x="33333" y="100911"/>
                </a:cubicBezTo>
                <a:cubicBezTo>
                  <a:pt x="33333" y="99405"/>
                  <a:pt x="31838" y="98183"/>
                  <a:pt x="30000" y="98183"/>
                </a:cubicBezTo>
                <a:moveTo>
                  <a:pt x="36666" y="87272"/>
                </a:moveTo>
                <a:lnTo>
                  <a:pt x="23333" y="87272"/>
                </a:lnTo>
                <a:cubicBezTo>
                  <a:pt x="21494" y="87272"/>
                  <a:pt x="20000" y="88494"/>
                  <a:pt x="20000" y="90000"/>
                </a:cubicBezTo>
                <a:cubicBezTo>
                  <a:pt x="20000" y="91511"/>
                  <a:pt x="21494" y="92727"/>
                  <a:pt x="23333" y="92727"/>
                </a:cubicBezTo>
                <a:lnTo>
                  <a:pt x="36666" y="92727"/>
                </a:lnTo>
                <a:cubicBezTo>
                  <a:pt x="38505" y="92727"/>
                  <a:pt x="40000" y="91511"/>
                  <a:pt x="40000" y="90000"/>
                </a:cubicBezTo>
                <a:cubicBezTo>
                  <a:pt x="40000" y="88494"/>
                  <a:pt x="38505" y="87272"/>
                  <a:pt x="36666" y="87272"/>
                </a:cubicBezTo>
                <a:moveTo>
                  <a:pt x="106666" y="0"/>
                </a:moveTo>
                <a:lnTo>
                  <a:pt x="40000" y="0"/>
                </a:lnTo>
                <a:cubicBezTo>
                  <a:pt x="32638" y="0"/>
                  <a:pt x="26666" y="4883"/>
                  <a:pt x="26666" y="10911"/>
                </a:cubicBezTo>
                <a:lnTo>
                  <a:pt x="26666" y="13638"/>
                </a:lnTo>
                <a:cubicBezTo>
                  <a:pt x="26666" y="15144"/>
                  <a:pt x="28161" y="16361"/>
                  <a:pt x="30000" y="16361"/>
                </a:cubicBezTo>
                <a:cubicBezTo>
                  <a:pt x="31838" y="16361"/>
                  <a:pt x="33333" y="15144"/>
                  <a:pt x="33333" y="13638"/>
                </a:cubicBezTo>
                <a:lnTo>
                  <a:pt x="33333" y="10911"/>
                </a:lnTo>
                <a:cubicBezTo>
                  <a:pt x="33333" y="7900"/>
                  <a:pt x="36322" y="5455"/>
                  <a:pt x="40000" y="5455"/>
                </a:cubicBezTo>
                <a:lnTo>
                  <a:pt x="106666" y="5455"/>
                </a:lnTo>
                <a:cubicBezTo>
                  <a:pt x="110344" y="5455"/>
                  <a:pt x="113333" y="7900"/>
                  <a:pt x="113333" y="10911"/>
                </a:cubicBezTo>
                <a:lnTo>
                  <a:pt x="113333" y="87272"/>
                </a:lnTo>
                <a:cubicBezTo>
                  <a:pt x="113333" y="90288"/>
                  <a:pt x="110344" y="92727"/>
                  <a:pt x="106666" y="92727"/>
                </a:cubicBezTo>
                <a:lnTo>
                  <a:pt x="103333" y="92727"/>
                </a:lnTo>
                <a:cubicBezTo>
                  <a:pt x="101494" y="92727"/>
                  <a:pt x="100000" y="93950"/>
                  <a:pt x="100000" y="95455"/>
                </a:cubicBezTo>
                <a:cubicBezTo>
                  <a:pt x="100000" y="96961"/>
                  <a:pt x="101494" y="98183"/>
                  <a:pt x="103333" y="98183"/>
                </a:cubicBezTo>
                <a:lnTo>
                  <a:pt x="106666" y="98183"/>
                </a:lnTo>
                <a:cubicBezTo>
                  <a:pt x="114027" y="98183"/>
                  <a:pt x="120000" y="93300"/>
                  <a:pt x="120000" y="87272"/>
                </a:cubicBezTo>
                <a:lnTo>
                  <a:pt x="120000" y="10911"/>
                </a:lnTo>
                <a:cubicBezTo>
                  <a:pt x="120000" y="4883"/>
                  <a:pt x="114027" y="0"/>
                  <a:pt x="106666"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3" name="Shape 3753"/>
          <p:cNvSpPr/>
          <p:nvPr/>
        </p:nvSpPr>
        <p:spPr>
          <a:xfrm>
            <a:off x="5488561" y="1927163"/>
            <a:ext cx="209496" cy="209496"/>
          </a:xfrm>
          <a:custGeom>
            <a:avLst/>
            <a:gdLst/>
            <a:ahLst/>
            <a:cxnLst/>
            <a:rect l="0" t="0" r="0" b="0"/>
            <a:pathLst>
              <a:path w="120000" h="120000" extrusionOk="0">
                <a:moveTo>
                  <a:pt x="68227" y="110255"/>
                </a:moveTo>
                <a:lnTo>
                  <a:pt x="52294" y="71566"/>
                </a:lnTo>
                <a:lnTo>
                  <a:pt x="109194" y="14666"/>
                </a:lnTo>
                <a:cubicBezTo>
                  <a:pt x="109194" y="14666"/>
                  <a:pt x="68227" y="110255"/>
                  <a:pt x="68227" y="110255"/>
                </a:cubicBezTo>
                <a:close/>
                <a:moveTo>
                  <a:pt x="9750" y="51777"/>
                </a:moveTo>
                <a:lnTo>
                  <a:pt x="105333" y="10805"/>
                </a:lnTo>
                <a:lnTo>
                  <a:pt x="48438" y="67705"/>
                </a:lnTo>
                <a:cubicBezTo>
                  <a:pt x="48438" y="67705"/>
                  <a:pt x="9750" y="51777"/>
                  <a:pt x="9750" y="51777"/>
                </a:cubicBezTo>
                <a:close/>
                <a:moveTo>
                  <a:pt x="120000" y="2727"/>
                </a:moveTo>
                <a:cubicBezTo>
                  <a:pt x="120000" y="1222"/>
                  <a:pt x="118777" y="0"/>
                  <a:pt x="117272" y="0"/>
                </a:cubicBezTo>
                <a:cubicBezTo>
                  <a:pt x="116855" y="0"/>
                  <a:pt x="116466" y="111"/>
                  <a:pt x="116111" y="288"/>
                </a:cubicBezTo>
                <a:lnTo>
                  <a:pt x="116100" y="266"/>
                </a:lnTo>
                <a:lnTo>
                  <a:pt x="1677" y="49305"/>
                </a:lnTo>
                <a:cubicBezTo>
                  <a:pt x="1672" y="49305"/>
                  <a:pt x="1661" y="49311"/>
                  <a:pt x="1650" y="49316"/>
                </a:cubicBezTo>
                <a:lnTo>
                  <a:pt x="1555" y="49361"/>
                </a:lnTo>
                <a:lnTo>
                  <a:pt x="1561" y="49372"/>
                </a:lnTo>
                <a:cubicBezTo>
                  <a:pt x="644" y="49816"/>
                  <a:pt x="0" y="50733"/>
                  <a:pt x="0" y="51816"/>
                </a:cubicBezTo>
                <a:cubicBezTo>
                  <a:pt x="0" y="53055"/>
                  <a:pt x="838" y="54061"/>
                  <a:pt x="1972" y="54394"/>
                </a:cubicBezTo>
                <a:lnTo>
                  <a:pt x="1961" y="54438"/>
                </a:lnTo>
                <a:lnTo>
                  <a:pt x="47011" y="72988"/>
                </a:lnTo>
                <a:lnTo>
                  <a:pt x="65561" y="118044"/>
                </a:lnTo>
                <a:lnTo>
                  <a:pt x="65605" y="118027"/>
                </a:lnTo>
                <a:cubicBezTo>
                  <a:pt x="65938" y="119161"/>
                  <a:pt x="66944" y="120000"/>
                  <a:pt x="68183" y="120000"/>
                </a:cubicBezTo>
                <a:cubicBezTo>
                  <a:pt x="69266" y="120000"/>
                  <a:pt x="70188" y="119355"/>
                  <a:pt x="70627" y="118438"/>
                </a:cubicBezTo>
                <a:lnTo>
                  <a:pt x="70644" y="118444"/>
                </a:lnTo>
                <a:lnTo>
                  <a:pt x="70683" y="118350"/>
                </a:lnTo>
                <a:cubicBezTo>
                  <a:pt x="70688" y="118338"/>
                  <a:pt x="70694" y="118333"/>
                  <a:pt x="70694" y="118322"/>
                </a:cubicBezTo>
                <a:lnTo>
                  <a:pt x="119738" y="3900"/>
                </a:lnTo>
                <a:lnTo>
                  <a:pt x="119705" y="3883"/>
                </a:lnTo>
                <a:cubicBezTo>
                  <a:pt x="119877" y="3533"/>
                  <a:pt x="120000" y="3150"/>
                  <a:pt x="120000" y="2727"/>
                </a:cubicBezTo>
                <a:moveTo>
                  <a:pt x="43638" y="90000"/>
                </a:moveTo>
                <a:cubicBezTo>
                  <a:pt x="42883" y="90000"/>
                  <a:pt x="42200" y="90305"/>
                  <a:pt x="41705" y="90800"/>
                </a:cubicBezTo>
                <a:lnTo>
                  <a:pt x="33527" y="98983"/>
                </a:lnTo>
                <a:cubicBezTo>
                  <a:pt x="33033" y="99472"/>
                  <a:pt x="32727" y="100161"/>
                  <a:pt x="32727" y="100911"/>
                </a:cubicBezTo>
                <a:cubicBezTo>
                  <a:pt x="32727" y="102416"/>
                  <a:pt x="33950" y="103638"/>
                  <a:pt x="35455" y="103638"/>
                </a:cubicBezTo>
                <a:cubicBezTo>
                  <a:pt x="36205" y="103638"/>
                  <a:pt x="36888" y="103333"/>
                  <a:pt x="37383" y="102838"/>
                </a:cubicBezTo>
                <a:lnTo>
                  <a:pt x="45566" y="94655"/>
                </a:lnTo>
                <a:cubicBezTo>
                  <a:pt x="46061" y="94166"/>
                  <a:pt x="46361" y="93483"/>
                  <a:pt x="46361" y="92727"/>
                </a:cubicBezTo>
                <a:cubicBezTo>
                  <a:pt x="46361" y="91222"/>
                  <a:pt x="45144" y="90000"/>
                  <a:pt x="43638" y="90000"/>
                </a:cubicBezTo>
                <a:moveTo>
                  <a:pt x="43638" y="79094"/>
                </a:moveTo>
                <a:cubicBezTo>
                  <a:pt x="43638" y="77588"/>
                  <a:pt x="42416" y="76361"/>
                  <a:pt x="40911" y="76361"/>
                </a:cubicBezTo>
                <a:cubicBezTo>
                  <a:pt x="40155" y="76361"/>
                  <a:pt x="39472" y="76672"/>
                  <a:pt x="38983" y="77161"/>
                </a:cubicBezTo>
                <a:lnTo>
                  <a:pt x="11705" y="104433"/>
                </a:lnTo>
                <a:cubicBezTo>
                  <a:pt x="11216" y="104933"/>
                  <a:pt x="10911" y="105616"/>
                  <a:pt x="10911" y="106361"/>
                </a:cubicBezTo>
                <a:cubicBezTo>
                  <a:pt x="10911" y="107872"/>
                  <a:pt x="12133" y="109088"/>
                  <a:pt x="13638" y="109088"/>
                </a:cubicBezTo>
                <a:cubicBezTo>
                  <a:pt x="14388" y="109088"/>
                  <a:pt x="15072" y="108788"/>
                  <a:pt x="15566" y="108294"/>
                </a:cubicBezTo>
                <a:lnTo>
                  <a:pt x="42838" y="81016"/>
                </a:lnTo>
                <a:cubicBezTo>
                  <a:pt x="43333" y="80527"/>
                  <a:pt x="43638" y="79844"/>
                  <a:pt x="43638" y="79094"/>
                </a:cubicBezTo>
                <a:moveTo>
                  <a:pt x="26472" y="81016"/>
                </a:moveTo>
                <a:lnTo>
                  <a:pt x="29200" y="78294"/>
                </a:lnTo>
                <a:cubicBezTo>
                  <a:pt x="29694" y="77800"/>
                  <a:pt x="30000" y="77116"/>
                  <a:pt x="30000" y="76361"/>
                </a:cubicBezTo>
                <a:cubicBezTo>
                  <a:pt x="30000" y="74861"/>
                  <a:pt x="28777" y="73638"/>
                  <a:pt x="27272" y="73638"/>
                </a:cubicBezTo>
                <a:cubicBezTo>
                  <a:pt x="26522" y="73638"/>
                  <a:pt x="25838" y="73944"/>
                  <a:pt x="25344" y="74433"/>
                </a:cubicBezTo>
                <a:lnTo>
                  <a:pt x="22616" y="77161"/>
                </a:lnTo>
                <a:cubicBezTo>
                  <a:pt x="22122" y="77661"/>
                  <a:pt x="21816" y="78338"/>
                  <a:pt x="21816" y="79094"/>
                </a:cubicBezTo>
                <a:cubicBezTo>
                  <a:pt x="21816" y="80594"/>
                  <a:pt x="23038" y="81816"/>
                  <a:pt x="24544" y="81816"/>
                </a:cubicBezTo>
                <a:cubicBezTo>
                  <a:pt x="25300" y="81816"/>
                  <a:pt x="25977" y="81516"/>
                  <a:pt x="26472" y="810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4" name="Shape 3754"/>
          <p:cNvSpPr/>
          <p:nvPr/>
        </p:nvSpPr>
        <p:spPr>
          <a:xfrm>
            <a:off x="5888507" y="1936685"/>
            <a:ext cx="209496" cy="190458"/>
          </a:xfrm>
          <a:custGeom>
            <a:avLst/>
            <a:gdLst/>
            <a:ahLst/>
            <a:cxnLst/>
            <a:rect l="0" t="0" r="0" b="0"/>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5" name="Shape 3755"/>
          <p:cNvSpPr/>
          <p:nvPr/>
        </p:nvSpPr>
        <p:spPr>
          <a:xfrm>
            <a:off x="6288452" y="1936685"/>
            <a:ext cx="209496" cy="190458"/>
          </a:xfrm>
          <a:custGeom>
            <a:avLst/>
            <a:gdLst/>
            <a:ahLst/>
            <a:cxnLst/>
            <a:rect l="0" t="0" r="0" b="0"/>
            <a:pathLst>
              <a:path w="120000" h="120000" extrusionOk="0">
                <a:moveTo>
                  <a:pt x="35455" y="83994"/>
                </a:moveTo>
                <a:cubicBezTo>
                  <a:pt x="39972" y="83994"/>
                  <a:pt x="43638" y="79966"/>
                  <a:pt x="43638" y="75000"/>
                </a:cubicBezTo>
                <a:cubicBezTo>
                  <a:pt x="43638" y="70027"/>
                  <a:pt x="39972" y="66000"/>
                  <a:pt x="35455" y="66000"/>
                </a:cubicBezTo>
                <a:cubicBezTo>
                  <a:pt x="30933" y="66000"/>
                  <a:pt x="27272" y="70027"/>
                  <a:pt x="27272" y="75000"/>
                </a:cubicBezTo>
                <a:cubicBezTo>
                  <a:pt x="27272" y="79966"/>
                  <a:pt x="30933" y="83994"/>
                  <a:pt x="35455" y="83994"/>
                </a:cubicBezTo>
                <a:moveTo>
                  <a:pt x="13638" y="18000"/>
                </a:moveTo>
                <a:cubicBezTo>
                  <a:pt x="15138" y="18000"/>
                  <a:pt x="16361" y="16661"/>
                  <a:pt x="16361" y="15000"/>
                </a:cubicBezTo>
                <a:cubicBezTo>
                  <a:pt x="16361" y="13344"/>
                  <a:pt x="15138" y="12000"/>
                  <a:pt x="13638" y="12000"/>
                </a:cubicBezTo>
                <a:cubicBezTo>
                  <a:pt x="12133" y="12000"/>
                  <a:pt x="10911" y="13344"/>
                  <a:pt x="10911" y="15000"/>
                </a:cubicBezTo>
                <a:cubicBezTo>
                  <a:pt x="10911" y="16661"/>
                  <a:pt x="12133" y="18000"/>
                  <a:pt x="13638" y="18000"/>
                </a:cubicBezTo>
                <a:moveTo>
                  <a:pt x="21816" y="45000"/>
                </a:moveTo>
                <a:cubicBezTo>
                  <a:pt x="21816" y="36716"/>
                  <a:pt x="27922" y="30000"/>
                  <a:pt x="35455" y="30000"/>
                </a:cubicBezTo>
                <a:cubicBezTo>
                  <a:pt x="42988" y="30000"/>
                  <a:pt x="49088" y="36716"/>
                  <a:pt x="49088" y="45000"/>
                </a:cubicBezTo>
                <a:lnTo>
                  <a:pt x="49088" y="75000"/>
                </a:lnTo>
                <a:cubicBezTo>
                  <a:pt x="49088" y="83283"/>
                  <a:pt x="42988" y="89994"/>
                  <a:pt x="35455" y="89994"/>
                </a:cubicBezTo>
                <a:cubicBezTo>
                  <a:pt x="27922" y="89994"/>
                  <a:pt x="21816" y="83283"/>
                  <a:pt x="21816" y="75000"/>
                </a:cubicBezTo>
                <a:cubicBezTo>
                  <a:pt x="21816" y="75000"/>
                  <a:pt x="21816" y="45000"/>
                  <a:pt x="21816" y="45000"/>
                </a:cubicBezTo>
                <a:close/>
                <a:moveTo>
                  <a:pt x="16361" y="75000"/>
                </a:moveTo>
                <a:cubicBezTo>
                  <a:pt x="16361" y="86594"/>
                  <a:pt x="24911" y="95994"/>
                  <a:pt x="35455" y="95994"/>
                </a:cubicBezTo>
                <a:cubicBezTo>
                  <a:pt x="46000" y="95994"/>
                  <a:pt x="54544" y="86594"/>
                  <a:pt x="54544" y="75000"/>
                </a:cubicBezTo>
                <a:lnTo>
                  <a:pt x="54544" y="45000"/>
                </a:lnTo>
                <a:cubicBezTo>
                  <a:pt x="54544" y="33400"/>
                  <a:pt x="46000" y="24000"/>
                  <a:pt x="35455" y="24000"/>
                </a:cubicBezTo>
                <a:cubicBezTo>
                  <a:pt x="24911" y="24000"/>
                  <a:pt x="16361" y="33400"/>
                  <a:pt x="16361" y="45000"/>
                </a:cubicBezTo>
                <a:cubicBezTo>
                  <a:pt x="16361" y="45000"/>
                  <a:pt x="16361" y="75000"/>
                  <a:pt x="16361" y="75000"/>
                </a:cubicBezTo>
                <a:close/>
                <a:moveTo>
                  <a:pt x="13638" y="107994"/>
                </a:moveTo>
                <a:cubicBezTo>
                  <a:pt x="15138" y="107994"/>
                  <a:pt x="16361" y="106655"/>
                  <a:pt x="16361" y="104994"/>
                </a:cubicBezTo>
                <a:cubicBezTo>
                  <a:pt x="16361" y="103338"/>
                  <a:pt x="15138" y="101994"/>
                  <a:pt x="13638" y="101994"/>
                </a:cubicBezTo>
                <a:cubicBezTo>
                  <a:pt x="12133" y="101994"/>
                  <a:pt x="10911" y="103338"/>
                  <a:pt x="10911" y="104994"/>
                </a:cubicBezTo>
                <a:cubicBezTo>
                  <a:pt x="10911" y="106655"/>
                  <a:pt x="12133" y="107994"/>
                  <a:pt x="13638" y="107994"/>
                </a:cubicBezTo>
                <a:moveTo>
                  <a:pt x="114544" y="113994"/>
                </a:moveTo>
                <a:lnTo>
                  <a:pt x="5455" y="113994"/>
                </a:lnTo>
                <a:lnTo>
                  <a:pt x="5455" y="6000"/>
                </a:lnTo>
                <a:lnTo>
                  <a:pt x="114544" y="6000"/>
                </a:lnTo>
                <a:cubicBezTo>
                  <a:pt x="114544" y="6000"/>
                  <a:pt x="114544" y="113994"/>
                  <a:pt x="114544" y="113994"/>
                </a:cubicBezTo>
                <a:close/>
                <a:moveTo>
                  <a:pt x="114544" y="0"/>
                </a:moveTo>
                <a:lnTo>
                  <a:pt x="5455" y="0"/>
                </a:lnTo>
                <a:cubicBezTo>
                  <a:pt x="2444" y="0"/>
                  <a:pt x="0" y="2688"/>
                  <a:pt x="0" y="6000"/>
                </a:cubicBezTo>
                <a:lnTo>
                  <a:pt x="0" y="113994"/>
                </a:lnTo>
                <a:cubicBezTo>
                  <a:pt x="0" y="117305"/>
                  <a:pt x="2444" y="120000"/>
                  <a:pt x="5455" y="120000"/>
                </a:cubicBezTo>
                <a:lnTo>
                  <a:pt x="114544" y="120000"/>
                </a:lnTo>
                <a:cubicBezTo>
                  <a:pt x="117555" y="120000"/>
                  <a:pt x="120000" y="117305"/>
                  <a:pt x="120000" y="113994"/>
                </a:cubicBezTo>
                <a:lnTo>
                  <a:pt x="120000" y="6000"/>
                </a:lnTo>
                <a:cubicBezTo>
                  <a:pt x="120000" y="2688"/>
                  <a:pt x="117555" y="0"/>
                  <a:pt x="114544" y="0"/>
                </a:cubicBezTo>
                <a:moveTo>
                  <a:pt x="106361" y="18000"/>
                </a:moveTo>
                <a:cubicBezTo>
                  <a:pt x="107866" y="18000"/>
                  <a:pt x="109088" y="16661"/>
                  <a:pt x="109088" y="15000"/>
                </a:cubicBezTo>
                <a:cubicBezTo>
                  <a:pt x="109088" y="13344"/>
                  <a:pt x="107866" y="12000"/>
                  <a:pt x="106361" y="12000"/>
                </a:cubicBezTo>
                <a:cubicBezTo>
                  <a:pt x="104861" y="12000"/>
                  <a:pt x="103638" y="13344"/>
                  <a:pt x="103638" y="15000"/>
                </a:cubicBezTo>
                <a:cubicBezTo>
                  <a:pt x="103638" y="16661"/>
                  <a:pt x="104861" y="18000"/>
                  <a:pt x="106361" y="18000"/>
                </a:cubicBezTo>
                <a:moveTo>
                  <a:pt x="70911" y="45000"/>
                </a:moveTo>
                <a:cubicBezTo>
                  <a:pt x="70911" y="36716"/>
                  <a:pt x="77016" y="30000"/>
                  <a:pt x="84544" y="30000"/>
                </a:cubicBezTo>
                <a:cubicBezTo>
                  <a:pt x="92077" y="30000"/>
                  <a:pt x="98183" y="36716"/>
                  <a:pt x="98183" y="45000"/>
                </a:cubicBezTo>
                <a:lnTo>
                  <a:pt x="98183" y="75000"/>
                </a:lnTo>
                <a:cubicBezTo>
                  <a:pt x="98183" y="83283"/>
                  <a:pt x="92077" y="89994"/>
                  <a:pt x="84544" y="89994"/>
                </a:cubicBezTo>
                <a:cubicBezTo>
                  <a:pt x="77016" y="89994"/>
                  <a:pt x="70911" y="83283"/>
                  <a:pt x="70911" y="75000"/>
                </a:cubicBezTo>
                <a:cubicBezTo>
                  <a:pt x="70911" y="75000"/>
                  <a:pt x="70911" y="45000"/>
                  <a:pt x="70911" y="45000"/>
                </a:cubicBezTo>
                <a:close/>
                <a:moveTo>
                  <a:pt x="84544" y="95994"/>
                </a:moveTo>
                <a:cubicBezTo>
                  <a:pt x="95088" y="95994"/>
                  <a:pt x="103638" y="86594"/>
                  <a:pt x="103638" y="75000"/>
                </a:cubicBezTo>
                <a:lnTo>
                  <a:pt x="103638" y="45000"/>
                </a:lnTo>
                <a:cubicBezTo>
                  <a:pt x="103638" y="33400"/>
                  <a:pt x="95088" y="24000"/>
                  <a:pt x="84544" y="24000"/>
                </a:cubicBezTo>
                <a:cubicBezTo>
                  <a:pt x="74000" y="24000"/>
                  <a:pt x="65455" y="33400"/>
                  <a:pt x="65455" y="45000"/>
                </a:cubicBezTo>
                <a:lnTo>
                  <a:pt x="65455" y="75000"/>
                </a:lnTo>
                <a:cubicBezTo>
                  <a:pt x="65455" y="86594"/>
                  <a:pt x="74000" y="95994"/>
                  <a:pt x="84544" y="95994"/>
                </a:cubicBezTo>
                <a:moveTo>
                  <a:pt x="84544" y="54000"/>
                </a:moveTo>
                <a:cubicBezTo>
                  <a:pt x="89066" y="54000"/>
                  <a:pt x="92727" y="49972"/>
                  <a:pt x="92727" y="45000"/>
                </a:cubicBezTo>
                <a:cubicBezTo>
                  <a:pt x="92727" y="40033"/>
                  <a:pt x="89066" y="36000"/>
                  <a:pt x="84544" y="36000"/>
                </a:cubicBezTo>
                <a:cubicBezTo>
                  <a:pt x="80027" y="36000"/>
                  <a:pt x="76361" y="40033"/>
                  <a:pt x="76361" y="45000"/>
                </a:cubicBezTo>
                <a:cubicBezTo>
                  <a:pt x="76361" y="49972"/>
                  <a:pt x="80027" y="54000"/>
                  <a:pt x="84544" y="54000"/>
                </a:cubicBezTo>
                <a:moveTo>
                  <a:pt x="106361" y="101994"/>
                </a:moveTo>
                <a:cubicBezTo>
                  <a:pt x="104861" y="101994"/>
                  <a:pt x="103638" y="103338"/>
                  <a:pt x="103638" y="104994"/>
                </a:cubicBezTo>
                <a:cubicBezTo>
                  <a:pt x="103638" y="106655"/>
                  <a:pt x="104861" y="107994"/>
                  <a:pt x="106361" y="107994"/>
                </a:cubicBezTo>
                <a:cubicBezTo>
                  <a:pt x="107866" y="107994"/>
                  <a:pt x="109088" y="106655"/>
                  <a:pt x="109088" y="104994"/>
                </a:cubicBezTo>
                <a:cubicBezTo>
                  <a:pt x="109088" y="103338"/>
                  <a:pt x="107866" y="101994"/>
                  <a:pt x="106361" y="10199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6" name="Shape 3756"/>
          <p:cNvSpPr/>
          <p:nvPr/>
        </p:nvSpPr>
        <p:spPr>
          <a:xfrm>
            <a:off x="6688399" y="1927163"/>
            <a:ext cx="209496" cy="209496"/>
          </a:xfrm>
          <a:custGeom>
            <a:avLst/>
            <a:gdLst/>
            <a:ahLst/>
            <a:cxnLst/>
            <a:rect l="0" t="0" r="0" b="0"/>
            <a:pathLst>
              <a:path w="120000" h="120000" extrusionOk="0">
                <a:moveTo>
                  <a:pt x="114544" y="109088"/>
                </a:moveTo>
                <a:cubicBezTo>
                  <a:pt x="114544" y="112100"/>
                  <a:pt x="112100" y="114550"/>
                  <a:pt x="109088" y="114550"/>
                </a:cubicBezTo>
                <a:lnTo>
                  <a:pt x="10911" y="114550"/>
                </a:lnTo>
                <a:cubicBezTo>
                  <a:pt x="7900" y="114550"/>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3638" y="35455"/>
                </a:moveTo>
                <a:cubicBezTo>
                  <a:pt x="40627" y="35455"/>
                  <a:pt x="38183" y="33016"/>
                  <a:pt x="38183" y="30000"/>
                </a:cubicBezTo>
                <a:cubicBezTo>
                  <a:pt x="38183" y="26988"/>
                  <a:pt x="40627" y="24544"/>
                  <a:pt x="43638" y="24544"/>
                </a:cubicBezTo>
                <a:cubicBezTo>
                  <a:pt x="46644" y="24544"/>
                  <a:pt x="49088" y="26988"/>
                  <a:pt x="49088" y="30000"/>
                </a:cubicBezTo>
                <a:cubicBezTo>
                  <a:pt x="49088" y="33016"/>
                  <a:pt x="46644" y="35455"/>
                  <a:pt x="43638" y="35455"/>
                </a:cubicBezTo>
                <a:moveTo>
                  <a:pt x="100911" y="27272"/>
                </a:moveTo>
                <a:lnTo>
                  <a:pt x="54161" y="27272"/>
                </a:lnTo>
                <a:cubicBezTo>
                  <a:pt x="52944" y="22577"/>
                  <a:pt x="48711" y="19088"/>
                  <a:pt x="43638" y="19088"/>
                </a:cubicBezTo>
                <a:cubicBezTo>
                  <a:pt x="38561" y="19088"/>
                  <a:pt x="34333" y="22577"/>
                  <a:pt x="33111" y="27272"/>
                </a:cubicBezTo>
                <a:lnTo>
                  <a:pt x="19088" y="27272"/>
                </a:lnTo>
                <a:cubicBezTo>
                  <a:pt x="17583" y="27272"/>
                  <a:pt x="16361" y="28494"/>
                  <a:pt x="16361" y="30000"/>
                </a:cubicBezTo>
                <a:cubicBezTo>
                  <a:pt x="16361" y="31511"/>
                  <a:pt x="17583" y="32727"/>
                  <a:pt x="19088" y="32727"/>
                </a:cubicBezTo>
                <a:lnTo>
                  <a:pt x="33111" y="32727"/>
                </a:lnTo>
                <a:cubicBezTo>
                  <a:pt x="34333" y="37427"/>
                  <a:pt x="38561" y="40911"/>
                  <a:pt x="43638" y="40911"/>
                </a:cubicBezTo>
                <a:cubicBezTo>
                  <a:pt x="48711" y="40911"/>
                  <a:pt x="52944" y="37427"/>
                  <a:pt x="54161" y="32727"/>
                </a:cubicBezTo>
                <a:lnTo>
                  <a:pt x="100911" y="32727"/>
                </a:lnTo>
                <a:cubicBezTo>
                  <a:pt x="102416" y="32727"/>
                  <a:pt x="103638" y="31511"/>
                  <a:pt x="103638" y="30000"/>
                </a:cubicBezTo>
                <a:cubicBezTo>
                  <a:pt x="103638" y="28494"/>
                  <a:pt x="102416" y="27272"/>
                  <a:pt x="100911" y="27272"/>
                </a:cubicBezTo>
                <a:moveTo>
                  <a:pt x="81816" y="65455"/>
                </a:moveTo>
                <a:cubicBezTo>
                  <a:pt x="78811" y="65455"/>
                  <a:pt x="76361" y="63011"/>
                  <a:pt x="76361" y="60000"/>
                </a:cubicBezTo>
                <a:cubicBezTo>
                  <a:pt x="76361" y="56988"/>
                  <a:pt x="78811" y="54544"/>
                  <a:pt x="81816" y="54544"/>
                </a:cubicBezTo>
                <a:cubicBezTo>
                  <a:pt x="84827" y="54544"/>
                  <a:pt x="87272" y="56988"/>
                  <a:pt x="87272" y="60000"/>
                </a:cubicBezTo>
                <a:cubicBezTo>
                  <a:pt x="87272" y="63011"/>
                  <a:pt x="84827" y="65455"/>
                  <a:pt x="81816" y="65455"/>
                </a:cubicBezTo>
                <a:moveTo>
                  <a:pt x="100911" y="57277"/>
                </a:moveTo>
                <a:lnTo>
                  <a:pt x="92338" y="57277"/>
                </a:lnTo>
                <a:cubicBezTo>
                  <a:pt x="91122" y="52577"/>
                  <a:pt x="86894" y="49088"/>
                  <a:pt x="81816" y="49088"/>
                </a:cubicBezTo>
                <a:cubicBezTo>
                  <a:pt x="76744" y="49088"/>
                  <a:pt x="72511" y="52577"/>
                  <a:pt x="71294" y="57277"/>
                </a:cubicBezTo>
                <a:lnTo>
                  <a:pt x="19088" y="57277"/>
                </a:lnTo>
                <a:cubicBezTo>
                  <a:pt x="17583" y="57277"/>
                  <a:pt x="16361" y="58494"/>
                  <a:pt x="16361" y="60000"/>
                </a:cubicBezTo>
                <a:cubicBezTo>
                  <a:pt x="16361" y="61511"/>
                  <a:pt x="17583" y="62727"/>
                  <a:pt x="19088" y="62727"/>
                </a:cubicBezTo>
                <a:lnTo>
                  <a:pt x="71294" y="62727"/>
                </a:lnTo>
                <a:cubicBezTo>
                  <a:pt x="72511" y="67427"/>
                  <a:pt x="76744" y="70911"/>
                  <a:pt x="81816" y="70911"/>
                </a:cubicBezTo>
                <a:cubicBezTo>
                  <a:pt x="86894" y="70911"/>
                  <a:pt x="91122" y="67427"/>
                  <a:pt x="92338" y="62727"/>
                </a:cubicBezTo>
                <a:lnTo>
                  <a:pt x="100911" y="62727"/>
                </a:lnTo>
                <a:cubicBezTo>
                  <a:pt x="102416" y="62727"/>
                  <a:pt x="103638" y="61511"/>
                  <a:pt x="103638" y="60000"/>
                </a:cubicBezTo>
                <a:cubicBezTo>
                  <a:pt x="103638" y="58494"/>
                  <a:pt x="102416" y="57277"/>
                  <a:pt x="100911" y="57277"/>
                </a:cubicBezTo>
                <a:moveTo>
                  <a:pt x="54544" y="95455"/>
                </a:moveTo>
                <a:cubicBezTo>
                  <a:pt x="51533" y="95455"/>
                  <a:pt x="49088" y="93016"/>
                  <a:pt x="49088" y="90000"/>
                </a:cubicBezTo>
                <a:cubicBezTo>
                  <a:pt x="49088" y="86988"/>
                  <a:pt x="51533" y="84544"/>
                  <a:pt x="54544" y="84544"/>
                </a:cubicBezTo>
                <a:cubicBezTo>
                  <a:pt x="57555" y="84544"/>
                  <a:pt x="60000" y="86988"/>
                  <a:pt x="60000" y="90000"/>
                </a:cubicBezTo>
                <a:cubicBezTo>
                  <a:pt x="60000" y="93016"/>
                  <a:pt x="57555" y="95455"/>
                  <a:pt x="54544" y="95455"/>
                </a:cubicBezTo>
                <a:moveTo>
                  <a:pt x="100911" y="87272"/>
                </a:moveTo>
                <a:lnTo>
                  <a:pt x="65066" y="87272"/>
                </a:lnTo>
                <a:cubicBezTo>
                  <a:pt x="63850" y="82572"/>
                  <a:pt x="59622" y="79094"/>
                  <a:pt x="54544" y="79094"/>
                </a:cubicBezTo>
                <a:cubicBezTo>
                  <a:pt x="49466" y="79094"/>
                  <a:pt x="45238" y="82572"/>
                  <a:pt x="44022" y="87272"/>
                </a:cubicBezTo>
                <a:lnTo>
                  <a:pt x="19088" y="87272"/>
                </a:lnTo>
                <a:cubicBezTo>
                  <a:pt x="17583" y="87272"/>
                  <a:pt x="16361" y="88494"/>
                  <a:pt x="16361" y="90000"/>
                </a:cubicBezTo>
                <a:cubicBezTo>
                  <a:pt x="16361" y="91511"/>
                  <a:pt x="17583" y="92727"/>
                  <a:pt x="19088" y="92727"/>
                </a:cubicBezTo>
                <a:lnTo>
                  <a:pt x="44022" y="92727"/>
                </a:lnTo>
                <a:cubicBezTo>
                  <a:pt x="45238" y="97427"/>
                  <a:pt x="49466" y="100911"/>
                  <a:pt x="54544" y="100911"/>
                </a:cubicBezTo>
                <a:cubicBezTo>
                  <a:pt x="59622" y="100911"/>
                  <a:pt x="63850" y="97427"/>
                  <a:pt x="65066" y="92727"/>
                </a:cubicBezTo>
                <a:lnTo>
                  <a:pt x="100911" y="92727"/>
                </a:lnTo>
                <a:cubicBezTo>
                  <a:pt x="102416" y="92727"/>
                  <a:pt x="103638" y="91511"/>
                  <a:pt x="103638" y="90000"/>
                </a:cubicBezTo>
                <a:cubicBezTo>
                  <a:pt x="103638" y="88494"/>
                  <a:pt x="102416" y="87272"/>
                  <a:pt x="100911" y="8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7" name="Shape 3757"/>
          <p:cNvSpPr/>
          <p:nvPr/>
        </p:nvSpPr>
        <p:spPr>
          <a:xfrm>
            <a:off x="7088345" y="1927163"/>
            <a:ext cx="209496" cy="209496"/>
          </a:xfrm>
          <a:custGeom>
            <a:avLst/>
            <a:gdLst/>
            <a:ahLst/>
            <a:cxnLst/>
            <a:rect l="0" t="0" r="0" b="0"/>
            <a:pathLst>
              <a:path w="120000" h="120000" extrusionOk="0">
                <a:moveTo>
                  <a:pt x="60000" y="81816"/>
                </a:moveTo>
                <a:cubicBezTo>
                  <a:pt x="47950" y="81816"/>
                  <a:pt x="38183" y="72050"/>
                  <a:pt x="38183" y="60000"/>
                </a:cubicBezTo>
                <a:cubicBezTo>
                  <a:pt x="38183" y="47950"/>
                  <a:pt x="47950" y="38183"/>
                  <a:pt x="60000" y="38183"/>
                </a:cubicBezTo>
                <a:cubicBezTo>
                  <a:pt x="72050" y="38183"/>
                  <a:pt x="81816" y="47950"/>
                  <a:pt x="81816" y="60000"/>
                </a:cubicBezTo>
                <a:cubicBezTo>
                  <a:pt x="81816" y="72050"/>
                  <a:pt x="72050" y="81816"/>
                  <a:pt x="60000" y="81816"/>
                </a:cubicBezTo>
                <a:moveTo>
                  <a:pt x="60000" y="32727"/>
                </a:moveTo>
                <a:cubicBezTo>
                  <a:pt x="44933" y="32727"/>
                  <a:pt x="32727" y="44938"/>
                  <a:pt x="32727" y="60000"/>
                </a:cubicBezTo>
                <a:cubicBezTo>
                  <a:pt x="32727" y="75066"/>
                  <a:pt x="44933" y="87272"/>
                  <a:pt x="60000" y="87272"/>
                </a:cubicBezTo>
                <a:cubicBezTo>
                  <a:pt x="75066" y="87272"/>
                  <a:pt x="87272" y="75066"/>
                  <a:pt x="87272" y="60000"/>
                </a:cubicBezTo>
                <a:cubicBezTo>
                  <a:pt x="87272" y="44938"/>
                  <a:pt x="75066" y="32727"/>
                  <a:pt x="60000" y="32727"/>
                </a:cubicBezTo>
                <a:moveTo>
                  <a:pt x="114544" y="66738"/>
                </a:moveTo>
                <a:cubicBezTo>
                  <a:pt x="114522" y="66744"/>
                  <a:pt x="114505" y="66755"/>
                  <a:pt x="114483" y="66755"/>
                </a:cubicBezTo>
                <a:lnTo>
                  <a:pt x="108900" y="68155"/>
                </a:lnTo>
                <a:cubicBezTo>
                  <a:pt x="106977" y="68633"/>
                  <a:pt x="105466" y="70122"/>
                  <a:pt x="104955" y="72033"/>
                </a:cubicBezTo>
                <a:cubicBezTo>
                  <a:pt x="103905" y="75955"/>
                  <a:pt x="102338" y="79727"/>
                  <a:pt x="100294" y="83255"/>
                </a:cubicBezTo>
                <a:cubicBezTo>
                  <a:pt x="99294" y="84972"/>
                  <a:pt x="99311" y="87094"/>
                  <a:pt x="100333" y="88800"/>
                </a:cubicBezTo>
                <a:lnTo>
                  <a:pt x="103338" y="93805"/>
                </a:lnTo>
                <a:lnTo>
                  <a:pt x="93811" y="103333"/>
                </a:lnTo>
                <a:cubicBezTo>
                  <a:pt x="93788" y="103327"/>
                  <a:pt x="93766" y="103316"/>
                  <a:pt x="93750" y="103305"/>
                </a:cubicBezTo>
                <a:lnTo>
                  <a:pt x="88766" y="100316"/>
                </a:lnTo>
                <a:cubicBezTo>
                  <a:pt x="87900" y="99800"/>
                  <a:pt x="86933" y="99538"/>
                  <a:pt x="85961" y="99538"/>
                </a:cubicBezTo>
                <a:cubicBezTo>
                  <a:pt x="85022" y="99538"/>
                  <a:pt x="84077" y="99783"/>
                  <a:pt x="83233" y="100272"/>
                </a:cubicBezTo>
                <a:cubicBezTo>
                  <a:pt x="79711" y="102305"/>
                  <a:pt x="75950" y="103866"/>
                  <a:pt x="72044" y="104911"/>
                </a:cubicBezTo>
                <a:cubicBezTo>
                  <a:pt x="70133" y="105422"/>
                  <a:pt x="68644" y="106933"/>
                  <a:pt x="68161" y="108855"/>
                </a:cubicBezTo>
                <a:lnTo>
                  <a:pt x="66755" y="114483"/>
                </a:lnTo>
                <a:cubicBezTo>
                  <a:pt x="66750" y="114505"/>
                  <a:pt x="66744" y="114522"/>
                  <a:pt x="66733" y="114550"/>
                </a:cubicBezTo>
                <a:lnTo>
                  <a:pt x="53261" y="114550"/>
                </a:lnTo>
                <a:lnTo>
                  <a:pt x="51838" y="108855"/>
                </a:lnTo>
                <a:cubicBezTo>
                  <a:pt x="51355" y="106933"/>
                  <a:pt x="49866" y="105422"/>
                  <a:pt x="47955" y="104911"/>
                </a:cubicBezTo>
                <a:cubicBezTo>
                  <a:pt x="44050" y="103866"/>
                  <a:pt x="40283" y="102305"/>
                  <a:pt x="36761" y="100272"/>
                </a:cubicBezTo>
                <a:cubicBezTo>
                  <a:pt x="35916" y="99783"/>
                  <a:pt x="34977" y="99538"/>
                  <a:pt x="34038" y="99538"/>
                </a:cubicBezTo>
                <a:cubicBezTo>
                  <a:pt x="33061" y="99538"/>
                  <a:pt x="32094" y="99800"/>
                  <a:pt x="31227" y="100316"/>
                </a:cubicBezTo>
                <a:lnTo>
                  <a:pt x="26250" y="103305"/>
                </a:lnTo>
                <a:cubicBezTo>
                  <a:pt x="26233" y="103316"/>
                  <a:pt x="26211" y="103327"/>
                  <a:pt x="26188" y="103333"/>
                </a:cubicBezTo>
                <a:lnTo>
                  <a:pt x="16666" y="93805"/>
                </a:lnTo>
                <a:lnTo>
                  <a:pt x="19666" y="88800"/>
                </a:lnTo>
                <a:cubicBezTo>
                  <a:pt x="20688" y="87094"/>
                  <a:pt x="20705" y="84972"/>
                  <a:pt x="19711" y="83255"/>
                </a:cubicBezTo>
                <a:cubicBezTo>
                  <a:pt x="17661" y="79727"/>
                  <a:pt x="16094" y="75955"/>
                  <a:pt x="15044" y="72033"/>
                </a:cubicBezTo>
                <a:cubicBezTo>
                  <a:pt x="14533" y="70122"/>
                  <a:pt x="13016" y="68633"/>
                  <a:pt x="11100" y="68155"/>
                </a:cubicBezTo>
                <a:lnTo>
                  <a:pt x="5516" y="66755"/>
                </a:lnTo>
                <a:cubicBezTo>
                  <a:pt x="5494" y="66755"/>
                  <a:pt x="5477" y="66744"/>
                  <a:pt x="5455" y="66738"/>
                </a:cubicBezTo>
                <a:lnTo>
                  <a:pt x="5455" y="53261"/>
                </a:lnTo>
                <a:lnTo>
                  <a:pt x="11100" y="51850"/>
                </a:lnTo>
                <a:cubicBezTo>
                  <a:pt x="13016" y="51366"/>
                  <a:pt x="14533" y="49883"/>
                  <a:pt x="15044" y="47966"/>
                </a:cubicBezTo>
                <a:cubicBezTo>
                  <a:pt x="16094" y="44044"/>
                  <a:pt x="17661" y="40272"/>
                  <a:pt x="19711" y="36750"/>
                </a:cubicBezTo>
                <a:cubicBezTo>
                  <a:pt x="20705" y="35027"/>
                  <a:pt x="20688" y="32905"/>
                  <a:pt x="19666" y="31205"/>
                </a:cubicBezTo>
                <a:lnTo>
                  <a:pt x="16694" y="26250"/>
                </a:lnTo>
                <a:cubicBezTo>
                  <a:pt x="16688" y="26233"/>
                  <a:pt x="16677" y="26211"/>
                  <a:pt x="16666" y="26194"/>
                </a:cubicBezTo>
                <a:lnTo>
                  <a:pt x="26194" y="16666"/>
                </a:lnTo>
                <a:lnTo>
                  <a:pt x="31227" y="19688"/>
                </a:lnTo>
                <a:cubicBezTo>
                  <a:pt x="32094" y="20200"/>
                  <a:pt x="33061" y="20461"/>
                  <a:pt x="34038" y="20461"/>
                </a:cubicBezTo>
                <a:cubicBezTo>
                  <a:pt x="34977" y="20461"/>
                  <a:pt x="35916" y="20216"/>
                  <a:pt x="36766" y="19727"/>
                </a:cubicBezTo>
                <a:cubicBezTo>
                  <a:pt x="40283" y="17694"/>
                  <a:pt x="44050" y="16133"/>
                  <a:pt x="47955" y="15094"/>
                </a:cubicBezTo>
                <a:cubicBezTo>
                  <a:pt x="49866" y="14577"/>
                  <a:pt x="51355" y="13072"/>
                  <a:pt x="51838" y="11150"/>
                </a:cubicBezTo>
                <a:lnTo>
                  <a:pt x="53261" y="5455"/>
                </a:lnTo>
                <a:lnTo>
                  <a:pt x="66733" y="5455"/>
                </a:lnTo>
                <a:cubicBezTo>
                  <a:pt x="66744" y="5477"/>
                  <a:pt x="66750" y="5494"/>
                  <a:pt x="66755" y="5516"/>
                </a:cubicBezTo>
                <a:lnTo>
                  <a:pt x="68161" y="11150"/>
                </a:lnTo>
                <a:cubicBezTo>
                  <a:pt x="68644" y="13072"/>
                  <a:pt x="70133" y="14577"/>
                  <a:pt x="72044" y="15094"/>
                </a:cubicBezTo>
                <a:cubicBezTo>
                  <a:pt x="75950" y="16133"/>
                  <a:pt x="79711" y="17694"/>
                  <a:pt x="83233" y="19727"/>
                </a:cubicBezTo>
                <a:cubicBezTo>
                  <a:pt x="84077" y="20216"/>
                  <a:pt x="85022" y="20461"/>
                  <a:pt x="85961" y="20461"/>
                </a:cubicBezTo>
                <a:cubicBezTo>
                  <a:pt x="86933" y="20461"/>
                  <a:pt x="87900" y="20200"/>
                  <a:pt x="88766" y="19688"/>
                </a:cubicBezTo>
                <a:lnTo>
                  <a:pt x="93800" y="16666"/>
                </a:lnTo>
                <a:lnTo>
                  <a:pt x="103333" y="26194"/>
                </a:lnTo>
                <a:cubicBezTo>
                  <a:pt x="103322" y="26211"/>
                  <a:pt x="103316" y="26233"/>
                  <a:pt x="103305" y="26255"/>
                </a:cubicBezTo>
                <a:lnTo>
                  <a:pt x="100333" y="31200"/>
                </a:lnTo>
                <a:cubicBezTo>
                  <a:pt x="99311" y="32905"/>
                  <a:pt x="99294" y="35027"/>
                  <a:pt x="100294" y="36750"/>
                </a:cubicBezTo>
                <a:cubicBezTo>
                  <a:pt x="102338" y="40272"/>
                  <a:pt x="103905" y="44044"/>
                  <a:pt x="104955" y="47966"/>
                </a:cubicBezTo>
                <a:cubicBezTo>
                  <a:pt x="105466" y="49883"/>
                  <a:pt x="106977" y="51366"/>
                  <a:pt x="108900" y="51850"/>
                </a:cubicBezTo>
                <a:lnTo>
                  <a:pt x="114544" y="53261"/>
                </a:lnTo>
                <a:cubicBezTo>
                  <a:pt x="114544" y="53261"/>
                  <a:pt x="114544" y="66738"/>
                  <a:pt x="114544" y="66738"/>
                </a:cubicBezTo>
                <a:close/>
                <a:moveTo>
                  <a:pt x="116000" y="48005"/>
                </a:moveTo>
                <a:lnTo>
                  <a:pt x="110227" y="46555"/>
                </a:lnTo>
                <a:cubicBezTo>
                  <a:pt x="109033" y="42111"/>
                  <a:pt x="107266" y="37900"/>
                  <a:pt x="105011" y="34011"/>
                </a:cubicBezTo>
                <a:lnTo>
                  <a:pt x="108083" y="28888"/>
                </a:lnTo>
                <a:cubicBezTo>
                  <a:pt x="109027" y="27061"/>
                  <a:pt x="109644" y="24794"/>
                  <a:pt x="108083" y="23233"/>
                </a:cubicBezTo>
                <a:lnTo>
                  <a:pt x="96772" y="11916"/>
                </a:lnTo>
                <a:cubicBezTo>
                  <a:pt x="96066" y="11211"/>
                  <a:pt x="95200" y="10938"/>
                  <a:pt x="94305" y="10938"/>
                </a:cubicBezTo>
                <a:cubicBezTo>
                  <a:pt x="93211" y="10938"/>
                  <a:pt x="92066" y="11350"/>
                  <a:pt x="91111" y="11916"/>
                </a:cubicBezTo>
                <a:lnTo>
                  <a:pt x="85961" y="15011"/>
                </a:lnTo>
                <a:cubicBezTo>
                  <a:pt x="82083" y="12766"/>
                  <a:pt x="77888" y="11011"/>
                  <a:pt x="73455" y="9822"/>
                </a:cubicBezTo>
                <a:lnTo>
                  <a:pt x="72000" y="4000"/>
                </a:lnTo>
                <a:cubicBezTo>
                  <a:pt x="71377" y="2038"/>
                  <a:pt x="70211" y="0"/>
                  <a:pt x="68000" y="0"/>
                </a:cubicBezTo>
                <a:lnTo>
                  <a:pt x="52000" y="0"/>
                </a:lnTo>
                <a:cubicBezTo>
                  <a:pt x="49788" y="0"/>
                  <a:pt x="48500" y="2038"/>
                  <a:pt x="48000" y="4000"/>
                </a:cubicBezTo>
                <a:lnTo>
                  <a:pt x="46544" y="9822"/>
                </a:lnTo>
                <a:cubicBezTo>
                  <a:pt x="42111" y="11011"/>
                  <a:pt x="37916" y="12766"/>
                  <a:pt x="34038" y="15011"/>
                </a:cubicBezTo>
                <a:lnTo>
                  <a:pt x="28888" y="11916"/>
                </a:lnTo>
                <a:cubicBezTo>
                  <a:pt x="27933" y="11350"/>
                  <a:pt x="26788" y="10938"/>
                  <a:pt x="25694" y="10938"/>
                </a:cubicBezTo>
                <a:cubicBezTo>
                  <a:pt x="24800" y="10938"/>
                  <a:pt x="23933" y="11211"/>
                  <a:pt x="23227" y="11916"/>
                </a:cubicBezTo>
                <a:lnTo>
                  <a:pt x="11916" y="23233"/>
                </a:lnTo>
                <a:cubicBezTo>
                  <a:pt x="10355" y="24794"/>
                  <a:pt x="10972" y="27061"/>
                  <a:pt x="11916" y="28888"/>
                </a:cubicBezTo>
                <a:lnTo>
                  <a:pt x="14988" y="34011"/>
                </a:lnTo>
                <a:cubicBezTo>
                  <a:pt x="12733" y="37900"/>
                  <a:pt x="10961" y="42111"/>
                  <a:pt x="9772" y="46555"/>
                </a:cubicBezTo>
                <a:lnTo>
                  <a:pt x="4000" y="48005"/>
                </a:lnTo>
                <a:cubicBezTo>
                  <a:pt x="2038" y="48500"/>
                  <a:pt x="0" y="49794"/>
                  <a:pt x="0" y="52000"/>
                </a:cubicBezTo>
                <a:lnTo>
                  <a:pt x="0" y="68000"/>
                </a:lnTo>
                <a:cubicBezTo>
                  <a:pt x="0" y="70211"/>
                  <a:pt x="2038" y="71377"/>
                  <a:pt x="4000" y="72000"/>
                </a:cubicBezTo>
                <a:lnTo>
                  <a:pt x="9772" y="73444"/>
                </a:lnTo>
                <a:cubicBezTo>
                  <a:pt x="10961" y="77894"/>
                  <a:pt x="12733" y="82100"/>
                  <a:pt x="14988" y="85988"/>
                </a:cubicBezTo>
                <a:lnTo>
                  <a:pt x="11916" y="91111"/>
                </a:lnTo>
                <a:cubicBezTo>
                  <a:pt x="10883" y="92855"/>
                  <a:pt x="10355" y="95205"/>
                  <a:pt x="11916" y="96772"/>
                </a:cubicBezTo>
                <a:lnTo>
                  <a:pt x="23227" y="108083"/>
                </a:lnTo>
                <a:cubicBezTo>
                  <a:pt x="23916" y="108772"/>
                  <a:pt x="24744" y="109038"/>
                  <a:pt x="25611" y="109038"/>
                </a:cubicBezTo>
                <a:cubicBezTo>
                  <a:pt x="26705" y="109038"/>
                  <a:pt x="27866" y="108611"/>
                  <a:pt x="28888" y="108083"/>
                </a:cubicBezTo>
                <a:lnTo>
                  <a:pt x="34038" y="104994"/>
                </a:lnTo>
                <a:cubicBezTo>
                  <a:pt x="37916" y="107233"/>
                  <a:pt x="42111" y="108994"/>
                  <a:pt x="46544" y="110177"/>
                </a:cubicBezTo>
                <a:lnTo>
                  <a:pt x="48000" y="116000"/>
                </a:lnTo>
                <a:cubicBezTo>
                  <a:pt x="48500" y="117961"/>
                  <a:pt x="49788" y="120000"/>
                  <a:pt x="52000" y="120000"/>
                </a:cubicBezTo>
                <a:lnTo>
                  <a:pt x="68000" y="120000"/>
                </a:lnTo>
                <a:cubicBezTo>
                  <a:pt x="70211" y="120000"/>
                  <a:pt x="71377" y="117961"/>
                  <a:pt x="72000" y="116000"/>
                </a:cubicBezTo>
                <a:lnTo>
                  <a:pt x="73455" y="110177"/>
                </a:lnTo>
                <a:cubicBezTo>
                  <a:pt x="77888" y="108994"/>
                  <a:pt x="82083" y="107233"/>
                  <a:pt x="85961" y="104994"/>
                </a:cubicBezTo>
                <a:lnTo>
                  <a:pt x="91111" y="108083"/>
                </a:lnTo>
                <a:cubicBezTo>
                  <a:pt x="92133" y="108611"/>
                  <a:pt x="93294" y="109038"/>
                  <a:pt x="94388" y="109038"/>
                </a:cubicBezTo>
                <a:cubicBezTo>
                  <a:pt x="95255" y="109038"/>
                  <a:pt x="96077" y="108772"/>
                  <a:pt x="96772" y="108083"/>
                </a:cubicBezTo>
                <a:lnTo>
                  <a:pt x="108083" y="96772"/>
                </a:lnTo>
                <a:cubicBezTo>
                  <a:pt x="109644" y="95205"/>
                  <a:pt x="109116" y="92855"/>
                  <a:pt x="108083" y="91111"/>
                </a:cubicBezTo>
                <a:lnTo>
                  <a:pt x="105011" y="85988"/>
                </a:lnTo>
                <a:cubicBezTo>
                  <a:pt x="107266" y="82100"/>
                  <a:pt x="109033" y="77894"/>
                  <a:pt x="110227" y="73444"/>
                </a:cubicBezTo>
                <a:lnTo>
                  <a:pt x="116000" y="72000"/>
                </a:lnTo>
                <a:cubicBezTo>
                  <a:pt x="117961" y="71377"/>
                  <a:pt x="120000" y="70211"/>
                  <a:pt x="120000" y="68000"/>
                </a:cubicBezTo>
                <a:lnTo>
                  <a:pt x="120000" y="52000"/>
                </a:lnTo>
                <a:cubicBezTo>
                  <a:pt x="120000" y="49794"/>
                  <a:pt x="117961" y="48500"/>
                  <a:pt x="116000" y="4800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8" name="Shape 3758"/>
          <p:cNvSpPr/>
          <p:nvPr/>
        </p:nvSpPr>
        <p:spPr>
          <a:xfrm>
            <a:off x="7488290" y="1927163"/>
            <a:ext cx="209496" cy="209496"/>
          </a:xfrm>
          <a:custGeom>
            <a:avLst/>
            <a:gdLst/>
            <a:ahLst/>
            <a:cxnLst/>
            <a:rect l="0" t="0" r="0" b="0"/>
            <a:pathLst>
              <a:path w="120000" h="120000" extrusionOk="0">
                <a:moveTo>
                  <a:pt x="114544" y="66733"/>
                </a:moveTo>
                <a:cubicBezTo>
                  <a:pt x="114522" y="66744"/>
                  <a:pt x="114505" y="66755"/>
                  <a:pt x="114483" y="66755"/>
                </a:cubicBezTo>
                <a:lnTo>
                  <a:pt x="108900" y="68155"/>
                </a:lnTo>
                <a:cubicBezTo>
                  <a:pt x="106977" y="68633"/>
                  <a:pt x="105466" y="70122"/>
                  <a:pt x="104955" y="72033"/>
                </a:cubicBezTo>
                <a:cubicBezTo>
                  <a:pt x="103905" y="75955"/>
                  <a:pt x="102338" y="79733"/>
                  <a:pt x="100294" y="83255"/>
                </a:cubicBezTo>
                <a:cubicBezTo>
                  <a:pt x="99294" y="84972"/>
                  <a:pt x="99311" y="87094"/>
                  <a:pt x="100333" y="88800"/>
                </a:cubicBezTo>
                <a:lnTo>
                  <a:pt x="103338" y="93805"/>
                </a:lnTo>
                <a:lnTo>
                  <a:pt x="93811" y="103333"/>
                </a:lnTo>
                <a:cubicBezTo>
                  <a:pt x="93788" y="103322"/>
                  <a:pt x="93766" y="103316"/>
                  <a:pt x="93750" y="103305"/>
                </a:cubicBezTo>
                <a:lnTo>
                  <a:pt x="88766" y="100316"/>
                </a:lnTo>
                <a:cubicBezTo>
                  <a:pt x="87900" y="99800"/>
                  <a:pt x="86933" y="99538"/>
                  <a:pt x="85961" y="99538"/>
                </a:cubicBezTo>
                <a:cubicBezTo>
                  <a:pt x="85022" y="99538"/>
                  <a:pt x="84077" y="99783"/>
                  <a:pt x="83233" y="100272"/>
                </a:cubicBezTo>
                <a:cubicBezTo>
                  <a:pt x="79711" y="102305"/>
                  <a:pt x="75950" y="103866"/>
                  <a:pt x="72044" y="104911"/>
                </a:cubicBezTo>
                <a:cubicBezTo>
                  <a:pt x="70133" y="105422"/>
                  <a:pt x="68644" y="106933"/>
                  <a:pt x="68161" y="108855"/>
                </a:cubicBezTo>
                <a:lnTo>
                  <a:pt x="66755" y="114483"/>
                </a:lnTo>
                <a:cubicBezTo>
                  <a:pt x="66750" y="114505"/>
                  <a:pt x="66744" y="114522"/>
                  <a:pt x="66733" y="114550"/>
                </a:cubicBezTo>
                <a:lnTo>
                  <a:pt x="53261" y="114550"/>
                </a:lnTo>
                <a:lnTo>
                  <a:pt x="51838" y="108855"/>
                </a:lnTo>
                <a:cubicBezTo>
                  <a:pt x="51355" y="106933"/>
                  <a:pt x="49866" y="105422"/>
                  <a:pt x="47955" y="104911"/>
                </a:cubicBezTo>
                <a:cubicBezTo>
                  <a:pt x="44050" y="103866"/>
                  <a:pt x="40288" y="102305"/>
                  <a:pt x="36761" y="100272"/>
                </a:cubicBezTo>
                <a:cubicBezTo>
                  <a:pt x="35916" y="99783"/>
                  <a:pt x="34977" y="99538"/>
                  <a:pt x="34038" y="99538"/>
                </a:cubicBezTo>
                <a:cubicBezTo>
                  <a:pt x="33061" y="99538"/>
                  <a:pt x="32094" y="99800"/>
                  <a:pt x="31227" y="100316"/>
                </a:cubicBezTo>
                <a:lnTo>
                  <a:pt x="26250" y="103305"/>
                </a:lnTo>
                <a:cubicBezTo>
                  <a:pt x="26233" y="103316"/>
                  <a:pt x="26211" y="103322"/>
                  <a:pt x="26188" y="103333"/>
                </a:cubicBezTo>
                <a:lnTo>
                  <a:pt x="16666" y="93805"/>
                </a:lnTo>
                <a:lnTo>
                  <a:pt x="19666" y="88800"/>
                </a:lnTo>
                <a:cubicBezTo>
                  <a:pt x="20688" y="87094"/>
                  <a:pt x="20705" y="84972"/>
                  <a:pt x="19711" y="83255"/>
                </a:cubicBezTo>
                <a:cubicBezTo>
                  <a:pt x="17661" y="79727"/>
                  <a:pt x="16094" y="75955"/>
                  <a:pt x="15044" y="72033"/>
                </a:cubicBezTo>
                <a:cubicBezTo>
                  <a:pt x="14533" y="70122"/>
                  <a:pt x="13016" y="68633"/>
                  <a:pt x="11100" y="68155"/>
                </a:cubicBezTo>
                <a:lnTo>
                  <a:pt x="5516" y="66755"/>
                </a:lnTo>
                <a:cubicBezTo>
                  <a:pt x="5494" y="66755"/>
                  <a:pt x="5477" y="66744"/>
                  <a:pt x="5455" y="66733"/>
                </a:cubicBezTo>
                <a:lnTo>
                  <a:pt x="5455" y="53261"/>
                </a:lnTo>
                <a:lnTo>
                  <a:pt x="11100" y="51850"/>
                </a:lnTo>
                <a:cubicBezTo>
                  <a:pt x="13016" y="51366"/>
                  <a:pt x="14533" y="49883"/>
                  <a:pt x="15044" y="47966"/>
                </a:cubicBezTo>
                <a:cubicBezTo>
                  <a:pt x="16094" y="44050"/>
                  <a:pt x="17661" y="40272"/>
                  <a:pt x="19711" y="36750"/>
                </a:cubicBezTo>
                <a:cubicBezTo>
                  <a:pt x="20705" y="35027"/>
                  <a:pt x="20688" y="32905"/>
                  <a:pt x="19666" y="31205"/>
                </a:cubicBezTo>
                <a:lnTo>
                  <a:pt x="16694" y="26250"/>
                </a:lnTo>
                <a:cubicBezTo>
                  <a:pt x="16688" y="26233"/>
                  <a:pt x="16677" y="26216"/>
                  <a:pt x="16666" y="26194"/>
                </a:cubicBezTo>
                <a:lnTo>
                  <a:pt x="26194" y="16666"/>
                </a:lnTo>
                <a:lnTo>
                  <a:pt x="31227" y="19683"/>
                </a:lnTo>
                <a:cubicBezTo>
                  <a:pt x="32094" y="20205"/>
                  <a:pt x="33061" y="20461"/>
                  <a:pt x="34038" y="20461"/>
                </a:cubicBezTo>
                <a:cubicBezTo>
                  <a:pt x="34977" y="20461"/>
                  <a:pt x="35916" y="20216"/>
                  <a:pt x="36766" y="19733"/>
                </a:cubicBezTo>
                <a:cubicBezTo>
                  <a:pt x="40283" y="17694"/>
                  <a:pt x="44050" y="16133"/>
                  <a:pt x="47955" y="15094"/>
                </a:cubicBezTo>
                <a:cubicBezTo>
                  <a:pt x="49866" y="14577"/>
                  <a:pt x="51355" y="13066"/>
                  <a:pt x="51838" y="11144"/>
                </a:cubicBezTo>
                <a:lnTo>
                  <a:pt x="53261" y="5455"/>
                </a:lnTo>
                <a:lnTo>
                  <a:pt x="66733" y="5455"/>
                </a:lnTo>
                <a:cubicBezTo>
                  <a:pt x="66744" y="5477"/>
                  <a:pt x="66750" y="5494"/>
                  <a:pt x="66755" y="5516"/>
                </a:cubicBezTo>
                <a:lnTo>
                  <a:pt x="68161" y="11144"/>
                </a:lnTo>
                <a:cubicBezTo>
                  <a:pt x="68644" y="13066"/>
                  <a:pt x="70133" y="14577"/>
                  <a:pt x="72044" y="15094"/>
                </a:cubicBezTo>
                <a:cubicBezTo>
                  <a:pt x="75950" y="16133"/>
                  <a:pt x="79711" y="17694"/>
                  <a:pt x="83233" y="19733"/>
                </a:cubicBezTo>
                <a:cubicBezTo>
                  <a:pt x="84077" y="20216"/>
                  <a:pt x="85022" y="20461"/>
                  <a:pt x="85961" y="20461"/>
                </a:cubicBezTo>
                <a:cubicBezTo>
                  <a:pt x="86933" y="20461"/>
                  <a:pt x="87900" y="20205"/>
                  <a:pt x="88766" y="19683"/>
                </a:cubicBezTo>
                <a:lnTo>
                  <a:pt x="93800" y="16666"/>
                </a:lnTo>
                <a:lnTo>
                  <a:pt x="103333" y="26194"/>
                </a:lnTo>
                <a:cubicBezTo>
                  <a:pt x="103322" y="26216"/>
                  <a:pt x="103316" y="26233"/>
                  <a:pt x="103305" y="26250"/>
                </a:cubicBezTo>
                <a:lnTo>
                  <a:pt x="100333" y="31200"/>
                </a:lnTo>
                <a:cubicBezTo>
                  <a:pt x="99311" y="32905"/>
                  <a:pt x="99294" y="35027"/>
                  <a:pt x="100294" y="36750"/>
                </a:cubicBezTo>
                <a:cubicBezTo>
                  <a:pt x="102338" y="40272"/>
                  <a:pt x="103905" y="44044"/>
                  <a:pt x="104955" y="47966"/>
                </a:cubicBezTo>
                <a:cubicBezTo>
                  <a:pt x="105466" y="49883"/>
                  <a:pt x="106977" y="51366"/>
                  <a:pt x="108900" y="51850"/>
                </a:cubicBezTo>
                <a:lnTo>
                  <a:pt x="114544" y="53261"/>
                </a:lnTo>
                <a:cubicBezTo>
                  <a:pt x="114544" y="53261"/>
                  <a:pt x="114544" y="66733"/>
                  <a:pt x="114544" y="66733"/>
                </a:cubicBezTo>
                <a:close/>
                <a:moveTo>
                  <a:pt x="116000" y="48005"/>
                </a:moveTo>
                <a:lnTo>
                  <a:pt x="110227" y="46555"/>
                </a:lnTo>
                <a:cubicBezTo>
                  <a:pt x="109033" y="42111"/>
                  <a:pt x="107266" y="37900"/>
                  <a:pt x="105011" y="34011"/>
                </a:cubicBezTo>
                <a:lnTo>
                  <a:pt x="108083" y="28888"/>
                </a:lnTo>
                <a:cubicBezTo>
                  <a:pt x="109027" y="27061"/>
                  <a:pt x="109644" y="24794"/>
                  <a:pt x="108083" y="23233"/>
                </a:cubicBezTo>
                <a:lnTo>
                  <a:pt x="96772" y="11916"/>
                </a:lnTo>
                <a:cubicBezTo>
                  <a:pt x="96066" y="11216"/>
                  <a:pt x="95200" y="10933"/>
                  <a:pt x="94305" y="10933"/>
                </a:cubicBezTo>
                <a:cubicBezTo>
                  <a:pt x="93211" y="10933"/>
                  <a:pt x="92066" y="11350"/>
                  <a:pt x="91111" y="11916"/>
                </a:cubicBezTo>
                <a:lnTo>
                  <a:pt x="85961" y="15005"/>
                </a:lnTo>
                <a:cubicBezTo>
                  <a:pt x="82083" y="12766"/>
                  <a:pt x="77888" y="11011"/>
                  <a:pt x="73455" y="9822"/>
                </a:cubicBezTo>
                <a:lnTo>
                  <a:pt x="72000" y="4000"/>
                </a:lnTo>
                <a:cubicBezTo>
                  <a:pt x="71377" y="2038"/>
                  <a:pt x="70211" y="0"/>
                  <a:pt x="68000" y="0"/>
                </a:cubicBezTo>
                <a:lnTo>
                  <a:pt x="52000" y="0"/>
                </a:lnTo>
                <a:cubicBezTo>
                  <a:pt x="49788" y="0"/>
                  <a:pt x="48500" y="2038"/>
                  <a:pt x="48000" y="4000"/>
                </a:cubicBezTo>
                <a:lnTo>
                  <a:pt x="46544" y="9822"/>
                </a:lnTo>
                <a:cubicBezTo>
                  <a:pt x="42111" y="11011"/>
                  <a:pt x="37916" y="12766"/>
                  <a:pt x="34038" y="15005"/>
                </a:cubicBezTo>
                <a:lnTo>
                  <a:pt x="28888" y="11916"/>
                </a:lnTo>
                <a:cubicBezTo>
                  <a:pt x="27933" y="11350"/>
                  <a:pt x="26788" y="10933"/>
                  <a:pt x="25694" y="10933"/>
                </a:cubicBezTo>
                <a:cubicBezTo>
                  <a:pt x="24800" y="10933"/>
                  <a:pt x="23933" y="11216"/>
                  <a:pt x="23227" y="11916"/>
                </a:cubicBezTo>
                <a:lnTo>
                  <a:pt x="11916" y="23233"/>
                </a:lnTo>
                <a:cubicBezTo>
                  <a:pt x="10355" y="24794"/>
                  <a:pt x="10972" y="27061"/>
                  <a:pt x="11916" y="28888"/>
                </a:cubicBezTo>
                <a:lnTo>
                  <a:pt x="14988" y="34011"/>
                </a:lnTo>
                <a:cubicBezTo>
                  <a:pt x="12733" y="37900"/>
                  <a:pt x="10961" y="42111"/>
                  <a:pt x="9772" y="46555"/>
                </a:cubicBezTo>
                <a:lnTo>
                  <a:pt x="4000" y="48005"/>
                </a:lnTo>
                <a:cubicBezTo>
                  <a:pt x="2038" y="48500"/>
                  <a:pt x="0" y="49788"/>
                  <a:pt x="0" y="52005"/>
                </a:cubicBezTo>
                <a:lnTo>
                  <a:pt x="0" y="68000"/>
                </a:lnTo>
                <a:cubicBezTo>
                  <a:pt x="0" y="70211"/>
                  <a:pt x="2038" y="71377"/>
                  <a:pt x="4000" y="72000"/>
                </a:cubicBezTo>
                <a:lnTo>
                  <a:pt x="9772" y="73444"/>
                </a:lnTo>
                <a:cubicBezTo>
                  <a:pt x="10961" y="77894"/>
                  <a:pt x="12733" y="82100"/>
                  <a:pt x="14988" y="85994"/>
                </a:cubicBezTo>
                <a:lnTo>
                  <a:pt x="11916" y="91111"/>
                </a:lnTo>
                <a:cubicBezTo>
                  <a:pt x="10883" y="92850"/>
                  <a:pt x="10355" y="95205"/>
                  <a:pt x="11916" y="96772"/>
                </a:cubicBezTo>
                <a:lnTo>
                  <a:pt x="23227" y="108083"/>
                </a:lnTo>
                <a:cubicBezTo>
                  <a:pt x="23916" y="108772"/>
                  <a:pt x="24744" y="109038"/>
                  <a:pt x="25611" y="109038"/>
                </a:cubicBezTo>
                <a:cubicBezTo>
                  <a:pt x="26705" y="109038"/>
                  <a:pt x="27866" y="108611"/>
                  <a:pt x="28888" y="108083"/>
                </a:cubicBezTo>
                <a:lnTo>
                  <a:pt x="34038" y="104994"/>
                </a:lnTo>
                <a:cubicBezTo>
                  <a:pt x="37916" y="107233"/>
                  <a:pt x="42111" y="108994"/>
                  <a:pt x="46544" y="110177"/>
                </a:cubicBezTo>
                <a:lnTo>
                  <a:pt x="48000" y="116000"/>
                </a:lnTo>
                <a:cubicBezTo>
                  <a:pt x="48500" y="117961"/>
                  <a:pt x="49788" y="120000"/>
                  <a:pt x="52000" y="120000"/>
                </a:cubicBezTo>
                <a:lnTo>
                  <a:pt x="68000" y="120000"/>
                </a:lnTo>
                <a:cubicBezTo>
                  <a:pt x="70211" y="120000"/>
                  <a:pt x="71377" y="117961"/>
                  <a:pt x="72000" y="116000"/>
                </a:cubicBezTo>
                <a:lnTo>
                  <a:pt x="73455" y="110177"/>
                </a:lnTo>
                <a:cubicBezTo>
                  <a:pt x="77888" y="108994"/>
                  <a:pt x="82083" y="107233"/>
                  <a:pt x="85961" y="104994"/>
                </a:cubicBezTo>
                <a:lnTo>
                  <a:pt x="91111" y="108083"/>
                </a:lnTo>
                <a:cubicBezTo>
                  <a:pt x="92133" y="108611"/>
                  <a:pt x="93294" y="109038"/>
                  <a:pt x="94388" y="109038"/>
                </a:cubicBezTo>
                <a:cubicBezTo>
                  <a:pt x="95255" y="109038"/>
                  <a:pt x="96077" y="108772"/>
                  <a:pt x="96772" y="108083"/>
                </a:cubicBezTo>
                <a:lnTo>
                  <a:pt x="108083" y="96772"/>
                </a:lnTo>
                <a:cubicBezTo>
                  <a:pt x="109644" y="95205"/>
                  <a:pt x="109116" y="92850"/>
                  <a:pt x="108083" y="91111"/>
                </a:cubicBezTo>
                <a:lnTo>
                  <a:pt x="105011" y="85994"/>
                </a:lnTo>
                <a:cubicBezTo>
                  <a:pt x="107266" y="82100"/>
                  <a:pt x="109033" y="77894"/>
                  <a:pt x="110227" y="73444"/>
                </a:cubicBezTo>
                <a:lnTo>
                  <a:pt x="116000" y="72000"/>
                </a:lnTo>
                <a:cubicBezTo>
                  <a:pt x="117961" y="71377"/>
                  <a:pt x="120000" y="70211"/>
                  <a:pt x="120000" y="68000"/>
                </a:cubicBezTo>
                <a:lnTo>
                  <a:pt x="120000" y="52005"/>
                </a:lnTo>
                <a:cubicBezTo>
                  <a:pt x="120000" y="49788"/>
                  <a:pt x="117961" y="48500"/>
                  <a:pt x="116000" y="48005"/>
                </a:cubicBezTo>
                <a:moveTo>
                  <a:pt x="87272" y="60000"/>
                </a:moveTo>
                <a:cubicBezTo>
                  <a:pt x="87272" y="74144"/>
                  <a:pt x="76505" y="85766"/>
                  <a:pt x="62727" y="87138"/>
                </a:cubicBezTo>
                <a:lnTo>
                  <a:pt x="62727" y="70522"/>
                </a:lnTo>
                <a:cubicBezTo>
                  <a:pt x="67427" y="69311"/>
                  <a:pt x="70911" y="65077"/>
                  <a:pt x="70911" y="60000"/>
                </a:cubicBezTo>
                <a:cubicBezTo>
                  <a:pt x="70911" y="59055"/>
                  <a:pt x="70750" y="58155"/>
                  <a:pt x="70522" y="57277"/>
                </a:cubicBezTo>
                <a:lnTo>
                  <a:pt x="85044" y="49205"/>
                </a:lnTo>
                <a:cubicBezTo>
                  <a:pt x="86472" y="52516"/>
                  <a:pt x="87272" y="56166"/>
                  <a:pt x="87272" y="60000"/>
                </a:cubicBezTo>
                <a:moveTo>
                  <a:pt x="54544" y="60000"/>
                </a:moveTo>
                <a:cubicBezTo>
                  <a:pt x="54544" y="56988"/>
                  <a:pt x="56988" y="54544"/>
                  <a:pt x="60000" y="54544"/>
                </a:cubicBezTo>
                <a:cubicBezTo>
                  <a:pt x="63011" y="54544"/>
                  <a:pt x="65455" y="56988"/>
                  <a:pt x="65455" y="60000"/>
                </a:cubicBezTo>
                <a:cubicBezTo>
                  <a:pt x="65455" y="63011"/>
                  <a:pt x="63011" y="65455"/>
                  <a:pt x="60000" y="65455"/>
                </a:cubicBezTo>
                <a:cubicBezTo>
                  <a:pt x="56988" y="65455"/>
                  <a:pt x="54544" y="63011"/>
                  <a:pt x="54544" y="60000"/>
                </a:cubicBezTo>
                <a:moveTo>
                  <a:pt x="57272" y="87138"/>
                </a:moveTo>
                <a:cubicBezTo>
                  <a:pt x="43494" y="85766"/>
                  <a:pt x="32727" y="74144"/>
                  <a:pt x="32727" y="60000"/>
                </a:cubicBezTo>
                <a:cubicBezTo>
                  <a:pt x="32727" y="56166"/>
                  <a:pt x="33527" y="52516"/>
                  <a:pt x="34955" y="49205"/>
                </a:cubicBezTo>
                <a:lnTo>
                  <a:pt x="49477" y="57277"/>
                </a:lnTo>
                <a:cubicBezTo>
                  <a:pt x="49250" y="58155"/>
                  <a:pt x="49088" y="59055"/>
                  <a:pt x="49088" y="60000"/>
                </a:cubicBezTo>
                <a:cubicBezTo>
                  <a:pt x="49088" y="65077"/>
                  <a:pt x="52572" y="69311"/>
                  <a:pt x="57272" y="70522"/>
                </a:cubicBezTo>
                <a:cubicBezTo>
                  <a:pt x="57272" y="70522"/>
                  <a:pt x="57272" y="87138"/>
                  <a:pt x="57272" y="87138"/>
                </a:cubicBezTo>
                <a:close/>
                <a:moveTo>
                  <a:pt x="60000" y="32727"/>
                </a:moveTo>
                <a:cubicBezTo>
                  <a:pt x="69277" y="32727"/>
                  <a:pt x="77455" y="37372"/>
                  <a:pt x="82383" y="44444"/>
                </a:cubicBezTo>
                <a:lnTo>
                  <a:pt x="67888" y="52500"/>
                </a:lnTo>
                <a:cubicBezTo>
                  <a:pt x="65900" y="50411"/>
                  <a:pt x="63111" y="49088"/>
                  <a:pt x="60000" y="49088"/>
                </a:cubicBezTo>
                <a:cubicBezTo>
                  <a:pt x="56888" y="49088"/>
                  <a:pt x="54100" y="50411"/>
                  <a:pt x="52111" y="52500"/>
                </a:cubicBezTo>
                <a:lnTo>
                  <a:pt x="37616" y="44444"/>
                </a:lnTo>
                <a:cubicBezTo>
                  <a:pt x="42544" y="37372"/>
                  <a:pt x="50722" y="32727"/>
                  <a:pt x="60000" y="32727"/>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59" name="Shape 3759"/>
          <p:cNvSpPr/>
          <p:nvPr/>
        </p:nvSpPr>
        <p:spPr>
          <a:xfrm>
            <a:off x="7888236" y="1927163"/>
            <a:ext cx="209496" cy="209496"/>
          </a:xfrm>
          <a:custGeom>
            <a:avLst/>
            <a:gdLst/>
            <a:ahLst/>
            <a:cxnLst/>
            <a:rect l="0" t="0" r="0" b="0"/>
            <a:pathLst>
              <a:path w="120000" h="120000" extrusionOk="0">
                <a:moveTo>
                  <a:pt x="114544" y="44972"/>
                </a:moveTo>
                <a:lnTo>
                  <a:pt x="111616" y="48000"/>
                </a:lnTo>
                <a:cubicBezTo>
                  <a:pt x="107188" y="46811"/>
                  <a:pt x="102677" y="46233"/>
                  <a:pt x="98194" y="46233"/>
                </a:cubicBezTo>
                <a:lnTo>
                  <a:pt x="95277" y="40983"/>
                </a:lnTo>
                <a:cubicBezTo>
                  <a:pt x="94733" y="40016"/>
                  <a:pt x="93950" y="39083"/>
                  <a:pt x="93005" y="38538"/>
                </a:cubicBezTo>
                <a:cubicBezTo>
                  <a:pt x="92227" y="38088"/>
                  <a:pt x="91344" y="37900"/>
                  <a:pt x="90377" y="38155"/>
                </a:cubicBezTo>
                <a:lnTo>
                  <a:pt x="74927" y="42294"/>
                </a:lnTo>
                <a:cubicBezTo>
                  <a:pt x="72788" y="42866"/>
                  <a:pt x="72194" y="45138"/>
                  <a:pt x="72094" y="47194"/>
                </a:cubicBezTo>
                <a:lnTo>
                  <a:pt x="72200" y="53166"/>
                </a:lnTo>
                <a:cubicBezTo>
                  <a:pt x="68294" y="55405"/>
                  <a:pt x="64661" y="58172"/>
                  <a:pt x="61405" y="61427"/>
                </a:cubicBezTo>
                <a:lnTo>
                  <a:pt x="55683" y="59788"/>
                </a:lnTo>
                <a:cubicBezTo>
                  <a:pt x="53738" y="59244"/>
                  <a:pt x="51327" y="59344"/>
                  <a:pt x="50222" y="61255"/>
                </a:cubicBezTo>
                <a:lnTo>
                  <a:pt x="42222" y="75111"/>
                </a:lnTo>
                <a:cubicBezTo>
                  <a:pt x="41116" y="77022"/>
                  <a:pt x="42300" y="79050"/>
                  <a:pt x="43683" y="80577"/>
                </a:cubicBezTo>
                <a:lnTo>
                  <a:pt x="47961" y="84711"/>
                </a:lnTo>
                <a:cubicBezTo>
                  <a:pt x="46772" y="89161"/>
                  <a:pt x="46194" y="93688"/>
                  <a:pt x="46205" y="98188"/>
                </a:cubicBezTo>
                <a:lnTo>
                  <a:pt x="40983" y="101088"/>
                </a:lnTo>
                <a:cubicBezTo>
                  <a:pt x="39222" y="102072"/>
                  <a:pt x="37583" y="103850"/>
                  <a:pt x="38155" y="105983"/>
                </a:cubicBezTo>
                <a:lnTo>
                  <a:pt x="40450" y="114550"/>
                </a:lnTo>
                <a:lnTo>
                  <a:pt x="10911" y="114550"/>
                </a:lnTo>
                <a:cubicBezTo>
                  <a:pt x="7900" y="114550"/>
                  <a:pt x="5455" y="112100"/>
                  <a:pt x="5455" y="109088"/>
                </a:cubicBezTo>
                <a:lnTo>
                  <a:pt x="5455" y="62727"/>
                </a:lnTo>
                <a:lnTo>
                  <a:pt x="10727" y="62727"/>
                </a:lnTo>
                <a:cubicBezTo>
                  <a:pt x="12933" y="62727"/>
                  <a:pt x="14100" y="60688"/>
                  <a:pt x="14727" y="58727"/>
                </a:cubicBezTo>
                <a:lnTo>
                  <a:pt x="16183" y="52905"/>
                </a:lnTo>
                <a:cubicBezTo>
                  <a:pt x="20616" y="51722"/>
                  <a:pt x="24811" y="49961"/>
                  <a:pt x="28688" y="47722"/>
                </a:cubicBezTo>
                <a:lnTo>
                  <a:pt x="33838" y="50811"/>
                </a:lnTo>
                <a:cubicBezTo>
                  <a:pt x="34861" y="51338"/>
                  <a:pt x="36022" y="51761"/>
                  <a:pt x="37116" y="51761"/>
                </a:cubicBezTo>
                <a:cubicBezTo>
                  <a:pt x="37983" y="51761"/>
                  <a:pt x="38805" y="51500"/>
                  <a:pt x="39500" y="50811"/>
                </a:cubicBezTo>
                <a:lnTo>
                  <a:pt x="50811" y="39494"/>
                </a:lnTo>
                <a:cubicBezTo>
                  <a:pt x="52372" y="37933"/>
                  <a:pt x="51844" y="35577"/>
                  <a:pt x="50811" y="33838"/>
                </a:cubicBezTo>
                <a:lnTo>
                  <a:pt x="47738" y="28716"/>
                </a:lnTo>
                <a:cubicBezTo>
                  <a:pt x="49994" y="24827"/>
                  <a:pt x="51761" y="20616"/>
                  <a:pt x="52950" y="16172"/>
                </a:cubicBezTo>
                <a:lnTo>
                  <a:pt x="58727" y="14727"/>
                </a:lnTo>
                <a:cubicBezTo>
                  <a:pt x="60688" y="14100"/>
                  <a:pt x="62727" y="12933"/>
                  <a:pt x="62727" y="10727"/>
                </a:cubicBezTo>
                <a:lnTo>
                  <a:pt x="62727" y="5455"/>
                </a:lnTo>
                <a:lnTo>
                  <a:pt x="109088" y="5455"/>
                </a:lnTo>
                <a:cubicBezTo>
                  <a:pt x="112100" y="5455"/>
                  <a:pt x="114544" y="7894"/>
                  <a:pt x="114544" y="10911"/>
                </a:cubicBezTo>
                <a:cubicBezTo>
                  <a:pt x="114544" y="10911"/>
                  <a:pt x="114544" y="44972"/>
                  <a:pt x="114544" y="44972"/>
                </a:cubicBezTo>
                <a:close/>
                <a:moveTo>
                  <a:pt x="114544" y="69966"/>
                </a:moveTo>
                <a:cubicBezTo>
                  <a:pt x="109722" y="67155"/>
                  <a:pt x="104166" y="65455"/>
                  <a:pt x="98183" y="65455"/>
                </a:cubicBezTo>
                <a:cubicBezTo>
                  <a:pt x="80105" y="65455"/>
                  <a:pt x="65455" y="80105"/>
                  <a:pt x="65455" y="98183"/>
                </a:cubicBezTo>
                <a:cubicBezTo>
                  <a:pt x="65455" y="104172"/>
                  <a:pt x="67155" y="109722"/>
                  <a:pt x="69966" y="114550"/>
                </a:cubicBezTo>
                <a:lnTo>
                  <a:pt x="46100" y="114550"/>
                </a:lnTo>
                <a:lnTo>
                  <a:pt x="43750" y="105788"/>
                </a:lnTo>
                <a:lnTo>
                  <a:pt x="48855" y="102955"/>
                </a:lnTo>
                <a:cubicBezTo>
                  <a:pt x="50588" y="101988"/>
                  <a:pt x="51661" y="100155"/>
                  <a:pt x="51661" y="98172"/>
                </a:cubicBezTo>
                <a:cubicBezTo>
                  <a:pt x="51655" y="94100"/>
                  <a:pt x="52177" y="90044"/>
                  <a:pt x="53233" y="86122"/>
                </a:cubicBezTo>
                <a:cubicBezTo>
                  <a:pt x="53744" y="84211"/>
                  <a:pt x="53177" y="82172"/>
                  <a:pt x="51755" y="80794"/>
                </a:cubicBezTo>
                <a:lnTo>
                  <a:pt x="47622" y="76794"/>
                </a:lnTo>
                <a:cubicBezTo>
                  <a:pt x="47605" y="76777"/>
                  <a:pt x="47588" y="76761"/>
                  <a:pt x="47577" y="76738"/>
                </a:cubicBezTo>
                <a:lnTo>
                  <a:pt x="54311" y="65072"/>
                </a:lnTo>
                <a:lnTo>
                  <a:pt x="59905" y="66672"/>
                </a:lnTo>
                <a:cubicBezTo>
                  <a:pt x="61811" y="67216"/>
                  <a:pt x="63861" y="66683"/>
                  <a:pt x="65266" y="65283"/>
                </a:cubicBezTo>
                <a:cubicBezTo>
                  <a:pt x="68133" y="62411"/>
                  <a:pt x="71377" y="59927"/>
                  <a:pt x="74916" y="57894"/>
                </a:cubicBezTo>
                <a:cubicBezTo>
                  <a:pt x="76633" y="56905"/>
                  <a:pt x="77683" y="55061"/>
                  <a:pt x="77650" y="53077"/>
                </a:cubicBezTo>
                <a:lnTo>
                  <a:pt x="77555" y="47300"/>
                </a:lnTo>
                <a:lnTo>
                  <a:pt x="77555" y="47238"/>
                </a:lnTo>
                <a:lnTo>
                  <a:pt x="90577" y="43750"/>
                </a:lnTo>
                <a:lnTo>
                  <a:pt x="93427" y="48883"/>
                </a:lnTo>
                <a:cubicBezTo>
                  <a:pt x="93916" y="49766"/>
                  <a:pt x="94622" y="50472"/>
                  <a:pt x="95466" y="50955"/>
                </a:cubicBezTo>
                <a:cubicBezTo>
                  <a:pt x="96277" y="51427"/>
                  <a:pt x="97216" y="51688"/>
                  <a:pt x="98194" y="51688"/>
                </a:cubicBezTo>
                <a:cubicBezTo>
                  <a:pt x="102261" y="51688"/>
                  <a:pt x="106305" y="52216"/>
                  <a:pt x="110205" y="53272"/>
                </a:cubicBezTo>
                <a:cubicBezTo>
                  <a:pt x="111700" y="53666"/>
                  <a:pt x="113272" y="53394"/>
                  <a:pt x="114544" y="52577"/>
                </a:cubicBezTo>
                <a:cubicBezTo>
                  <a:pt x="114544" y="52577"/>
                  <a:pt x="114544" y="69966"/>
                  <a:pt x="114544" y="69966"/>
                </a:cubicBezTo>
                <a:close/>
                <a:moveTo>
                  <a:pt x="114544" y="85972"/>
                </a:moveTo>
                <a:lnTo>
                  <a:pt x="106072" y="90683"/>
                </a:lnTo>
                <a:cubicBezTo>
                  <a:pt x="104083" y="88588"/>
                  <a:pt x="101294" y="87272"/>
                  <a:pt x="98183" y="87272"/>
                </a:cubicBezTo>
                <a:cubicBezTo>
                  <a:pt x="95072" y="87272"/>
                  <a:pt x="92277" y="88588"/>
                  <a:pt x="90294" y="90683"/>
                </a:cubicBezTo>
                <a:lnTo>
                  <a:pt x="75794" y="82627"/>
                </a:lnTo>
                <a:cubicBezTo>
                  <a:pt x="80722" y="75550"/>
                  <a:pt x="88905" y="70911"/>
                  <a:pt x="98183" y="70911"/>
                </a:cubicBezTo>
                <a:cubicBezTo>
                  <a:pt x="104350" y="70911"/>
                  <a:pt x="109988" y="73005"/>
                  <a:pt x="114544" y="76466"/>
                </a:cubicBezTo>
                <a:cubicBezTo>
                  <a:pt x="114544" y="76466"/>
                  <a:pt x="114544" y="85972"/>
                  <a:pt x="114544" y="85972"/>
                </a:cubicBezTo>
                <a:close/>
                <a:moveTo>
                  <a:pt x="114544" y="109088"/>
                </a:moveTo>
                <a:cubicBezTo>
                  <a:pt x="114544" y="112100"/>
                  <a:pt x="112100" y="114550"/>
                  <a:pt x="109088" y="114550"/>
                </a:cubicBezTo>
                <a:lnTo>
                  <a:pt x="100911" y="114550"/>
                </a:lnTo>
                <a:lnTo>
                  <a:pt x="100911" y="108705"/>
                </a:lnTo>
                <a:cubicBezTo>
                  <a:pt x="105605" y="107488"/>
                  <a:pt x="109088" y="103261"/>
                  <a:pt x="109088" y="98183"/>
                </a:cubicBezTo>
                <a:cubicBezTo>
                  <a:pt x="109088" y="97233"/>
                  <a:pt x="108933" y="96327"/>
                  <a:pt x="108705" y="95455"/>
                </a:cubicBezTo>
                <a:lnTo>
                  <a:pt x="114544" y="92211"/>
                </a:lnTo>
                <a:cubicBezTo>
                  <a:pt x="114544" y="92211"/>
                  <a:pt x="114544" y="109088"/>
                  <a:pt x="114544" y="109088"/>
                </a:cubicBezTo>
                <a:close/>
                <a:moveTo>
                  <a:pt x="92727" y="98183"/>
                </a:moveTo>
                <a:cubicBezTo>
                  <a:pt x="92727" y="95172"/>
                  <a:pt x="95172" y="92727"/>
                  <a:pt x="98183" y="92727"/>
                </a:cubicBezTo>
                <a:cubicBezTo>
                  <a:pt x="101188" y="92727"/>
                  <a:pt x="103638" y="95172"/>
                  <a:pt x="103638" y="98183"/>
                </a:cubicBezTo>
                <a:cubicBezTo>
                  <a:pt x="103638" y="101194"/>
                  <a:pt x="101188" y="103638"/>
                  <a:pt x="98183" y="103638"/>
                </a:cubicBezTo>
                <a:cubicBezTo>
                  <a:pt x="95172" y="103638"/>
                  <a:pt x="92727" y="101194"/>
                  <a:pt x="92727" y="98183"/>
                </a:cubicBezTo>
                <a:moveTo>
                  <a:pt x="95455" y="114550"/>
                </a:moveTo>
                <a:lnTo>
                  <a:pt x="76427" y="114550"/>
                </a:lnTo>
                <a:cubicBezTo>
                  <a:pt x="72988" y="109983"/>
                  <a:pt x="70911" y="104338"/>
                  <a:pt x="70911" y="98183"/>
                </a:cubicBezTo>
                <a:cubicBezTo>
                  <a:pt x="70911" y="94344"/>
                  <a:pt x="71705" y="90700"/>
                  <a:pt x="73138" y="87388"/>
                </a:cubicBezTo>
                <a:lnTo>
                  <a:pt x="87661" y="95455"/>
                </a:lnTo>
                <a:cubicBezTo>
                  <a:pt x="87433" y="96327"/>
                  <a:pt x="87272" y="97233"/>
                  <a:pt x="87272" y="98183"/>
                </a:cubicBezTo>
                <a:cubicBezTo>
                  <a:pt x="87272" y="103261"/>
                  <a:pt x="90755" y="107488"/>
                  <a:pt x="95455" y="108705"/>
                </a:cubicBezTo>
                <a:cubicBezTo>
                  <a:pt x="95455" y="108705"/>
                  <a:pt x="95455" y="114550"/>
                  <a:pt x="95455" y="114550"/>
                </a:cubicBezTo>
                <a:close/>
                <a:moveTo>
                  <a:pt x="5455" y="29866"/>
                </a:moveTo>
                <a:cubicBezTo>
                  <a:pt x="18338" y="28583"/>
                  <a:pt x="28583" y="18338"/>
                  <a:pt x="29861" y="5455"/>
                </a:cubicBezTo>
                <a:lnTo>
                  <a:pt x="57272" y="5455"/>
                </a:lnTo>
                <a:lnTo>
                  <a:pt x="57272" y="9461"/>
                </a:lnTo>
                <a:cubicBezTo>
                  <a:pt x="57250" y="9472"/>
                  <a:pt x="57233" y="9477"/>
                  <a:pt x="57211" y="9483"/>
                </a:cubicBezTo>
                <a:lnTo>
                  <a:pt x="51627" y="10877"/>
                </a:lnTo>
                <a:cubicBezTo>
                  <a:pt x="49705" y="11361"/>
                  <a:pt x="48194" y="12850"/>
                  <a:pt x="47683" y="14761"/>
                </a:cubicBezTo>
                <a:cubicBezTo>
                  <a:pt x="46633" y="18683"/>
                  <a:pt x="45066" y="22455"/>
                  <a:pt x="43022" y="25977"/>
                </a:cubicBezTo>
                <a:cubicBezTo>
                  <a:pt x="42022" y="27700"/>
                  <a:pt x="42038" y="29822"/>
                  <a:pt x="43061" y="31522"/>
                </a:cubicBezTo>
                <a:lnTo>
                  <a:pt x="46066" y="36527"/>
                </a:lnTo>
                <a:lnTo>
                  <a:pt x="36533" y="46061"/>
                </a:lnTo>
                <a:cubicBezTo>
                  <a:pt x="36516" y="46055"/>
                  <a:pt x="36494" y="46044"/>
                  <a:pt x="36477" y="46033"/>
                </a:cubicBezTo>
                <a:lnTo>
                  <a:pt x="31494" y="43044"/>
                </a:lnTo>
                <a:cubicBezTo>
                  <a:pt x="30627" y="42527"/>
                  <a:pt x="29661" y="42266"/>
                  <a:pt x="28688" y="42266"/>
                </a:cubicBezTo>
                <a:cubicBezTo>
                  <a:pt x="27750" y="42266"/>
                  <a:pt x="26805" y="42511"/>
                  <a:pt x="25961" y="42994"/>
                </a:cubicBezTo>
                <a:cubicBezTo>
                  <a:pt x="22438" y="45033"/>
                  <a:pt x="18677" y="46594"/>
                  <a:pt x="14772" y="47638"/>
                </a:cubicBezTo>
                <a:cubicBezTo>
                  <a:pt x="12861" y="48144"/>
                  <a:pt x="11372" y="49655"/>
                  <a:pt x="10888" y="51583"/>
                </a:cubicBezTo>
                <a:lnTo>
                  <a:pt x="9483" y="57211"/>
                </a:lnTo>
                <a:cubicBezTo>
                  <a:pt x="9477" y="57233"/>
                  <a:pt x="9472" y="57250"/>
                  <a:pt x="9461" y="57277"/>
                </a:cubicBezTo>
                <a:lnTo>
                  <a:pt x="5455" y="57277"/>
                </a:lnTo>
                <a:cubicBezTo>
                  <a:pt x="5455" y="57277"/>
                  <a:pt x="5455" y="29866"/>
                  <a:pt x="5455" y="29866"/>
                </a:cubicBezTo>
                <a:close/>
                <a:moveTo>
                  <a:pt x="5455" y="10911"/>
                </a:moveTo>
                <a:cubicBezTo>
                  <a:pt x="5455" y="7894"/>
                  <a:pt x="7900" y="5455"/>
                  <a:pt x="10911" y="5455"/>
                </a:cubicBezTo>
                <a:lnTo>
                  <a:pt x="24355" y="5455"/>
                </a:lnTo>
                <a:cubicBezTo>
                  <a:pt x="23122" y="15322"/>
                  <a:pt x="15322" y="23122"/>
                  <a:pt x="5455" y="24355"/>
                </a:cubicBezTo>
                <a:cubicBezTo>
                  <a:pt x="5455" y="24355"/>
                  <a:pt x="5455" y="10911"/>
                  <a:pt x="5455" y="10911"/>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0" name="Shape 3760"/>
          <p:cNvSpPr/>
          <p:nvPr/>
        </p:nvSpPr>
        <p:spPr>
          <a:xfrm>
            <a:off x="8288182" y="1946209"/>
            <a:ext cx="209496" cy="171406"/>
          </a:xfrm>
          <a:custGeom>
            <a:avLst/>
            <a:gdLst/>
            <a:ahLst/>
            <a:cxnLst/>
            <a:rect l="0" t="0" r="0" b="0"/>
            <a:pathLst>
              <a:path w="120000" h="120000" extrusionOk="0">
                <a:moveTo>
                  <a:pt x="19088" y="46666"/>
                </a:moveTo>
                <a:lnTo>
                  <a:pt x="100911" y="46666"/>
                </a:lnTo>
                <a:cubicBezTo>
                  <a:pt x="102416" y="46666"/>
                  <a:pt x="103638" y="45177"/>
                  <a:pt x="103638" y="43333"/>
                </a:cubicBezTo>
                <a:cubicBezTo>
                  <a:pt x="103638" y="41488"/>
                  <a:pt x="102416" y="40000"/>
                  <a:pt x="100911" y="40000"/>
                </a:cubicBezTo>
                <a:lnTo>
                  <a:pt x="19088" y="40000"/>
                </a:lnTo>
                <a:cubicBezTo>
                  <a:pt x="17583" y="40000"/>
                  <a:pt x="16361" y="41488"/>
                  <a:pt x="16361" y="43333"/>
                </a:cubicBezTo>
                <a:cubicBezTo>
                  <a:pt x="16361" y="45177"/>
                  <a:pt x="17583" y="46666"/>
                  <a:pt x="19088" y="46666"/>
                </a:cubicBezTo>
                <a:moveTo>
                  <a:pt x="19088" y="60000"/>
                </a:moveTo>
                <a:lnTo>
                  <a:pt x="100911" y="60000"/>
                </a:lnTo>
                <a:cubicBezTo>
                  <a:pt x="102416" y="60000"/>
                  <a:pt x="103638" y="58511"/>
                  <a:pt x="103638" y="56666"/>
                </a:cubicBezTo>
                <a:cubicBezTo>
                  <a:pt x="103638" y="54822"/>
                  <a:pt x="102416" y="53333"/>
                  <a:pt x="100911" y="53333"/>
                </a:cubicBezTo>
                <a:lnTo>
                  <a:pt x="19088" y="53333"/>
                </a:lnTo>
                <a:cubicBezTo>
                  <a:pt x="17583" y="53333"/>
                  <a:pt x="16361" y="54822"/>
                  <a:pt x="16361" y="56666"/>
                </a:cubicBezTo>
                <a:cubicBezTo>
                  <a:pt x="16361" y="58511"/>
                  <a:pt x="17583" y="60000"/>
                  <a:pt x="19088" y="60000"/>
                </a:cubicBezTo>
                <a:moveTo>
                  <a:pt x="19088" y="73333"/>
                </a:moveTo>
                <a:lnTo>
                  <a:pt x="73638" y="73333"/>
                </a:lnTo>
                <a:cubicBezTo>
                  <a:pt x="75144" y="73333"/>
                  <a:pt x="76361" y="71838"/>
                  <a:pt x="76361" y="70005"/>
                </a:cubicBezTo>
                <a:cubicBezTo>
                  <a:pt x="76361" y="68155"/>
                  <a:pt x="75144" y="66666"/>
                  <a:pt x="73638" y="66666"/>
                </a:cubicBezTo>
                <a:lnTo>
                  <a:pt x="19088" y="66666"/>
                </a:lnTo>
                <a:cubicBezTo>
                  <a:pt x="17583" y="66666"/>
                  <a:pt x="16361" y="68155"/>
                  <a:pt x="16361" y="70005"/>
                </a:cubicBezTo>
                <a:cubicBezTo>
                  <a:pt x="16361" y="71838"/>
                  <a:pt x="17583" y="73333"/>
                  <a:pt x="19088" y="73333"/>
                </a:cubicBezTo>
                <a:moveTo>
                  <a:pt x="114544" y="106666"/>
                </a:moveTo>
                <a:lnTo>
                  <a:pt x="100633" y="106666"/>
                </a:lnTo>
                <a:cubicBezTo>
                  <a:pt x="99372" y="99061"/>
                  <a:pt x="93872" y="93333"/>
                  <a:pt x="87272" y="93333"/>
                </a:cubicBezTo>
                <a:cubicBezTo>
                  <a:pt x="80677" y="93333"/>
                  <a:pt x="75177" y="99061"/>
                  <a:pt x="73911" y="106666"/>
                </a:cubicBezTo>
                <a:lnTo>
                  <a:pt x="46088" y="106666"/>
                </a:lnTo>
                <a:cubicBezTo>
                  <a:pt x="44822" y="99061"/>
                  <a:pt x="39322" y="93333"/>
                  <a:pt x="32727" y="93333"/>
                </a:cubicBezTo>
                <a:cubicBezTo>
                  <a:pt x="26127" y="93333"/>
                  <a:pt x="20627" y="99061"/>
                  <a:pt x="19366" y="106666"/>
                </a:cubicBezTo>
                <a:lnTo>
                  <a:pt x="5455" y="106666"/>
                </a:lnTo>
                <a:lnTo>
                  <a:pt x="5455" y="6666"/>
                </a:lnTo>
                <a:lnTo>
                  <a:pt x="114544" y="6666"/>
                </a:lnTo>
                <a:cubicBezTo>
                  <a:pt x="114544" y="6666"/>
                  <a:pt x="114544" y="106666"/>
                  <a:pt x="114544" y="106666"/>
                </a:cubicBezTo>
                <a:close/>
                <a:moveTo>
                  <a:pt x="114544" y="0"/>
                </a:moveTo>
                <a:lnTo>
                  <a:pt x="5455" y="0"/>
                </a:lnTo>
                <a:cubicBezTo>
                  <a:pt x="2444" y="0"/>
                  <a:pt x="0" y="2988"/>
                  <a:pt x="0" y="6666"/>
                </a:cubicBezTo>
                <a:lnTo>
                  <a:pt x="0" y="106666"/>
                </a:lnTo>
                <a:cubicBezTo>
                  <a:pt x="0" y="110344"/>
                  <a:pt x="2444" y="113333"/>
                  <a:pt x="5455" y="113333"/>
                </a:cubicBezTo>
                <a:lnTo>
                  <a:pt x="21816" y="113333"/>
                </a:lnTo>
                <a:cubicBezTo>
                  <a:pt x="23327" y="113333"/>
                  <a:pt x="24544" y="111844"/>
                  <a:pt x="24544" y="110000"/>
                </a:cubicBezTo>
                <a:cubicBezTo>
                  <a:pt x="24544" y="104483"/>
                  <a:pt x="28211" y="100000"/>
                  <a:pt x="32727" y="100000"/>
                </a:cubicBezTo>
                <a:cubicBezTo>
                  <a:pt x="37244" y="100000"/>
                  <a:pt x="40911" y="104483"/>
                  <a:pt x="40911" y="110000"/>
                </a:cubicBezTo>
                <a:cubicBezTo>
                  <a:pt x="40911" y="111844"/>
                  <a:pt x="42127" y="113333"/>
                  <a:pt x="43638" y="113333"/>
                </a:cubicBezTo>
                <a:lnTo>
                  <a:pt x="76361" y="113333"/>
                </a:lnTo>
                <a:cubicBezTo>
                  <a:pt x="77872" y="113333"/>
                  <a:pt x="79088" y="111844"/>
                  <a:pt x="79088" y="110000"/>
                </a:cubicBezTo>
                <a:cubicBezTo>
                  <a:pt x="79088" y="104483"/>
                  <a:pt x="82755" y="100000"/>
                  <a:pt x="87272" y="100000"/>
                </a:cubicBezTo>
                <a:cubicBezTo>
                  <a:pt x="91794" y="100000"/>
                  <a:pt x="95455" y="104483"/>
                  <a:pt x="95455" y="110000"/>
                </a:cubicBezTo>
                <a:cubicBezTo>
                  <a:pt x="95455" y="111844"/>
                  <a:pt x="96672" y="113333"/>
                  <a:pt x="98183" y="113333"/>
                </a:cubicBezTo>
                <a:lnTo>
                  <a:pt x="114544" y="113333"/>
                </a:lnTo>
                <a:cubicBezTo>
                  <a:pt x="117555" y="113333"/>
                  <a:pt x="120000" y="110344"/>
                  <a:pt x="120000" y="106666"/>
                </a:cubicBezTo>
                <a:lnTo>
                  <a:pt x="120000" y="6666"/>
                </a:lnTo>
                <a:cubicBezTo>
                  <a:pt x="120000" y="2988"/>
                  <a:pt x="117555" y="0"/>
                  <a:pt x="114544" y="0"/>
                </a:cubicBezTo>
                <a:moveTo>
                  <a:pt x="32727" y="106666"/>
                </a:moveTo>
                <a:cubicBezTo>
                  <a:pt x="31222" y="106666"/>
                  <a:pt x="30000" y="108155"/>
                  <a:pt x="30000" y="110000"/>
                </a:cubicBezTo>
                <a:lnTo>
                  <a:pt x="30000" y="116666"/>
                </a:lnTo>
                <a:cubicBezTo>
                  <a:pt x="30000" y="118511"/>
                  <a:pt x="31222" y="120000"/>
                  <a:pt x="32727" y="120000"/>
                </a:cubicBezTo>
                <a:cubicBezTo>
                  <a:pt x="34233" y="120000"/>
                  <a:pt x="35455" y="118511"/>
                  <a:pt x="35455" y="116666"/>
                </a:cubicBezTo>
                <a:lnTo>
                  <a:pt x="35455" y="110000"/>
                </a:lnTo>
                <a:cubicBezTo>
                  <a:pt x="35455" y="108155"/>
                  <a:pt x="34233" y="106666"/>
                  <a:pt x="32727" y="106666"/>
                </a:cubicBezTo>
                <a:moveTo>
                  <a:pt x="19088" y="33333"/>
                </a:moveTo>
                <a:lnTo>
                  <a:pt x="100911" y="33333"/>
                </a:lnTo>
                <a:cubicBezTo>
                  <a:pt x="102416" y="33333"/>
                  <a:pt x="103638" y="31844"/>
                  <a:pt x="103638" y="30000"/>
                </a:cubicBezTo>
                <a:cubicBezTo>
                  <a:pt x="103638" y="28161"/>
                  <a:pt x="102416" y="26666"/>
                  <a:pt x="100911" y="26666"/>
                </a:cubicBezTo>
                <a:lnTo>
                  <a:pt x="19088" y="26666"/>
                </a:lnTo>
                <a:cubicBezTo>
                  <a:pt x="17583" y="26666"/>
                  <a:pt x="16361" y="28161"/>
                  <a:pt x="16361" y="30000"/>
                </a:cubicBezTo>
                <a:cubicBezTo>
                  <a:pt x="16361" y="31844"/>
                  <a:pt x="17583" y="33333"/>
                  <a:pt x="19088" y="33333"/>
                </a:cubicBezTo>
                <a:moveTo>
                  <a:pt x="87272" y="106666"/>
                </a:moveTo>
                <a:cubicBezTo>
                  <a:pt x="85766" y="106666"/>
                  <a:pt x="84544" y="108155"/>
                  <a:pt x="84544" y="110000"/>
                </a:cubicBezTo>
                <a:lnTo>
                  <a:pt x="84544" y="116666"/>
                </a:lnTo>
                <a:cubicBezTo>
                  <a:pt x="84544" y="118511"/>
                  <a:pt x="85766" y="120000"/>
                  <a:pt x="87272" y="120000"/>
                </a:cubicBezTo>
                <a:cubicBezTo>
                  <a:pt x="88777" y="120000"/>
                  <a:pt x="90000" y="118511"/>
                  <a:pt x="90000" y="116666"/>
                </a:cubicBezTo>
                <a:lnTo>
                  <a:pt x="90000" y="110000"/>
                </a:lnTo>
                <a:cubicBezTo>
                  <a:pt x="90000" y="108155"/>
                  <a:pt x="88777" y="106666"/>
                  <a:pt x="87272" y="10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1" name="Shape 3761"/>
          <p:cNvSpPr/>
          <p:nvPr/>
        </p:nvSpPr>
        <p:spPr>
          <a:xfrm>
            <a:off x="4688669" y="2336632"/>
            <a:ext cx="209496" cy="190451"/>
          </a:xfrm>
          <a:custGeom>
            <a:avLst/>
            <a:gdLst/>
            <a:ahLst/>
            <a:cxnLst/>
            <a:rect l="0" t="0" r="0" b="0"/>
            <a:pathLst>
              <a:path w="120000" h="120000" extrusionOk="0">
                <a:moveTo>
                  <a:pt x="40911" y="78000"/>
                </a:moveTo>
                <a:lnTo>
                  <a:pt x="79088" y="78000"/>
                </a:lnTo>
                <a:cubicBezTo>
                  <a:pt x="80594" y="78000"/>
                  <a:pt x="81816" y="76661"/>
                  <a:pt x="81816" y="75000"/>
                </a:cubicBezTo>
                <a:cubicBezTo>
                  <a:pt x="81816" y="73344"/>
                  <a:pt x="80594" y="72000"/>
                  <a:pt x="79088" y="72000"/>
                </a:cubicBezTo>
                <a:lnTo>
                  <a:pt x="40911" y="72000"/>
                </a:lnTo>
                <a:cubicBezTo>
                  <a:pt x="39405" y="72000"/>
                  <a:pt x="38183" y="73344"/>
                  <a:pt x="38183" y="75000"/>
                </a:cubicBezTo>
                <a:cubicBezTo>
                  <a:pt x="38183" y="76661"/>
                  <a:pt x="39405" y="78000"/>
                  <a:pt x="40911" y="78000"/>
                </a:cubicBezTo>
                <a:moveTo>
                  <a:pt x="40911" y="66000"/>
                </a:moveTo>
                <a:lnTo>
                  <a:pt x="100911" y="66000"/>
                </a:lnTo>
                <a:cubicBezTo>
                  <a:pt x="102411" y="66000"/>
                  <a:pt x="103638" y="64661"/>
                  <a:pt x="103638" y="63000"/>
                </a:cubicBezTo>
                <a:cubicBezTo>
                  <a:pt x="103638" y="61344"/>
                  <a:pt x="102411" y="60000"/>
                  <a:pt x="100911" y="60000"/>
                </a:cubicBezTo>
                <a:lnTo>
                  <a:pt x="40911" y="60000"/>
                </a:lnTo>
                <a:cubicBezTo>
                  <a:pt x="39405" y="60000"/>
                  <a:pt x="38183" y="61344"/>
                  <a:pt x="38183" y="63000"/>
                </a:cubicBezTo>
                <a:cubicBezTo>
                  <a:pt x="38183" y="64661"/>
                  <a:pt x="39405" y="66000"/>
                  <a:pt x="40911" y="66000"/>
                </a:cubicBezTo>
                <a:moveTo>
                  <a:pt x="114544" y="108000"/>
                </a:moveTo>
                <a:lnTo>
                  <a:pt x="103361" y="108000"/>
                </a:lnTo>
                <a:cubicBezTo>
                  <a:pt x="102100" y="101155"/>
                  <a:pt x="96594" y="96000"/>
                  <a:pt x="90000" y="96000"/>
                </a:cubicBezTo>
                <a:cubicBezTo>
                  <a:pt x="83405" y="96000"/>
                  <a:pt x="77900" y="101155"/>
                  <a:pt x="76638" y="108000"/>
                </a:cubicBezTo>
                <a:lnTo>
                  <a:pt x="65177" y="108000"/>
                </a:lnTo>
                <a:cubicBezTo>
                  <a:pt x="63916" y="101155"/>
                  <a:pt x="58416" y="96000"/>
                  <a:pt x="51816" y="96000"/>
                </a:cubicBezTo>
                <a:cubicBezTo>
                  <a:pt x="45222" y="96000"/>
                  <a:pt x="39722" y="101155"/>
                  <a:pt x="38455" y="108000"/>
                </a:cubicBezTo>
                <a:lnTo>
                  <a:pt x="27272" y="108000"/>
                </a:lnTo>
                <a:lnTo>
                  <a:pt x="27272" y="30000"/>
                </a:lnTo>
                <a:lnTo>
                  <a:pt x="114544" y="30000"/>
                </a:lnTo>
                <a:cubicBezTo>
                  <a:pt x="114544" y="30000"/>
                  <a:pt x="114544" y="108000"/>
                  <a:pt x="114544" y="108000"/>
                </a:cubicBezTo>
                <a:close/>
                <a:moveTo>
                  <a:pt x="114544" y="24000"/>
                </a:moveTo>
                <a:lnTo>
                  <a:pt x="27272" y="24000"/>
                </a:lnTo>
                <a:cubicBezTo>
                  <a:pt x="24261" y="24000"/>
                  <a:pt x="21816" y="26688"/>
                  <a:pt x="21816" y="30000"/>
                </a:cubicBezTo>
                <a:lnTo>
                  <a:pt x="21816" y="108000"/>
                </a:lnTo>
                <a:cubicBezTo>
                  <a:pt x="21816" y="111311"/>
                  <a:pt x="24261" y="114000"/>
                  <a:pt x="27272" y="114000"/>
                </a:cubicBezTo>
                <a:lnTo>
                  <a:pt x="40911" y="114000"/>
                </a:lnTo>
                <a:cubicBezTo>
                  <a:pt x="42411" y="114000"/>
                  <a:pt x="43638" y="112661"/>
                  <a:pt x="43638" y="111000"/>
                </a:cubicBezTo>
                <a:cubicBezTo>
                  <a:pt x="43638" y="106027"/>
                  <a:pt x="47300" y="102000"/>
                  <a:pt x="51816" y="102000"/>
                </a:cubicBezTo>
                <a:cubicBezTo>
                  <a:pt x="56338" y="102000"/>
                  <a:pt x="60000" y="106027"/>
                  <a:pt x="60000" y="111000"/>
                </a:cubicBezTo>
                <a:cubicBezTo>
                  <a:pt x="60000" y="112661"/>
                  <a:pt x="61222" y="114000"/>
                  <a:pt x="62727" y="114000"/>
                </a:cubicBezTo>
                <a:lnTo>
                  <a:pt x="79088" y="114000"/>
                </a:lnTo>
                <a:cubicBezTo>
                  <a:pt x="80594" y="114000"/>
                  <a:pt x="81816" y="112661"/>
                  <a:pt x="81816" y="111000"/>
                </a:cubicBezTo>
                <a:cubicBezTo>
                  <a:pt x="81816" y="106027"/>
                  <a:pt x="85477" y="102000"/>
                  <a:pt x="90000" y="102000"/>
                </a:cubicBezTo>
                <a:cubicBezTo>
                  <a:pt x="94522" y="102000"/>
                  <a:pt x="98183" y="106027"/>
                  <a:pt x="98183" y="111000"/>
                </a:cubicBezTo>
                <a:cubicBezTo>
                  <a:pt x="98183" y="112661"/>
                  <a:pt x="99405" y="114000"/>
                  <a:pt x="100911" y="114000"/>
                </a:cubicBezTo>
                <a:lnTo>
                  <a:pt x="114544" y="114000"/>
                </a:lnTo>
                <a:cubicBezTo>
                  <a:pt x="117555" y="114000"/>
                  <a:pt x="120000" y="111311"/>
                  <a:pt x="120000" y="108000"/>
                </a:cubicBezTo>
                <a:lnTo>
                  <a:pt x="120000" y="30000"/>
                </a:lnTo>
                <a:cubicBezTo>
                  <a:pt x="120000" y="26688"/>
                  <a:pt x="117555" y="24000"/>
                  <a:pt x="114544" y="24000"/>
                </a:cubicBezTo>
                <a:moveTo>
                  <a:pt x="40911" y="54000"/>
                </a:moveTo>
                <a:lnTo>
                  <a:pt x="100911" y="54000"/>
                </a:lnTo>
                <a:cubicBezTo>
                  <a:pt x="102411" y="54000"/>
                  <a:pt x="103638" y="52661"/>
                  <a:pt x="103638" y="51000"/>
                </a:cubicBezTo>
                <a:cubicBezTo>
                  <a:pt x="103638" y="49344"/>
                  <a:pt x="102411" y="48000"/>
                  <a:pt x="100911" y="48000"/>
                </a:cubicBezTo>
                <a:lnTo>
                  <a:pt x="40911" y="48000"/>
                </a:lnTo>
                <a:cubicBezTo>
                  <a:pt x="39405" y="48000"/>
                  <a:pt x="38183" y="49344"/>
                  <a:pt x="38183" y="51000"/>
                </a:cubicBezTo>
                <a:cubicBezTo>
                  <a:pt x="38183" y="52661"/>
                  <a:pt x="39405" y="54000"/>
                  <a:pt x="40911" y="54000"/>
                </a:cubicBezTo>
                <a:moveTo>
                  <a:pt x="51816" y="108000"/>
                </a:moveTo>
                <a:cubicBezTo>
                  <a:pt x="50311" y="108000"/>
                  <a:pt x="49088" y="109344"/>
                  <a:pt x="49088" y="111000"/>
                </a:cubicBezTo>
                <a:lnTo>
                  <a:pt x="49088" y="117000"/>
                </a:lnTo>
                <a:cubicBezTo>
                  <a:pt x="49088" y="118661"/>
                  <a:pt x="50311" y="120000"/>
                  <a:pt x="51816" y="120000"/>
                </a:cubicBezTo>
                <a:cubicBezTo>
                  <a:pt x="53322" y="120000"/>
                  <a:pt x="54544" y="118661"/>
                  <a:pt x="54544" y="117000"/>
                </a:cubicBezTo>
                <a:lnTo>
                  <a:pt x="54544" y="111000"/>
                </a:lnTo>
                <a:cubicBezTo>
                  <a:pt x="54544" y="109344"/>
                  <a:pt x="53322" y="108000"/>
                  <a:pt x="51816" y="108000"/>
                </a:cubicBezTo>
                <a:moveTo>
                  <a:pt x="13638" y="84000"/>
                </a:moveTo>
                <a:lnTo>
                  <a:pt x="5455" y="84000"/>
                </a:lnTo>
                <a:lnTo>
                  <a:pt x="5455" y="6000"/>
                </a:lnTo>
                <a:lnTo>
                  <a:pt x="92727" y="6000"/>
                </a:lnTo>
                <a:lnTo>
                  <a:pt x="92727" y="15000"/>
                </a:lnTo>
                <a:cubicBezTo>
                  <a:pt x="92727" y="16661"/>
                  <a:pt x="93950" y="18000"/>
                  <a:pt x="95455" y="18000"/>
                </a:cubicBezTo>
                <a:cubicBezTo>
                  <a:pt x="96961" y="18000"/>
                  <a:pt x="98183" y="16661"/>
                  <a:pt x="98183" y="15000"/>
                </a:cubicBezTo>
                <a:lnTo>
                  <a:pt x="98183" y="6000"/>
                </a:lnTo>
                <a:cubicBezTo>
                  <a:pt x="98183" y="2688"/>
                  <a:pt x="95738" y="0"/>
                  <a:pt x="92727" y="0"/>
                </a:cubicBezTo>
                <a:lnTo>
                  <a:pt x="5455" y="0"/>
                </a:lnTo>
                <a:cubicBezTo>
                  <a:pt x="2444" y="0"/>
                  <a:pt x="0" y="2688"/>
                  <a:pt x="0" y="6000"/>
                </a:cubicBezTo>
                <a:lnTo>
                  <a:pt x="0" y="84000"/>
                </a:lnTo>
                <a:cubicBezTo>
                  <a:pt x="0" y="87311"/>
                  <a:pt x="2444" y="90005"/>
                  <a:pt x="5455" y="90005"/>
                </a:cubicBezTo>
                <a:lnTo>
                  <a:pt x="13638" y="90005"/>
                </a:lnTo>
                <a:cubicBezTo>
                  <a:pt x="15138" y="90005"/>
                  <a:pt x="16361" y="88661"/>
                  <a:pt x="16361" y="87000"/>
                </a:cubicBezTo>
                <a:cubicBezTo>
                  <a:pt x="16361" y="85344"/>
                  <a:pt x="15138" y="84000"/>
                  <a:pt x="13638" y="84000"/>
                </a:cubicBezTo>
                <a:moveTo>
                  <a:pt x="90000" y="108000"/>
                </a:moveTo>
                <a:cubicBezTo>
                  <a:pt x="88494" y="108000"/>
                  <a:pt x="87272" y="109344"/>
                  <a:pt x="87272" y="111000"/>
                </a:cubicBezTo>
                <a:lnTo>
                  <a:pt x="87272" y="117000"/>
                </a:lnTo>
                <a:cubicBezTo>
                  <a:pt x="87272" y="118661"/>
                  <a:pt x="88494" y="120000"/>
                  <a:pt x="90000" y="120000"/>
                </a:cubicBezTo>
                <a:cubicBezTo>
                  <a:pt x="91505" y="120000"/>
                  <a:pt x="92727" y="118661"/>
                  <a:pt x="92727" y="117000"/>
                </a:cubicBezTo>
                <a:lnTo>
                  <a:pt x="92727" y="111000"/>
                </a:lnTo>
                <a:cubicBezTo>
                  <a:pt x="92727" y="109344"/>
                  <a:pt x="91505" y="108000"/>
                  <a:pt x="90000" y="108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2" name="Shape 3762"/>
          <p:cNvSpPr/>
          <p:nvPr/>
        </p:nvSpPr>
        <p:spPr>
          <a:xfrm>
            <a:off x="5088615" y="2355678"/>
            <a:ext cx="209496" cy="152360"/>
          </a:xfrm>
          <a:custGeom>
            <a:avLst/>
            <a:gdLst/>
            <a:ahLst/>
            <a:cxnLst/>
            <a:rect l="0" t="0" r="0" b="0"/>
            <a:pathLst>
              <a:path w="120000" h="120000" extrusionOk="0">
                <a:moveTo>
                  <a:pt x="19088" y="30000"/>
                </a:moveTo>
                <a:lnTo>
                  <a:pt x="51816" y="30000"/>
                </a:lnTo>
                <a:cubicBezTo>
                  <a:pt x="53322" y="30000"/>
                  <a:pt x="54544" y="28322"/>
                  <a:pt x="54544" y="26250"/>
                </a:cubicBezTo>
                <a:cubicBezTo>
                  <a:pt x="54544" y="24183"/>
                  <a:pt x="53322" y="22500"/>
                  <a:pt x="51816" y="22500"/>
                </a:cubicBezTo>
                <a:lnTo>
                  <a:pt x="19088" y="22500"/>
                </a:lnTo>
                <a:cubicBezTo>
                  <a:pt x="17588" y="22500"/>
                  <a:pt x="16361" y="24183"/>
                  <a:pt x="16361" y="26250"/>
                </a:cubicBezTo>
                <a:cubicBezTo>
                  <a:pt x="16361" y="28322"/>
                  <a:pt x="17588" y="30000"/>
                  <a:pt x="19088" y="30000"/>
                </a:cubicBezTo>
                <a:moveTo>
                  <a:pt x="19088" y="45000"/>
                </a:moveTo>
                <a:lnTo>
                  <a:pt x="40911" y="45000"/>
                </a:lnTo>
                <a:cubicBezTo>
                  <a:pt x="42411" y="45000"/>
                  <a:pt x="43638" y="43322"/>
                  <a:pt x="43638" y="41250"/>
                </a:cubicBezTo>
                <a:cubicBezTo>
                  <a:pt x="43638" y="39183"/>
                  <a:pt x="42411" y="37500"/>
                  <a:pt x="40911" y="37500"/>
                </a:cubicBezTo>
                <a:lnTo>
                  <a:pt x="19088" y="37500"/>
                </a:lnTo>
                <a:cubicBezTo>
                  <a:pt x="17588" y="37500"/>
                  <a:pt x="16361" y="39183"/>
                  <a:pt x="16361" y="41250"/>
                </a:cubicBezTo>
                <a:cubicBezTo>
                  <a:pt x="16361" y="43322"/>
                  <a:pt x="17588" y="45000"/>
                  <a:pt x="19088" y="45000"/>
                </a:cubicBezTo>
                <a:moveTo>
                  <a:pt x="19088" y="60000"/>
                </a:moveTo>
                <a:lnTo>
                  <a:pt x="51816" y="60000"/>
                </a:lnTo>
                <a:cubicBezTo>
                  <a:pt x="53322" y="60000"/>
                  <a:pt x="54544" y="58322"/>
                  <a:pt x="54544" y="56250"/>
                </a:cubicBezTo>
                <a:cubicBezTo>
                  <a:pt x="54544" y="54183"/>
                  <a:pt x="53322" y="52500"/>
                  <a:pt x="51816" y="52500"/>
                </a:cubicBezTo>
                <a:lnTo>
                  <a:pt x="19088" y="52500"/>
                </a:lnTo>
                <a:cubicBezTo>
                  <a:pt x="17588" y="52500"/>
                  <a:pt x="16361" y="54183"/>
                  <a:pt x="16361" y="56250"/>
                </a:cubicBezTo>
                <a:cubicBezTo>
                  <a:pt x="16361" y="58322"/>
                  <a:pt x="17588" y="60000"/>
                  <a:pt x="19088" y="60000"/>
                </a:cubicBezTo>
                <a:moveTo>
                  <a:pt x="114544" y="112500"/>
                </a:moveTo>
                <a:lnTo>
                  <a:pt x="87272" y="112500"/>
                </a:lnTo>
                <a:lnTo>
                  <a:pt x="87272" y="97505"/>
                </a:lnTo>
                <a:lnTo>
                  <a:pt x="92727" y="97505"/>
                </a:lnTo>
                <a:cubicBezTo>
                  <a:pt x="94233" y="97505"/>
                  <a:pt x="95455" y="95822"/>
                  <a:pt x="95455" y="93750"/>
                </a:cubicBezTo>
                <a:cubicBezTo>
                  <a:pt x="95455" y="91683"/>
                  <a:pt x="94233" y="90000"/>
                  <a:pt x="92727" y="90000"/>
                </a:cubicBezTo>
                <a:lnTo>
                  <a:pt x="76361" y="90000"/>
                </a:lnTo>
                <a:cubicBezTo>
                  <a:pt x="74861" y="90000"/>
                  <a:pt x="73638" y="91683"/>
                  <a:pt x="73638" y="93750"/>
                </a:cubicBezTo>
                <a:cubicBezTo>
                  <a:pt x="73638" y="95822"/>
                  <a:pt x="74861" y="97505"/>
                  <a:pt x="76361" y="97505"/>
                </a:cubicBezTo>
                <a:lnTo>
                  <a:pt x="81816" y="97505"/>
                </a:lnTo>
                <a:lnTo>
                  <a:pt x="81816" y="112500"/>
                </a:lnTo>
                <a:lnTo>
                  <a:pt x="38183" y="112500"/>
                </a:lnTo>
                <a:lnTo>
                  <a:pt x="38183" y="97505"/>
                </a:lnTo>
                <a:lnTo>
                  <a:pt x="43638" y="97505"/>
                </a:lnTo>
                <a:cubicBezTo>
                  <a:pt x="45138" y="97505"/>
                  <a:pt x="46361" y="95822"/>
                  <a:pt x="46361" y="93750"/>
                </a:cubicBezTo>
                <a:cubicBezTo>
                  <a:pt x="46361" y="91683"/>
                  <a:pt x="45138" y="90000"/>
                  <a:pt x="43638" y="90000"/>
                </a:cubicBezTo>
                <a:lnTo>
                  <a:pt x="27272" y="90000"/>
                </a:lnTo>
                <a:cubicBezTo>
                  <a:pt x="25766" y="90000"/>
                  <a:pt x="24544" y="91683"/>
                  <a:pt x="24544" y="93750"/>
                </a:cubicBezTo>
                <a:cubicBezTo>
                  <a:pt x="24544" y="95822"/>
                  <a:pt x="25766" y="97505"/>
                  <a:pt x="27272" y="97505"/>
                </a:cubicBezTo>
                <a:lnTo>
                  <a:pt x="32727" y="97505"/>
                </a:lnTo>
                <a:lnTo>
                  <a:pt x="32727" y="112500"/>
                </a:lnTo>
                <a:lnTo>
                  <a:pt x="5455" y="112500"/>
                </a:lnTo>
                <a:lnTo>
                  <a:pt x="5455" y="7500"/>
                </a:lnTo>
                <a:lnTo>
                  <a:pt x="114544" y="7500"/>
                </a:lnTo>
                <a:cubicBezTo>
                  <a:pt x="114544" y="7500"/>
                  <a:pt x="114544" y="112500"/>
                  <a:pt x="114544" y="112500"/>
                </a:cubicBezTo>
                <a:close/>
                <a:moveTo>
                  <a:pt x="114544" y="0"/>
                </a:moveTo>
                <a:lnTo>
                  <a:pt x="5455" y="0"/>
                </a:lnTo>
                <a:cubicBezTo>
                  <a:pt x="2444" y="0"/>
                  <a:pt x="0" y="3361"/>
                  <a:pt x="0" y="7500"/>
                </a:cubicBezTo>
                <a:lnTo>
                  <a:pt x="0" y="112500"/>
                </a:lnTo>
                <a:cubicBezTo>
                  <a:pt x="0" y="116638"/>
                  <a:pt x="2444" y="120000"/>
                  <a:pt x="5455" y="120000"/>
                </a:cubicBezTo>
                <a:lnTo>
                  <a:pt x="114544" y="120000"/>
                </a:lnTo>
                <a:cubicBezTo>
                  <a:pt x="117555" y="120000"/>
                  <a:pt x="120000" y="116638"/>
                  <a:pt x="120000" y="112500"/>
                </a:cubicBezTo>
                <a:lnTo>
                  <a:pt x="120000" y="7500"/>
                </a:lnTo>
                <a:cubicBezTo>
                  <a:pt x="120000" y="3361"/>
                  <a:pt x="117555" y="0"/>
                  <a:pt x="114544" y="0"/>
                </a:cubicBezTo>
                <a:moveTo>
                  <a:pt x="19088" y="75000"/>
                </a:moveTo>
                <a:lnTo>
                  <a:pt x="40911" y="75000"/>
                </a:lnTo>
                <a:cubicBezTo>
                  <a:pt x="42411" y="75000"/>
                  <a:pt x="43638" y="73322"/>
                  <a:pt x="43638" y="71250"/>
                </a:cubicBezTo>
                <a:cubicBezTo>
                  <a:pt x="43638" y="69177"/>
                  <a:pt x="42411" y="67500"/>
                  <a:pt x="40911" y="67500"/>
                </a:cubicBezTo>
                <a:lnTo>
                  <a:pt x="19088" y="67500"/>
                </a:lnTo>
                <a:cubicBezTo>
                  <a:pt x="17588" y="67500"/>
                  <a:pt x="16361" y="69177"/>
                  <a:pt x="16361" y="71250"/>
                </a:cubicBezTo>
                <a:cubicBezTo>
                  <a:pt x="16361" y="73322"/>
                  <a:pt x="17588" y="75000"/>
                  <a:pt x="19088" y="75000"/>
                </a:cubicBezTo>
                <a:moveTo>
                  <a:pt x="68183" y="30000"/>
                </a:moveTo>
                <a:lnTo>
                  <a:pt x="90000" y="30000"/>
                </a:lnTo>
                <a:cubicBezTo>
                  <a:pt x="91505" y="30000"/>
                  <a:pt x="92727" y="28322"/>
                  <a:pt x="92727" y="26250"/>
                </a:cubicBezTo>
                <a:cubicBezTo>
                  <a:pt x="92727" y="24183"/>
                  <a:pt x="91505" y="22500"/>
                  <a:pt x="90000" y="22500"/>
                </a:cubicBezTo>
                <a:lnTo>
                  <a:pt x="68183" y="22500"/>
                </a:lnTo>
                <a:cubicBezTo>
                  <a:pt x="66677" y="22500"/>
                  <a:pt x="65455" y="24183"/>
                  <a:pt x="65455" y="26250"/>
                </a:cubicBezTo>
                <a:cubicBezTo>
                  <a:pt x="65455" y="28322"/>
                  <a:pt x="66677" y="30000"/>
                  <a:pt x="68183" y="30000"/>
                </a:cubicBezTo>
                <a:moveTo>
                  <a:pt x="68183" y="60000"/>
                </a:moveTo>
                <a:lnTo>
                  <a:pt x="90000" y="60000"/>
                </a:lnTo>
                <a:cubicBezTo>
                  <a:pt x="91505" y="60000"/>
                  <a:pt x="92727" y="58322"/>
                  <a:pt x="92727" y="56250"/>
                </a:cubicBezTo>
                <a:cubicBezTo>
                  <a:pt x="92727" y="54183"/>
                  <a:pt x="91505" y="52500"/>
                  <a:pt x="90000" y="52500"/>
                </a:cubicBezTo>
                <a:lnTo>
                  <a:pt x="68183" y="52500"/>
                </a:lnTo>
                <a:cubicBezTo>
                  <a:pt x="66677" y="52500"/>
                  <a:pt x="65455" y="54183"/>
                  <a:pt x="65455" y="56250"/>
                </a:cubicBezTo>
                <a:cubicBezTo>
                  <a:pt x="65455" y="58322"/>
                  <a:pt x="66677" y="60000"/>
                  <a:pt x="68183" y="60000"/>
                </a:cubicBezTo>
                <a:moveTo>
                  <a:pt x="68183" y="75000"/>
                </a:moveTo>
                <a:lnTo>
                  <a:pt x="100911" y="75000"/>
                </a:lnTo>
                <a:cubicBezTo>
                  <a:pt x="102411" y="75000"/>
                  <a:pt x="103638" y="73322"/>
                  <a:pt x="103638" y="71250"/>
                </a:cubicBezTo>
                <a:cubicBezTo>
                  <a:pt x="103638" y="69177"/>
                  <a:pt x="102411" y="67500"/>
                  <a:pt x="100911" y="67500"/>
                </a:cubicBezTo>
                <a:lnTo>
                  <a:pt x="68183" y="67500"/>
                </a:lnTo>
                <a:cubicBezTo>
                  <a:pt x="66677" y="67500"/>
                  <a:pt x="65455" y="69177"/>
                  <a:pt x="65455" y="71250"/>
                </a:cubicBezTo>
                <a:cubicBezTo>
                  <a:pt x="65455" y="73322"/>
                  <a:pt x="66677" y="75000"/>
                  <a:pt x="68183" y="75000"/>
                </a:cubicBezTo>
                <a:moveTo>
                  <a:pt x="68183" y="45000"/>
                </a:moveTo>
                <a:lnTo>
                  <a:pt x="100911" y="45000"/>
                </a:lnTo>
                <a:cubicBezTo>
                  <a:pt x="102411" y="45000"/>
                  <a:pt x="103638" y="43322"/>
                  <a:pt x="103638" y="41250"/>
                </a:cubicBezTo>
                <a:cubicBezTo>
                  <a:pt x="103638" y="39183"/>
                  <a:pt x="102411" y="37500"/>
                  <a:pt x="100911" y="37500"/>
                </a:cubicBezTo>
                <a:lnTo>
                  <a:pt x="68183" y="37500"/>
                </a:lnTo>
                <a:cubicBezTo>
                  <a:pt x="66677" y="37500"/>
                  <a:pt x="65455" y="39183"/>
                  <a:pt x="65455" y="41250"/>
                </a:cubicBezTo>
                <a:cubicBezTo>
                  <a:pt x="65455" y="43322"/>
                  <a:pt x="66677" y="45000"/>
                  <a:pt x="68183" y="45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3" name="Shape 3763"/>
          <p:cNvSpPr/>
          <p:nvPr/>
        </p:nvSpPr>
        <p:spPr>
          <a:xfrm>
            <a:off x="5488561" y="2346155"/>
            <a:ext cx="209496" cy="171406"/>
          </a:xfrm>
          <a:custGeom>
            <a:avLst/>
            <a:gdLst/>
            <a:ahLst/>
            <a:cxnLst/>
            <a:rect l="0" t="0" r="0" b="0"/>
            <a:pathLst>
              <a:path w="120000" h="120000" extrusionOk="0">
                <a:moveTo>
                  <a:pt x="40911" y="53333"/>
                </a:moveTo>
                <a:lnTo>
                  <a:pt x="62727" y="53333"/>
                </a:lnTo>
                <a:cubicBezTo>
                  <a:pt x="64233" y="53333"/>
                  <a:pt x="65455" y="51844"/>
                  <a:pt x="65455" y="50000"/>
                </a:cubicBezTo>
                <a:cubicBezTo>
                  <a:pt x="65455" y="48161"/>
                  <a:pt x="64233" y="46666"/>
                  <a:pt x="62727" y="46666"/>
                </a:cubicBezTo>
                <a:lnTo>
                  <a:pt x="40911" y="46666"/>
                </a:lnTo>
                <a:cubicBezTo>
                  <a:pt x="39405" y="46666"/>
                  <a:pt x="38183" y="48161"/>
                  <a:pt x="38183" y="50000"/>
                </a:cubicBezTo>
                <a:cubicBezTo>
                  <a:pt x="38183" y="51844"/>
                  <a:pt x="39405" y="53333"/>
                  <a:pt x="40911" y="53333"/>
                </a:cubicBezTo>
                <a:moveTo>
                  <a:pt x="40911" y="66666"/>
                </a:moveTo>
                <a:lnTo>
                  <a:pt x="51816" y="66666"/>
                </a:lnTo>
                <a:cubicBezTo>
                  <a:pt x="53322" y="66666"/>
                  <a:pt x="54544" y="65177"/>
                  <a:pt x="54544" y="63333"/>
                </a:cubicBezTo>
                <a:cubicBezTo>
                  <a:pt x="54544" y="61494"/>
                  <a:pt x="53322" y="60000"/>
                  <a:pt x="51816" y="60000"/>
                </a:cubicBezTo>
                <a:lnTo>
                  <a:pt x="40911" y="60000"/>
                </a:lnTo>
                <a:cubicBezTo>
                  <a:pt x="39405" y="60000"/>
                  <a:pt x="38183" y="61494"/>
                  <a:pt x="38183" y="63333"/>
                </a:cubicBezTo>
                <a:cubicBezTo>
                  <a:pt x="38183" y="65177"/>
                  <a:pt x="39405" y="66666"/>
                  <a:pt x="40911" y="66666"/>
                </a:cubicBezTo>
                <a:moveTo>
                  <a:pt x="114544" y="113333"/>
                </a:moveTo>
                <a:lnTo>
                  <a:pt x="92727" y="113333"/>
                </a:lnTo>
                <a:lnTo>
                  <a:pt x="92727" y="106666"/>
                </a:lnTo>
                <a:lnTo>
                  <a:pt x="95455" y="106666"/>
                </a:lnTo>
                <a:cubicBezTo>
                  <a:pt x="96961" y="106666"/>
                  <a:pt x="98183" y="105177"/>
                  <a:pt x="98183" y="103333"/>
                </a:cubicBezTo>
                <a:cubicBezTo>
                  <a:pt x="98183" y="101494"/>
                  <a:pt x="96961" y="100000"/>
                  <a:pt x="95455" y="100000"/>
                </a:cubicBezTo>
                <a:lnTo>
                  <a:pt x="84544" y="100000"/>
                </a:lnTo>
                <a:cubicBezTo>
                  <a:pt x="83038" y="100000"/>
                  <a:pt x="81816" y="101494"/>
                  <a:pt x="81816" y="103333"/>
                </a:cubicBezTo>
                <a:cubicBezTo>
                  <a:pt x="81816" y="105177"/>
                  <a:pt x="83038" y="106666"/>
                  <a:pt x="84544" y="106666"/>
                </a:cubicBezTo>
                <a:lnTo>
                  <a:pt x="87272" y="106666"/>
                </a:lnTo>
                <a:lnTo>
                  <a:pt x="87272" y="113333"/>
                </a:lnTo>
                <a:lnTo>
                  <a:pt x="54544" y="113333"/>
                </a:lnTo>
                <a:lnTo>
                  <a:pt x="54544" y="106666"/>
                </a:lnTo>
                <a:lnTo>
                  <a:pt x="57272" y="106666"/>
                </a:lnTo>
                <a:cubicBezTo>
                  <a:pt x="58777" y="106666"/>
                  <a:pt x="60000" y="105177"/>
                  <a:pt x="60000" y="103333"/>
                </a:cubicBezTo>
                <a:cubicBezTo>
                  <a:pt x="60000" y="101494"/>
                  <a:pt x="58777" y="100000"/>
                  <a:pt x="57272" y="100000"/>
                </a:cubicBezTo>
                <a:lnTo>
                  <a:pt x="46361" y="100000"/>
                </a:lnTo>
                <a:cubicBezTo>
                  <a:pt x="44861" y="100000"/>
                  <a:pt x="43638" y="101494"/>
                  <a:pt x="43638" y="103333"/>
                </a:cubicBezTo>
                <a:cubicBezTo>
                  <a:pt x="43638" y="105177"/>
                  <a:pt x="44861" y="106666"/>
                  <a:pt x="46361" y="106666"/>
                </a:cubicBezTo>
                <a:lnTo>
                  <a:pt x="49088" y="106666"/>
                </a:lnTo>
                <a:lnTo>
                  <a:pt x="49088" y="113333"/>
                </a:lnTo>
                <a:lnTo>
                  <a:pt x="27272" y="113333"/>
                </a:lnTo>
                <a:lnTo>
                  <a:pt x="27272" y="33333"/>
                </a:lnTo>
                <a:lnTo>
                  <a:pt x="114544" y="33333"/>
                </a:lnTo>
                <a:cubicBezTo>
                  <a:pt x="114544" y="33333"/>
                  <a:pt x="114544" y="113333"/>
                  <a:pt x="114544" y="113333"/>
                </a:cubicBezTo>
                <a:close/>
                <a:moveTo>
                  <a:pt x="114544" y="26666"/>
                </a:moveTo>
                <a:lnTo>
                  <a:pt x="27272" y="26666"/>
                </a:lnTo>
                <a:cubicBezTo>
                  <a:pt x="24261" y="26666"/>
                  <a:pt x="21816" y="29655"/>
                  <a:pt x="21816" y="33333"/>
                </a:cubicBezTo>
                <a:lnTo>
                  <a:pt x="21816" y="113333"/>
                </a:lnTo>
                <a:cubicBezTo>
                  <a:pt x="21816" y="117011"/>
                  <a:pt x="24261" y="120000"/>
                  <a:pt x="27272" y="120000"/>
                </a:cubicBezTo>
                <a:lnTo>
                  <a:pt x="114544" y="120000"/>
                </a:lnTo>
                <a:cubicBezTo>
                  <a:pt x="117555" y="120000"/>
                  <a:pt x="120000" y="117011"/>
                  <a:pt x="120000" y="113333"/>
                </a:cubicBezTo>
                <a:lnTo>
                  <a:pt x="120000" y="33333"/>
                </a:lnTo>
                <a:cubicBezTo>
                  <a:pt x="120000" y="29655"/>
                  <a:pt x="117555" y="26666"/>
                  <a:pt x="114544" y="26666"/>
                </a:cubicBezTo>
                <a:moveTo>
                  <a:pt x="40911" y="80000"/>
                </a:moveTo>
                <a:lnTo>
                  <a:pt x="62727" y="80000"/>
                </a:lnTo>
                <a:cubicBezTo>
                  <a:pt x="64233" y="80000"/>
                  <a:pt x="65455" y="78511"/>
                  <a:pt x="65455" y="76666"/>
                </a:cubicBezTo>
                <a:cubicBezTo>
                  <a:pt x="65455" y="74827"/>
                  <a:pt x="64233" y="73333"/>
                  <a:pt x="62727" y="73333"/>
                </a:cubicBezTo>
                <a:lnTo>
                  <a:pt x="40911" y="73333"/>
                </a:lnTo>
                <a:cubicBezTo>
                  <a:pt x="39405" y="73333"/>
                  <a:pt x="38183" y="74827"/>
                  <a:pt x="38183" y="76666"/>
                </a:cubicBezTo>
                <a:cubicBezTo>
                  <a:pt x="38183" y="78511"/>
                  <a:pt x="39405" y="80000"/>
                  <a:pt x="40911" y="80000"/>
                </a:cubicBezTo>
                <a:moveTo>
                  <a:pt x="13638" y="86666"/>
                </a:moveTo>
                <a:lnTo>
                  <a:pt x="5455" y="86666"/>
                </a:lnTo>
                <a:lnTo>
                  <a:pt x="5455" y="6666"/>
                </a:lnTo>
                <a:lnTo>
                  <a:pt x="92727" y="6666"/>
                </a:lnTo>
                <a:lnTo>
                  <a:pt x="92727" y="16666"/>
                </a:lnTo>
                <a:cubicBezTo>
                  <a:pt x="92727" y="18511"/>
                  <a:pt x="93950" y="20000"/>
                  <a:pt x="95455" y="20000"/>
                </a:cubicBezTo>
                <a:cubicBezTo>
                  <a:pt x="96961" y="20000"/>
                  <a:pt x="98183" y="18511"/>
                  <a:pt x="98183" y="16666"/>
                </a:cubicBezTo>
                <a:lnTo>
                  <a:pt x="98183" y="6666"/>
                </a:lnTo>
                <a:cubicBezTo>
                  <a:pt x="98183" y="2988"/>
                  <a:pt x="95738" y="0"/>
                  <a:pt x="92727" y="0"/>
                </a:cubicBezTo>
                <a:lnTo>
                  <a:pt x="5455" y="0"/>
                </a:lnTo>
                <a:cubicBezTo>
                  <a:pt x="2444" y="0"/>
                  <a:pt x="0" y="2988"/>
                  <a:pt x="0" y="6666"/>
                </a:cubicBezTo>
                <a:lnTo>
                  <a:pt x="0" y="86666"/>
                </a:lnTo>
                <a:cubicBezTo>
                  <a:pt x="0" y="90344"/>
                  <a:pt x="2444" y="93338"/>
                  <a:pt x="5455" y="93338"/>
                </a:cubicBezTo>
                <a:lnTo>
                  <a:pt x="13638" y="93338"/>
                </a:lnTo>
                <a:cubicBezTo>
                  <a:pt x="15138" y="93338"/>
                  <a:pt x="16361" y="91844"/>
                  <a:pt x="16361" y="90000"/>
                </a:cubicBezTo>
                <a:cubicBezTo>
                  <a:pt x="16361" y="88161"/>
                  <a:pt x="15138" y="86666"/>
                  <a:pt x="13638" y="86666"/>
                </a:cubicBezTo>
                <a:moveTo>
                  <a:pt x="79088" y="80000"/>
                </a:moveTo>
                <a:lnTo>
                  <a:pt x="90000" y="80000"/>
                </a:lnTo>
                <a:cubicBezTo>
                  <a:pt x="91505" y="80000"/>
                  <a:pt x="92727" y="78511"/>
                  <a:pt x="92727" y="76666"/>
                </a:cubicBezTo>
                <a:cubicBezTo>
                  <a:pt x="92727" y="74827"/>
                  <a:pt x="91505" y="73333"/>
                  <a:pt x="90000" y="73333"/>
                </a:cubicBezTo>
                <a:lnTo>
                  <a:pt x="79088" y="73333"/>
                </a:lnTo>
                <a:cubicBezTo>
                  <a:pt x="77588" y="73333"/>
                  <a:pt x="76361" y="74827"/>
                  <a:pt x="76361" y="76666"/>
                </a:cubicBezTo>
                <a:cubicBezTo>
                  <a:pt x="76361" y="78511"/>
                  <a:pt x="77588" y="80000"/>
                  <a:pt x="79088" y="80000"/>
                </a:cubicBezTo>
                <a:moveTo>
                  <a:pt x="79088" y="53333"/>
                </a:moveTo>
                <a:lnTo>
                  <a:pt x="90000" y="53333"/>
                </a:lnTo>
                <a:cubicBezTo>
                  <a:pt x="91505" y="53333"/>
                  <a:pt x="92727" y="51844"/>
                  <a:pt x="92727" y="50000"/>
                </a:cubicBezTo>
                <a:cubicBezTo>
                  <a:pt x="92727" y="48161"/>
                  <a:pt x="91505" y="46666"/>
                  <a:pt x="90000" y="46666"/>
                </a:cubicBezTo>
                <a:lnTo>
                  <a:pt x="79088" y="46666"/>
                </a:lnTo>
                <a:cubicBezTo>
                  <a:pt x="77588" y="46666"/>
                  <a:pt x="76361" y="48161"/>
                  <a:pt x="76361" y="50000"/>
                </a:cubicBezTo>
                <a:cubicBezTo>
                  <a:pt x="76361" y="51844"/>
                  <a:pt x="77588" y="53333"/>
                  <a:pt x="79088" y="53333"/>
                </a:cubicBezTo>
                <a:moveTo>
                  <a:pt x="79088" y="66666"/>
                </a:moveTo>
                <a:lnTo>
                  <a:pt x="100911" y="66666"/>
                </a:lnTo>
                <a:cubicBezTo>
                  <a:pt x="102411" y="66666"/>
                  <a:pt x="103638" y="65177"/>
                  <a:pt x="103638" y="63333"/>
                </a:cubicBezTo>
                <a:cubicBezTo>
                  <a:pt x="103638" y="61494"/>
                  <a:pt x="102411" y="60000"/>
                  <a:pt x="100911" y="60000"/>
                </a:cubicBezTo>
                <a:lnTo>
                  <a:pt x="79088" y="60000"/>
                </a:lnTo>
                <a:cubicBezTo>
                  <a:pt x="77588" y="60000"/>
                  <a:pt x="76361" y="61494"/>
                  <a:pt x="76361" y="63333"/>
                </a:cubicBezTo>
                <a:cubicBezTo>
                  <a:pt x="76361" y="65177"/>
                  <a:pt x="77588" y="66666"/>
                  <a:pt x="79088" y="6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4" name="Shape 3764"/>
          <p:cNvSpPr/>
          <p:nvPr/>
        </p:nvSpPr>
        <p:spPr>
          <a:xfrm>
            <a:off x="5888507" y="2346155"/>
            <a:ext cx="209496" cy="171406"/>
          </a:xfrm>
          <a:custGeom>
            <a:avLst/>
            <a:gdLst/>
            <a:ahLst/>
            <a:cxnLst/>
            <a:rect l="0" t="0" r="0" b="0"/>
            <a:pathLst>
              <a:path w="120000" h="120000" extrusionOk="0">
                <a:moveTo>
                  <a:pt x="38183" y="46666"/>
                </a:moveTo>
                <a:lnTo>
                  <a:pt x="60000" y="46666"/>
                </a:lnTo>
                <a:lnTo>
                  <a:pt x="60000" y="66672"/>
                </a:lnTo>
                <a:lnTo>
                  <a:pt x="38183" y="66672"/>
                </a:lnTo>
                <a:cubicBezTo>
                  <a:pt x="38183" y="66672"/>
                  <a:pt x="38183" y="46666"/>
                  <a:pt x="38183" y="46666"/>
                </a:cubicBezTo>
                <a:close/>
                <a:moveTo>
                  <a:pt x="35455" y="73333"/>
                </a:moveTo>
                <a:lnTo>
                  <a:pt x="62727" y="73333"/>
                </a:lnTo>
                <a:cubicBezTo>
                  <a:pt x="64233" y="73333"/>
                  <a:pt x="65455" y="71844"/>
                  <a:pt x="65455" y="70000"/>
                </a:cubicBezTo>
                <a:lnTo>
                  <a:pt x="65455" y="43333"/>
                </a:lnTo>
                <a:cubicBezTo>
                  <a:pt x="65455" y="41494"/>
                  <a:pt x="64233" y="40000"/>
                  <a:pt x="62727" y="40000"/>
                </a:cubicBezTo>
                <a:lnTo>
                  <a:pt x="35455" y="40000"/>
                </a:lnTo>
                <a:cubicBezTo>
                  <a:pt x="33950" y="40000"/>
                  <a:pt x="32727" y="41494"/>
                  <a:pt x="32727" y="43333"/>
                </a:cubicBezTo>
                <a:lnTo>
                  <a:pt x="32727" y="70000"/>
                </a:lnTo>
                <a:cubicBezTo>
                  <a:pt x="32727" y="71844"/>
                  <a:pt x="33950" y="73333"/>
                  <a:pt x="35455" y="73333"/>
                </a:cubicBezTo>
                <a:moveTo>
                  <a:pt x="35455" y="26666"/>
                </a:moveTo>
                <a:cubicBezTo>
                  <a:pt x="36961" y="26666"/>
                  <a:pt x="38183" y="25172"/>
                  <a:pt x="38183" y="23333"/>
                </a:cubicBezTo>
                <a:cubicBezTo>
                  <a:pt x="38183" y="21488"/>
                  <a:pt x="36961" y="20000"/>
                  <a:pt x="35455" y="20000"/>
                </a:cubicBezTo>
                <a:cubicBezTo>
                  <a:pt x="33950" y="20000"/>
                  <a:pt x="32727" y="21488"/>
                  <a:pt x="32727" y="23333"/>
                </a:cubicBezTo>
                <a:cubicBezTo>
                  <a:pt x="32727" y="25172"/>
                  <a:pt x="33950" y="26666"/>
                  <a:pt x="35455" y="26666"/>
                </a:cubicBezTo>
                <a:moveTo>
                  <a:pt x="114544" y="113333"/>
                </a:moveTo>
                <a:lnTo>
                  <a:pt x="16361" y="113333"/>
                </a:lnTo>
                <a:cubicBezTo>
                  <a:pt x="10338" y="113333"/>
                  <a:pt x="5455" y="107361"/>
                  <a:pt x="5455" y="100000"/>
                </a:cubicBezTo>
                <a:lnTo>
                  <a:pt x="5455" y="26666"/>
                </a:lnTo>
                <a:lnTo>
                  <a:pt x="16361" y="26666"/>
                </a:lnTo>
                <a:lnTo>
                  <a:pt x="16361" y="96666"/>
                </a:lnTo>
                <a:cubicBezTo>
                  <a:pt x="16361" y="98511"/>
                  <a:pt x="17588" y="100000"/>
                  <a:pt x="19088" y="100000"/>
                </a:cubicBezTo>
                <a:cubicBezTo>
                  <a:pt x="20594" y="100000"/>
                  <a:pt x="21816" y="98511"/>
                  <a:pt x="21816" y="96666"/>
                </a:cubicBezTo>
                <a:lnTo>
                  <a:pt x="21816" y="6666"/>
                </a:lnTo>
                <a:lnTo>
                  <a:pt x="114544" y="6666"/>
                </a:lnTo>
                <a:cubicBezTo>
                  <a:pt x="114544" y="6666"/>
                  <a:pt x="114544" y="113333"/>
                  <a:pt x="114544" y="113333"/>
                </a:cubicBezTo>
                <a:close/>
                <a:moveTo>
                  <a:pt x="114544" y="0"/>
                </a:moveTo>
                <a:lnTo>
                  <a:pt x="21816" y="0"/>
                </a:lnTo>
                <a:cubicBezTo>
                  <a:pt x="18805" y="0"/>
                  <a:pt x="16361" y="2988"/>
                  <a:pt x="16361" y="6666"/>
                </a:cubicBezTo>
                <a:lnTo>
                  <a:pt x="16361" y="20000"/>
                </a:lnTo>
                <a:lnTo>
                  <a:pt x="5455" y="20000"/>
                </a:lnTo>
                <a:cubicBezTo>
                  <a:pt x="2444" y="20000"/>
                  <a:pt x="0" y="22988"/>
                  <a:pt x="0" y="26666"/>
                </a:cubicBezTo>
                <a:lnTo>
                  <a:pt x="0" y="100000"/>
                </a:lnTo>
                <a:cubicBezTo>
                  <a:pt x="0" y="111044"/>
                  <a:pt x="7327" y="120000"/>
                  <a:pt x="16361" y="120000"/>
                </a:cubicBezTo>
                <a:lnTo>
                  <a:pt x="114544" y="120000"/>
                </a:lnTo>
                <a:cubicBezTo>
                  <a:pt x="117555" y="120000"/>
                  <a:pt x="120000" y="117011"/>
                  <a:pt x="120000" y="113333"/>
                </a:cubicBezTo>
                <a:lnTo>
                  <a:pt x="120000" y="6666"/>
                </a:lnTo>
                <a:cubicBezTo>
                  <a:pt x="120000" y="2988"/>
                  <a:pt x="117555" y="0"/>
                  <a:pt x="114544" y="0"/>
                </a:cubicBezTo>
                <a:moveTo>
                  <a:pt x="35455" y="100000"/>
                </a:moveTo>
                <a:lnTo>
                  <a:pt x="100911" y="100000"/>
                </a:lnTo>
                <a:cubicBezTo>
                  <a:pt x="102411" y="100000"/>
                  <a:pt x="103638" y="98511"/>
                  <a:pt x="103638" y="96666"/>
                </a:cubicBezTo>
                <a:cubicBezTo>
                  <a:pt x="103638" y="94822"/>
                  <a:pt x="102411" y="93338"/>
                  <a:pt x="100911" y="93338"/>
                </a:cubicBezTo>
                <a:lnTo>
                  <a:pt x="35455" y="93338"/>
                </a:lnTo>
                <a:cubicBezTo>
                  <a:pt x="33950" y="93338"/>
                  <a:pt x="32727" y="94822"/>
                  <a:pt x="32727" y="96666"/>
                </a:cubicBezTo>
                <a:cubicBezTo>
                  <a:pt x="32727" y="98511"/>
                  <a:pt x="33950" y="100000"/>
                  <a:pt x="35455" y="100000"/>
                </a:cubicBezTo>
                <a:moveTo>
                  <a:pt x="35455" y="86666"/>
                </a:moveTo>
                <a:lnTo>
                  <a:pt x="100911" y="86666"/>
                </a:lnTo>
                <a:cubicBezTo>
                  <a:pt x="102411" y="86666"/>
                  <a:pt x="103638" y="85177"/>
                  <a:pt x="103638" y="83333"/>
                </a:cubicBezTo>
                <a:cubicBezTo>
                  <a:pt x="103638" y="81488"/>
                  <a:pt x="102411" y="80005"/>
                  <a:pt x="100911" y="80005"/>
                </a:cubicBezTo>
                <a:lnTo>
                  <a:pt x="35455" y="80005"/>
                </a:lnTo>
                <a:cubicBezTo>
                  <a:pt x="33950" y="80005"/>
                  <a:pt x="32727" y="81488"/>
                  <a:pt x="32727" y="83333"/>
                </a:cubicBezTo>
                <a:cubicBezTo>
                  <a:pt x="32727" y="85177"/>
                  <a:pt x="33950" y="86666"/>
                  <a:pt x="35455" y="86666"/>
                </a:cubicBezTo>
                <a:moveTo>
                  <a:pt x="46361" y="26666"/>
                </a:moveTo>
                <a:cubicBezTo>
                  <a:pt x="47866" y="26666"/>
                  <a:pt x="49088" y="25172"/>
                  <a:pt x="49088" y="23333"/>
                </a:cubicBezTo>
                <a:cubicBezTo>
                  <a:pt x="49088" y="21488"/>
                  <a:pt x="47866" y="20000"/>
                  <a:pt x="46361" y="20000"/>
                </a:cubicBezTo>
                <a:cubicBezTo>
                  <a:pt x="44861" y="20000"/>
                  <a:pt x="43638" y="21488"/>
                  <a:pt x="43638" y="23333"/>
                </a:cubicBezTo>
                <a:cubicBezTo>
                  <a:pt x="43638" y="25172"/>
                  <a:pt x="44861" y="26666"/>
                  <a:pt x="46361" y="26666"/>
                </a:cubicBezTo>
                <a:moveTo>
                  <a:pt x="100911" y="40000"/>
                </a:moveTo>
                <a:lnTo>
                  <a:pt x="79088" y="40000"/>
                </a:lnTo>
                <a:cubicBezTo>
                  <a:pt x="77588" y="40000"/>
                  <a:pt x="76361" y="41494"/>
                  <a:pt x="76361" y="43333"/>
                </a:cubicBezTo>
                <a:cubicBezTo>
                  <a:pt x="76361" y="45177"/>
                  <a:pt x="77588" y="46666"/>
                  <a:pt x="79088" y="46666"/>
                </a:cubicBezTo>
                <a:lnTo>
                  <a:pt x="100911" y="46666"/>
                </a:lnTo>
                <a:cubicBezTo>
                  <a:pt x="102411" y="46666"/>
                  <a:pt x="103638" y="45177"/>
                  <a:pt x="103638" y="43333"/>
                </a:cubicBezTo>
                <a:cubicBezTo>
                  <a:pt x="103638" y="41494"/>
                  <a:pt x="102411" y="40000"/>
                  <a:pt x="100911" y="40000"/>
                </a:cubicBezTo>
                <a:moveTo>
                  <a:pt x="100911" y="66672"/>
                </a:moveTo>
                <a:lnTo>
                  <a:pt x="79088" y="66672"/>
                </a:lnTo>
                <a:cubicBezTo>
                  <a:pt x="77588" y="66672"/>
                  <a:pt x="76361" y="68155"/>
                  <a:pt x="76361" y="70000"/>
                </a:cubicBezTo>
                <a:cubicBezTo>
                  <a:pt x="76361" y="71844"/>
                  <a:pt x="77588" y="73333"/>
                  <a:pt x="79088" y="73333"/>
                </a:cubicBezTo>
                <a:lnTo>
                  <a:pt x="100911" y="73333"/>
                </a:lnTo>
                <a:cubicBezTo>
                  <a:pt x="102411" y="73333"/>
                  <a:pt x="103638" y="71844"/>
                  <a:pt x="103638" y="70000"/>
                </a:cubicBezTo>
                <a:cubicBezTo>
                  <a:pt x="103638" y="68155"/>
                  <a:pt x="102411" y="66672"/>
                  <a:pt x="100911" y="66672"/>
                </a:cubicBezTo>
                <a:moveTo>
                  <a:pt x="100911" y="53333"/>
                </a:moveTo>
                <a:lnTo>
                  <a:pt x="79088" y="53333"/>
                </a:lnTo>
                <a:cubicBezTo>
                  <a:pt x="77588" y="53333"/>
                  <a:pt x="76361" y="54827"/>
                  <a:pt x="76361" y="56666"/>
                </a:cubicBezTo>
                <a:cubicBezTo>
                  <a:pt x="76361" y="58511"/>
                  <a:pt x="77588" y="60000"/>
                  <a:pt x="79088" y="60000"/>
                </a:cubicBezTo>
                <a:lnTo>
                  <a:pt x="100911" y="60000"/>
                </a:lnTo>
                <a:cubicBezTo>
                  <a:pt x="102411" y="60000"/>
                  <a:pt x="103638" y="58511"/>
                  <a:pt x="103638" y="56666"/>
                </a:cubicBezTo>
                <a:cubicBezTo>
                  <a:pt x="103638" y="54827"/>
                  <a:pt x="102411" y="53333"/>
                  <a:pt x="100911" y="53333"/>
                </a:cubicBezTo>
                <a:moveTo>
                  <a:pt x="100911" y="26666"/>
                </a:moveTo>
                <a:cubicBezTo>
                  <a:pt x="102411" y="26666"/>
                  <a:pt x="103638" y="25172"/>
                  <a:pt x="103638" y="23333"/>
                </a:cubicBezTo>
                <a:cubicBezTo>
                  <a:pt x="103638" y="21488"/>
                  <a:pt x="102411" y="20000"/>
                  <a:pt x="100911" y="20000"/>
                </a:cubicBezTo>
                <a:cubicBezTo>
                  <a:pt x="99405" y="20000"/>
                  <a:pt x="98183" y="21488"/>
                  <a:pt x="98183" y="23333"/>
                </a:cubicBezTo>
                <a:cubicBezTo>
                  <a:pt x="98183" y="25172"/>
                  <a:pt x="99405" y="26666"/>
                  <a:pt x="100911" y="26666"/>
                </a:cubicBezTo>
                <a:moveTo>
                  <a:pt x="90000" y="26666"/>
                </a:moveTo>
                <a:cubicBezTo>
                  <a:pt x="91505" y="26666"/>
                  <a:pt x="92727" y="25172"/>
                  <a:pt x="92727" y="23333"/>
                </a:cubicBezTo>
                <a:cubicBezTo>
                  <a:pt x="92727" y="21488"/>
                  <a:pt x="91505" y="20000"/>
                  <a:pt x="90000" y="20000"/>
                </a:cubicBezTo>
                <a:cubicBezTo>
                  <a:pt x="88494" y="20000"/>
                  <a:pt x="87272" y="21488"/>
                  <a:pt x="87272" y="23333"/>
                </a:cubicBezTo>
                <a:cubicBezTo>
                  <a:pt x="87272" y="25172"/>
                  <a:pt x="88494" y="26666"/>
                  <a:pt x="90000" y="26666"/>
                </a:cubicBezTo>
                <a:moveTo>
                  <a:pt x="57272" y="26666"/>
                </a:moveTo>
                <a:lnTo>
                  <a:pt x="79088" y="26666"/>
                </a:lnTo>
                <a:cubicBezTo>
                  <a:pt x="80594" y="26666"/>
                  <a:pt x="81816" y="25172"/>
                  <a:pt x="81816" y="23333"/>
                </a:cubicBezTo>
                <a:cubicBezTo>
                  <a:pt x="81816" y="21488"/>
                  <a:pt x="80594" y="20000"/>
                  <a:pt x="79088" y="20000"/>
                </a:cubicBezTo>
                <a:lnTo>
                  <a:pt x="57272" y="20000"/>
                </a:lnTo>
                <a:cubicBezTo>
                  <a:pt x="55766" y="20000"/>
                  <a:pt x="54544" y="21488"/>
                  <a:pt x="54544" y="23333"/>
                </a:cubicBezTo>
                <a:cubicBezTo>
                  <a:pt x="54544" y="25172"/>
                  <a:pt x="55766" y="26666"/>
                  <a:pt x="57272" y="2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5" name="Shape 3765"/>
          <p:cNvSpPr/>
          <p:nvPr/>
        </p:nvSpPr>
        <p:spPr>
          <a:xfrm>
            <a:off x="6288452" y="2327110"/>
            <a:ext cx="209496" cy="209496"/>
          </a:xfrm>
          <a:custGeom>
            <a:avLst/>
            <a:gdLst/>
            <a:ahLst/>
            <a:cxnLst/>
            <a:rect l="0" t="0" r="0" b="0"/>
            <a:pathLst>
              <a:path w="120000" h="120000" extrusionOk="0">
                <a:moveTo>
                  <a:pt x="35455" y="43638"/>
                </a:moveTo>
                <a:cubicBezTo>
                  <a:pt x="36961" y="43638"/>
                  <a:pt x="38183" y="42416"/>
                  <a:pt x="38183" y="40911"/>
                </a:cubicBezTo>
                <a:cubicBezTo>
                  <a:pt x="38183" y="39400"/>
                  <a:pt x="36961" y="38183"/>
                  <a:pt x="35455" y="38183"/>
                </a:cubicBezTo>
                <a:cubicBezTo>
                  <a:pt x="33950" y="38183"/>
                  <a:pt x="32727" y="39400"/>
                  <a:pt x="32727" y="40911"/>
                </a:cubicBezTo>
                <a:cubicBezTo>
                  <a:pt x="32727" y="42416"/>
                  <a:pt x="33950" y="43638"/>
                  <a:pt x="35455" y="43638"/>
                </a:cubicBezTo>
                <a:moveTo>
                  <a:pt x="38183" y="60000"/>
                </a:moveTo>
                <a:lnTo>
                  <a:pt x="60000" y="60000"/>
                </a:lnTo>
                <a:lnTo>
                  <a:pt x="60000" y="76366"/>
                </a:lnTo>
                <a:lnTo>
                  <a:pt x="38183" y="76366"/>
                </a:lnTo>
                <a:cubicBezTo>
                  <a:pt x="38183" y="76366"/>
                  <a:pt x="38183" y="60000"/>
                  <a:pt x="38183" y="60000"/>
                </a:cubicBezTo>
                <a:close/>
                <a:moveTo>
                  <a:pt x="35455" y="81816"/>
                </a:moveTo>
                <a:lnTo>
                  <a:pt x="62727" y="81816"/>
                </a:lnTo>
                <a:cubicBezTo>
                  <a:pt x="64233" y="81816"/>
                  <a:pt x="65455" y="80600"/>
                  <a:pt x="65455" y="79088"/>
                </a:cubicBezTo>
                <a:lnTo>
                  <a:pt x="65455" y="57272"/>
                </a:lnTo>
                <a:cubicBezTo>
                  <a:pt x="65455" y="55766"/>
                  <a:pt x="64233" y="54544"/>
                  <a:pt x="62727" y="54544"/>
                </a:cubicBezTo>
                <a:lnTo>
                  <a:pt x="35455" y="54544"/>
                </a:lnTo>
                <a:cubicBezTo>
                  <a:pt x="33950" y="54544"/>
                  <a:pt x="32727" y="55766"/>
                  <a:pt x="32727" y="57272"/>
                </a:cubicBezTo>
                <a:lnTo>
                  <a:pt x="32727" y="79088"/>
                </a:lnTo>
                <a:cubicBezTo>
                  <a:pt x="32727" y="80600"/>
                  <a:pt x="33950" y="81816"/>
                  <a:pt x="35455" y="81816"/>
                </a:cubicBezTo>
                <a:moveTo>
                  <a:pt x="46361" y="43638"/>
                </a:moveTo>
                <a:cubicBezTo>
                  <a:pt x="47866" y="43638"/>
                  <a:pt x="49088" y="42416"/>
                  <a:pt x="49088" y="40911"/>
                </a:cubicBezTo>
                <a:cubicBezTo>
                  <a:pt x="49088" y="39400"/>
                  <a:pt x="47866" y="38183"/>
                  <a:pt x="46361" y="38183"/>
                </a:cubicBezTo>
                <a:cubicBezTo>
                  <a:pt x="44861" y="38183"/>
                  <a:pt x="43638" y="39400"/>
                  <a:pt x="43638" y="40911"/>
                </a:cubicBezTo>
                <a:cubicBezTo>
                  <a:pt x="43638" y="42416"/>
                  <a:pt x="44861" y="43638"/>
                  <a:pt x="46361" y="43638"/>
                </a:cubicBezTo>
                <a:moveTo>
                  <a:pt x="114544" y="114544"/>
                </a:moveTo>
                <a:lnTo>
                  <a:pt x="16361" y="114544"/>
                </a:lnTo>
                <a:cubicBezTo>
                  <a:pt x="10338" y="114544"/>
                  <a:pt x="5455" y="109661"/>
                  <a:pt x="5455" y="103638"/>
                </a:cubicBezTo>
                <a:lnTo>
                  <a:pt x="5455" y="43638"/>
                </a:lnTo>
                <a:lnTo>
                  <a:pt x="16361" y="43638"/>
                </a:lnTo>
                <a:lnTo>
                  <a:pt x="16361" y="100911"/>
                </a:lnTo>
                <a:cubicBezTo>
                  <a:pt x="16361" y="102416"/>
                  <a:pt x="17588" y="103638"/>
                  <a:pt x="19088" y="103638"/>
                </a:cubicBezTo>
                <a:cubicBezTo>
                  <a:pt x="20594" y="103638"/>
                  <a:pt x="21816" y="102416"/>
                  <a:pt x="21816" y="100911"/>
                </a:cubicBezTo>
                <a:lnTo>
                  <a:pt x="21816" y="27272"/>
                </a:lnTo>
                <a:lnTo>
                  <a:pt x="114544" y="27272"/>
                </a:lnTo>
                <a:cubicBezTo>
                  <a:pt x="114544" y="27272"/>
                  <a:pt x="114544" y="114544"/>
                  <a:pt x="114544" y="114544"/>
                </a:cubicBezTo>
                <a:close/>
                <a:moveTo>
                  <a:pt x="114544" y="21816"/>
                </a:moveTo>
                <a:lnTo>
                  <a:pt x="21816" y="21816"/>
                </a:lnTo>
                <a:cubicBezTo>
                  <a:pt x="18805" y="21816"/>
                  <a:pt x="16361" y="24261"/>
                  <a:pt x="16361" y="27272"/>
                </a:cubicBezTo>
                <a:lnTo>
                  <a:pt x="16361" y="38183"/>
                </a:lnTo>
                <a:lnTo>
                  <a:pt x="5455" y="38183"/>
                </a:lnTo>
                <a:cubicBezTo>
                  <a:pt x="2444" y="38183"/>
                  <a:pt x="0" y="40627"/>
                  <a:pt x="0" y="43638"/>
                </a:cubicBezTo>
                <a:lnTo>
                  <a:pt x="0" y="103638"/>
                </a:lnTo>
                <a:cubicBezTo>
                  <a:pt x="0" y="112677"/>
                  <a:pt x="7327" y="120000"/>
                  <a:pt x="16361" y="120000"/>
                </a:cubicBezTo>
                <a:lnTo>
                  <a:pt x="114544" y="120000"/>
                </a:lnTo>
                <a:cubicBezTo>
                  <a:pt x="117555" y="120000"/>
                  <a:pt x="120000" y="117555"/>
                  <a:pt x="120000" y="114544"/>
                </a:cubicBezTo>
                <a:lnTo>
                  <a:pt x="120000" y="27272"/>
                </a:lnTo>
                <a:cubicBezTo>
                  <a:pt x="120000" y="24261"/>
                  <a:pt x="117555" y="21816"/>
                  <a:pt x="114544" y="21816"/>
                </a:cubicBezTo>
                <a:moveTo>
                  <a:pt x="35455" y="92727"/>
                </a:moveTo>
                <a:lnTo>
                  <a:pt x="100911" y="92727"/>
                </a:lnTo>
                <a:cubicBezTo>
                  <a:pt x="102411" y="92727"/>
                  <a:pt x="103638" y="91511"/>
                  <a:pt x="103638" y="90000"/>
                </a:cubicBezTo>
                <a:cubicBezTo>
                  <a:pt x="103638" y="88494"/>
                  <a:pt x="102411" y="87277"/>
                  <a:pt x="100911" y="87277"/>
                </a:cubicBezTo>
                <a:lnTo>
                  <a:pt x="35455" y="87277"/>
                </a:lnTo>
                <a:cubicBezTo>
                  <a:pt x="33950" y="87277"/>
                  <a:pt x="32727" y="88494"/>
                  <a:pt x="32727" y="90000"/>
                </a:cubicBezTo>
                <a:cubicBezTo>
                  <a:pt x="32727" y="91511"/>
                  <a:pt x="33950" y="92727"/>
                  <a:pt x="35455" y="92727"/>
                </a:cubicBezTo>
                <a:moveTo>
                  <a:pt x="57272" y="43638"/>
                </a:moveTo>
                <a:lnTo>
                  <a:pt x="79088" y="43638"/>
                </a:lnTo>
                <a:cubicBezTo>
                  <a:pt x="80594" y="43638"/>
                  <a:pt x="81816" y="42416"/>
                  <a:pt x="81816" y="40911"/>
                </a:cubicBezTo>
                <a:cubicBezTo>
                  <a:pt x="81816" y="39400"/>
                  <a:pt x="80594" y="38183"/>
                  <a:pt x="79088" y="38183"/>
                </a:cubicBezTo>
                <a:lnTo>
                  <a:pt x="57272" y="38183"/>
                </a:lnTo>
                <a:cubicBezTo>
                  <a:pt x="55766" y="38183"/>
                  <a:pt x="54544" y="39400"/>
                  <a:pt x="54544" y="40911"/>
                </a:cubicBezTo>
                <a:cubicBezTo>
                  <a:pt x="54544" y="42416"/>
                  <a:pt x="55766" y="43638"/>
                  <a:pt x="57272" y="43638"/>
                </a:cubicBezTo>
                <a:moveTo>
                  <a:pt x="35455" y="103638"/>
                </a:moveTo>
                <a:lnTo>
                  <a:pt x="100911" y="103638"/>
                </a:lnTo>
                <a:cubicBezTo>
                  <a:pt x="102411" y="103638"/>
                  <a:pt x="103638" y="102416"/>
                  <a:pt x="103638" y="100911"/>
                </a:cubicBezTo>
                <a:cubicBezTo>
                  <a:pt x="103638" y="99405"/>
                  <a:pt x="102411" y="98183"/>
                  <a:pt x="100911" y="98183"/>
                </a:cubicBezTo>
                <a:lnTo>
                  <a:pt x="35455" y="98183"/>
                </a:lnTo>
                <a:cubicBezTo>
                  <a:pt x="33950" y="98183"/>
                  <a:pt x="32727" y="99405"/>
                  <a:pt x="32727" y="100911"/>
                </a:cubicBezTo>
                <a:cubicBezTo>
                  <a:pt x="32727" y="102416"/>
                  <a:pt x="33950" y="103638"/>
                  <a:pt x="35455" y="103638"/>
                </a:cubicBezTo>
                <a:moveTo>
                  <a:pt x="27272" y="16361"/>
                </a:moveTo>
                <a:lnTo>
                  <a:pt x="111816" y="16361"/>
                </a:lnTo>
                <a:cubicBezTo>
                  <a:pt x="113322" y="16361"/>
                  <a:pt x="114544" y="15144"/>
                  <a:pt x="114544" y="13638"/>
                </a:cubicBezTo>
                <a:cubicBezTo>
                  <a:pt x="114544" y="12133"/>
                  <a:pt x="113322" y="10911"/>
                  <a:pt x="111816" y="10911"/>
                </a:cubicBezTo>
                <a:lnTo>
                  <a:pt x="27272" y="10911"/>
                </a:lnTo>
                <a:cubicBezTo>
                  <a:pt x="25766" y="10911"/>
                  <a:pt x="24544" y="12133"/>
                  <a:pt x="24544" y="13638"/>
                </a:cubicBezTo>
                <a:cubicBezTo>
                  <a:pt x="24544" y="15144"/>
                  <a:pt x="25766" y="16361"/>
                  <a:pt x="27272" y="16361"/>
                </a:cubicBezTo>
                <a:moveTo>
                  <a:pt x="100911" y="65461"/>
                </a:moveTo>
                <a:lnTo>
                  <a:pt x="79088" y="65461"/>
                </a:lnTo>
                <a:cubicBezTo>
                  <a:pt x="77588" y="65461"/>
                  <a:pt x="76361" y="66672"/>
                  <a:pt x="76361" y="68183"/>
                </a:cubicBezTo>
                <a:cubicBezTo>
                  <a:pt x="76361" y="69688"/>
                  <a:pt x="77588" y="70911"/>
                  <a:pt x="79088" y="70911"/>
                </a:cubicBezTo>
                <a:lnTo>
                  <a:pt x="100911" y="70911"/>
                </a:lnTo>
                <a:cubicBezTo>
                  <a:pt x="102411" y="70911"/>
                  <a:pt x="103638" y="69688"/>
                  <a:pt x="103638" y="68183"/>
                </a:cubicBezTo>
                <a:cubicBezTo>
                  <a:pt x="103638" y="66672"/>
                  <a:pt x="102411" y="65461"/>
                  <a:pt x="100911" y="65461"/>
                </a:cubicBezTo>
                <a:moveTo>
                  <a:pt x="35455" y="5455"/>
                </a:moveTo>
                <a:lnTo>
                  <a:pt x="106361" y="5455"/>
                </a:lnTo>
                <a:cubicBezTo>
                  <a:pt x="107866" y="5455"/>
                  <a:pt x="109088" y="4233"/>
                  <a:pt x="109088" y="2727"/>
                </a:cubicBezTo>
                <a:cubicBezTo>
                  <a:pt x="109088" y="1222"/>
                  <a:pt x="107866" y="0"/>
                  <a:pt x="106361" y="0"/>
                </a:cubicBezTo>
                <a:lnTo>
                  <a:pt x="35455" y="0"/>
                </a:lnTo>
                <a:cubicBezTo>
                  <a:pt x="33950" y="0"/>
                  <a:pt x="32727" y="1222"/>
                  <a:pt x="32727" y="2727"/>
                </a:cubicBezTo>
                <a:cubicBezTo>
                  <a:pt x="32727" y="4233"/>
                  <a:pt x="33950" y="5455"/>
                  <a:pt x="35455" y="5455"/>
                </a:cubicBezTo>
                <a:moveTo>
                  <a:pt x="100911" y="76366"/>
                </a:moveTo>
                <a:lnTo>
                  <a:pt x="79088" y="76366"/>
                </a:lnTo>
                <a:cubicBezTo>
                  <a:pt x="77588" y="76366"/>
                  <a:pt x="76361" y="77583"/>
                  <a:pt x="76361" y="79088"/>
                </a:cubicBezTo>
                <a:cubicBezTo>
                  <a:pt x="76361" y="80600"/>
                  <a:pt x="77588" y="81816"/>
                  <a:pt x="79088" y="81816"/>
                </a:cubicBezTo>
                <a:lnTo>
                  <a:pt x="100911" y="81816"/>
                </a:lnTo>
                <a:cubicBezTo>
                  <a:pt x="102411" y="81816"/>
                  <a:pt x="103638" y="80600"/>
                  <a:pt x="103638" y="79088"/>
                </a:cubicBezTo>
                <a:cubicBezTo>
                  <a:pt x="103638" y="77583"/>
                  <a:pt x="102411" y="76366"/>
                  <a:pt x="100911" y="76366"/>
                </a:cubicBezTo>
                <a:moveTo>
                  <a:pt x="90000" y="43638"/>
                </a:moveTo>
                <a:cubicBezTo>
                  <a:pt x="91505" y="43638"/>
                  <a:pt x="92727" y="42416"/>
                  <a:pt x="92727" y="40911"/>
                </a:cubicBezTo>
                <a:cubicBezTo>
                  <a:pt x="92727" y="39400"/>
                  <a:pt x="91505" y="38183"/>
                  <a:pt x="90000" y="38183"/>
                </a:cubicBezTo>
                <a:cubicBezTo>
                  <a:pt x="88494" y="38183"/>
                  <a:pt x="87272" y="39400"/>
                  <a:pt x="87272" y="40911"/>
                </a:cubicBezTo>
                <a:cubicBezTo>
                  <a:pt x="87272" y="42416"/>
                  <a:pt x="88494" y="43638"/>
                  <a:pt x="90000" y="43638"/>
                </a:cubicBezTo>
                <a:moveTo>
                  <a:pt x="100911" y="43638"/>
                </a:moveTo>
                <a:cubicBezTo>
                  <a:pt x="102411" y="43638"/>
                  <a:pt x="103638" y="42416"/>
                  <a:pt x="103638" y="40911"/>
                </a:cubicBezTo>
                <a:cubicBezTo>
                  <a:pt x="103638" y="39400"/>
                  <a:pt x="102411" y="38183"/>
                  <a:pt x="100911" y="38183"/>
                </a:cubicBezTo>
                <a:cubicBezTo>
                  <a:pt x="99405" y="38183"/>
                  <a:pt x="98183" y="39400"/>
                  <a:pt x="98183" y="40911"/>
                </a:cubicBezTo>
                <a:cubicBezTo>
                  <a:pt x="98183" y="42416"/>
                  <a:pt x="99405" y="43638"/>
                  <a:pt x="100911" y="43638"/>
                </a:cubicBezTo>
                <a:moveTo>
                  <a:pt x="100911" y="54544"/>
                </a:moveTo>
                <a:lnTo>
                  <a:pt x="79088" y="54544"/>
                </a:lnTo>
                <a:cubicBezTo>
                  <a:pt x="77588" y="54544"/>
                  <a:pt x="76361" y="55766"/>
                  <a:pt x="76361" y="57272"/>
                </a:cubicBezTo>
                <a:cubicBezTo>
                  <a:pt x="76361" y="58783"/>
                  <a:pt x="77588" y="60000"/>
                  <a:pt x="79088" y="60000"/>
                </a:cubicBezTo>
                <a:lnTo>
                  <a:pt x="100911" y="60000"/>
                </a:lnTo>
                <a:cubicBezTo>
                  <a:pt x="102411" y="60000"/>
                  <a:pt x="103638" y="58783"/>
                  <a:pt x="103638" y="57272"/>
                </a:cubicBezTo>
                <a:cubicBezTo>
                  <a:pt x="103638" y="55766"/>
                  <a:pt x="102411" y="54544"/>
                  <a:pt x="100911" y="545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6" name="Shape 3766"/>
          <p:cNvSpPr/>
          <p:nvPr/>
        </p:nvSpPr>
        <p:spPr>
          <a:xfrm>
            <a:off x="6688399" y="2327110"/>
            <a:ext cx="209496" cy="209496"/>
          </a:xfrm>
          <a:custGeom>
            <a:avLst/>
            <a:gdLst/>
            <a:ahLst/>
            <a:cxnLst/>
            <a:rect l="0" t="0" r="0" b="0"/>
            <a:pathLst>
              <a:path w="120000" h="120000" extrusionOk="0">
                <a:moveTo>
                  <a:pt x="60000" y="114544"/>
                </a:moveTo>
                <a:cubicBezTo>
                  <a:pt x="29877" y="114544"/>
                  <a:pt x="5455" y="90127"/>
                  <a:pt x="5455" y="60000"/>
                </a:cubicBezTo>
                <a:cubicBezTo>
                  <a:pt x="5455" y="29877"/>
                  <a:pt x="29877" y="5455"/>
                  <a:pt x="60000" y="5455"/>
                </a:cubicBezTo>
                <a:cubicBezTo>
                  <a:pt x="90127" y="5455"/>
                  <a:pt x="114544" y="29877"/>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moveTo>
                  <a:pt x="90000" y="57272"/>
                </a:moveTo>
                <a:lnTo>
                  <a:pt x="62727" y="57272"/>
                </a:lnTo>
                <a:lnTo>
                  <a:pt x="62727" y="30005"/>
                </a:lnTo>
                <a:cubicBezTo>
                  <a:pt x="62727" y="28494"/>
                  <a:pt x="61505" y="27272"/>
                  <a:pt x="60000" y="27272"/>
                </a:cubicBezTo>
                <a:cubicBezTo>
                  <a:pt x="58494" y="27272"/>
                  <a:pt x="57272" y="28494"/>
                  <a:pt x="57272" y="30005"/>
                </a:cubicBezTo>
                <a:lnTo>
                  <a:pt x="57272" y="57272"/>
                </a:lnTo>
                <a:lnTo>
                  <a:pt x="30000" y="57272"/>
                </a:lnTo>
                <a:cubicBezTo>
                  <a:pt x="28494" y="57272"/>
                  <a:pt x="27272" y="58494"/>
                  <a:pt x="27272" y="60000"/>
                </a:cubicBezTo>
                <a:cubicBezTo>
                  <a:pt x="27272" y="61511"/>
                  <a:pt x="28494" y="62733"/>
                  <a:pt x="30000" y="62733"/>
                </a:cubicBezTo>
                <a:lnTo>
                  <a:pt x="57272" y="62733"/>
                </a:lnTo>
                <a:lnTo>
                  <a:pt x="57272" y="90000"/>
                </a:lnTo>
                <a:cubicBezTo>
                  <a:pt x="57272" y="91511"/>
                  <a:pt x="58494" y="92727"/>
                  <a:pt x="60000" y="92727"/>
                </a:cubicBezTo>
                <a:cubicBezTo>
                  <a:pt x="61505" y="92727"/>
                  <a:pt x="62727" y="91511"/>
                  <a:pt x="62727" y="90000"/>
                </a:cubicBezTo>
                <a:lnTo>
                  <a:pt x="62727" y="62733"/>
                </a:lnTo>
                <a:lnTo>
                  <a:pt x="90000" y="62733"/>
                </a:lnTo>
                <a:cubicBezTo>
                  <a:pt x="91505" y="62733"/>
                  <a:pt x="92727" y="61511"/>
                  <a:pt x="92727" y="60000"/>
                </a:cubicBezTo>
                <a:cubicBezTo>
                  <a:pt x="92727" y="58494"/>
                  <a:pt x="91505" y="57272"/>
                  <a:pt x="90000" y="5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7" name="Shape 3767"/>
          <p:cNvSpPr/>
          <p:nvPr/>
        </p:nvSpPr>
        <p:spPr>
          <a:xfrm>
            <a:off x="7088345" y="2327110"/>
            <a:ext cx="209496" cy="209496"/>
          </a:xfrm>
          <a:custGeom>
            <a:avLst/>
            <a:gdLst/>
            <a:ahLst/>
            <a:cxnLst/>
            <a:rect l="0" t="0" r="0" b="0"/>
            <a:pathLst>
              <a:path w="120000" h="120000" extrusionOk="0">
                <a:moveTo>
                  <a:pt x="60000" y="114544"/>
                </a:moveTo>
                <a:cubicBezTo>
                  <a:pt x="29877" y="114544"/>
                  <a:pt x="5455" y="90127"/>
                  <a:pt x="5455" y="60000"/>
                </a:cubicBezTo>
                <a:cubicBezTo>
                  <a:pt x="5455" y="29877"/>
                  <a:pt x="29877" y="5455"/>
                  <a:pt x="60000" y="5455"/>
                </a:cubicBezTo>
                <a:cubicBezTo>
                  <a:pt x="90127" y="5455"/>
                  <a:pt x="114544" y="29877"/>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moveTo>
                  <a:pt x="90000" y="57272"/>
                </a:moveTo>
                <a:lnTo>
                  <a:pt x="30000" y="57272"/>
                </a:lnTo>
                <a:cubicBezTo>
                  <a:pt x="28494" y="57272"/>
                  <a:pt x="27272" y="58494"/>
                  <a:pt x="27272" y="60000"/>
                </a:cubicBezTo>
                <a:cubicBezTo>
                  <a:pt x="27272" y="61511"/>
                  <a:pt x="28494" y="62733"/>
                  <a:pt x="30000" y="62733"/>
                </a:cubicBezTo>
                <a:lnTo>
                  <a:pt x="90000" y="62733"/>
                </a:lnTo>
                <a:cubicBezTo>
                  <a:pt x="91505" y="62733"/>
                  <a:pt x="92727" y="61511"/>
                  <a:pt x="92727" y="60000"/>
                </a:cubicBezTo>
                <a:cubicBezTo>
                  <a:pt x="92727" y="58494"/>
                  <a:pt x="91505" y="57272"/>
                  <a:pt x="90000" y="5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8" name="Shape 3768"/>
          <p:cNvSpPr/>
          <p:nvPr/>
        </p:nvSpPr>
        <p:spPr>
          <a:xfrm>
            <a:off x="7488290" y="2346155"/>
            <a:ext cx="209496" cy="171406"/>
          </a:xfrm>
          <a:custGeom>
            <a:avLst/>
            <a:gdLst/>
            <a:ahLst/>
            <a:cxnLst/>
            <a:rect l="0" t="0" r="0" b="0"/>
            <a:pathLst>
              <a:path w="120000" h="120000" extrusionOk="0">
                <a:moveTo>
                  <a:pt x="30000" y="33338"/>
                </a:moveTo>
                <a:lnTo>
                  <a:pt x="46361" y="33338"/>
                </a:lnTo>
                <a:cubicBezTo>
                  <a:pt x="47872" y="33338"/>
                  <a:pt x="49088" y="31844"/>
                  <a:pt x="49088" y="30000"/>
                </a:cubicBezTo>
                <a:cubicBezTo>
                  <a:pt x="49088" y="28161"/>
                  <a:pt x="47872" y="26666"/>
                  <a:pt x="46361" y="26666"/>
                </a:cubicBezTo>
                <a:lnTo>
                  <a:pt x="30000" y="26666"/>
                </a:lnTo>
                <a:cubicBezTo>
                  <a:pt x="28494" y="26666"/>
                  <a:pt x="27272" y="28161"/>
                  <a:pt x="27272" y="30000"/>
                </a:cubicBezTo>
                <a:cubicBezTo>
                  <a:pt x="27272" y="31844"/>
                  <a:pt x="28494" y="33338"/>
                  <a:pt x="30000" y="33338"/>
                </a:cubicBezTo>
                <a:moveTo>
                  <a:pt x="114544" y="113333"/>
                </a:moveTo>
                <a:lnTo>
                  <a:pt x="103638" y="113333"/>
                </a:lnTo>
                <a:lnTo>
                  <a:pt x="103638" y="100000"/>
                </a:lnTo>
                <a:cubicBezTo>
                  <a:pt x="105144" y="100000"/>
                  <a:pt x="106361" y="98511"/>
                  <a:pt x="106361" y="96666"/>
                </a:cubicBezTo>
                <a:cubicBezTo>
                  <a:pt x="106361" y="94827"/>
                  <a:pt x="105144" y="93338"/>
                  <a:pt x="103638" y="93338"/>
                </a:cubicBezTo>
                <a:lnTo>
                  <a:pt x="103638" y="20005"/>
                </a:lnTo>
                <a:lnTo>
                  <a:pt x="114544" y="20005"/>
                </a:lnTo>
                <a:cubicBezTo>
                  <a:pt x="114544" y="20005"/>
                  <a:pt x="114544" y="113333"/>
                  <a:pt x="114544" y="113333"/>
                </a:cubicBezTo>
                <a:close/>
                <a:moveTo>
                  <a:pt x="98183" y="93338"/>
                </a:moveTo>
                <a:cubicBezTo>
                  <a:pt x="96672" y="93338"/>
                  <a:pt x="95455" y="94827"/>
                  <a:pt x="95455" y="96666"/>
                </a:cubicBezTo>
                <a:cubicBezTo>
                  <a:pt x="95455" y="98511"/>
                  <a:pt x="96672" y="100000"/>
                  <a:pt x="98183" y="100000"/>
                </a:cubicBezTo>
                <a:lnTo>
                  <a:pt x="98183" y="113333"/>
                </a:lnTo>
                <a:lnTo>
                  <a:pt x="21816" y="113333"/>
                </a:lnTo>
                <a:lnTo>
                  <a:pt x="21816" y="100000"/>
                </a:lnTo>
                <a:cubicBezTo>
                  <a:pt x="23327" y="100000"/>
                  <a:pt x="24544" y="98511"/>
                  <a:pt x="24544" y="96666"/>
                </a:cubicBezTo>
                <a:cubicBezTo>
                  <a:pt x="24544" y="94827"/>
                  <a:pt x="23327" y="93338"/>
                  <a:pt x="21816" y="93338"/>
                </a:cubicBezTo>
                <a:lnTo>
                  <a:pt x="21816" y="20005"/>
                </a:lnTo>
                <a:lnTo>
                  <a:pt x="98183" y="20005"/>
                </a:lnTo>
                <a:cubicBezTo>
                  <a:pt x="98183" y="20005"/>
                  <a:pt x="98183" y="93338"/>
                  <a:pt x="98183" y="93338"/>
                </a:cubicBezTo>
                <a:close/>
                <a:moveTo>
                  <a:pt x="16361" y="93338"/>
                </a:moveTo>
                <a:cubicBezTo>
                  <a:pt x="14855" y="93338"/>
                  <a:pt x="13638" y="94827"/>
                  <a:pt x="13638" y="96666"/>
                </a:cubicBezTo>
                <a:cubicBezTo>
                  <a:pt x="13638" y="98511"/>
                  <a:pt x="14855" y="100000"/>
                  <a:pt x="16361" y="100000"/>
                </a:cubicBezTo>
                <a:lnTo>
                  <a:pt x="16361" y="113333"/>
                </a:lnTo>
                <a:lnTo>
                  <a:pt x="5455" y="113333"/>
                </a:lnTo>
                <a:lnTo>
                  <a:pt x="5455" y="20005"/>
                </a:lnTo>
                <a:lnTo>
                  <a:pt x="16361" y="20005"/>
                </a:lnTo>
                <a:cubicBezTo>
                  <a:pt x="16361" y="20005"/>
                  <a:pt x="16361" y="93338"/>
                  <a:pt x="16361" y="93338"/>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38" y="13333"/>
                  <a:pt x="0" y="16322"/>
                  <a:pt x="0" y="20005"/>
                </a:cubicBezTo>
                <a:lnTo>
                  <a:pt x="0" y="113333"/>
                </a:lnTo>
                <a:cubicBezTo>
                  <a:pt x="0" y="117016"/>
                  <a:pt x="2438" y="120000"/>
                  <a:pt x="5455" y="120000"/>
                </a:cubicBezTo>
                <a:lnTo>
                  <a:pt x="114544" y="120000"/>
                </a:lnTo>
                <a:cubicBezTo>
                  <a:pt x="117555" y="120000"/>
                  <a:pt x="120000" y="117016"/>
                  <a:pt x="120000" y="113333"/>
                </a:cubicBezTo>
                <a:lnTo>
                  <a:pt x="120000" y="20005"/>
                </a:lnTo>
                <a:cubicBezTo>
                  <a:pt x="120000" y="16322"/>
                  <a:pt x="117555" y="13333"/>
                  <a:pt x="114544" y="13333"/>
                </a:cubicBezTo>
                <a:moveTo>
                  <a:pt x="30000" y="46666"/>
                </a:moveTo>
                <a:lnTo>
                  <a:pt x="35455" y="46666"/>
                </a:lnTo>
                <a:cubicBezTo>
                  <a:pt x="36961" y="46666"/>
                  <a:pt x="38183" y="45177"/>
                  <a:pt x="38183" y="43333"/>
                </a:cubicBezTo>
                <a:cubicBezTo>
                  <a:pt x="38183" y="41494"/>
                  <a:pt x="36961" y="40000"/>
                  <a:pt x="35455" y="40000"/>
                </a:cubicBezTo>
                <a:lnTo>
                  <a:pt x="30000" y="40000"/>
                </a:lnTo>
                <a:cubicBezTo>
                  <a:pt x="28494" y="40000"/>
                  <a:pt x="27272" y="41494"/>
                  <a:pt x="27272" y="43333"/>
                </a:cubicBezTo>
                <a:cubicBezTo>
                  <a:pt x="27272" y="45177"/>
                  <a:pt x="28494" y="46666"/>
                  <a:pt x="30000" y="4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69" name="Shape 3769"/>
          <p:cNvSpPr/>
          <p:nvPr/>
        </p:nvSpPr>
        <p:spPr>
          <a:xfrm>
            <a:off x="7888236" y="2336632"/>
            <a:ext cx="209496" cy="190451"/>
          </a:xfrm>
          <a:custGeom>
            <a:avLst/>
            <a:gdLst/>
            <a:ahLst/>
            <a:cxnLst/>
            <a:rect l="0" t="0" r="0" b="0"/>
            <a:pathLst>
              <a:path w="120000" h="120000" extrusionOk="0">
                <a:moveTo>
                  <a:pt x="92727" y="114000"/>
                </a:moveTo>
                <a:lnTo>
                  <a:pt x="81816" y="114000"/>
                </a:lnTo>
                <a:lnTo>
                  <a:pt x="81816" y="102000"/>
                </a:lnTo>
                <a:cubicBezTo>
                  <a:pt x="83327" y="102000"/>
                  <a:pt x="84544" y="100661"/>
                  <a:pt x="84544" y="99000"/>
                </a:cubicBezTo>
                <a:cubicBezTo>
                  <a:pt x="84544" y="97344"/>
                  <a:pt x="83327" y="96000"/>
                  <a:pt x="81816" y="96000"/>
                </a:cubicBezTo>
                <a:lnTo>
                  <a:pt x="81816" y="42000"/>
                </a:lnTo>
                <a:lnTo>
                  <a:pt x="92727" y="42000"/>
                </a:lnTo>
                <a:cubicBezTo>
                  <a:pt x="92727" y="42000"/>
                  <a:pt x="92727" y="114000"/>
                  <a:pt x="92727" y="114000"/>
                </a:cubicBezTo>
                <a:close/>
                <a:moveTo>
                  <a:pt x="76361" y="96000"/>
                </a:moveTo>
                <a:cubicBezTo>
                  <a:pt x="74855" y="96000"/>
                  <a:pt x="73638" y="97344"/>
                  <a:pt x="73638" y="99000"/>
                </a:cubicBezTo>
                <a:cubicBezTo>
                  <a:pt x="73638" y="100661"/>
                  <a:pt x="74855" y="102000"/>
                  <a:pt x="76361" y="102000"/>
                </a:cubicBezTo>
                <a:lnTo>
                  <a:pt x="76361" y="114000"/>
                </a:lnTo>
                <a:lnTo>
                  <a:pt x="21816" y="114000"/>
                </a:lnTo>
                <a:lnTo>
                  <a:pt x="21816" y="102000"/>
                </a:lnTo>
                <a:cubicBezTo>
                  <a:pt x="23327" y="102000"/>
                  <a:pt x="24544" y="100661"/>
                  <a:pt x="24544" y="99000"/>
                </a:cubicBezTo>
                <a:cubicBezTo>
                  <a:pt x="24544" y="97344"/>
                  <a:pt x="23327" y="96000"/>
                  <a:pt x="21816" y="96000"/>
                </a:cubicBezTo>
                <a:lnTo>
                  <a:pt x="21816" y="42000"/>
                </a:lnTo>
                <a:lnTo>
                  <a:pt x="76361" y="42000"/>
                </a:lnTo>
                <a:cubicBezTo>
                  <a:pt x="76361" y="42000"/>
                  <a:pt x="76361" y="96000"/>
                  <a:pt x="76361" y="96000"/>
                </a:cubicBezTo>
                <a:close/>
                <a:moveTo>
                  <a:pt x="16361" y="96000"/>
                </a:moveTo>
                <a:cubicBezTo>
                  <a:pt x="14855" y="96000"/>
                  <a:pt x="13638" y="97344"/>
                  <a:pt x="13638" y="99000"/>
                </a:cubicBezTo>
                <a:cubicBezTo>
                  <a:pt x="13638" y="100661"/>
                  <a:pt x="14855" y="102000"/>
                  <a:pt x="16361" y="102000"/>
                </a:cubicBezTo>
                <a:lnTo>
                  <a:pt x="16361" y="114000"/>
                </a:lnTo>
                <a:lnTo>
                  <a:pt x="5455" y="114000"/>
                </a:lnTo>
                <a:lnTo>
                  <a:pt x="5455" y="42000"/>
                </a:lnTo>
                <a:lnTo>
                  <a:pt x="16361" y="42000"/>
                </a:lnTo>
                <a:cubicBezTo>
                  <a:pt x="16361" y="42000"/>
                  <a:pt x="16361" y="96000"/>
                  <a:pt x="16361" y="96000"/>
                </a:cubicBezTo>
                <a:close/>
                <a:moveTo>
                  <a:pt x="43638" y="30000"/>
                </a:moveTo>
                <a:lnTo>
                  <a:pt x="54544" y="30000"/>
                </a:lnTo>
                <a:cubicBezTo>
                  <a:pt x="57555" y="30000"/>
                  <a:pt x="60000" y="32688"/>
                  <a:pt x="60000" y="36005"/>
                </a:cubicBezTo>
                <a:lnTo>
                  <a:pt x="38183" y="36005"/>
                </a:lnTo>
                <a:cubicBezTo>
                  <a:pt x="38183" y="32688"/>
                  <a:pt x="40627" y="30000"/>
                  <a:pt x="43638" y="30000"/>
                </a:cubicBezTo>
                <a:moveTo>
                  <a:pt x="92727" y="36005"/>
                </a:moveTo>
                <a:lnTo>
                  <a:pt x="65455" y="36005"/>
                </a:lnTo>
                <a:cubicBezTo>
                  <a:pt x="65455" y="29372"/>
                  <a:pt x="60572" y="24005"/>
                  <a:pt x="54544" y="24005"/>
                </a:cubicBezTo>
                <a:lnTo>
                  <a:pt x="43638" y="24005"/>
                </a:lnTo>
                <a:cubicBezTo>
                  <a:pt x="37611" y="24005"/>
                  <a:pt x="32727" y="29372"/>
                  <a:pt x="32727" y="36005"/>
                </a:cubicBezTo>
                <a:lnTo>
                  <a:pt x="5455" y="36005"/>
                </a:lnTo>
                <a:cubicBezTo>
                  <a:pt x="2444" y="36005"/>
                  <a:pt x="0" y="38688"/>
                  <a:pt x="0" y="42000"/>
                </a:cubicBezTo>
                <a:lnTo>
                  <a:pt x="0" y="114000"/>
                </a:lnTo>
                <a:cubicBezTo>
                  <a:pt x="0" y="117311"/>
                  <a:pt x="2444" y="120000"/>
                  <a:pt x="5455" y="120000"/>
                </a:cubicBezTo>
                <a:lnTo>
                  <a:pt x="92727" y="120000"/>
                </a:lnTo>
                <a:cubicBezTo>
                  <a:pt x="95738" y="120000"/>
                  <a:pt x="98183" y="117311"/>
                  <a:pt x="98183" y="114000"/>
                </a:cubicBezTo>
                <a:lnTo>
                  <a:pt x="98183" y="42000"/>
                </a:lnTo>
                <a:cubicBezTo>
                  <a:pt x="98183" y="38688"/>
                  <a:pt x="95738" y="36005"/>
                  <a:pt x="92727" y="36005"/>
                </a:cubicBezTo>
                <a:moveTo>
                  <a:pt x="60000" y="12005"/>
                </a:moveTo>
                <a:cubicBezTo>
                  <a:pt x="60000" y="8688"/>
                  <a:pt x="62444" y="6000"/>
                  <a:pt x="65455" y="6000"/>
                </a:cubicBezTo>
                <a:lnTo>
                  <a:pt x="76361" y="6000"/>
                </a:lnTo>
                <a:cubicBezTo>
                  <a:pt x="79372" y="6000"/>
                  <a:pt x="81816" y="8688"/>
                  <a:pt x="81816" y="12005"/>
                </a:cubicBezTo>
                <a:cubicBezTo>
                  <a:pt x="81816" y="12005"/>
                  <a:pt x="60000" y="12005"/>
                  <a:pt x="60000" y="12005"/>
                </a:cubicBezTo>
                <a:close/>
                <a:moveTo>
                  <a:pt x="114544" y="12005"/>
                </a:moveTo>
                <a:lnTo>
                  <a:pt x="87272" y="12005"/>
                </a:lnTo>
                <a:cubicBezTo>
                  <a:pt x="87272" y="5372"/>
                  <a:pt x="82388" y="0"/>
                  <a:pt x="76361" y="0"/>
                </a:cubicBezTo>
                <a:lnTo>
                  <a:pt x="65455" y="0"/>
                </a:lnTo>
                <a:cubicBezTo>
                  <a:pt x="59427" y="0"/>
                  <a:pt x="54544" y="5372"/>
                  <a:pt x="54544" y="12005"/>
                </a:cubicBezTo>
                <a:lnTo>
                  <a:pt x="27272" y="12005"/>
                </a:lnTo>
                <a:cubicBezTo>
                  <a:pt x="24261" y="12005"/>
                  <a:pt x="21816" y="14688"/>
                  <a:pt x="21816" y="18000"/>
                </a:cubicBezTo>
                <a:lnTo>
                  <a:pt x="21816" y="27000"/>
                </a:lnTo>
                <a:cubicBezTo>
                  <a:pt x="21816" y="28661"/>
                  <a:pt x="23038" y="30000"/>
                  <a:pt x="24544" y="30000"/>
                </a:cubicBezTo>
                <a:cubicBezTo>
                  <a:pt x="26055" y="30000"/>
                  <a:pt x="27272" y="28661"/>
                  <a:pt x="27272" y="27000"/>
                </a:cubicBezTo>
                <a:lnTo>
                  <a:pt x="27272" y="18000"/>
                </a:lnTo>
                <a:lnTo>
                  <a:pt x="114544" y="18000"/>
                </a:lnTo>
                <a:lnTo>
                  <a:pt x="114544" y="90005"/>
                </a:lnTo>
                <a:lnTo>
                  <a:pt x="106361" y="90005"/>
                </a:lnTo>
                <a:cubicBezTo>
                  <a:pt x="104855" y="90005"/>
                  <a:pt x="103638" y="91344"/>
                  <a:pt x="103638" y="93000"/>
                </a:cubicBezTo>
                <a:cubicBezTo>
                  <a:pt x="103638" y="94661"/>
                  <a:pt x="104855" y="96000"/>
                  <a:pt x="106361" y="96000"/>
                </a:cubicBezTo>
                <a:lnTo>
                  <a:pt x="114544" y="96000"/>
                </a:lnTo>
                <a:cubicBezTo>
                  <a:pt x="117555" y="96000"/>
                  <a:pt x="120000" y="93311"/>
                  <a:pt x="120000" y="90005"/>
                </a:cubicBezTo>
                <a:lnTo>
                  <a:pt x="120000" y="18000"/>
                </a:lnTo>
                <a:cubicBezTo>
                  <a:pt x="120000" y="14688"/>
                  <a:pt x="117555" y="12005"/>
                  <a:pt x="114544" y="12005"/>
                </a:cubicBezTo>
                <a:moveTo>
                  <a:pt x="30000" y="66005"/>
                </a:moveTo>
                <a:lnTo>
                  <a:pt x="35455" y="66005"/>
                </a:lnTo>
                <a:cubicBezTo>
                  <a:pt x="36961" y="66005"/>
                  <a:pt x="38183" y="64661"/>
                  <a:pt x="38183" y="63005"/>
                </a:cubicBezTo>
                <a:cubicBezTo>
                  <a:pt x="38183" y="61344"/>
                  <a:pt x="36961" y="60000"/>
                  <a:pt x="35455" y="60000"/>
                </a:cubicBezTo>
                <a:lnTo>
                  <a:pt x="30000" y="60000"/>
                </a:lnTo>
                <a:cubicBezTo>
                  <a:pt x="28494" y="60000"/>
                  <a:pt x="27272" y="61344"/>
                  <a:pt x="27272" y="63005"/>
                </a:cubicBezTo>
                <a:cubicBezTo>
                  <a:pt x="27272" y="64661"/>
                  <a:pt x="28494" y="66005"/>
                  <a:pt x="30000" y="66005"/>
                </a:cubicBezTo>
                <a:moveTo>
                  <a:pt x="30000" y="54000"/>
                </a:moveTo>
                <a:lnTo>
                  <a:pt x="46361" y="54000"/>
                </a:lnTo>
                <a:cubicBezTo>
                  <a:pt x="47872" y="54000"/>
                  <a:pt x="49088" y="52661"/>
                  <a:pt x="49088" y="51005"/>
                </a:cubicBezTo>
                <a:cubicBezTo>
                  <a:pt x="49088" y="49344"/>
                  <a:pt x="47872" y="48000"/>
                  <a:pt x="46361" y="48000"/>
                </a:cubicBezTo>
                <a:lnTo>
                  <a:pt x="30000" y="48000"/>
                </a:lnTo>
                <a:cubicBezTo>
                  <a:pt x="28494" y="48000"/>
                  <a:pt x="27272" y="49344"/>
                  <a:pt x="27272" y="51005"/>
                </a:cubicBezTo>
                <a:cubicBezTo>
                  <a:pt x="27272" y="52661"/>
                  <a:pt x="28494" y="54000"/>
                  <a:pt x="30000" y="54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0" name="Shape 3770"/>
          <p:cNvSpPr/>
          <p:nvPr/>
        </p:nvSpPr>
        <p:spPr>
          <a:xfrm>
            <a:off x="8288182" y="2346155"/>
            <a:ext cx="209496" cy="171406"/>
          </a:xfrm>
          <a:custGeom>
            <a:avLst/>
            <a:gdLst/>
            <a:ahLst/>
            <a:cxnLst/>
            <a:rect l="0" t="0" r="0" b="0"/>
            <a:pathLst>
              <a:path w="120000" h="120000" extrusionOk="0">
                <a:moveTo>
                  <a:pt x="114544" y="53333"/>
                </a:moveTo>
                <a:lnTo>
                  <a:pt x="98183" y="53333"/>
                </a:lnTo>
                <a:lnTo>
                  <a:pt x="98183" y="46666"/>
                </a:lnTo>
                <a:cubicBezTo>
                  <a:pt x="98183" y="42988"/>
                  <a:pt x="95738" y="40000"/>
                  <a:pt x="92727" y="40000"/>
                </a:cubicBezTo>
                <a:lnTo>
                  <a:pt x="81816" y="40000"/>
                </a:lnTo>
                <a:cubicBezTo>
                  <a:pt x="78811" y="40000"/>
                  <a:pt x="76361" y="42988"/>
                  <a:pt x="76361" y="46666"/>
                </a:cubicBezTo>
                <a:lnTo>
                  <a:pt x="76361" y="53333"/>
                </a:lnTo>
                <a:lnTo>
                  <a:pt x="43638" y="53333"/>
                </a:lnTo>
                <a:lnTo>
                  <a:pt x="43638" y="46666"/>
                </a:lnTo>
                <a:cubicBezTo>
                  <a:pt x="43638" y="42988"/>
                  <a:pt x="41188" y="40000"/>
                  <a:pt x="38183" y="40000"/>
                </a:cubicBezTo>
                <a:lnTo>
                  <a:pt x="27272" y="40000"/>
                </a:lnTo>
                <a:cubicBezTo>
                  <a:pt x="24261" y="40000"/>
                  <a:pt x="21816" y="42988"/>
                  <a:pt x="21816" y="46666"/>
                </a:cubicBezTo>
                <a:lnTo>
                  <a:pt x="21816" y="53333"/>
                </a:lnTo>
                <a:lnTo>
                  <a:pt x="5455" y="53333"/>
                </a:lnTo>
                <a:lnTo>
                  <a:pt x="5455" y="20005"/>
                </a:lnTo>
                <a:lnTo>
                  <a:pt x="114544" y="20005"/>
                </a:lnTo>
                <a:cubicBezTo>
                  <a:pt x="114544" y="20005"/>
                  <a:pt x="114544" y="53333"/>
                  <a:pt x="114544" y="53333"/>
                </a:cubicBezTo>
                <a:close/>
                <a:moveTo>
                  <a:pt x="81816" y="46666"/>
                </a:moveTo>
                <a:lnTo>
                  <a:pt x="92727" y="46666"/>
                </a:lnTo>
                <a:lnTo>
                  <a:pt x="92727" y="66672"/>
                </a:lnTo>
                <a:lnTo>
                  <a:pt x="81816" y="66672"/>
                </a:lnTo>
                <a:cubicBezTo>
                  <a:pt x="81816" y="66672"/>
                  <a:pt x="81816" y="46666"/>
                  <a:pt x="81816" y="46666"/>
                </a:cubicBezTo>
                <a:close/>
                <a:moveTo>
                  <a:pt x="27272" y="46666"/>
                </a:moveTo>
                <a:lnTo>
                  <a:pt x="38183" y="46666"/>
                </a:lnTo>
                <a:lnTo>
                  <a:pt x="38183" y="66672"/>
                </a:lnTo>
                <a:lnTo>
                  <a:pt x="27272" y="66672"/>
                </a:lnTo>
                <a:cubicBezTo>
                  <a:pt x="27272" y="66672"/>
                  <a:pt x="27272" y="46666"/>
                  <a:pt x="27272" y="46666"/>
                </a:cubicBezTo>
                <a:close/>
                <a:moveTo>
                  <a:pt x="109088" y="113333"/>
                </a:moveTo>
                <a:lnTo>
                  <a:pt x="10911" y="113333"/>
                </a:lnTo>
                <a:lnTo>
                  <a:pt x="10911" y="60000"/>
                </a:lnTo>
                <a:lnTo>
                  <a:pt x="21816" y="60000"/>
                </a:lnTo>
                <a:lnTo>
                  <a:pt x="21816" y="66672"/>
                </a:lnTo>
                <a:cubicBezTo>
                  <a:pt x="21816" y="70344"/>
                  <a:pt x="24261" y="73333"/>
                  <a:pt x="27272" y="73333"/>
                </a:cubicBezTo>
                <a:lnTo>
                  <a:pt x="38183" y="73333"/>
                </a:lnTo>
                <a:cubicBezTo>
                  <a:pt x="41188" y="73333"/>
                  <a:pt x="43638" y="70344"/>
                  <a:pt x="43638" y="66672"/>
                </a:cubicBezTo>
                <a:lnTo>
                  <a:pt x="43638" y="60000"/>
                </a:lnTo>
                <a:lnTo>
                  <a:pt x="76361" y="60000"/>
                </a:lnTo>
                <a:lnTo>
                  <a:pt x="76361" y="66672"/>
                </a:lnTo>
                <a:cubicBezTo>
                  <a:pt x="76361" y="70344"/>
                  <a:pt x="78811" y="73333"/>
                  <a:pt x="81816" y="73333"/>
                </a:cubicBezTo>
                <a:lnTo>
                  <a:pt x="92727" y="73333"/>
                </a:lnTo>
                <a:cubicBezTo>
                  <a:pt x="95738" y="73333"/>
                  <a:pt x="98183" y="70344"/>
                  <a:pt x="98183" y="66672"/>
                </a:cubicBezTo>
                <a:lnTo>
                  <a:pt x="98183" y="60000"/>
                </a:lnTo>
                <a:lnTo>
                  <a:pt x="109088" y="60000"/>
                </a:lnTo>
                <a:cubicBezTo>
                  <a:pt x="109088" y="60000"/>
                  <a:pt x="109088" y="113333"/>
                  <a:pt x="109088" y="113333"/>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44" y="13333"/>
                  <a:pt x="0" y="16322"/>
                  <a:pt x="0" y="20005"/>
                </a:cubicBezTo>
                <a:lnTo>
                  <a:pt x="0" y="53333"/>
                </a:lnTo>
                <a:cubicBezTo>
                  <a:pt x="0" y="57011"/>
                  <a:pt x="2444" y="60000"/>
                  <a:pt x="5455" y="60000"/>
                </a:cubicBezTo>
                <a:lnTo>
                  <a:pt x="5455" y="113333"/>
                </a:lnTo>
                <a:cubicBezTo>
                  <a:pt x="5455" y="117011"/>
                  <a:pt x="7900" y="120000"/>
                  <a:pt x="10911" y="120000"/>
                </a:cubicBezTo>
                <a:lnTo>
                  <a:pt x="109088" y="120000"/>
                </a:lnTo>
                <a:cubicBezTo>
                  <a:pt x="112100" y="120000"/>
                  <a:pt x="114544" y="117011"/>
                  <a:pt x="114544" y="113333"/>
                </a:cubicBezTo>
                <a:lnTo>
                  <a:pt x="114544" y="60000"/>
                </a:lnTo>
                <a:cubicBezTo>
                  <a:pt x="117555" y="60000"/>
                  <a:pt x="120000" y="57011"/>
                  <a:pt x="120000" y="53333"/>
                </a:cubicBezTo>
                <a:lnTo>
                  <a:pt x="120000" y="20005"/>
                </a:lnTo>
                <a:cubicBezTo>
                  <a:pt x="120000" y="16322"/>
                  <a:pt x="117555" y="13333"/>
                  <a:pt x="114544" y="133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1" name="Shape 3771"/>
          <p:cNvSpPr/>
          <p:nvPr/>
        </p:nvSpPr>
        <p:spPr>
          <a:xfrm>
            <a:off x="4688669" y="2727055"/>
            <a:ext cx="209595" cy="209589"/>
          </a:xfrm>
          <a:custGeom>
            <a:avLst/>
            <a:gdLst/>
            <a:ahLst/>
            <a:cxnLst/>
            <a:rect l="0" t="0" r="0" b="0"/>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2" name="Shape 3772"/>
          <p:cNvSpPr/>
          <p:nvPr/>
        </p:nvSpPr>
        <p:spPr>
          <a:xfrm>
            <a:off x="5088615" y="2727055"/>
            <a:ext cx="209496" cy="209496"/>
          </a:xfrm>
          <a:custGeom>
            <a:avLst/>
            <a:gdLst/>
            <a:ahLst/>
            <a:cxnLst/>
            <a:rect l="0" t="0" r="0" b="0"/>
            <a:pathLst>
              <a:path w="120000" h="120000" extrusionOk="0">
                <a:moveTo>
                  <a:pt x="60000" y="57272"/>
                </a:moveTo>
                <a:cubicBezTo>
                  <a:pt x="60000" y="58783"/>
                  <a:pt x="58777" y="60000"/>
                  <a:pt x="57272" y="60000"/>
                </a:cubicBezTo>
                <a:cubicBezTo>
                  <a:pt x="55766" y="60000"/>
                  <a:pt x="54544" y="58783"/>
                  <a:pt x="54544" y="57272"/>
                </a:cubicBezTo>
                <a:cubicBezTo>
                  <a:pt x="54544" y="55766"/>
                  <a:pt x="55766" y="54544"/>
                  <a:pt x="57272" y="54544"/>
                </a:cubicBezTo>
                <a:cubicBezTo>
                  <a:pt x="58777" y="54544"/>
                  <a:pt x="60000" y="55766"/>
                  <a:pt x="60000" y="57272"/>
                </a:cubicBezTo>
                <a:moveTo>
                  <a:pt x="114544" y="114544"/>
                </a:moveTo>
                <a:lnTo>
                  <a:pt x="103638" y="114544"/>
                </a:lnTo>
                <a:lnTo>
                  <a:pt x="103638" y="106361"/>
                </a:lnTo>
                <a:cubicBezTo>
                  <a:pt x="103638" y="104861"/>
                  <a:pt x="102411" y="103638"/>
                  <a:pt x="100911" y="103638"/>
                </a:cubicBezTo>
                <a:lnTo>
                  <a:pt x="92727" y="103638"/>
                </a:lnTo>
                <a:lnTo>
                  <a:pt x="92727" y="95455"/>
                </a:lnTo>
                <a:cubicBezTo>
                  <a:pt x="92727" y="93950"/>
                  <a:pt x="91505" y="92727"/>
                  <a:pt x="90000" y="92727"/>
                </a:cubicBezTo>
                <a:lnTo>
                  <a:pt x="80227" y="92727"/>
                </a:lnTo>
                <a:lnTo>
                  <a:pt x="71388" y="83811"/>
                </a:lnTo>
                <a:cubicBezTo>
                  <a:pt x="70894" y="83316"/>
                  <a:pt x="70216" y="83016"/>
                  <a:pt x="69461" y="83016"/>
                </a:cubicBezTo>
                <a:cubicBezTo>
                  <a:pt x="68644" y="83016"/>
                  <a:pt x="67933" y="83388"/>
                  <a:pt x="67433" y="83961"/>
                </a:cubicBezTo>
                <a:lnTo>
                  <a:pt x="65738" y="85655"/>
                </a:lnTo>
                <a:cubicBezTo>
                  <a:pt x="63611" y="87783"/>
                  <a:pt x="60161" y="87783"/>
                  <a:pt x="58027" y="85655"/>
                </a:cubicBezTo>
                <a:lnTo>
                  <a:pt x="34261" y="61883"/>
                </a:lnTo>
                <a:cubicBezTo>
                  <a:pt x="32133" y="59755"/>
                  <a:pt x="32133" y="56311"/>
                  <a:pt x="34261" y="54177"/>
                </a:cubicBezTo>
                <a:lnTo>
                  <a:pt x="54177" y="34261"/>
                </a:lnTo>
                <a:cubicBezTo>
                  <a:pt x="56305" y="32133"/>
                  <a:pt x="59755" y="32133"/>
                  <a:pt x="61883" y="34261"/>
                </a:cubicBezTo>
                <a:lnTo>
                  <a:pt x="65338" y="37716"/>
                </a:lnTo>
                <a:cubicBezTo>
                  <a:pt x="64994" y="42272"/>
                  <a:pt x="63650" y="46538"/>
                  <a:pt x="61494" y="50300"/>
                </a:cubicBezTo>
                <a:cubicBezTo>
                  <a:pt x="60261" y="49550"/>
                  <a:pt x="58822" y="49094"/>
                  <a:pt x="57272" y="49094"/>
                </a:cubicBezTo>
                <a:cubicBezTo>
                  <a:pt x="52755" y="49094"/>
                  <a:pt x="49088" y="52755"/>
                  <a:pt x="49088" y="57272"/>
                </a:cubicBezTo>
                <a:cubicBezTo>
                  <a:pt x="49088" y="61794"/>
                  <a:pt x="52755" y="65455"/>
                  <a:pt x="57272" y="65455"/>
                </a:cubicBezTo>
                <a:cubicBezTo>
                  <a:pt x="61794" y="65455"/>
                  <a:pt x="65455" y="61794"/>
                  <a:pt x="65455" y="57272"/>
                </a:cubicBezTo>
                <a:cubicBezTo>
                  <a:pt x="65455" y="56422"/>
                  <a:pt x="65288" y="55622"/>
                  <a:pt x="65050" y="54850"/>
                </a:cubicBezTo>
                <a:cubicBezTo>
                  <a:pt x="67477" y="51166"/>
                  <a:pt x="69255" y="47016"/>
                  <a:pt x="70172" y="42550"/>
                </a:cubicBezTo>
                <a:lnTo>
                  <a:pt x="85650" y="58033"/>
                </a:lnTo>
                <a:cubicBezTo>
                  <a:pt x="87777" y="60161"/>
                  <a:pt x="87777" y="63611"/>
                  <a:pt x="85650" y="65738"/>
                </a:cubicBezTo>
                <a:lnTo>
                  <a:pt x="84044" y="67344"/>
                </a:lnTo>
                <a:cubicBezTo>
                  <a:pt x="83472" y="67850"/>
                  <a:pt x="83094" y="68561"/>
                  <a:pt x="83094" y="69372"/>
                </a:cubicBezTo>
                <a:cubicBezTo>
                  <a:pt x="83094" y="70127"/>
                  <a:pt x="83405" y="70811"/>
                  <a:pt x="83894" y="71305"/>
                </a:cubicBezTo>
                <a:lnTo>
                  <a:pt x="114544" y="102038"/>
                </a:lnTo>
                <a:cubicBezTo>
                  <a:pt x="114544" y="102038"/>
                  <a:pt x="114544" y="114544"/>
                  <a:pt x="114544" y="114544"/>
                </a:cubicBezTo>
                <a:close/>
                <a:moveTo>
                  <a:pt x="29683" y="64850"/>
                </a:moveTo>
                <a:cubicBezTo>
                  <a:pt x="15883" y="62166"/>
                  <a:pt x="5455" y="50044"/>
                  <a:pt x="5455" y="35461"/>
                </a:cubicBezTo>
                <a:cubicBezTo>
                  <a:pt x="5455" y="18888"/>
                  <a:pt x="18883" y="5455"/>
                  <a:pt x="35455" y="5455"/>
                </a:cubicBezTo>
                <a:cubicBezTo>
                  <a:pt x="50061" y="5455"/>
                  <a:pt x="62211" y="15900"/>
                  <a:pt x="64894" y="29716"/>
                </a:cubicBezTo>
                <a:cubicBezTo>
                  <a:pt x="60611" y="26216"/>
                  <a:pt x="54316" y="26416"/>
                  <a:pt x="50322" y="30405"/>
                </a:cubicBezTo>
                <a:lnTo>
                  <a:pt x="30411" y="50322"/>
                </a:lnTo>
                <a:cubicBezTo>
                  <a:pt x="26427" y="54305"/>
                  <a:pt x="26216" y="60577"/>
                  <a:pt x="29683" y="64850"/>
                </a:cubicBezTo>
                <a:moveTo>
                  <a:pt x="119200" y="98983"/>
                </a:moveTo>
                <a:lnTo>
                  <a:pt x="89677" y="69377"/>
                </a:lnTo>
                <a:cubicBezTo>
                  <a:pt x="93744" y="65111"/>
                  <a:pt x="93694" y="58372"/>
                  <a:pt x="89505" y="54177"/>
                </a:cubicBezTo>
                <a:lnTo>
                  <a:pt x="70905" y="35577"/>
                </a:lnTo>
                <a:cubicBezTo>
                  <a:pt x="70905" y="35533"/>
                  <a:pt x="70911" y="35494"/>
                  <a:pt x="70911" y="35461"/>
                </a:cubicBezTo>
                <a:cubicBezTo>
                  <a:pt x="70911" y="15872"/>
                  <a:pt x="55038" y="0"/>
                  <a:pt x="35455" y="0"/>
                </a:cubicBezTo>
                <a:cubicBezTo>
                  <a:pt x="15872" y="0"/>
                  <a:pt x="0" y="15872"/>
                  <a:pt x="0" y="35461"/>
                </a:cubicBezTo>
                <a:cubicBezTo>
                  <a:pt x="0" y="55038"/>
                  <a:pt x="15872" y="70911"/>
                  <a:pt x="35455" y="70911"/>
                </a:cubicBezTo>
                <a:cubicBezTo>
                  <a:pt x="35494" y="70911"/>
                  <a:pt x="35533" y="70905"/>
                  <a:pt x="35572" y="70905"/>
                </a:cubicBezTo>
                <a:lnTo>
                  <a:pt x="54177" y="89505"/>
                </a:lnTo>
                <a:cubicBezTo>
                  <a:pt x="58394" y="93722"/>
                  <a:pt x="65194" y="93750"/>
                  <a:pt x="69461" y="89611"/>
                </a:cubicBezTo>
                <a:lnTo>
                  <a:pt x="77161" y="97383"/>
                </a:lnTo>
                <a:cubicBezTo>
                  <a:pt x="77655" y="97877"/>
                  <a:pt x="78338" y="98183"/>
                  <a:pt x="79088" y="98183"/>
                </a:cubicBezTo>
                <a:lnTo>
                  <a:pt x="87272" y="98183"/>
                </a:lnTo>
                <a:lnTo>
                  <a:pt x="87272" y="106361"/>
                </a:lnTo>
                <a:cubicBezTo>
                  <a:pt x="87272" y="107872"/>
                  <a:pt x="88494" y="109088"/>
                  <a:pt x="90000" y="109088"/>
                </a:cubicBezTo>
                <a:lnTo>
                  <a:pt x="98183" y="109088"/>
                </a:lnTo>
                <a:lnTo>
                  <a:pt x="98183" y="117272"/>
                </a:lnTo>
                <a:cubicBezTo>
                  <a:pt x="98183" y="118783"/>
                  <a:pt x="99405" y="120000"/>
                  <a:pt x="100911" y="120000"/>
                </a:cubicBezTo>
                <a:lnTo>
                  <a:pt x="117272" y="120000"/>
                </a:lnTo>
                <a:cubicBezTo>
                  <a:pt x="118777" y="120000"/>
                  <a:pt x="120000" y="118783"/>
                  <a:pt x="120000" y="117272"/>
                </a:cubicBezTo>
                <a:lnTo>
                  <a:pt x="120000" y="100911"/>
                </a:lnTo>
                <a:cubicBezTo>
                  <a:pt x="120000" y="100161"/>
                  <a:pt x="119694" y="99477"/>
                  <a:pt x="119200" y="989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3" name="Shape 3773"/>
          <p:cNvSpPr/>
          <p:nvPr/>
        </p:nvSpPr>
        <p:spPr>
          <a:xfrm>
            <a:off x="5488561" y="2746100"/>
            <a:ext cx="209496" cy="171398"/>
          </a:xfrm>
          <a:custGeom>
            <a:avLst/>
            <a:gdLst/>
            <a:ahLst/>
            <a:cxnLst/>
            <a:rect l="0" t="0" r="0" b="0"/>
            <a:pathLst>
              <a:path w="120000" h="120000" extrusionOk="0">
                <a:moveTo>
                  <a:pt x="109088" y="113333"/>
                </a:moveTo>
                <a:lnTo>
                  <a:pt x="10911" y="113333"/>
                </a:lnTo>
                <a:cubicBezTo>
                  <a:pt x="7900" y="113333"/>
                  <a:pt x="5455" y="110344"/>
                  <a:pt x="5455" y="106666"/>
                </a:cubicBezTo>
                <a:cubicBezTo>
                  <a:pt x="5455" y="102988"/>
                  <a:pt x="7900" y="100000"/>
                  <a:pt x="10911" y="100000"/>
                </a:cubicBezTo>
                <a:lnTo>
                  <a:pt x="109088" y="100000"/>
                </a:lnTo>
                <a:cubicBezTo>
                  <a:pt x="112100" y="100000"/>
                  <a:pt x="114544" y="102988"/>
                  <a:pt x="114544" y="106666"/>
                </a:cubicBezTo>
                <a:cubicBezTo>
                  <a:pt x="114544" y="110344"/>
                  <a:pt x="112100" y="113333"/>
                  <a:pt x="109088" y="113333"/>
                </a:cubicBezTo>
                <a:moveTo>
                  <a:pt x="109088" y="93333"/>
                </a:moveTo>
                <a:lnTo>
                  <a:pt x="10911" y="93333"/>
                </a:lnTo>
                <a:cubicBezTo>
                  <a:pt x="4883" y="93333"/>
                  <a:pt x="0" y="99300"/>
                  <a:pt x="0" y="106666"/>
                </a:cubicBezTo>
                <a:cubicBezTo>
                  <a:pt x="0" y="114033"/>
                  <a:pt x="4883" y="120000"/>
                  <a:pt x="10911" y="120000"/>
                </a:cubicBezTo>
                <a:lnTo>
                  <a:pt x="109088" y="120000"/>
                </a:lnTo>
                <a:cubicBezTo>
                  <a:pt x="115116" y="120000"/>
                  <a:pt x="120000" y="114033"/>
                  <a:pt x="120000" y="106666"/>
                </a:cubicBezTo>
                <a:cubicBezTo>
                  <a:pt x="120000" y="99300"/>
                  <a:pt x="115116" y="93333"/>
                  <a:pt x="109088" y="93333"/>
                </a:cubicBezTo>
                <a:moveTo>
                  <a:pt x="10911" y="6666"/>
                </a:moveTo>
                <a:lnTo>
                  <a:pt x="109088" y="6666"/>
                </a:lnTo>
                <a:cubicBezTo>
                  <a:pt x="112100" y="6666"/>
                  <a:pt x="114544" y="9650"/>
                  <a:pt x="114544" y="13327"/>
                </a:cubicBezTo>
                <a:cubicBezTo>
                  <a:pt x="114544" y="17016"/>
                  <a:pt x="112100" y="19994"/>
                  <a:pt x="109088" y="19994"/>
                </a:cubicBezTo>
                <a:lnTo>
                  <a:pt x="10911" y="19994"/>
                </a:lnTo>
                <a:cubicBezTo>
                  <a:pt x="7900" y="19994"/>
                  <a:pt x="5455" y="17016"/>
                  <a:pt x="5455" y="13327"/>
                </a:cubicBezTo>
                <a:cubicBezTo>
                  <a:pt x="5455" y="9650"/>
                  <a:pt x="7900" y="6666"/>
                  <a:pt x="10911" y="6666"/>
                </a:cubicBezTo>
                <a:moveTo>
                  <a:pt x="10911" y="26661"/>
                </a:moveTo>
                <a:lnTo>
                  <a:pt x="109088" y="26661"/>
                </a:lnTo>
                <a:cubicBezTo>
                  <a:pt x="115116" y="26661"/>
                  <a:pt x="120000" y="20694"/>
                  <a:pt x="120000" y="13327"/>
                </a:cubicBezTo>
                <a:cubicBezTo>
                  <a:pt x="120000" y="5966"/>
                  <a:pt x="115116" y="0"/>
                  <a:pt x="109088" y="0"/>
                </a:cubicBezTo>
                <a:lnTo>
                  <a:pt x="10911" y="0"/>
                </a:lnTo>
                <a:cubicBezTo>
                  <a:pt x="4883" y="0"/>
                  <a:pt x="0" y="5966"/>
                  <a:pt x="0" y="13327"/>
                </a:cubicBezTo>
                <a:cubicBezTo>
                  <a:pt x="0" y="20694"/>
                  <a:pt x="4883" y="26661"/>
                  <a:pt x="10911" y="26661"/>
                </a:cubicBezTo>
                <a:moveTo>
                  <a:pt x="109088" y="66666"/>
                </a:moveTo>
                <a:lnTo>
                  <a:pt x="10911" y="66666"/>
                </a:lnTo>
                <a:cubicBezTo>
                  <a:pt x="7900" y="66666"/>
                  <a:pt x="5455" y="63683"/>
                  <a:pt x="5455" y="60000"/>
                </a:cubicBezTo>
                <a:cubicBezTo>
                  <a:pt x="5455" y="56316"/>
                  <a:pt x="7900" y="53333"/>
                  <a:pt x="10911" y="53333"/>
                </a:cubicBezTo>
                <a:lnTo>
                  <a:pt x="109088" y="53333"/>
                </a:lnTo>
                <a:cubicBezTo>
                  <a:pt x="112100" y="53333"/>
                  <a:pt x="114544" y="56316"/>
                  <a:pt x="114544" y="60000"/>
                </a:cubicBezTo>
                <a:cubicBezTo>
                  <a:pt x="114544" y="63683"/>
                  <a:pt x="112100" y="66666"/>
                  <a:pt x="109088" y="66666"/>
                </a:cubicBezTo>
                <a:moveTo>
                  <a:pt x="109088" y="46666"/>
                </a:moveTo>
                <a:lnTo>
                  <a:pt x="10911" y="46666"/>
                </a:lnTo>
                <a:cubicBezTo>
                  <a:pt x="4883" y="46666"/>
                  <a:pt x="0" y="52633"/>
                  <a:pt x="0" y="60000"/>
                </a:cubicBezTo>
                <a:cubicBezTo>
                  <a:pt x="0" y="67361"/>
                  <a:pt x="4883" y="73333"/>
                  <a:pt x="10911" y="73333"/>
                </a:cubicBezTo>
                <a:lnTo>
                  <a:pt x="109088" y="73333"/>
                </a:lnTo>
                <a:cubicBezTo>
                  <a:pt x="115116" y="73333"/>
                  <a:pt x="120000" y="67361"/>
                  <a:pt x="120000" y="60000"/>
                </a:cubicBezTo>
                <a:cubicBezTo>
                  <a:pt x="120000" y="52633"/>
                  <a:pt x="115116" y="46666"/>
                  <a:pt x="109088" y="4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4" name="Shape 3774"/>
          <p:cNvSpPr/>
          <p:nvPr/>
        </p:nvSpPr>
        <p:spPr>
          <a:xfrm>
            <a:off x="5888507" y="2746101"/>
            <a:ext cx="209496" cy="171406"/>
          </a:xfrm>
          <a:custGeom>
            <a:avLst/>
            <a:gdLst/>
            <a:ahLst/>
            <a:cxnLst/>
            <a:rect l="0" t="0" r="0" b="0"/>
            <a:pathLst>
              <a:path w="120000" h="120000" extrusionOk="0">
                <a:moveTo>
                  <a:pt x="10911" y="20000"/>
                </a:moveTo>
                <a:cubicBezTo>
                  <a:pt x="7900" y="20000"/>
                  <a:pt x="5455" y="17016"/>
                  <a:pt x="5455" y="13333"/>
                </a:cubicBezTo>
                <a:cubicBezTo>
                  <a:pt x="5455" y="9655"/>
                  <a:pt x="7900" y="6666"/>
                  <a:pt x="10911" y="6666"/>
                </a:cubicBezTo>
                <a:cubicBezTo>
                  <a:pt x="13922" y="6666"/>
                  <a:pt x="16361" y="9655"/>
                  <a:pt x="16361" y="13333"/>
                </a:cubicBezTo>
                <a:cubicBezTo>
                  <a:pt x="16361" y="17016"/>
                  <a:pt x="13922" y="20000"/>
                  <a:pt x="10911" y="20000"/>
                </a:cubicBezTo>
                <a:moveTo>
                  <a:pt x="10911" y="0"/>
                </a:moveTo>
                <a:cubicBezTo>
                  <a:pt x="4883" y="0"/>
                  <a:pt x="0" y="5972"/>
                  <a:pt x="0" y="13333"/>
                </a:cubicBezTo>
                <a:cubicBezTo>
                  <a:pt x="0" y="20700"/>
                  <a:pt x="4883" y="26666"/>
                  <a:pt x="10911" y="26666"/>
                </a:cubicBezTo>
                <a:cubicBezTo>
                  <a:pt x="16933" y="26666"/>
                  <a:pt x="21816" y="20700"/>
                  <a:pt x="21816" y="13333"/>
                </a:cubicBezTo>
                <a:cubicBezTo>
                  <a:pt x="21816" y="5972"/>
                  <a:pt x="16933" y="0"/>
                  <a:pt x="10911" y="0"/>
                </a:cubicBezTo>
                <a:moveTo>
                  <a:pt x="10911" y="66666"/>
                </a:moveTo>
                <a:cubicBezTo>
                  <a:pt x="7900" y="66666"/>
                  <a:pt x="5455" y="63683"/>
                  <a:pt x="5455" y="60000"/>
                </a:cubicBezTo>
                <a:cubicBezTo>
                  <a:pt x="5455" y="56322"/>
                  <a:pt x="7900" y="53333"/>
                  <a:pt x="10911" y="53333"/>
                </a:cubicBezTo>
                <a:cubicBezTo>
                  <a:pt x="13922" y="53333"/>
                  <a:pt x="16361" y="56322"/>
                  <a:pt x="16361" y="60000"/>
                </a:cubicBezTo>
                <a:cubicBezTo>
                  <a:pt x="16361" y="63683"/>
                  <a:pt x="13922" y="66666"/>
                  <a:pt x="10911" y="66666"/>
                </a:cubicBezTo>
                <a:moveTo>
                  <a:pt x="10911" y="46672"/>
                </a:moveTo>
                <a:cubicBezTo>
                  <a:pt x="4883" y="46672"/>
                  <a:pt x="0" y="52638"/>
                  <a:pt x="0" y="60000"/>
                </a:cubicBezTo>
                <a:cubicBezTo>
                  <a:pt x="0" y="67366"/>
                  <a:pt x="4883" y="73333"/>
                  <a:pt x="10911" y="73333"/>
                </a:cubicBezTo>
                <a:cubicBezTo>
                  <a:pt x="16933" y="73333"/>
                  <a:pt x="21816" y="67366"/>
                  <a:pt x="21816" y="60000"/>
                </a:cubicBezTo>
                <a:cubicBezTo>
                  <a:pt x="21816" y="52638"/>
                  <a:pt x="16933" y="46672"/>
                  <a:pt x="10911" y="46672"/>
                </a:cubicBezTo>
                <a:moveTo>
                  <a:pt x="109088" y="66666"/>
                </a:moveTo>
                <a:lnTo>
                  <a:pt x="43638" y="66666"/>
                </a:lnTo>
                <a:cubicBezTo>
                  <a:pt x="40627" y="66666"/>
                  <a:pt x="38183" y="63683"/>
                  <a:pt x="38183" y="60005"/>
                </a:cubicBezTo>
                <a:cubicBezTo>
                  <a:pt x="38183" y="56322"/>
                  <a:pt x="40627" y="53333"/>
                  <a:pt x="43638" y="53333"/>
                </a:cubicBezTo>
                <a:lnTo>
                  <a:pt x="109088" y="53333"/>
                </a:lnTo>
                <a:cubicBezTo>
                  <a:pt x="112100" y="53333"/>
                  <a:pt x="114544" y="56322"/>
                  <a:pt x="114544" y="60005"/>
                </a:cubicBezTo>
                <a:cubicBezTo>
                  <a:pt x="114544" y="63683"/>
                  <a:pt x="112100" y="66666"/>
                  <a:pt x="109088" y="66666"/>
                </a:cubicBezTo>
                <a:moveTo>
                  <a:pt x="109088" y="46672"/>
                </a:moveTo>
                <a:lnTo>
                  <a:pt x="43638" y="46672"/>
                </a:lnTo>
                <a:cubicBezTo>
                  <a:pt x="37611" y="46672"/>
                  <a:pt x="32727" y="52638"/>
                  <a:pt x="32727" y="60005"/>
                </a:cubicBezTo>
                <a:cubicBezTo>
                  <a:pt x="32727" y="67366"/>
                  <a:pt x="37611" y="73333"/>
                  <a:pt x="43638" y="73333"/>
                </a:cubicBezTo>
                <a:lnTo>
                  <a:pt x="109088" y="73333"/>
                </a:lnTo>
                <a:cubicBezTo>
                  <a:pt x="115116" y="73333"/>
                  <a:pt x="120000" y="67366"/>
                  <a:pt x="120000" y="60005"/>
                </a:cubicBezTo>
                <a:cubicBezTo>
                  <a:pt x="120000" y="52638"/>
                  <a:pt x="115116" y="46672"/>
                  <a:pt x="109088" y="46672"/>
                </a:cubicBezTo>
                <a:moveTo>
                  <a:pt x="109088" y="113333"/>
                </a:moveTo>
                <a:lnTo>
                  <a:pt x="43638" y="113333"/>
                </a:lnTo>
                <a:cubicBezTo>
                  <a:pt x="40627" y="113333"/>
                  <a:pt x="38183" y="110344"/>
                  <a:pt x="38183" y="106666"/>
                </a:cubicBezTo>
                <a:cubicBezTo>
                  <a:pt x="38183" y="102988"/>
                  <a:pt x="40627" y="100000"/>
                  <a:pt x="43638" y="100000"/>
                </a:cubicBezTo>
                <a:lnTo>
                  <a:pt x="109088" y="100000"/>
                </a:lnTo>
                <a:cubicBezTo>
                  <a:pt x="112100" y="100000"/>
                  <a:pt x="114544" y="102988"/>
                  <a:pt x="114544" y="106666"/>
                </a:cubicBezTo>
                <a:cubicBezTo>
                  <a:pt x="114544" y="110344"/>
                  <a:pt x="112100" y="113333"/>
                  <a:pt x="109088" y="113333"/>
                </a:cubicBezTo>
                <a:moveTo>
                  <a:pt x="109088" y="93333"/>
                </a:moveTo>
                <a:lnTo>
                  <a:pt x="43638" y="93333"/>
                </a:lnTo>
                <a:cubicBezTo>
                  <a:pt x="37611" y="93333"/>
                  <a:pt x="32727" y="99305"/>
                  <a:pt x="32727" y="106666"/>
                </a:cubicBezTo>
                <a:cubicBezTo>
                  <a:pt x="32727" y="114033"/>
                  <a:pt x="37611" y="120000"/>
                  <a:pt x="43638" y="120000"/>
                </a:cubicBezTo>
                <a:lnTo>
                  <a:pt x="109088" y="120000"/>
                </a:lnTo>
                <a:cubicBezTo>
                  <a:pt x="115116" y="120000"/>
                  <a:pt x="120000" y="114033"/>
                  <a:pt x="120000" y="106666"/>
                </a:cubicBezTo>
                <a:cubicBezTo>
                  <a:pt x="120000" y="99305"/>
                  <a:pt x="115116" y="93333"/>
                  <a:pt x="109088" y="93333"/>
                </a:cubicBezTo>
                <a:moveTo>
                  <a:pt x="43638" y="6672"/>
                </a:moveTo>
                <a:lnTo>
                  <a:pt x="109088" y="6672"/>
                </a:lnTo>
                <a:cubicBezTo>
                  <a:pt x="112100" y="6672"/>
                  <a:pt x="114544" y="9655"/>
                  <a:pt x="114544" y="13333"/>
                </a:cubicBezTo>
                <a:cubicBezTo>
                  <a:pt x="114544" y="17016"/>
                  <a:pt x="112100" y="20000"/>
                  <a:pt x="109088" y="20000"/>
                </a:cubicBezTo>
                <a:lnTo>
                  <a:pt x="43638" y="20000"/>
                </a:lnTo>
                <a:cubicBezTo>
                  <a:pt x="40627" y="20000"/>
                  <a:pt x="38183" y="17016"/>
                  <a:pt x="38183" y="13333"/>
                </a:cubicBezTo>
                <a:cubicBezTo>
                  <a:pt x="38183" y="9655"/>
                  <a:pt x="40627" y="6672"/>
                  <a:pt x="43638" y="6672"/>
                </a:cubicBezTo>
                <a:moveTo>
                  <a:pt x="43638" y="26666"/>
                </a:moveTo>
                <a:lnTo>
                  <a:pt x="109088" y="26666"/>
                </a:lnTo>
                <a:cubicBezTo>
                  <a:pt x="115116" y="26666"/>
                  <a:pt x="120000" y="20700"/>
                  <a:pt x="120000" y="13333"/>
                </a:cubicBezTo>
                <a:cubicBezTo>
                  <a:pt x="120000" y="5972"/>
                  <a:pt x="115116" y="5"/>
                  <a:pt x="109088" y="5"/>
                </a:cubicBezTo>
                <a:lnTo>
                  <a:pt x="43638" y="5"/>
                </a:lnTo>
                <a:cubicBezTo>
                  <a:pt x="37611" y="5"/>
                  <a:pt x="32727" y="5972"/>
                  <a:pt x="32727" y="13333"/>
                </a:cubicBezTo>
                <a:cubicBezTo>
                  <a:pt x="32727" y="20700"/>
                  <a:pt x="37611" y="26666"/>
                  <a:pt x="43638" y="26666"/>
                </a:cubicBezTo>
                <a:moveTo>
                  <a:pt x="10911" y="113333"/>
                </a:moveTo>
                <a:cubicBezTo>
                  <a:pt x="7900" y="113333"/>
                  <a:pt x="5455" y="110344"/>
                  <a:pt x="5455" y="106666"/>
                </a:cubicBezTo>
                <a:cubicBezTo>
                  <a:pt x="5455" y="102988"/>
                  <a:pt x="7900" y="100000"/>
                  <a:pt x="10911" y="100000"/>
                </a:cubicBezTo>
                <a:cubicBezTo>
                  <a:pt x="13922" y="100000"/>
                  <a:pt x="16361" y="102988"/>
                  <a:pt x="16361" y="106666"/>
                </a:cubicBezTo>
                <a:cubicBezTo>
                  <a:pt x="16361" y="110344"/>
                  <a:pt x="13922" y="113333"/>
                  <a:pt x="10911" y="113333"/>
                </a:cubicBezTo>
                <a:moveTo>
                  <a:pt x="10911" y="93333"/>
                </a:moveTo>
                <a:cubicBezTo>
                  <a:pt x="4883" y="93333"/>
                  <a:pt x="0" y="99305"/>
                  <a:pt x="0" y="106666"/>
                </a:cubicBezTo>
                <a:cubicBezTo>
                  <a:pt x="0" y="114033"/>
                  <a:pt x="4883" y="120000"/>
                  <a:pt x="10911" y="120000"/>
                </a:cubicBezTo>
                <a:cubicBezTo>
                  <a:pt x="16933" y="120000"/>
                  <a:pt x="21816" y="114033"/>
                  <a:pt x="21816" y="106666"/>
                </a:cubicBezTo>
                <a:cubicBezTo>
                  <a:pt x="21816" y="99305"/>
                  <a:pt x="16933" y="93333"/>
                  <a:pt x="10911" y="933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5" name="Shape 3775"/>
          <p:cNvSpPr/>
          <p:nvPr/>
        </p:nvSpPr>
        <p:spPr>
          <a:xfrm>
            <a:off x="6288452" y="2746101"/>
            <a:ext cx="209496" cy="171406"/>
          </a:xfrm>
          <a:custGeom>
            <a:avLst/>
            <a:gdLst/>
            <a:ahLst/>
            <a:cxnLst/>
            <a:rect l="0" t="0" r="0" b="0"/>
            <a:pathLst>
              <a:path w="120000" h="120000" extrusionOk="0">
                <a:moveTo>
                  <a:pt x="117272" y="73333"/>
                </a:moveTo>
                <a:lnTo>
                  <a:pt x="30000" y="73333"/>
                </a:lnTo>
                <a:cubicBezTo>
                  <a:pt x="28494" y="73333"/>
                  <a:pt x="27272" y="74827"/>
                  <a:pt x="27272" y="76666"/>
                </a:cubicBezTo>
                <a:cubicBezTo>
                  <a:pt x="27272" y="78511"/>
                  <a:pt x="28494" y="80000"/>
                  <a:pt x="30000" y="80000"/>
                </a:cubicBezTo>
                <a:lnTo>
                  <a:pt x="117272" y="80000"/>
                </a:lnTo>
                <a:cubicBezTo>
                  <a:pt x="118777" y="80000"/>
                  <a:pt x="120000" y="78511"/>
                  <a:pt x="120000" y="76666"/>
                </a:cubicBezTo>
                <a:cubicBezTo>
                  <a:pt x="120000" y="74827"/>
                  <a:pt x="118777" y="73333"/>
                  <a:pt x="117272" y="73333"/>
                </a:cubicBezTo>
                <a:moveTo>
                  <a:pt x="117272" y="40000"/>
                </a:moveTo>
                <a:lnTo>
                  <a:pt x="30000" y="40000"/>
                </a:lnTo>
                <a:cubicBezTo>
                  <a:pt x="28494" y="40000"/>
                  <a:pt x="27272" y="41494"/>
                  <a:pt x="27272" y="43333"/>
                </a:cubicBezTo>
                <a:cubicBezTo>
                  <a:pt x="27272" y="45177"/>
                  <a:pt x="28494" y="46672"/>
                  <a:pt x="30000" y="46672"/>
                </a:cubicBezTo>
                <a:lnTo>
                  <a:pt x="117272" y="46672"/>
                </a:lnTo>
                <a:cubicBezTo>
                  <a:pt x="118777" y="46672"/>
                  <a:pt x="120000" y="45177"/>
                  <a:pt x="120000" y="43333"/>
                </a:cubicBezTo>
                <a:cubicBezTo>
                  <a:pt x="120000" y="41494"/>
                  <a:pt x="118777" y="40000"/>
                  <a:pt x="117272" y="40000"/>
                </a:cubicBezTo>
                <a:moveTo>
                  <a:pt x="8183" y="0"/>
                </a:moveTo>
                <a:cubicBezTo>
                  <a:pt x="3661" y="0"/>
                  <a:pt x="0" y="4483"/>
                  <a:pt x="0" y="10000"/>
                </a:cubicBezTo>
                <a:cubicBezTo>
                  <a:pt x="0" y="15522"/>
                  <a:pt x="3661" y="20000"/>
                  <a:pt x="8183" y="20000"/>
                </a:cubicBezTo>
                <a:cubicBezTo>
                  <a:pt x="12700" y="20000"/>
                  <a:pt x="16361" y="15522"/>
                  <a:pt x="16361" y="10000"/>
                </a:cubicBezTo>
                <a:cubicBezTo>
                  <a:pt x="16361" y="4483"/>
                  <a:pt x="12700" y="0"/>
                  <a:pt x="8183" y="0"/>
                </a:cubicBezTo>
                <a:moveTo>
                  <a:pt x="117272" y="106666"/>
                </a:moveTo>
                <a:lnTo>
                  <a:pt x="30000" y="106666"/>
                </a:lnTo>
                <a:cubicBezTo>
                  <a:pt x="28494" y="106666"/>
                  <a:pt x="27272" y="108161"/>
                  <a:pt x="27272" y="110000"/>
                </a:cubicBezTo>
                <a:cubicBezTo>
                  <a:pt x="27272" y="111844"/>
                  <a:pt x="28494" y="113333"/>
                  <a:pt x="30000" y="113333"/>
                </a:cubicBezTo>
                <a:lnTo>
                  <a:pt x="117272" y="113333"/>
                </a:lnTo>
                <a:cubicBezTo>
                  <a:pt x="118777" y="113333"/>
                  <a:pt x="120000" y="111844"/>
                  <a:pt x="120000" y="110000"/>
                </a:cubicBezTo>
                <a:cubicBezTo>
                  <a:pt x="120000" y="108161"/>
                  <a:pt x="118777" y="106666"/>
                  <a:pt x="117272" y="106666"/>
                </a:cubicBezTo>
                <a:moveTo>
                  <a:pt x="30000" y="13333"/>
                </a:moveTo>
                <a:lnTo>
                  <a:pt x="117272" y="13333"/>
                </a:lnTo>
                <a:cubicBezTo>
                  <a:pt x="118777" y="13333"/>
                  <a:pt x="120000" y="11844"/>
                  <a:pt x="120000" y="10000"/>
                </a:cubicBezTo>
                <a:cubicBezTo>
                  <a:pt x="120000" y="8161"/>
                  <a:pt x="118777" y="6666"/>
                  <a:pt x="117272" y="6666"/>
                </a:cubicBezTo>
                <a:lnTo>
                  <a:pt x="30000" y="6666"/>
                </a:lnTo>
                <a:cubicBezTo>
                  <a:pt x="28494" y="6666"/>
                  <a:pt x="27272" y="8161"/>
                  <a:pt x="27272" y="10000"/>
                </a:cubicBezTo>
                <a:cubicBezTo>
                  <a:pt x="27272" y="11844"/>
                  <a:pt x="28494" y="13333"/>
                  <a:pt x="30000" y="13333"/>
                </a:cubicBezTo>
                <a:moveTo>
                  <a:pt x="8183" y="100000"/>
                </a:moveTo>
                <a:cubicBezTo>
                  <a:pt x="3661" y="100000"/>
                  <a:pt x="0" y="104477"/>
                  <a:pt x="0" y="110000"/>
                </a:cubicBezTo>
                <a:cubicBezTo>
                  <a:pt x="0" y="115522"/>
                  <a:pt x="3661" y="120000"/>
                  <a:pt x="8183" y="120000"/>
                </a:cubicBezTo>
                <a:cubicBezTo>
                  <a:pt x="12700" y="120000"/>
                  <a:pt x="16361" y="115522"/>
                  <a:pt x="16361" y="110000"/>
                </a:cubicBezTo>
                <a:cubicBezTo>
                  <a:pt x="16361" y="104477"/>
                  <a:pt x="12700" y="100000"/>
                  <a:pt x="8183" y="100000"/>
                </a:cubicBezTo>
                <a:moveTo>
                  <a:pt x="8183" y="33333"/>
                </a:moveTo>
                <a:cubicBezTo>
                  <a:pt x="3661" y="33333"/>
                  <a:pt x="0" y="37816"/>
                  <a:pt x="0" y="43333"/>
                </a:cubicBezTo>
                <a:cubicBezTo>
                  <a:pt x="0" y="48855"/>
                  <a:pt x="3661" y="53333"/>
                  <a:pt x="8183" y="53333"/>
                </a:cubicBezTo>
                <a:cubicBezTo>
                  <a:pt x="12700" y="53333"/>
                  <a:pt x="16361" y="48855"/>
                  <a:pt x="16361" y="43333"/>
                </a:cubicBezTo>
                <a:cubicBezTo>
                  <a:pt x="16361" y="37816"/>
                  <a:pt x="12700" y="33333"/>
                  <a:pt x="8183" y="33333"/>
                </a:cubicBezTo>
                <a:moveTo>
                  <a:pt x="8183" y="66666"/>
                </a:moveTo>
                <a:cubicBezTo>
                  <a:pt x="3661" y="66666"/>
                  <a:pt x="0" y="71150"/>
                  <a:pt x="0" y="76666"/>
                </a:cubicBezTo>
                <a:cubicBezTo>
                  <a:pt x="0" y="82188"/>
                  <a:pt x="3661" y="86666"/>
                  <a:pt x="8183" y="86666"/>
                </a:cubicBezTo>
                <a:cubicBezTo>
                  <a:pt x="12700" y="86666"/>
                  <a:pt x="16361" y="82188"/>
                  <a:pt x="16361" y="76666"/>
                </a:cubicBezTo>
                <a:cubicBezTo>
                  <a:pt x="16361" y="71150"/>
                  <a:pt x="12700" y="66666"/>
                  <a:pt x="8183" y="6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6" name="Shape 3776"/>
          <p:cNvSpPr/>
          <p:nvPr/>
        </p:nvSpPr>
        <p:spPr>
          <a:xfrm>
            <a:off x="6688399" y="2746099"/>
            <a:ext cx="209496" cy="171401"/>
          </a:xfrm>
          <a:custGeom>
            <a:avLst/>
            <a:gdLst/>
            <a:ahLst/>
            <a:cxnLst/>
            <a:rect l="0" t="0" r="0" b="0"/>
            <a:pathLst>
              <a:path w="120000" h="120000" extrusionOk="0">
                <a:moveTo>
                  <a:pt x="114544" y="33333"/>
                </a:moveTo>
                <a:lnTo>
                  <a:pt x="5455" y="33333"/>
                </a:lnTo>
                <a:lnTo>
                  <a:pt x="5455" y="13327"/>
                </a:lnTo>
                <a:cubicBezTo>
                  <a:pt x="5455" y="9650"/>
                  <a:pt x="7900" y="6666"/>
                  <a:pt x="10911" y="6666"/>
                </a:cubicBezTo>
                <a:lnTo>
                  <a:pt x="38183" y="6666"/>
                </a:lnTo>
                <a:cubicBezTo>
                  <a:pt x="46361" y="6666"/>
                  <a:pt x="46361" y="20000"/>
                  <a:pt x="60000" y="20000"/>
                </a:cubicBezTo>
                <a:lnTo>
                  <a:pt x="109088" y="20000"/>
                </a:lnTo>
                <a:cubicBezTo>
                  <a:pt x="112100" y="20000"/>
                  <a:pt x="114544" y="22983"/>
                  <a:pt x="114544" y="26666"/>
                </a:cubicBezTo>
                <a:cubicBezTo>
                  <a:pt x="114544" y="26666"/>
                  <a:pt x="114544" y="33333"/>
                  <a:pt x="114544" y="33333"/>
                </a:cubicBezTo>
                <a:close/>
                <a:moveTo>
                  <a:pt x="114544" y="106666"/>
                </a:moveTo>
                <a:cubicBezTo>
                  <a:pt x="114544" y="110350"/>
                  <a:pt x="112100" y="113333"/>
                  <a:pt x="109088" y="113333"/>
                </a:cubicBezTo>
                <a:lnTo>
                  <a:pt x="10911" y="113333"/>
                </a:lnTo>
                <a:cubicBezTo>
                  <a:pt x="7900" y="113333"/>
                  <a:pt x="5455" y="110350"/>
                  <a:pt x="5455" y="106666"/>
                </a:cubicBezTo>
                <a:lnTo>
                  <a:pt x="5455" y="40000"/>
                </a:lnTo>
                <a:lnTo>
                  <a:pt x="114544" y="40000"/>
                </a:lnTo>
                <a:cubicBezTo>
                  <a:pt x="114544" y="40000"/>
                  <a:pt x="114544" y="106666"/>
                  <a:pt x="114544" y="106666"/>
                </a:cubicBezTo>
                <a:close/>
                <a:moveTo>
                  <a:pt x="109088" y="13327"/>
                </a:moveTo>
                <a:lnTo>
                  <a:pt x="60000" y="13327"/>
                </a:lnTo>
                <a:cubicBezTo>
                  <a:pt x="49088" y="13327"/>
                  <a:pt x="49088" y="0"/>
                  <a:pt x="38183" y="0"/>
                </a:cubicBezTo>
                <a:lnTo>
                  <a:pt x="10911" y="0"/>
                </a:lnTo>
                <a:cubicBezTo>
                  <a:pt x="4883" y="0"/>
                  <a:pt x="0" y="5966"/>
                  <a:pt x="0" y="13327"/>
                </a:cubicBezTo>
                <a:lnTo>
                  <a:pt x="0" y="106666"/>
                </a:lnTo>
                <a:cubicBezTo>
                  <a:pt x="0" y="114033"/>
                  <a:pt x="4883" y="120000"/>
                  <a:pt x="10911" y="120000"/>
                </a:cubicBezTo>
                <a:lnTo>
                  <a:pt x="109088" y="120000"/>
                </a:lnTo>
                <a:cubicBezTo>
                  <a:pt x="115116" y="120000"/>
                  <a:pt x="120000" y="114033"/>
                  <a:pt x="120000" y="106666"/>
                </a:cubicBezTo>
                <a:lnTo>
                  <a:pt x="120000" y="26666"/>
                </a:lnTo>
                <a:cubicBezTo>
                  <a:pt x="120000" y="19300"/>
                  <a:pt x="115116" y="13327"/>
                  <a:pt x="109088" y="133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7" name="Shape 3777"/>
          <p:cNvSpPr/>
          <p:nvPr/>
        </p:nvSpPr>
        <p:spPr>
          <a:xfrm>
            <a:off x="7088345" y="2736577"/>
            <a:ext cx="209496" cy="190451"/>
          </a:xfrm>
          <a:custGeom>
            <a:avLst/>
            <a:gdLst/>
            <a:ahLst/>
            <a:cxnLst/>
            <a:rect l="0" t="0" r="0" b="0"/>
            <a:pathLst>
              <a:path w="120000" h="120000" extrusionOk="0">
                <a:moveTo>
                  <a:pt x="109088" y="12005"/>
                </a:moveTo>
                <a:lnTo>
                  <a:pt x="76361" y="12005"/>
                </a:lnTo>
                <a:cubicBezTo>
                  <a:pt x="65455" y="12000"/>
                  <a:pt x="65455" y="0"/>
                  <a:pt x="54544" y="0"/>
                </a:cubicBezTo>
                <a:lnTo>
                  <a:pt x="32727" y="0"/>
                </a:lnTo>
                <a:cubicBezTo>
                  <a:pt x="26700" y="0"/>
                  <a:pt x="21816" y="5372"/>
                  <a:pt x="21816" y="12005"/>
                </a:cubicBezTo>
                <a:lnTo>
                  <a:pt x="21816" y="15000"/>
                </a:lnTo>
                <a:cubicBezTo>
                  <a:pt x="21816" y="16661"/>
                  <a:pt x="23038" y="18000"/>
                  <a:pt x="24544" y="18000"/>
                </a:cubicBezTo>
                <a:cubicBezTo>
                  <a:pt x="26055" y="18000"/>
                  <a:pt x="27272" y="16661"/>
                  <a:pt x="27272" y="15000"/>
                </a:cubicBezTo>
                <a:lnTo>
                  <a:pt x="27272" y="12005"/>
                </a:lnTo>
                <a:cubicBezTo>
                  <a:pt x="27272" y="8688"/>
                  <a:pt x="29711" y="6000"/>
                  <a:pt x="32727" y="6000"/>
                </a:cubicBezTo>
                <a:lnTo>
                  <a:pt x="54544" y="6000"/>
                </a:lnTo>
                <a:cubicBezTo>
                  <a:pt x="62727" y="6000"/>
                  <a:pt x="62727" y="17994"/>
                  <a:pt x="76355" y="18000"/>
                </a:cubicBezTo>
                <a:lnTo>
                  <a:pt x="109088" y="18000"/>
                </a:lnTo>
                <a:cubicBezTo>
                  <a:pt x="112100" y="18000"/>
                  <a:pt x="114544" y="20688"/>
                  <a:pt x="114544" y="24005"/>
                </a:cubicBezTo>
                <a:lnTo>
                  <a:pt x="114544" y="84000"/>
                </a:lnTo>
                <a:cubicBezTo>
                  <a:pt x="114544" y="87316"/>
                  <a:pt x="112100" y="90000"/>
                  <a:pt x="109088" y="90000"/>
                </a:cubicBezTo>
                <a:lnTo>
                  <a:pt x="106361" y="90000"/>
                </a:lnTo>
                <a:cubicBezTo>
                  <a:pt x="104855" y="90000"/>
                  <a:pt x="103638" y="91344"/>
                  <a:pt x="103638" y="93000"/>
                </a:cubicBezTo>
                <a:cubicBezTo>
                  <a:pt x="103638" y="94661"/>
                  <a:pt x="104855" y="96000"/>
                  <a:pt x="106361" y="96000"/>
                </a:cubicBezTo>
                <a:lnTo>
                  <a:pt x="109088" y="96000"/>
                </a:lnTo>
                <a:cubicBezTo>
                  <a:pt x="115116" y="96000"/>
                  <a:pt x="120000" y="90633"/>
                  <a:pt x="120000" y="84000"/>
                </a:cubicBezTo>
                <a:lnTo>
                  <a:pt x="120000" y="24005"/>
                </a:lnTo>
                <a:cubicBezTo>
                  <a:pt x="120000" y="17372"/>
                  <a:pt x="115116" y="12005"/>
                  <a:pt x="109088" y="12005"/>
                </a:cubicBezTo>
                <a:moveTo>
                  <a:pt x="92727" y="54000"/>
                </a:moveTo>
                <a:lnTo>
                  <a:pt x="5455" y="54000"/>
                </a:lnTo>
                <a:lnTo>
                  <a:pt x="5455" y="36005"/>
                </a:lnTo>
                <a:cubicBezTo>
                  <a:pt x="5455" y="32688"/>
                  <a:pt x="7894" y="30000"/>
                  <a:pt x="10911" y="30000"/>
                </a:cubicBezTo>
                <a:lnTo>
                  <a:pt x="32727" y="30000"/>
                </a:lnTo>
                <a:cubicBezTo>
                  <a:pt x="40911" y="30000"/>
                  <a:pt x="40911" y="42000"/>
                  <a:pt x="54544" y="42000"/>
                </a:cubicBezTo>
                <a:lnTo>
                  <a:pt x="87272" y="42000"/>
                </a:lnTo>
                <a:cubicBezTo>
                  <a:pt x="90283" y="42000"/>
                  <a:pt x="92727" y="44688"/>
                  <a:pt x="92727" y="48005"/>
                </a:cubicBezTo>
                <a:cubicBezTo>
                  <a:pt x="92727" y="48005"/>
                  <a:pt x="92727" y="54000"/>
                  <a:pt x="92727" y="54000"/>
                </a:cubicBezTo>
                <a:close/>
                <a:moveTo>
                  <a:pt x="92727" y="108000"/>
                </a:moveTo>
                <a:cubicBezTo>
                  <a:pt x="92727" y="111316"/>
                  <a:pt x="90283" y="114000"/>
                  <a:pt x="87272" y="114000"/>
                </a:cubicBezTo>
                <a:lnTo>
                  <a:pt x="10911" y="114000"/>
                </a:lnTo>
                <a:cubicBezTo>
                  <a:pt x="7894" y="114000"/>
                  <a:pt x="5455" y="111316"/>
                  <a:pt x="5455" y="108000"/>
                </a:cubicBezTo>
                <a:lnTo>
                  <a:pt x="5455" y="60005"/>
                </a:lnTo>
                <a:lnTo>
                  <a:pt x="92727" y="60005"/>
                </a:lnTo>
                <a:cubicBezTo>
                  <a:pt x="92727" y="60005"/>
                  <a:pt x="92727" y="108000"/>
                  <a:pt x="92727" y="108000"/>
                </a:cubicBezTo>
                <a:close/>
                <a:moveTo>
                  <a:pt x="87272" y="36005"/>
                </a:moveTo>
                <a:lnTo>
                  <a:pt x="54544" y="36005"/>
                </a:lnTo>
                <a:cubicBezTo>
                  <a:pt x="43638" y="36000"/>
                  <a:pt x="43638" y="24000"/>
                  <a:pt x="32727" y="24000"/>
                </a:cubicBezTo>
                <a:lnTo>
                  <a:pt x="10911" y="24000"/>
                </a:lnTo>
                <a:cubicBezTo>
                  <a:pt x="4883" y="24000"/>
                  <a:pt x="0" y="29372"/>
                  <a:pt x="0" y="36005"/>
                </a:cubicBezTo>
                <a:lnTo>
                  <a:pt x="0" y="108000"/>
                </a:lnTo>
                <a:cubicBezTo>
                  <a:pt x="0" y="114633"/>
                  <a:pt x="4883" y="120000"/>
                  <a:pt x="10911" y="120000"/>
                </a:cubicBezTo>
                <a:lnTo>
                  <a:pt x="87272" y="120000"/>
                </a:lnTo>
                <a:cubicBezTo>
                  <a:pt x="93300" y="120000"/>
                  <a:pt x="98183" y="114633"/>
                  <a:pt x="98183" y="108000"/>
                </a:cubicBezTo>
                <a:lnTo>
                  <a:pt x="98183" y="48005"/>
                </a:lnTo>
                <a:cubicBezTo>
                  <a:pt x="98183" y="41372"/>
                  <a:pt x="93300" y="36005"/>
                  <a:pt x="87272" y="3600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8" name="Shape 3778"/>
          <p:cNvSpPr/>
          <p:nvPr/>
        </p:nvSpPr>
        <p:spPr>
          <a:xfrm>
            <a:off x="7488290" y="2746100"/>
            <a:ext cx="209496" cy="171398"/>
          </a:xfrm>
          <a:custGeom>
            <a:avLst/>
            <a:gdLst/>
            <a:ahLst/>
            <a:cxnLst/>
            <a:rect l="0" t="0" r="0" b="0"/>
            <a:pathLst>
              <a:path w="120000" h="120000" extrusionOk="0">
                <a:moveTo>
                  <a:pt x="60000" y="73333"/>
                </a:moveTo>
                <a:cubicBezTo>
                  <a:pt x="61505" y="73333"/>
                  <a:pt x="62727" y="74827"/>
                  <a:pt x="62727" y="76666"/>
                </a:cubicBezTo>
                <a:cubicBezTo>
                  <a:pt x="62727" y="78511"/>
                  <a:pt x="61505" y="80000"/>
                  <a:pt x="60000" y="80000"/>
                </a:cubicBezTo>
                <a:cubicBezTo>
                  <a:pt x="58494" y="80000"/>
                  <a:pt x="57272" y="78511"/>
                  <a:pt x="57272" y="76666"/>
                </a:cubicBezTo>
                <a:cubicBezTo>
                  <a:pt x="57272" y="74827"/>
                  <a:pt x="58494" y="73333"/>
                  <a:pt x="60000" y="73333"/>
                </a:cubicBezTo>
                <a:moveTo>
                  <a:pt x="60000" y="86666"/>
                </a:moveTo>
                <a:cubicBezTo>
                  <a:pt x="64516" y="86666"/>
                  <a:pt x="68183" y="82188"/>
                  <a:pt x="68183" y="76666"/>
                </a:cubicBezTo>
                <a:cubicBezTo>
                  <a:pt x="68183" y="71144"/>
                  <a:pt x="64516" y="66666"/>
                  <a:pt x="60000" y="66666"/>
                </a:cubicBezTo>
                <a:cubicBezTo>
                  <a:pt x="55483" y="66666"/>
                  <a:pt x="51816" y="71144"/>
                  <a:pt x="51816" y="76666"/>
                </a:cubicBezTo>
                <a:cubicBezTo>
                  <a:pt x="51816" y="82188"/>
                  <a:pt x="55483" y="86666"/>
                  <a:pt x="60000" y="86666"/>
                </a:cubicBezTo>
                <a:moveTo>
                  <a:pt x="30000" y="73333"/>
                </a:moveTo>
                <a:cubicBezTo>
                  <a:pt x="31505" y="73333"/>
                  <a:pt x="32727" y="74827"/>
                  <a:pt x="32727" y="76666"/>
                </a:cubicBezTo>
                <a:cubicBezTo>
                  <a:pt x="32727" y="78511"/>
                  <a:pt x="31505" y="80000"/>
                  <a:pt x="30000" y="80000"/>
                </a:cubicBezTo>
                <a:cubicBezTo>
                  <a:pt x="28494" y="80000"/>
                  <a:pt x="27272" y="78511"/>
                  <a:pt x="27272" y="76666"/>
                </a:cubicBezTo>
                <a:cubicBezTo>
                  <a:pt x="27272" y="74827"/>
                  <a:pt x="28494" y="73333"/>
                  <a:pt x="30000" y="73333"/>
                </a:cubicBezTo>
                <a:moveTo>
                  <a:pt x="30000" y="86666"/>
                </a:moveTo>
                <a:cubicBezTo>
                  <a:pt x="34516" y="86666"/>
                  <a:pt x="38183" y="82188"/>
                  <a:pt x="38183" y="76666"/>
                </a:cubicBezTo>
                <a:cubicBezTo>
                  <a:pt x="38183" y="71144"/>
                  <a:pt x="34516" y="66666"/>
                  <a:pt x="30000" y="66666"/>
                </a:cubicBezTo>
                <a:cubicBezTo>
                  <a:pt x="25483" y="66666"/>
                  <a:pt x="21816" y="71144"/>
                  <a:pt x="21816" y="76666"/>
                </a:cubicBezTo>
                <a:cubicBezTo>
                  <a:pt x="21816" y="82188"/>
                  <a:pt x="25483" y="86666"/>
                  <a:pt x="30000" y="86666"/>
                </a:cubicBezTo>
                <a:moveTo>
                  <a:pt x="114544" y="33333"/>
                </a:moveTo>
                <a:lnTo>
                  <a:pt x="5455" y="33333"/>
                </a:lnTo>
                <a:lnTo>
                  <a:pt x="5455" y="13327"/>
                </a:lnTo>
                <a:cubicBezTo>
                  <a:pt x="5455" y="9650"/>
                  <a:pt x="7894" y="6666"/>
                  <a:pt x="10911" y="6666"/>
                </a:cubicBezTo>
                <a:lnTo>
                  <a:pt x="38183" y="6666"/>
                </a:lnTo>
                <a:cubicBezTo>
                  <a:pt x="46361" y="6666"/>
                  <a:pt x="46361" y="20000"/>
                  <a:pt x="60000" y="20000"/>
                </a:cubicBezTo>
                <a:lnTo>
                  <a:pt x="109088" y="20000"/>
                </a:lnTo>
                <a:cubicBezTo>
                  <a:pt x="112100" y="20000"/>
                  <a:pt x="114544" y="22983"/>
                  <a:pt x="114544" y="26661"/>
                </a:cubicBezTo>
                <a:cubicBezTo>
                  <a:pt x="114544" y="26661"/>
                  <a:pt x="114544" y="33333"/>
                  <a:pt x="114544" y="33333"/>
                </a:cubicBezTo>
                <a:close/>
                <a:moveTo>
                  <a:pt x="114544" y="106666"/>
                </a:moveTo>
                <a:cubicBezTo>
                  <a:pt x="114544" y="110344"/>
                  <a:pt x="112100" y="113333"/>
                  <a:pt x="109088" y="113333"/>
                </a:cubicBezTo>
                <a:lnTo>
                  <a:pt x="10911" y="113333"/>
                </a:lnTo>
                <a:cubicBezTo>
                  <a:pt x="7894" y="113333"/>
                  <a:pt x="5455" y="110344"/>
                  <a:pt x="5455" y="106666"/>
                </a:cubicBezTo>
                <a:lnTo>
                  <a:pt x="5455" y="39994"/>
                </a:lnTo>
                <a:lnTo>
                  <a:pt x="114544" y="39994"/>
                </a:lnTo>
                <a:cubicBezTo>
                  <a:pt x="114544" y="39994"/>
                  <a:pt x="114544" y="106666"/>
                  <a:pt x="114544" y="106666"/>
                </a:cubicBezTo>
                <a:close/>
                <a:moveTo>
                  <a:pt x="109088" y="13327"/>
                </a:moveTo>
                <a:lnTo>
                  <a:pt x="60000" y="13327"/>
                </a:lnTo>
                <a:cubicBezTo>
                  <a:pt x="49088" y="13327"/>
                  <a:pt x="49088" y="0"/>
                  <a:pt x="38183" y="0"/>
                </a:cubicBezTo>
                <a:lnTo>
                  <a:pt x="10911" y="0"/>
                </a:lnTo>
                <a:cubicBezTo>
                  <a:pt x="4883" y="0"/>
                  <a:pt x="0" y="5966"/>
                  <a:pt x="0" y="13327"/>
                </a:cubicBezTo>
                <a:lnTo>
                  <a:pt x="0" y="106666"/>
                </a:lnTo>
                <a:cubicBezTo>
                  <a:pt x="0" y="114033"/>
                  <a:pt x="4883" y="120000"/>
                  <a:pt x="10911" y="120000"/>
                </a:cubicBezTo>
                <a:lnTo>
                  <a:pt x="109088" y="120000"/>
                </a:lnTo>
                <a:cubicBezTo>
                  <a:pt x="115116" y="120000"/>
                  <a:pt x="120000" y="114033"/>
                  <a:pt x="120000" y="106666"/>
                </a:cubicBezTo>
                <a:lnTo>
                  <a:pt x="120000" y="26661"/>
                </a:lnTo>
                <a:cubicBezTo>
                  <a:pt x="120000" y="19300"/>
                  <a:pt x="115116" y="13327"/>
                  <a:pt x="109088" y="13327"/>
                </a:cubicBezTo>
                <a:moveTo>
                  <a:pt x="90000" y="73333"/>
                </a:moveTo>
                <a:cubicBezTo>
                  <a:pt x="91505" y="73333"/>
                  <a:pt x="92727" y="74827"/>
                  <a:pt x="92727" y="76666"/>
                </a:cubicBezTo>
                <a:cubicBezTo>
                  <a:pt x="92727" y="78511"/>
                  <a:pt x="91505" y="80000"/>
                  <a:pt x="90000" y="80000"/>
                </a:cubicBezTo>
                <a:cubicBezTo>
                  <a:pt x="88494" y="80000"/>
                  <a:pt x="87272" y="78511"/>
                  <a:pt x="87272" y="76666"/>
                </a:cubicBezTo>
                <a:cubicBezTo>
                  <a:pt x="87272" y="74827"/>
                  <a:pt x="88494" y="73333"/>
                  <a:pt x="90000" y="73333"/>
                </a:cubicBezTo>
                <a:moveTo>
                  <a:pt x="90000" y="86666"/>
                </a:moveTo>
                <a:cubicBezTo>
                  <a:pt x="94516" y="86666"/>
                  <a:pt x="98183" y="82188"/>
                  <a:pt x="98183" y="76666"/>
                </a:cubicBezTo>
                <a:cubicBezTo>
                  <a:pt x="98183" y="71144"/>
                  <a:pt x="94516" y="66666"/>
                  <a:pt x="90000" y="66666"/>
                </a:cubicBezTo>
                <a:cubicBezTo>
                  <a:pt x="85483" y="66666"/>
                  <a:pt x="81816" y="71144"/>
                  <a:pt x="81816" y="76666"/>
                </a:cubicBezTo>
                <a:cubicBezTo>
                  <a:pt x="81816" y="82188"/>
                  <a:pt x="85483" y="86666"/>
                  <a:pt x="90000" y="8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79" name="Shape 3779"/>
          <p:cNvSpPr/>
          <p:nvPr/>
        </p:nvSpPr>
        <p:spPr>
          <a:xfrm>
            <a:off x="7888236" y="2727055"/>
            <a:ext cx="209496" cy="209496"/>
          </a:xfrm>
          <a:custGeom>
            <a:avLst/>
            <a:gdLst/>
            <a:ahLst/>
            <a:cxnLst/>
            <a:rect l="0" t="0" r="0" b="0"/>
            <a:pathLst>
              <a:path w="120000" h="120000" extrusionOk="0">
                <a:moveTo>
                  <a:pt x="109088" y="10911"/>
                </a:moveTo>
                <a:lnTo>
                  <a:pt x="60000" y="10911"/>
                </a:lnTo>
                <a:cubicBezTo>
                  <a:pt x="49088" y="10911"/>
                  <a:pt x="49088" y="0"/>
                  <a:pt x="38183" y="0"/>
                </a:cubicBezTo>
                <a:lnTo>
                  <a:pt x="10911" y="0"/>
                </a:lnTo>
                <a:cubicBezTo>
                  <a:pt x="4883" y="0"/>
                  <a:pt x="0" y="4883"/>
                  <a:pt x="0" y="10911"/>
                </a:cubicBezTo>
                <a:lnTo>
                  <a:pt x="0" y="87272"/>
                </a:lnTo>
                <a:cubicBezTo>
                  <a:pt x="0" y="93300"/>
                  <a:pt x="4883" y="98183"/>
                  <a:pt x="10911" y="98183"/>
                </a:cubicBezTo>
                <a:lnTo>
                  <a:pt x="36661" y="98183"/>
                </a:lnTo>
                <a:cubicBezTo>
                  <a:pt x="34761" y="96511"/>
                  <a:pt x="33005" y="94700"/>
                  <a:pt x="31422" y="92727"/>
                </a:cubicBezTo>
                <a:lnTo>
                  <a:pt x="10911" y="92727"/>
                </a:lnTo>
                <a:cubicBezTo>
                  <a:pt x="7900" y="92727"/>
                  <a:pt x="5455" y="90288"/>
                  <a:pt x="5455" y="87272"/>
                </a:cubicBezTo>
                <a:lnTo>
                  <a:pt x="5455" y="32727"/>
                </a:lnTo>
                <a:lnTo>
                  <a:pt x="36661" y="32727"/>
                </a:lnTo>
                <a:cubicBezTo>
                  <a:pt x="39016" y="30650"/>
                  <a:pt x="41577" y="28805"/>
                  <a:pt x="44344" y="27272"/>
                </a:cubicBezTo>
                <a:lnTo>
                  <a:pt x="5455" y="27272"/>
                </a:lnTo>
                <a:lnTo>
                  <a:pt x="5455" y="10911"/>
                </a:lnTo>
                <a:cubicBezTo>
                  <a:pt x="5455" y="7900"/>
                  <a:pt x="7900" y="5455"/>
                  <a:pt x="10911" y="5455"/>
                </a:cubicBezTo>
                <a:lnTo>
                  <a:pt x="38183" y="5455"/>
                </a:lnTo>
                <a:cubicBezTo>
                  <a:pt x="46361" y="5455"/>
                  <a:pt x="46361" y="16366"/>
                  <a:pt x="60000" y="16366"/>
                </a:cubicBezTo>
                <a:lnTo>
                  <a:pt x="109088" y="16366"/>
                </a:lnTo>
                <a:cubicBezTo>
                  <a:pt x="112100" y="16366"/>
                  <a:pt x="114544" y="18805"/>
                  <a:pt x="114544" y="21816"/>
                </a:cubicBezTo>
                <a:lnTo>
                  <a:pt x="114544" y="27272"/>
                </a:lnTo>
                <a:lnTo>
                  <a:pt x="86566" y="27272"/>
                </a:lnTo>
                <a:cubicBezTo>
                  <a:pt x="89333" y="28805"/>
                  <a:pt x="91894" y="30650"/>
                  <a:pt x="94250" y="32727"/>
                </a:cubicBezTo>
                <a:lnTo>
                  <a:pt x="114544" y="32727"/>
                </a:lnTo>
                <a:lnTo>
                  <a:pt x="114544" y="87272"/>
                </a:lnTo>
                <a:cubicBezTo>
                  <a:pt x="114544" y="90288"/>
                  <a:pt x="112100" y="92727"/>
                  <a:pt x="109088" y="92727"/>
                </a:cubicBezTo>
                <a:lnTo>
                  <a:pt x="104255" y="92727"/>
                </a:lnTo>
                <a:lnTo>
                  <a:pt x="109655" y="98127"/>
                </a:lnTo>
                <a:cubicBezTo>
                  <a:pt x="115411" y="97827"/>
                  <a:pt x="120000" y="93105"/>
                  <a:pt x="120000" y="87272"/>
                </a:cubicBezTo>
                <a:lnTo>
                  <a:pt x="120000" y="21816"/>
                </a:lnTo>
                <a:cubicBezTo>
                  <a:pt x="120000" y="15794"/>
                  <a:pt x="115116" y="10911"/>
                  <a:pt x="109088" y="10911"/>
                </a:cubicBezTo>
                <a:moveTo>
                  <a:pt x="65455" y="98183"/>
                </a:moveTo>
                <a:cubicBezTo>
                  <a:pt x="47383" y="98183"/>
                  <a:pt x="32727" y="83533"/>
                  <a:pt x="32727" y="65455"/>
                </a:cubicBezTo>
                <a:cubicBezTo>
                  <a:pt x="32727" y="47383"/>
                  <a:pt x="47383" y="32727"/>
                  <a:pt x="65455" y="32727"/>
                </a:cubicBezTo>
                <a:cubicBezTo>
                  <a:pt x="83527" y="32727"/>
                  <a:pt x="98183" y="47383"/>
                  <a:pt x="98183" y="65455"/>
                </a:cubicBezTo>
                <a:cubicBezTo>
                  <a:pt x="98183" y="83533"/>
                  <a:pt x="83527" y="98183"/>
                  <a:pt x="65455" y="98183"/>
                </a:cubicBezTo>
                <a:moveTo>
                  <a:pt x="94288" y="90433"/>
                </a:moveTo>
                <a:cubicBezTo>
                  <a:pt x="100100" y="83733"/>
                  <a:pt x="103638" y="75016"/>
                  <a:pt x="103638" y="65455"/>
                </a:cubicBezTo>
                <a:cubicBezTo>
                  <a:pt x="103638" y="44372"/>
                  <a:pt x="86544" y="27277"/>
                  <a:pt x="65455" y="27277"/>
                </a:cubicBezTo>
                <a:cubicBezTo>
                  <a:pt x="44366" y="27277"/>
                  <a:pt x="27272" y="44372"/>
                  <a:pt x="27272" y="65455"/>
                </a:cubicBezTo>
                <a:cubicBezTo>
                  <a:pt x="27272" y="86544"/>
                  <a:pt x="44366" y="103638"/>
                  <a:pt x="65455" y="103638"/>
                </a:cubicBezTo>
                <a:cubicBezTo>
                  <a:pt x="75016" y="103638"/>
                  <a:pt x="83733" y="100094"/>
                  <a:pt x="90433" y="94288"/>
                </a:cubicBezTo>
                <a:lnTo>
                  <a:pt x="94288" y="98144"/>
                </a:lnTo>
                <a:cubicBezTo>
                  <a:pt x="94272" y="98155"/>
                  <a:pt x="94261" y="98172"/>
                  <a:pt x="94250" y="98183"/>
                </a:cubicBezTo>
                <a:lnTo>
                  <a:pt x="94327" y="98183"/>
                </a:lnTo>
                <a:lnTo>
                  <a:pt x="115344" y="119205"/>
                </a:lnTo>
                <a:cubicBezTo>
                  <a:pt x="115838" y="119700"/>
                  <a:pt x="116522" y="120000"/>
                  <a:pt x="117272" y="120000"/>
                </a:cubicBezTo>
                <a:cubicBezTo>
                  <a:pt x="118777" y="120000"/>
                  <a:pt x="120000" y="118783"/>
                  <a:pt x="120000" y="117272"/>
                </a:cubicBezTo>
                <a:cubicBezTo>
                  <a:pt x="120000" y="116522"/>
                  <a:pt x="119694" y="115838"/>
                  <a:pt x="119200" y="115344"/>
                </a:cubicBezTo>
                <a:cubicBezTo>
                  <a:pt x="119200" y="115344"/>
                  <a:pt x="94288" y="90433"/>
                  <a:pt x="94288" y="90433"/>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0" name="Shape 3780"/>
          <p:cNvSpPr/>
          <p:nvPr/>
        </p:nvSpPr>
        <p:spPr>
          <a:xfrm>
            <a:off x="8288182" y="2727055"/>
            <a:ext cx="209496" cy="209496"/>
          </a:xfrm>
          <a:custGeom>
            <a:avLst/>
            <a:gdLst/>
            <a:ahLst/>
            <a:cxnLst/>
            <a:rect l="0" t="0" r="0" b="0"/>
            <a:pathLst>
              <a:path w="120000" h="120000" extrusionOk="0">
                <a:moveTo>
                  <a:pt x="99766" y="97250"/>
                </a:moveTo>
                <a:cubicBezTo>
                  <a:pt x="96511" y="94133"/>
                  <a:pt x="90233" y="88583"/>
                  <a:pt x="83983" y="85627"/>
                </a:cubicBezTo>
                <a:cubicBezTo>
                  <a:pt x="78827" y="83194"/>
                  <a:pt x="75872" y="80727"/>
                  <a:pt x="74950" y="78094"/>
                </a:cubicBezTo>
                <a:cubicBezTo>
                  <a:pt x="74316" y="76266"/>
                  <a:pt x="74600" y="74172"/>
                  <a:pt x="75827" y="71688"/>
                </a:cubicBezTo>
                <a:cubicBezTo>
                  <a:pt x="76750" y="69816"/>
                  <a:pt x="77622" y="68255"/>
                  <a:pt x="78427" y="66822"/>
                </a:cubicBezTo>
                <a:cubicBezTo>
                  <a:pt x="81833" y="60744"/>
                  <a:pt x="84461" y="56361"/>
                  <a:pt x="84461" y="40822"/>
                </a:cubicBezTo>
                <a:cubicBezTo>
                  <a:pt x="84461" y="17566"/>
                  <a:pt x="71038" y="16394"/>
                  <a:pt x="68383" y="16394"/>
                </a:cubicBezTo>
                <a:cubicBezTo>
                  <a:pt x="66205" y="16394"/>
                  <a:pt x="64844" y="16872"/>
                  <a:pt x="63527" y="17338"/>
                </a:cubicBezTo>
                <a:cubicBezTo>
                  <a:pt x="62083" y="17850"/>
                  <a:pt x="60594" y="18383"/>
                  <a:pt x="57200" y="18438"/>
                </a:cubicBezTo>
                <a:cubicBezTo>
                  <a:pt x="51055" y="18538"/>
                  <a:pt x="38183" y="18750"/>
                  <a:pt x="38183" y="40144"/>
                </a:cubicBezTo>
                <a:cubicBezTo>
                  <a:pt x="38183" y="55105"/>
                  <a:pt x="42077" y="61977"/>
                  <a:pt x="45138" y="67500"/>
                </a:cubicBezTo>
                <a:cubicBezTo>
                  <a:pt x="45922" y="68911"/>
                  <a:pt x="46661" y="70250"/>
                  <a:pt x="47250" y="71583"/>
                </a:cubicBezTo>
                <a:cubicBezTo>
                  <a:pt x="49850" y="77494"/>
                  <a:pt x="47950" y="81627"/>
                  <a:pt x="41255" y="84577"/>
                </a:cubicBezTo>
                <a:cubicBezTo>
                  <a:pt x="32805" y="88316"/>
                  <a:pt x="28822" y="90261"/>
                  <a:pt x="20516" y="97566"/>
                </a:cubicBezTo>
                <a:cubicBezTo>
                  <a:pt x="11205" y="87777"/>
                  <a:pt x="5455" y="74572"/>
                  <a:pt x="5455" y="60000"/>
                </a:cubicBezTo>
                <a:cubicBezTo>
                  <a:pt x="5455" y="29872"/>
                  <a:pt x="29872" y="5455"/>
                  <a:pt x="60000" y="5455"/>
                </a:cubicBezTo>
                <a:cubicBezTo>
                  <a:pt x="90127" y="5455"/>
                  <a:pt x="114544" y="29872"/>
                  <a:pt x="114544" y="60000"/>
                </a:cubicBezTo>
                <a:cubicBezTo>
                  <a:pt x="114544" y="74416"/>
                  <a:pt x="108905" y="87494"/>
                  <a:pt x="99766" y="97250"/>
                </a:cubicBezTo>
                <a:moveTo>
                  <a:pt x="60000" y="114544"/>
                </a:moveTo>
                <a:cubicBezTo>
                  <a:pt x="46422" y="114544"/>
                  <a:pt x="34027" y="109555"/>
                  <a:pt x="24483" y="101344"/>
                </a:cubicBezTo>
                <a:cubicBezTo>
                  <a:pt x="31833" y="94911"/>
                  <a:pt x="35344" y="93150"/>
                  <a:pt x="43461" y="89566"/>
                </a:cubicBezTo>
                <a:cubicBezTo>
                  <a:pt x="52861" y="85416"/>
                  <a:pt x="56061" y="78061"/>
                  <a:pt x="52238" y="69383"/>
                </a:cubicBezTo>
                <a:cubicBezTo>
                  <a:pt x="51550" y="67822"/>
                  <a:pt x="50755" y="66383"/>
                  <a:pt x="49911" y="64855"/>
                </a:cubicBezTo>
                <a:cubicBezTo>
                  <a:pt x="47005" y="59622"/>
                  <a:pt x="43638" y="53694"/>
                  <a:pt x="43638" y="40144"/>
                </a:cubicBezTo>
                <a:cubicBezTo>
                  <a:pt x="43638" y="24116"/>
                  <a:pt x="51244" y="23988"/>
                  <a:pt x="57288" y="23888"/>
                </a:cubicBezTo>
                <a:cubicBezTo>
                  <a:pt x="61577" y="23816"/>
                  <a:pt x="63672" y="23077"/>
                  <a:pt x="65350" y="22483"/>
                </a:cubicBezTo>
                <a:cubicBezTo>
                  <a:pt x="66466" y="22083"/>
                  <a:pt x="67144" y="21850"/>
                  <a:pt x="68383" y="21850"/>
                </a:cubicBezTo>
                <a:cubicBezTo>
                  <a:pt x="73433" y="21850"/>
                  <a:pt x="79005" y="26833"/>
                  <a:pt x="79005" y="40822"/>
                </a:cubicBezTo>
                <a:cubicBezTo>
                  <a:pt x="79005" y="54933"/>
                  <a:pt x="76888" y="58405"/>
                  <a:pt x="73672" y="64155"/>
                </a:cubicBezTo>
                <a:cubicBezTo>
                  <a:pt x="72822" y="65666"/>
                  <a:pt x="71905" y="67305"/>
                  <a:pt x="70933" y="69277"/>
                </a:cubicBezTo>
                <a:cubicBezTo>
                  <a:pt x="69055" y="73083"/>
                  <a:pt x="68677" y="76655"/>
                  <a:pt x="69805" y="79888"/>
                </a:cubicBezTo>
                <a:cubicBezTo>
                  <a:pt x="71250" y="84033"/>
                  <a:pt x="75011" y="87427"/>
                  <a:pt x="81644" y="90566"/>
                </a:cubicBezTo>
                <a:cubicBezTo>
                  <a:pt x="87083" y="93133"/>
                  <a:pt x="92777" y="98150"/>
                  <a:pt x="95838" y="101050"/>
                </a:cubicBezTo>
                <a:cubicBezTo>
                  <a:pt x="86250" y="109427"/>
                  <a:pt x="73733" y="114544"/>
                  <a:pt x="60000" y="114544"/>
                </a:cubicBezTo>
                <a:moveTo>
                  <a:pt x="60000" y="0"/>
                </a:moveTo>
                <a:cubicBezTo>
                  <a:pt x="26861" y="0"/>
                  <a:pt x="0" y="26861"/>
                  <a:pt x="0" y="60000"/>
                </a:cubicBezTo>
                <a:cubicBezTo>
                  <a:pt x="0" y="93133"/>
                  <a:pt x="26861" y="120000"/>
                  <a:pt x="60000" y="120000"/>
                </a:cubicBezTo>
                <a:cubicBezTo>
                  <a:pt x="93138" y="120000"/>
                  <a:pt x="120000" y="93133"/>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1" name="Shape 3781"/>
          <p:cNvSpPr/>
          <p:nvPr/>
        </p:nvSpPr>
        <p:spPr>
          <a:xfrm>
            <a:off x="4688669" y="3127001"/>
            <a:ext cx="209496" cy="209496"/>
          </a:xfrm>
          <a:custGeom>
            <a:avLst/>
            <a:gdLst/>
            <a:ahLst/>
            <a:cxnLst/>
            <a:rect l="0" t="0" r="0" b="0"/>
            <a:pathLst>
              <a:path w="120000" h="120000" extrusionOk="0">
                <a:moveTo>
                  <a:pt x="97738" y="99322"/>
                </a:moveTo>
                <a:cubicBezTo>
                  <a:pt x="91744" y="91922"/>
                  <a:pt x="84316" y="87844"/>
                  <a:pt x="78244" y="85127"/>
                </a:cubicBezTo>
                <a:cubicBezTo>
                  <a:pt x="76900" y="84522"/>
                  <a:pt x="76038" y="83883"/>
                  <a:pt x="75544" y="83277"/>
                </a:cubicBezTo>
                <a:cubicBezTo>
                  <a:pt x="84655" y="83105"/>
                  <a:pt x="91783" y="79094"/>
                  <a:pt x="92116" y="78905"/>
                </a:cubicBezTo>
                <a:cubicBezTo>
                  <a:pt x="93061" y="78366"/>
                  <a:pt x="93588" y="77322"/>
                  <a:pt x="93477" y="76244"/>
                </a:cubicBezTo>
                <a:cubicBezTo>
                  <a:pt x="93372" y="75255"/>
                  <a:pt x="92738" y="74411"/>
                  <a:pt x="91833" y="74027"/>
                </a:cubicBezTo>
                <a:cubicBezTo>
                  <a:pt x="91450" y="73750"/>
                  <a:pt x="87016" y="70161"/>
                  <a:pt x="87016" y="50283"/>
                </a:cubicBezTo>
                <a:cubicBezTo>
                  <a:pt x="87016" y="27777"/>
                  <a:pt x="78416" y="16361"/>
                  <a:pt x="61450" y="16361"/>
                </a:cubicBezTo>
                <a:cubicBezTo>
                  <a:pt x="47116" y="16361"/>
                  <a:pt x="32472" y="20233"/>
                  <a:pt x="32472" y="48922"/>
                </a:cubicBezTo>
                <a:cubicBezTo>
                  <a:pt x="32472" y="69750"/>
                  <a:pt x="28994" y="73766"/>
                  <a:pt x="28455" y="74261"/>
                </a:cubicBezTo>
                <a:cubicBezTo>
                  <a:pt x="27538" y="74533"/>
                  <a:pt x="26811" y="75283"/>
                  <a:pt x="26577" y="76238"/>
                </a:cubicBezTo>
                <a:cubicBezTo>
                  <a:pt x="26300" y="77416"/>
                  <a:pt x="26822" y="78627"/>
                  <a:pt x="27861" y="79233"/>
                </a:cubicBezTo>
                <a:cubicBezTo>
                  <a:pt x="35533" y="83688"/>
                  <a:pt x="41566" y="84088"/>
                  <a:pt x="44805" y="83838"/>
                </a:cubicBezTo>
                <a:cubicBezTo>
                  <a:pt x="44411" y="84172"/>
                  <a:pt x="43611" y="84672"/>
                  <a:pt x="42022" y="85194"/>
                </a:cubicBezTo>
                <a:cubicBezTo>
                  <a:pt x="34505" y="87644"/>
                  <a:pt x="26477" y="93372"/>
                  <a:pt x="21988" y="99077"/>
                </a:cubicBezTo>
                <a:cubicBezTo>
                  <a:pt x="11805" y="89166"/>
                  <a:pt x="5455" y="75333"/>
                  <a:pt x="5455" y="60000"/>
                </a:cubicBezTo>
                <a:cubicBezTo>
                  <a:pt x="5455" y="29872"/>
                  <a:pt x="29872" y="5455"/>
                  <a:pt x="60000" y="5455"/>
                </a:cubicBezTo>
                <a:cubicBezTo>
                  <a:pt x="90122" y="5455"/>
                  <a:pt x="114544" y="29872"/>
                  <a:pt x="114544" y="60000"/>
                </a:cubicBezTo>
                <a:cubicBezTo>
                  <a:pt x="114544" y="75466"/>
                  <a:pt x="108077" y="89400"/>
                  <a:pt x="97738" y="99322"/>
                </a:cubicBezTo>
                <a:moveTo>
                  <a:pt x="60000" y="114544"/>
                </a:moveTo>
                <a:cubicBezTo>
                  <a:pt x="47161" y="114544"/>
                  <a:pt x="35388" y="110083"/>
                  <a:pt x="26072" y="102666"/>
                </a:cubicBezTo>
                <a:cubicBezTo>
                  <a:pt x="29777" y="97800"/>
                  <a:pt x="37183" y="92511"/>
                  <a:pt x="43716" y="90377"/>
                </a:cubicBezTo>
                <a:cubicBezTo>
                  <a:pt x="47655" y="89094"/>
                  <a:pt x="49933" y="87155"/>
                  <a:pt x="50483" y="84622"/>
                </a:cubicBezTo>
                <a:cubicBezTo>
                  <a:pt x="51188" y="81422"/>
                  <a:pt x="48750" y="79055"/>
                  <a:pt x="48472" y="78794"/>
                </a:cubicBezTo>
                <a:cubicBezTo>
                  <a:pt x="47761" y="78138"/>
                  <a:pt x="46733" y="77916"/>
                  <a:pt x="45811" y="78194"/>
                </a:cubicBezTo>
                <a:cubicBezTo>
                  <a:pt x="45600" y="78255"/>
                  <a:pt x="41144" y="79494"/>
                  <a:pt x="33827" y="76188"/>
                </a:cubicBezTo>
                <a:cubicBezTo>
                  <a:pt x="36033" y="72366"/>
                  <a:pt x="37922" y="64544"/>
                  <a:pt x="37922" y="48922"/>
                </a:cubicBezTo>
                <a:cubicBezTo>
                  <a:pt x="37922" y="23894"/>
                  <a:pt x="49050" y="21822"/>
                  <a:pt x="61450" y="21822"/>
                </a:cubicBezTo>
                <a:cubicBezTo>
                  <a:pt x="70083" y="21822"/>
                  <a:pt x="81561" y="24766"/>
                  <a:pt x="81561" y="50283"/>
                </a:cubicBezTo>
                <a:cubicBezTo>
                  <a:pt x="81561" y="64788"/>
                  <a:pt x="83844" y="72033"/>
                  <a:pt x="86105" y="75650"/>
                </a:cubicBezTo>
                <a:cubicBezTo>
                  <a:pt x="83016" y="76827"/>
                  <a:pt x="78100" y="78200"/>
                  <a:pt x="72761" y="77738"/>
                </a:cubicBezTo>
                <a:cubicBezTo>
                  <a:pt x="71572" y="77616"/>
                  <a:pt x="70500" y="78288"/>
                  <a:pt x="70027" y="79361"/>
                </a:cubicBezTo>
                <a:cubicBezTo>
                  <a:pt x="69000" y="81688"/>
                  <a:pt x="68933" y="86938"/>
                  <a:pt x="76016" y="90105"/>
                </a:cubicBezTo>
                <a:cubicBezTo>
                  <a:pt x="81538" y="92577"/>
                  <a:pt x="88294" y="96283"/>
                  <a:pt x="93611" y="102900"/>
                </a:cubicBezTo>
                <a:cubicBezTo>
                  <a:pt x="84344" y="110172"/>
                  <a:pt x="72694" y="114544"/>
                  <a:pt x="60000" y="114544"/>
                </a:cubicBezTo>
                <a:moveTo>
                  <a:pt x="60000" y="0"/>
                </a:moveTo>
                <a:cubicBezTo>
                  <a:pt x="26861" y="0"/>
                  <a:pt x="0" y="26866"/>
                  <a:pt x="0" y="60000"/>
                </a:cubicBezTo>
                <a:cubicBezTo>
                  <a:pt x="0" y="93138"/>
                  <a:pt x="26861" y="120000"/>
                  <a:pt x="60000" y="120000"/>
                </a:cubicBezTo>
                <a:cubicBezTo>
                  <a:pt x="93133" y="120000"/>
                  <a:pt x="120000" y="93138"/>
                  <a:pt x="120000" y="60000"/>
                </a:cubicBezTo>
                <a:cubicBezTo>
                  <a:pt x="120000" y="26866"/>
                  <a:pt x="93133"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2" name="Shape 3782"/>
          <p:cNvSpPr/>
          <p:nvPr/>
        </p:nvSpPr>
        <p:spPr>
          <a:xfrm>
            <a:off x="5088615" y="3136524"/>
            <a:ext cx="209496" cy="190498"/>
          </a:xfrm>
          <a:custGeom>
            <a:avLst/>
            <a:gdLst/>
            <a:ahLst/>
            <a:cxnLst/>
            <a:rect l="0" t="0" r="0" b="0"/>
            <a:pathLst>
              <a:path w="120000" h="120000" extrusionOk="0">
                <a:moveTo>
                  <a:pt x="5644" y="114000"/>
                </a:moveTo>
                <a:cubicBezTo>
                  <a:pt x="6988" y="103750"/>
                  <a:pt x="15288" y="99572"/>
                  <a:pt x="23283" y="96450"/>
                </a:cubicBezTo>
                <a:cubicBezTo>
                  <a:pt x="28644" y="94927"/>
                  <a:pt x="38244" y="88727"/>
                  <a:pt x="38244" y="75372"/>
                </a:cubicBezTo>
                <a:cubicBezTo>
                  <a:pt x="38244" y="63944"/>
                  <a:pt x="33961" y="58372"/>
                  <a:pt x="31655" y="55383"/>
                </a:cubicBezTo>
                <a:cubicBezTo>
                  <a:pt x="31366" y="55011"/>
                  <a:pt x="31105" y="54677"/>
                  <a:pt x="30900" y="54366"/>
                </a:cubicBezTo>
                <a:cubicBezTo>
                  <a:pt x="30833" y="54272"/>
                  <a:pt x="30766" y="54177"/>
                  <a:pt x="30700" y="54083"/>
                </a:cubicBezTo>
                <a:cubicBezTo>
                  <a:pt x="30505" y="53677"/>
                  <a:pt x="29427" y="50983"/>
                  <a:pt x="30850" y="44505"/>
                </a:cubicBezTo>
                <a:cubicBezTo>
                  <a:pt x="31133" y="43205"/>
                  <a:pt x="31016" y="41838"/>
                  <a:pt x="30516" y="40622"/>
                </a:cubicBezTo>
                <a:cubicBezTo>
                  <a:pt x="29161" y="37338"/>
                  <a:pt x="25572" y="28616"/>
                  <a:pt x="27972" y="22155"/>
                </a:cubicBezTo>
                <a:cubicBezTo>
                  <a:pt x="31216" y="13394"/>
                  <a:pt x="34111" y="11661"/>
                  <a:pt x="39361" y="9122"/>
                </a:cubicBezTo>
                <a:cubicBezTo>
                  <a:pt x="39622" y="8994"/>
                  <a:pt x="39872" y="8844"/>
                  <a:pt x="40111" y="8677"/>
                </a:cubicBezTo>
                <a:cubicBezTo>
                  <a:pt x="41433" y="7738"/>
                  <a:pt x="45738" y="6000"/>
                  <a:pt x="50161" y="6000"/>
                </a:cubicBezTo>
                <a:cubicBezTo>
                  <a:pt x="52594" y="6000"/>
                  <a:pt x="54666" y="6511"/>
                  <a:pt x="56316" y="7516"/>
                </a:cubicBezTo>
                <a:cubicBezTo>
                  <a:pt x="58283" y="8716"/>
                  <a:pt x="60138" y="10933"/>
                  <a:pt x="62822" y="17850"/>
                </a:cubicBezTo>
                <a:cubicBezTo>
                  <a:pt x="66616" y="27633"/>
                  <a:pt x="65666" y="35983"/>
                  <a:pt x="63038" y="39922"/>
                </a:cubicBezTo>
                <a:cubicBezTo>
                  <a:pt x="62083" y="41344"/>
                  <a:pt x="61755" y="43161"/>
                  <a:pt x="62133" y="44877"/>
                </a:cubicBezTo>
                <a:cubicBezTo>
                  <a:pt x="63455" y="50911"/>
                  <a:pt x="62483" y="53344"/>
                  <a:pt x="62277" y="53772"/>
                </a:cubicBezTo>
                <a:cubicBezTo>
                  <a:pt x="62116" y="53955"/>
                  <a:pt x="61961" y="54155"/>
                  <a:pt x="61827" y="54366"/>
                </a:cubicBezTo>
                <a:cubicBezTo>
                  <a:pt x="61616" y="54677"/>
                  <a:pt x="61355" y="55011"/>
                  <a:pt x="61066" y="55383"/>
                </a:cubicBezTo>
                <a:cubicBezTo>
                  <a:pt x="58766" y="58372"/>
                  <a:pt x="54477" y="63944"/>
                  <a:pt x="54477" y="75372"/>
                </a:cubicBezTo>
                <a:cubicBezTo>
                  <a:pt x="54477" y="88733"/>
                  <a:pt x="64083" y="94927"/>
                  <a:pt x="69444" y="96450"/>
                </a:cubicBezTo>
                <a:cubicBezTo>
                  <a:pt x="77361" y="99533"/>
                  <a:pt x="85733" y="103694"/>
                  <a:pt x="87083" y="114000"/>
                </a:cubicBezTo>
                <a:cubicBezTo>
                  <a:pt x="87083" y="114000"/>
                  <a:pt x="5644" y="114000"/>
                  <a:pt x="5644" y="114000"/>
                </a:cubicBezTo>
                <a:close/>
                <a:moveTo>
                  <a:pt x="71011" y="90700"/>
                </a:moveTo>
                <a:cubicBezTo>
                  <a:pt x="71011" y="90700"/>
                  <a:pt x="59933" y="87850"/>
                  <a:pt x="59933" y="75372"/>
                </a:cubicBezTo>
                <a:cubicBezTo>
                  <a:pt x="59933" y="64416"/>
                  <a:pt x="64483" y="60555"/>
                  <a:pt x="66238" y="57888"/>
                </a:cubicBezTo>
                <a:cubicBezTo>
                  <a:pt x="66238" y="57888"/>
                  <a:pt x="69850" y="54477"/>
                  <a:pt x="67433" y="43472"/>
                </a:cubicBezTo>
                <a:cubicBezTo>
                  <a:pt x="71461" y="37444"/>
                  <a:pt x="72216" y="26783"/>
                  <a:pt x="67838" y="15494"/>
                </a:cubicBezTo>
                <a:cubicBezTo>
                  <a:pt x="65088" y="8411"/>
                  <a:pt x="62661" y="4527"/>
                  <a:pt x="58961" y="2272"/>
                </a:cubicBezTo>
                <a:cubicBezTo>
                  <a:pt x="56244" y="616"/>
                  <a:pt x="53161" y="0"/>
                  <a:pt x="50161" y="0"/>
                </a:cubicBezTo>
                <a:cubicBezTo>
                  <a:pt x="44572" y="0"/>
                  <a:pt x="39277" y="2133"/>
                  <a:pt x="37166" y="3627"/>
                </a:cubicBezTo>
                <a:cubicBezTo>
                  <a:pt x="30977" y="6622"/>
                  <a:pt x="26822" y="9377"/>
                  <a:pt x="22922" y="19883"/>
                </a:cubicBezTo>
                <a:cubicBezTo>
                  <a:pt x="19755" y="28411"/>
                  <a:pt x="23561" y="38283"/>
                  <a:pt x="25544" y="43094"/>
                </a:cubicBezTo>
                <a:cubicBezTo>
                  <a:pt x="23127" y="54105"/>
                  <a:pt x="26483" y="57888"/>
                  <a:pt x="26483" y="57888"/>
                </a:cubicBezTo>
                <a:cubicBezTo>
                  <a:pt x="28238" y="60555"/>
                  <a:pt x="32794" y="64416"/>
                  <a:pt x="32794" y="75372"/>
                </a:cubicBezTo>
                <a:cubicBezTo>
                  <a:pt x="32794" y="87850"/>
                  <a:pt x="21716" y="90700"/>
                  <a:pt x="21716" y="90700"/>
                </a:cubicBezTo>
                <a:cubicBezTo>
                  <a:pt x="14677" y="93427"/>
                  <a:pt x="0" y="99005"/>
                  <a:pt x="0" y="117000"/>
                </a:cubicBezTo>
                <a:cubicBezTo>
                  <a:pt x="0" y="117000"/>
                  <a:pt x="0" y="120000"/>
                  <a:pt x="2727" y="120000"/>
                </a:cubicBezTo>
                <a:lnTo>
                  <a:pt x="90000" y="120000"/>
                </a:lnTo>
                <a:cubicBezTo>
                  <a:pt x="92727" y="120000"/>
                  <a:pt x="92727" y="117000"/>
                  <a:pt x="92727" y="117000"/>
                </a:cubicBezTo>
                <a:cubicBezTo>
                  <a:pt x="92727" y="99005"/>
                  <a:pt x="78044" y="93427"/>
                  <a:pt x="71011" y="90700"/>
                </a:cubicBezTo>
                <a:moveTo>
                  <a:pt x="100194" y="87633"/>
                </a:moveTo>
                <a:cubicBezTo>
                  <a:pt x="100194" y="87633"/>
                  <a:pt x="90094" y="85066"/>
                  <a:pt x="90094" y="73838"/>
                </a:cubicBezTo>
                <a:cubicBezTo>
                  <a:pt x="90094" y="63972"/>
                  <a:pt x="94927" y="60500"/>
                  <a:pt x="96533" y="58100"/>
                </a:cubicBezTo>
                <a:cubicBezTo>
                  <a:pt x="96533" y="58100"/>
                  <a:pt x="99822" y="55033"/>
                  <a:pt x="97622" y="45122"/>
                </a:cubicBezTo>
                <a:cubicBezTo>
                  <a:pt x="101288" y="39700"/>
                  <a:pt x="102150" y="30105"/>
                  <a:pt x="98161" y="19944"/>
                </a:cubicBezTo>
                <a:cubicBezTo>
                  <a:pt x="95655" y="13566"/>
                  <a:pt x="92588" y="10077"/>
                  <a:pt x="89216" y="8050"/>
                </a:cubicBezTo>
                <a:cubicBezTo>
                  <a:pt x="86733" y="6555"/>
                  <a:pt x="83927" y="6005"/>
                  <a:pt x="81188" y="6005"/>
                </a:cubicBezTo>
                <a:cubicBezTo>
                  <a:pt x="77111" y="6005"/>
                  <a:pt x="73233" y="7227"/>
                  <a:pt x="70850" y="8411"/>
                </a:cubicBezTo>
                <a:cubicBezTo>
                  <a:pt x="71544" y="9894"/>
                  <a:pt x="72205" y="11466"/>
                  <a:pt x="72861" y="13144"/>
                </a:cubicBezTo>
                <a:cubicBezTo>
                  <a:pt x="72950" y="13383"/>
                  <a:pt x="73016" y="13627"/>
                  <a:pt x="73105" y="13866"/>
                </a:cubicBezTo>
                <a:cubicBezTo>
                  <a:pt x="74644" y="13111"/>
                  <a:pt x="77744" y="12000"/>
                  <a:pt x="81188" y="12000"/>
                </a:cubicBezTo>
                <a:cubicBezTo>
                  <a:pt x="83338" y="12000"/>
                  <a:pt x="85155" y="12438"/>
                  <a:pt x="86600" y="13311"/>
                </a:cubicBezTo>
                <a:cubicBezTo>
                  <a:pt x="88294" y="14327"/>
                  <a:pt x="90816" y="16372"/>
                  <a:pt x="93150" y="22327"/>
                </a:cubicBezTo>
                <a:cubicBezTo>
                  <a:pt x="96477" y="30783"/>
                  <a:pt x="95594" y="38072"/>
                  <a:pt x="93244" y="41544"/>
                </a:cubicBezTo>
                <a:cubicBezTo>
                  <a:pt x="92277" y="42977"/>
                  <a:pt x="91938" y="44816"/>
                  <a:pt x="92322" y="46550"/>
                </a:cubicBezTo>
                <a:cubicBezTo>
                  <a:pt x="93427" y="51516"/>
                  <a:pt x="92716" y="53600"/>
                  <a:pt x="92533" y="54016"/>
                </a:cubicBezTo>
                <a:cubicBezTo>
                  <a:pt x="92394" y="54188"/>
                  <a:pt x="92261" y="54366"/>
                  <a:pt x="92133" y="54555"/>
                </a:cubicBezTo>
                <a:cubicBezTo>
                  <a:pt x="92027" y="54711"/>
                  <a:pt x="91650" y="55161"/>
                  <a:pt x="91372" y="55488"/>
                </a:cubicBezTo>
                <a:cubicBezTo>
                  <a:pt x="89016" y="58266"/>
                  <a:pt x="84644" y="63438"/>
                  <a:pt x="84644" y="73838"/>
                </a:cubicBezTo>
                <a:cubicBezTo>
                  <a:pt x="84644" y="86222"/>
                  <a:pt x="93616" y="91972"/>
                  <a:pt x="98650" y="93388"/>
                </a:cubicBezTo>
                <a:cubicBezTo>
                  <a:pt x="105833" y="96150"/>
                  <a:pt x="112838" y="99588"/>
                  <a:pt x="114277" y="108000"/>
                </a:cubicBezTo>
                <a:lnTo>
                  <a:pt x="97022" y="108000"/>
                </a:lnTo>
                <a:cubicBezTo>
                  <a:pt x="97516" y="109850"/>
                  <a:pt x="97861" y="111844"/>
                  <a:pt x="98027" y="114000"/>
                </a:cubicBezTo>
                <a:lnTo>
                  <a:pt x="117511" y="114000"/>
                </a:lnTo>
                <a:cubicBezTo>
                  <a:pt x="120000" y="114000"/>
                  <a:pt x="120000" y="111300"/>
                  <a:pt x="120000" y="111300"/>
                </a:cubicBezTo>
                <a:cubicBezTo>
                  <a:pt x="120000" y="95105"/>
                  <a:pt x="106616" y="90083"/>
                  <a:pt x="100194" y="876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3" name="Shape 3783"/>
          <p:cNvSpPr/>
          <p:nvPr/>
        </p:nvSpPr>
        <p:spPr>
          <a:xfrm>
            <a:off x="5488561" y="3146046"/>
            <a:ext cx="209496" cy="171425"/>
          </a:xfrm>
          <a:custGeom>
            <a:avLst/>
            <a:gdLst/>
            <a:ahLst/>
            <a:cxnLst/>
            <a:rect l="0" t="0" r="0" b="0"/>
            <a:pathLst>
              <a:path w="120000" h="120000" extrusionOk="0">
                <a:moveTo>
                  <a:pt x="24761" y="113333"/>
                </a:moveTo>
                <a:cubicBezTo>
                  <a:pt x="26033" y="103950"/>
                  <a:pt x="32761" y="100200"/>
                  <a:pt x="39633" y="97183"/>
                </a:cubicBezTo>
                <a:lnTo>
                  <a:pt x="39850" y="97094"/>
                </a:lnTo>
                <a:cubicBezTo>
                  <a:pt x="44750" y="95500"/>
                  <a:pt x="53477" y="89105"/>
                  <a:pt x="53477" y="75383"/>
                </a:cubicBezTo>
                <a:cubicBezTo>
                  <a:pt x="53477" y="63744"/>
                  <a:pt x="49622" y="58066"/>
                  <a:pt x="47544" y="55011"/>
                </a:cubicBezTo>
                <a:cubicBezTo>
                  <a:pt x="47133" y="54394"/>
                  <a:pt x="46633" y="53605"/>
                  <a:pt x="46744" y="53777"/>
                </a:cubicBezTo>
                <a:cubicBezTo>
                  <a:pt x="46577" y="53327"/>
                  <a:pt x="45761" y="50716"/>
                  <a:pt x="46938" y="44638"/>
                </a:cubicBezTo>
                <a:cubicBezTo>
                  <a:pt x="47494" y="41788"/>
                  <a:pt x="46555" y="40227"/>
                  <a:pt x="46555" y="40227"/>
                </a:cubicBezTo>
                <a:cubicBezTo>
                  <a:pt x="45066" y="36138"/>
                  <a:pt x="42300" y="28516"/>
                  <a:pt x="44377" y="22361"/>
                </a:cubicBezTo>
                <a:cubicBezTo>
                  <a:pt x="47166" y="13844"/>
                  <a:pt x="49638" y="12166"/>
                  <a:pt x="54116" y="9705"/>
                </a:cubicBezTo>
                <a:cubicBezTo>
                  <a:pt x="54377" y="9561"/>
                  <a:pt x="54633" y="9394"/>
                  <a:pt x="54872" y="9205"/>
                </a:cubicBezTo>
                <a:cubicBezTo>
                  <a:pt x="55716" y="8527"/>
                  <a:pt x="59300" y="6666"/>
                  <a:pt x="63350" y="6666"/>
                </a:cubicBezTo>
                <a:cubicBezTo>
                  <a:pt x="65377" y="6666"/>
                  <a:pt x="67083" y="7138"/>
                  <a:pt x="68433" y="8077"/>
                </a:cubicBezTo>
                <a:cubicBezTo>
                  <a:pt x="70055" y="9194"/>
                  <a:pt x="71611" y="11327"/>
                  <a:pt x="73961" y="18172"/>
                </a:cubicBezTo>
                <a:cubicBezTo>
                  <a:pt x="78338" y="30383"/>
                  <a:pt x="75566" y="37211"/>
                  <a:pt x="74166" y="39577"/>
                </a:cubicBezTo>
                <a:cubicBezTo>
                  <a:pt x="73238" y="41150"/>
                  <a:pt x="72922" y="43133"/>
                  <a:pt x="73283" y="45011"/>
                </a:cubicBezTo>
                <a:cubicBezTo>
                  <a:pt x="74366" y="50605"/>
                  <a:pt x="73666" y="52966"/>
                  <a:pt x="73483" y="53438"/>
                </a:cubicBezTo>
                <a:cubicBezTo>
                  <a:pt x="73438" y="53505"/>
                  <a:pt x="72783" y="54522"/>
                  <a:pt x="72450" y="55011"/>
                </a:cubicBezTo>
                <a:cubicBezTo>
                  <a:pt x="70377" y="58066"/>
                  <a:pt x="66516" y="63744"/>
                  <a:pt x="66516" y="75383"/>
                </a:cubicBezTo>
                <a:cubicBezTo>
                  <a:pt x="66516" y="89105"/>
                  <a:pt x="75250" y="95500"/>
                  <a:pt x="80150" y="97094"/>
                </a:cubicBezTo>
                <a:lnTo>
                  <a:pt x="80366" y="97183"/>
                </a:lnTo>
                <a:cubicBezTo>
                  <a:pt x="87238" y="100200"/>
                  <a:pt x="93966" y="103950"/>
                  <a:pt x="95238" y="113333"/>
                </a:cubicBezTo>
                <a:cubicBezTo>
                  <a:pt x="95238" y="113333"/>
                  <a:pt x="24761" y="113333"/>
                  <a:pt x="24761" y="113333"/>
                </a:cubicBezTo>
                <a:close/>
                <a:moveTo>
                  <a:pt x="81750" y="90711"/>
                </a:moveTo>
                <a:cubicBezTo>
                  <a:pt x="81750" y="90711"/>
                  <a:pt x="71972" y="87861"/>
                  <a:pt x="71972" y="75383"/>
                </a:cubicBezTo>
                <a:cubicBezTo>
                  <a:pt x="71972" y="64422"/>
                  <a:pt x="75988" y="60561"/>
                  <a:pt x="77538" y="57894"/>
                </a:cubicBezTo>
                <a:cubicBezTo>
                  <a:pt x="77538" y="57894"/>
                  <a:pt x="80727" y="54483"/>
                  <a:pt x="78588" y="43477"/>
                </a:cubicBezTo>
                <a:cubicBezTo>
                  <a:pt x="82150" y="37444"/>
                  <a:pt x="83305" y="27622"/>
                  <a:pt x="78950" y="15494"/>
                </a:cubicBezTo>
                <a:cubicBezTo>
                  <a:pt x="76522" y="8411"/>
                  <a:pt x="74383" y="4527"/>
                  <a:pt x="71116" y="2272"/>
                </a:cubicBezTo>
                <a:cubicBezTo>
                  <a:pt x="68722" y="611"/>
                  <a:pt x="66000" y="0"/>
                  <a:pt x="63350" y="0"/>
                </a:cubicBezTo>
                <a:cubicBezTo>
                  <a:pt x="58422" y="0"/>
                  <a:pt x="53750" y="2133"/>
                  <a:pt x="51883" y="3627"/>
                </a:cubicBezTo>
                <a:cubicBezTo>
                  <a:pt x="46427" y="6622"/>
                  <a:pt x="42761" y="9377"/>
                  <a:pt x="39316" y="19883"/>
                </a:cubicBezTo>
                <a:cubicBezTo>
                  <a:pt x="36333" y="28711"/>
                  <a:pt x="39883" y="38288"/>
                  <a:pt x="41633" y="43100"/>
                </a:cubicBezTo>
                <a:cubicBezTo>
                  <a:pt x="39500" y="54111"/>
                  <a:pt x="42455" y="57894"/>
                  <a:pt x="42455" y="57894"/>
                </a:cubicBezTo>
                <a:cubicBezTo>
                  <a:pt x="44011" y="60561"/>
                  <a:pt x="48022" y="64422"/>
                  <a:pt x="48022" y="75383"/>
                </a:cubicBezTo>
                <a:cubicBezTo>
                  <a:pt x="48022" y="87861"/>
                  <a:pt x="38250" y="90711"/>
                  <a:pt x="38250" y="90711"/>
                </a:cubicBezTo>
                <a:cubicBezTo>
                  <a:pt x="32044" y="93438"/>
                  <a:pt x="19088" y="98666"/>
                  <a:pt x="19088" y="116666"/>
                </a:cubicBezTo>
                <a:cubicBezTo>
                  <a:pt x="19088" y="116666"/>
                  <a:pt x="19088" y="120000"/>
                  <a:pt x="21816" y="120000"/>
                </a:cubicBezTo>
                <a:lnTo>
                  <a:pt x="98183" y="120000"/>
                </a:lnTo>
                <a:cubicBezTo>
                  <a:pt x="100911" y="120000"/>
                  <a:pt x="100911" y="116666"/>
                  <a:pt x="100911" y="116666"/>
                </a:cubicBezTo>
                <a:cubicBezTo>
                  <a:pt x="100911" y="98666"/>
                  <a:pt x="87955" y="93438"/>
                  <a:pt x="81750" y="90711"/>
                </a:cubicBezTo>
                <a:moveTo>
                  <a:pt x="108422" y="83366"/>
                </a:moveTo>
                <a:cubicBezTo>
                  <a:pt x="108422" y="83366"/>
                  <a:pt x="102311" y="81672"/>
                  <a:pt x="102311" y="71966"/>
                </a:cubicBezTo>
                <a:cubicBezTo>
                  <a:pt x="102311" y="63438"/>
                  <a:pt x="104411" y="60438"/>
                  <a:pt x="105650" y="58366"/>
                </a:cubicBezTo>
                <a:cubicBezTo>
                  <a:pt x="105650" y="58366"/>
                  <a:pt x="108016" y="55416"/>
                  <a:pt x="106311" y="46861"/>
                </a:cubicBezTo>
                <a:cubicBezTo>
                  <a:pt x="107711" y="43111"/>
                  <a:pt x="110555" y="35661"/>
                  <a:pt x="108166" y="28800"/>
                </a:cubicBezTo>
                <a:cubicBezTo>
                  <a:pt x="105411" y="20633"/>
                  <a:pt x="103583" y="18483"/>
                  <a:pt x="99222" y="16155"/>
                </a:cubicBezTo>
                <a:cubicBezTo>
                  <a:pt x="97727" y="14994"/>
                  <a:pt x="93988" y="13333"/>
                  <a:pt x="90044" y="13333"/>
                </a:cubicBezTo>
                <a:cubicBezTo>
                  <a:pt x="88183" y="13333"/>
                  <a:pt x="86283" y="13738"/>
                  <a:pt x="84544" y="14705"/>
                </a:cubicBezTo>
                <a:cubicBezTo>
                  <a:pt x="85238" y="16861"/>
                  <a:pt x="85827" y="19000"/>
                  <a:pt x="86250" y="21105"/>
                </a:cubicBezTo>
                <a:cubicBezTo>
                  <a:pt x="86316" y="21055"/>
                  <a:pt x="86388" y="20994"/>
                  <a:pt x="86461" y="20944"/>
                </a:cubicBezTo>
                <a:cubicBezTo>
                  <a:pt x="87388" y="20316"/>
                  <a:pt x="88600" y="20000"/>
                  <a:pt x="90044" y="20000"/>
                </a:cubicBezTo>
                <a:cubicBezTo>
                  <a:pt x="92866" y="20000"/>
                  <a:pt x="95616" y="21250"/>
                  <a:pt x="96288" y="21772"/>
                </a:cubicBezTo>
                <a:cubicBezTo>
                  <a:pt x="96527" y="21961"/>
                  <a:pt x="96783" y="22127"/>
                  <a:pt x="97038" y="22266"/>
                </a:cubicBezTo>
                <a:cubicBezTo>
                  <a:pt x="99722" y="23694"/>
                  <a:pt x="100727" y="24233"/>
                  <a:pt x="103122" y="31338"/>
                </a:cubicBezTo>
                <a:cubicBezTo>
                  <a:pt x="104566" y="35483"/>
                  <a:pt x="102511" y="40988"/>
                  <a:pt x="101405" y="43950"/>
                </a:cubicBezTo>
                <a:cubicBezTo>
                  <a:pt x="100894" y="45311"/>
                  <a:pt x="100722" y="46983"/>
                  <a:pt x="101011" y="48433"/>
                </a:cubicBezTo>
                <a:cubicBezTo>
                  <a:pt x="101755" y="52177"/>
                  <a:pt x="101411" y="53922"/>
                  <a:pt x="101288" y="54355"/>
                </a:cubicBezTo>
                <a:cubicBezTo>
                  <a:pt x="101277" y="54377"/>
                  <a:pt x="101261" y="54405"/>
                  <a:pt x="101244" y="54433"/>
                </a:cubicBezTo>
                <a:lnTo>
                  <a:pt x="101061" y="54738"/>
                </a:lnTo>
                <a:cubicBezTo>
                  <a:pt x="99588" y="57166"/>
                  <a:pt x="96855" y="61700"/>
                  <a:pt x="96855" y="71966"/>
                </a:cubicBezTo>
                <a:cubicBezTo>
                  <a:pt x="96855" y="83438"/>
                  <a:pt x="103166" y="88516"/>
                  <a:pt x="106827" y="89750"/>
                </a:cubicBezTo>
                <a:cubicBezTo>
                  <a:pt x="110311" y="91272"/>
                  <a:pt x="113527" y="93661"/>
                  <a:pt x="114344" y="99994"/>
                </a:cubicBezTo>
                <a:lnTo>
                  <a:pt x="102550" y="100000"/>
                </a:lnTo>
                <a:cubicBezTo>
                  <a:pt x="103594" y="101961"/>
                  <a:pt x="104455" y="104194"/>
                  <a:pt x="105111" y="106666"/>
                </a:cubicBezTo>
                <a:lnTo>
                  <a:pt x="117272" y="106661"/>
                </a:lnTo>
                <a:cubicBezTo>
                  <a:pt x="120000" y="106661"/>
                  <a:pt x="120000" y="103327"/>
                  <a:pt x="120000" y="103327"/>
                </a:cubicBezTo>
                <a:cubicBezTo>
                  <a:pt x="120000" y="89994"/>
                  <a:pt x="113388" y="85488"/>
                  <a:pt x="108422" y="83366"/>
                </a:cubicBezTo>
                <a:moveTo>
                  <a:pt x="13172" y="89750"/>
                </a:moveTo>
                <a:cubicBezTo>
                  <a:pt x="16833" y="88516"/>
                  <a:pt x="23144" y="83438"/>
                  <a:pt x="23144" y="71966"/>
                </a:cubicBezTo>
                <a:cubicBezTo>
                  <a:pt x="23144" y="61700"/>
                  <a:pt x="20405" y="57166"/>
                  <a:pt x="18938" y="54738"/>
                </a:cubicBezTo>
                <a:lnTo>
                  <a:pt x="18755" y="54433"/>
                </a:lnTo>
                <a:cubicBezTo>
                  <a:pt x="18738" y="54405"/>
                  <a:pt x="18722" y="54377"/>
                  <a:pt x="18705" y="54355"/>
                </a:cubicBezTo>
                <a:cubicBezTo>
                  <a:pt x="18588" y="53922"/>
                  <a:pt x="18238" y="52177"/>
                  <a:pt x="18988" y="48433"/>
                </a:cubicBezTo>
                <a:cubicBezTo>
                  <a:pt x="19277" y="46983"/>
                  <a:pt x="19105" y="45311"/>
                  <a:pt x="18594" y="43950"/>
                </a:cubicBezTo>
                <a:cubicBezTo>
                  <a:pt x="17488" y="40988"/>
                  <a:pt x="15433" y="35483"/>
                  <a:pt x="16877" y="31338"/>
                </a:cubicBezTo>
                <a:cubicBezTo>
                  <a:pt x="19272" y="24233"/>
                  <a:pt x="20272" y="23694"/>
                  <a:pt x="22961" y="22266"/>
                </a:cubicBezTo>
                <a:cubicBezTo>
                  <a:pt x="23222" y="22127"/>
                  <a:pt x="23472" y="21961"/>
                  <a:pt x="23711" y="21772"/>
                </a:cubicBezTo>
                <a:cubicBezTo>
                  <a:pt x="24383" y="21250"/>
                  <a:pt x="27133" y="20000"/>
                  <a:pt x="29955" y="20000"/>
                </a:cubicBezTo>
                <a:cubicBezTo>
                  <a:pt x="31311" y="20000"/>
                  <a:pt x="32438" y="20305"/>
                  <a:pt x="33344" y="20861"/>
                </a:cubicBezTo>
                <a:cubicBezTo>
                  <a:pt x="33583" y="19711"/>
                  <a:pt x="33866" y="18561"/>
                  <a:pt x="34250" y="17411"/>
                </a:cubicBezTo>
                <a:cubicBezTo>
                  <a:pt x="34583" y="16388"/>
                  <a:pt x="34938" y="15516"/>
                  <a:pt x="35283" y="14611"/>
                </a:cubicBezTo>
                <a:cubicBezTo>
                  <a:pt x="33588" y="13711"/>
                  <a:pt x="31755" y="13333"/>
                  <a:pt x="29955" y="13333"/>
                </a:cubicBezTo>
                <a:cubicBezTo>
                  <a:pt x="26011" y="13333"/>
                  <a:pt x="22272" y="14994"/>
                  <a:pt x="20777" y="16155"/>
                </a:cubicBezTo>
                <a:cubicBezTo>
                  <a:pt x="16416" y="18483"/>
                  <a:pt x="14583" y="20633"/>
                  <a:pt x="11833" y="28800"/>
                </a:cubicBezTo>
                <a:cubicBezTo>
                  <a:pt x="9444" y="35661"/>
                  <a:pt x="12288" y="43111"/>
                  <a:pt x="13688" y="46861"/>
                </a:cubicBezTo>
                <a:cubicBezTo>
                  <a:pt x="11977" y="55416"/>
                  <a:pt x="14350" y="58366"/>
                  <a:pt x="14350" y="58366"/>
                </a:cubicBezTo>
                <a:cubicBezTo>
                  <a:pt x="15588" y="60438"/>
                  <a:pt x="17694" y="63438"/>
                  <a:pt x="17694" y="71966"/>
                </a:cubicBezTo>
                <a:cubicBezTo>
                  <a:pt x="17694" y="81672"/>
                  <a:pt x="11577" y="83366"/>
                  <a:pt x="11577" y="83366"/>
                </a:cubicBezTo>
                <a:cubicBezTo>
                  <a:pt x="6616" y="85488"/>
                  <a:pt x="0" y="89994"/>
                  <a:pt x="0" y="103327"/>
                </a:cubicBezTo>
                <a:cubicBezTo>
                  <a:pt x="0" y="103327"/>
                  <a:pt x="0" y="106661"/>
                  <a:pt x="2727" y="106661"/>
                </a:cubicBezTo>
                <a:lnTo>
                  <a:pt x="14888" y="106666"/>
                </a:lnTo>
                <a:cubicBezTo>
                  <a:pt x="15544" y="104194"/>
                  <a:pt x="16400" y="101961"/>
                  <a:pt x="17450" y="100000"/>
                </a:cubicBezTo>
                <a:lnTo>
                  <a:pt x="5655" y="99994"/>
                </a:lnTo>
                <a:cubicBezTo>
                  <a:pt x="6472" y="93661"/>
                  <a:pt x="9688" y="91272"/>
                  <a:pt x="13172" y="8975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4" name="Shape 3784"/>
          <p:cNvSpPr/>
          <p:nvPr/>
        </p:nvSpPr>
        <p:spPr>
          <a:xfrm>
            <a:off x="5888507" y="3127001"/>
            <a:ext cx="209476" cy="209505"/>
          </a:xfrm>
          <a:custGeom>
            <a:avLst/>
            <a:gdLst/>
            <a:ahLst/>
            <a:cxnLst/>
            <a:rect l="0" t="0" r="0" b="0"/>
            <a:pathLst>
              <a:path w="120000" h="120000" extrusionOk="0">
                <a:moveTo>
                  <a:pt x="14437" y="101711"/>
                </a:moveTo>
                <a:cubicBezTo>
                  <a:pt x="13941" y="102205"/>
                  <a:pt x="13636" y="102888"/>
                  <a:pt x="13636" y="103638"/>
                </a:cubicBezTo>
                <a:cubicBezTo>
                  <a:pt x="13636" y="105144"/>
                  <a:pt x="14860" y="106366"/>
                  <a:pt x="16366" y="106366"/>
                </a:cubicBezTo>
                <a:cubicBezTo>
                  <a:pt x="17871" y="106366"/>
                  <a:pt x="19090" y="105144"/>
                  <a:pt x="19090" y="103638"/>
                </a:cubicBezTo>
                <a:cubicBezTo>
                  <a:pt x="19090" y="102133"/>
                  <a:pt x="17871" y="100911"/>
                  <a:pt x="16366" y="100911"/>
                </a:cubicBezTo>
                <a:cubicBezTo>
                  <a:pt x="15610" y="100911"/>
                  <a:pt x="14928" y="101216"/>
                  <a:pt x="14437" y="101711"/>
                </a:cubicBezTo>
                <a:moveTo>
                  <a:pt x="115606" y="23772"/>
                </a:moveTo>
                <a:lnTo>
                  <a:pt x="113305" y="26066"/>
                </a:lnTo>
                <a:lnTo>
                  <a:pt x="113288" y="26044"/>
                </a:lnTo>
                <a:lnTo>
                  <a:pt x="99652" y="39683"/>
                </a:lnTo>
                <a:lnTo>
                  <a:pt x="99618" y="39650"/>
                </a:lnTo>
                <a:cubicBezTo>
                  <a:pt x="97153" y="42111"/>
                  <a:pt x="93753" y="43627"/>
                  <a:pt x="89997" y="43627"/>
                </a:cubicBezTo>
                <a:cubicBezTo>
                  <a:pt x="82473" y="43627"/>
                  <a:pt x="76377" y="37527"/>
                  <a:pt x="76377" y="30005"/>
                </a:cubicBezTo>
                <a:cubicBezTo>
                  <a:pt x="76377" y="26250"/>
                  <a:pt x="77900" y="22850"/>
                  <a:pt x="80353" y="20388"/>
                </a:cubicBezTo>
                <a:lnTo>
                  <a:pt x="76490" y="16527"/>
                </a:lnTo>
                <a:cubicBezTo>
                  <a:pt x="73038" y="19977"/>
                  <a:pt x="70895" y="24733"/>
                  <a:pt x="70895" y="30005"/>
                </a:cubicBezTo>
                <a:cubicBezTo>
                  <a:pt x="70895" y="40555"/>
                  <a:pt x="79445" y="49111"/>
                  <a:pt x="89997" y="49111"/>
                </a:cubicBezTo>
                <a:cubicBezTo>
                  <a:pt x="95270" y="49111"/>
                  <a:pt x="100030" y="46966"/>
                  <a:pt x="103475" y="43511"/>
                </a:cubicBezTo>
                <a:lnTo>
                  <a:pt x="103504" y="43538"/>
                </a:lnTo>
                <a:lnTo>
                  <a:pt x="113649" y="33394"/>
                </a:lnTo>
                <a:cubicBezTo>
                  <a:pt x="115702" y="40933"/>
                  <a:pt x="114726" y="48166"/>
                  <a:pt x="110198" y="52805"/>
                </a:cubicBezTo>
                <a:lnTo>
                  <a:pt x="95574" y="67766"/>
                </a:lnTo>
                <a:cubicBezTo>
                  <a:pt x="93646" y="69738"/>
                  <a:pt x="90820" y="70922"/>
                  <a:pt x="88034" y="70922"/>
                </a:cubicBezTo>
                <a:cubicBezTo>
                  <a:pt x="87921" y="70916"/>
                  <a:pt x="78689" y="70288"/>
                  <a:pt x="69468" y="64505"/>
                </a:cubicBezTo>
                <a:lnTo>
                  <a:pt x="69446" y="64555"/>
                </a:lnTo>
                <a:cubicBezTo>
                  <a:pt x="69023" y="64288"/>
                  <a:pt x="68549" y="64094"/>
                  <a:pt x="68013" y="64094"/>
                </a:cubicBezTo>
                <a:cubicBezTo>
                  <a:pt x="67094" y="64094"/>
                  <a:pt x="66316" y="64583"/>
                  <a:pt x="65820" y="65294"/>
                </a:cubicBezTo>
                <a:lnTo>
                  <a:pt x="65724" y="65233"/>
                </a:lnTo>
                <a:lnTo>
                  <a:pt x="24081" y="111350"/>
                </a:lnTo>
                <a:cubicBezTo>
                  <a:pt x="22101" y="113327"/>
                  <a:pt x="19377" y="114544"/>
                  <a:pt x="16366" y="114544"/>
                </a:cubicBezTo>
                <a:cubicBezTo>
                  <a:pt x="10337" y="114544"/>
                  <a:pt x="5453" y="109666"/>
                  <a:pt x="5453" y="103638"/>
                </a:cubicBezTo>
                <a:cubicBezTo>
                  <a:pt x="5453" y="100627"/>
                  <a:pt x="6677" y="97900"/>
                  <a:pt x="8651" y="95927"/>
                </a:cubicBezTo>
                <a:lnTo>
                  <a:pt x="54614" y="54450"/>
                </a:lnTo>
                <a:lnTo>
                  <a:pt x="54540" y="54366"/>
                </a:lnTo>
                <a:cubicBezTo>
                  <a:pt x="55245" y="53877"/>
                  <a:pt x="55742" y="53094"/>
                  <a:pt x="55742" y="52161"/>
                </a:cubicBezTo>
                <a:cubicBezTo>
                  <a:pt x="55742" y="51572"/>
                  <a:pt x="55516" y="51055"/>
                  <a:pt x="55195" y="50611"/>
                </a:cubicBezTo>
                <a:lnTo>
                  <a:pt x="55211" y="50594"/>
                </a:lnTo>
                <a:cubicBezTo>
                  <a:pt x="47316" y="40105"/>
                  <a:pt x="47034" y="32311"/>
                  <a:pt x="53835" y="24933"/>
                </a:cubicBezTo>
                <a:lnTo>
                  <a:pt x="68408" y="10027"/>
                </a:lnTo>
                <a:cubicBezTo>
                  <a:pt x="72102" y="6250"/>
                  <a:pt x="76930" y="5455"/>
                  <a:pt x="80330" y="5455"/>
                </a:cubicBezTo>
                <a:lnTo>
                  <a:pt x="80342" y="5455"/>
                </a:lnTo>
                <a:cubicBezTo>
                  <a:pt x="82400" y="5455"/>
                  <a:pt x="84526" y="5761"/>
                  <a:pt x="86658" y="6311"/>
                </a:cubicBezTo>
                <a:lnTo>
                  <a:pt x="76467" y="16500"/>
                </a:lnTo>
                <a:lnTo>
                  <a:pt x="80325" y="20355"/>
                </a:lnTo>
                <a:lnTo>
                  <a:pt x="93961" y="6722"/>
                </a:lnTo>
                <a:lnTo>
                  <a:pt x="93939" y="6700"/>
                </a:lnTo>
                <a:lnTo>
                  <a:pt x="96336" y="4305"/>
                </a:lnTo>
                <a:cubicBezTo>
                  <a:pt x="91017" y="1494"/>
                  <a:pt x="85496" y="0"/>
                  <a:pt x="80342" y="0"/>
                </a:cubicBezTo>
                <a:lnTo>
                  <a:pt x="80330" y="0"/>
                </a:lnTo>
                <a:cubicBezTo>
                  <a:pt x="74256" y="0"/>
                  <a:pt x="68701" y="2005"/>
                  <a:pt x="64630" y="6172"/>
                </a:cubicBezTo>
                <a:lnTo>
                  <a:pt x="50006" y="21133"/>
                </a:lnTo>
                <a:cubicBezTo>
                  <a:pt x="40396" y="31511"/>
                  <a:pt x="42934" y="42133"/>
                  <a:pt x="49453" y="51750"/>
                </a:cubicBezTo>
                <a:lnTo>
                  <a:pt x="4793" y="92066"/>
                </a:lnTo>
                <a:cubicBezTo>
                  <a:pt x="1832" y="95033"/>
                  <a:pt x="0" y="99122"/>
                  <a:pt x="0" y="103638"/>
                </a:cubicBezTo>
                <a:cubicBezTo>
                  <a:pt x="0" y="112677"/>
                  <a:pt x="7325" y="120000"/>
                  <a:pt x="16366" y="120000"/>
                </a:cubicBezTo>
                <a:cubicBezTo>
                  <a:pt x="20883" y="120000"/>
                  <a:pt x="24977" y="118172"/>
                  <a:pt x="27938" y="115211"/>
                </a:cubicBezTo>
                <a:lnTo>
                  <a:pt x="68577" y="70288"/>
                </a:lnTo>
                <a:cubicBezTo>
                  <a:pt x="77826" y="75500"/>
                  <a:pt x="86641" y="76372"/>
                  <a:pt x="88012" y="76372"/>
                </a:cubicBezTo>
                <a:cubicBezTo>
                  <a:pt x="91999" y="76372"/>
                  <a:pt x="96251" y="74794"/>
                  <a:pt x="99353" y="71622"/>
                </a:cubicBezTo>
                <a:lnTo>
                  <a:pt x="113971" y="56655"/>
                </a:lnTo>
                <a:cubicBezTo>
                  <a:pt x="121590" y="48861"/>
                  <a:pt x="121815" y="35738"/>
                  <a:pt x="115606" y="237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5" name="Shape 3785"/>
          <p:cNvSpPr/>
          <p:nvPr/>
        </p:nvSpPr>
        <p:spPr>
          <a:xfrm>
            <a:off x="6288452" y="3127002"/>
            <a:ext cx="209496" cy="209494"/>
          </a:xfrm>
          <a:custGeom>
            <a:avLst/>
            <a:gdLst/>
            <a:ahLst/>
            <a:cxnLst/>
            <a:rect l="0" t="0" r="0" b="0"/>
            <a:pathLst>
              <a:path w="120000" h="120000" extrusionOk="0">
                <a:moveTo>
                  <a:pt x="68688" y="66391"/>
                </a:moveTo>
                <a:lnTo>
                  <a:pt x="72566" y="78022"/>
                </a:lnTo>
                <a:lnTo>
                  <a:pt x="63138" y="71111"/>
                </a:lnTo>
                <a:lnTo>
                  <a:pt x="59916" y="68748"/>
                </a:lnTo>
                <a:lnTo>
                  <a:pt x="56694" y="71111"/>
                </a:lnTo>
                <a:lnTo>
                  <a:pt x="47266" y="78022"/>
                </a:lnTo>
                <a:lnTo>
                  <a:pt x="51144" y="66391"/>
                </a:lnTo>
                <a:lnTo>
                  <a:pt x="52366" y="62727"/>
                </a:lnTo>
                <a:lnTo>
                  <a:pt x="49316" y="60358"/>
                </a:lnTo>
                <a:lnTo>
                  <a:pt x="41727" y="54453"/>
                </a:lnTo>
                <a:lnTo>
                  <a:pt x="54388" y="54453"/>
                </a:lnTo>
                <a:lnTo>
                  <a:pt x="55722" y="50928"/>
                </a:lnTo>
                <a:lnTo>
                  <a:pt x="59916" y="39820"/>
                </a:lnTo>
                <a:lnTo>
                  <a:pt x="64111" y="50928"/>
                </a:lnTo>
                <a:lnTo>
                  <a:pt x="65438" y="54453"/>
                </a:lnTo>
                <a:lnTo>
                  <a:pt x="78105" y="54453"/>
                </a:lnTo>
                <a:lnTo>
                  <a:pt x="70511" y="60358"/>
                </a:lnTo>
                <a:lnTo>
                  <a:pt x="67466" y="62727"/>
                </a:lnTo>
                <a:cubicBezTo>
                  <a:pt x="67466" y="62727"/>
                  <a:pt x="68688" y="66391"/>
                  <a:pt x="68688" y="66391"/>
                </a:cubicBezTo>
                <a:close/>
                <a:moveTo>
                  <a:pt x="69211" y="48999"/>
                </a:moveTo>
                <a:lnTo>
                  <a:pt x="59916" y="24374"/>
                </a:lnTo>
                <a:lnTo>
                  <a:pt x="50616" y="48999"/>
                </a:lnTo>
                <a:lnTo>
                  <a:pt x="25827" y="48999"/>
                </a:lnTo>
                <a:lnTo>
                  <a:pt x="45972" y="64667"/>
                </a:lnTo>
                <a:lnTo>
                  <a:pt x="36672" y="92556"/>
                </a:lnTo>
                <a:lnTo>
                  <a:pt x="59916" y="75514"/>
                </a:lnTo>
                <a:lnTo>
                  <a:pt x="83161" y="92556"/>
                </a:lnTo>
                <a:lnTo>
                  <a:pt x="73861" y="64667"/>
                </a:lnTo>
                <a:lnTo>
                  <a:pt x="94005" y="48999"/>
                </a:lnTo>
                <a:cubicBezTo>
                  <a:pt x="94005" y="48999"/>
                  <a:pt x="69211" y="48999"/>
                  <a:pt x="69211" y="48999"/>
                </a:cubicBezTo>
                <a:close/>
                <a:moveTo>
                  <a:pt x="60000" y="114490"/>
                </a:moveTo>
                <a:cubicBezTo>
                  <a:pt x="54422" y="113316"/>
                  <a:pt x="5455" y="96737"/>
                  <a:pt x="5455" y="68181"/>
                </a:cubicBezTo>
                <a:cubicBezTo>
                  <a:pt x="5455" y="41527"/>
                  <a:pt x="12900" y="16229"/>
                  <a:pt x="15433" y="6555"/>
                </a:cubicBezTo>
                <a:cubicBezTo>
                  <a:pt x="22344" y="9557"/>
                  <a:pt x="40177" y="16362"/>
                  <a:pt x="60000" y="16362"/>
                </a:cubicBezTo>
                <a:cubicBezTo>
                  <a:pt x="79822" y="16362"/>
                  <a:pt x="97661" y="9557"/>
                  <a:pt x="104572" y="6555"/>
                </a:cubicBezTo>
                <a:cubicBezTo>
                  <a:pt x="107100" y="16223"/>
                  <a:pt x="114544" y="41510"/>
                  <a:pt x="114544" y="68181"/>
                </a:cubicBezTo>
                <a:cubicBezTo>
                  <a:pt x="114544" y="96703"/>
                  <a:pt x="65572" y="113316"/>
                  <a:pt x="60000" y="114490"/>
                </a:cubicBezTo>
                <a:moveTo>
                  <a:pt x="108988" y="1979"/>
                </a:moveTo>
                <a:cubicBezTo>
                  <a:pt x="108761" y="1200"/>
                  <a:pt x="108205" y="561"/>
                  <a:pt x="107461" y="233"/>
                </a:cubicBezTo>
                <a:cubicBezTo>
                  <a:pt x="106722" y="-94"/>
                  <a:pt x="105872" y="-72"/>
                  <a:pt x="105144" y="289"/>
                </a:cubicBezTo>
                <a:cubicBezTo>
                  <a:pt x="104933" y="394"/>
                  <a:pt x="83627" y="10908"/>
                  <a:pt x="60000" y="10908"/>
                </a:cubicBezTo>
                <a:cubicBezTo>
                  <a:pt x="36422" y="10908"/>
                  <a:pt x="15066" y="394"/>
                  <a:pt x="14855" y="289"/>
                </a:cubicBezTo>
                <a:cubicBezTo>
                  <a:pt x="14127" y="-72"/>
                  <a:pt x="13283" y="-94"/>
                  <a:pt x="12538" y="233"/>
                </a:cubicBezTo>
                <a:cubicBezTo>
                  <a:pt x="11800" y="561"/>
                  <a:pt x="11238" y="1200"/>
                  <a:pt x="11016" y="1979"/>
                </a:cubicBezTo>
                <a:cubicBezTo>
                  <a:pt x="10905" y="2368"/>
                  <a:pt x="0" y="35450"/>
                  <a:pt x="0" y="68181"/>
                </a:cubicBezTo>
                <a:cubicBezTo>
                  <a:pt x="0" y="102769"/>
                  <a:pt x="57061" y="119488"/>
                  <a:pt x="59488" y="119955"/>
                </a:cubicBezTo>
                <a:cubicBezTo>
                  <a:pt x="59661" y="119983"/>
                  <a:pt x="59833" y="120000"/>
                  <a:pt x="60000" y="120000"/>
                </a:cubicBezTo>
                <a:cubicBezTo>
                  <a:pt x="60172" y="120000"/>
                  <a:pt x="60344" y="119983"/>
                  <a:pt x="60511" y="119955"/>
                </a:cubicBezTo>
                <a:cubicBezTo>
                  <a:pt x="62938" y="119488"/>
                  <a:pt x="120000" y="102769"/>
                  <a:pt x="120000" y="68181"/>
                </a:cubicBezTo>
                <a:cubicBezTo>
                  <a:pt x="120000" y="35450"/>
                  <a:pt x="109094" y="2368"/>
                  <a:pt x="108988" y="1979"/>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6" name="Shape 3786"/>
          <p:cNvSpPr/>
          <p:nvPr/>
        </p:nvSpPr>
        <p:spPr>
          <a:xfrm>
            <a:off x="6688399" y="3136523"/>
            <a:ext cx="209496" cy="190523"/>
          </a:xfrm>
          <a:custGeom>
            <a:avLst/>
            <a:gdLst/>
            <a:ahLst/>
            <a:cxnLst/>
            <a:rect l="0" t="0" r="0" b="0"/>
            <a:pathLst>
              <a:path w="120000" h="120000" extrusionOk="0">
                <a:moveTo>
                  <a:pt x="114544" y="42031"/>
                </a:moveTo>
                <a:lnTo>
                  <a:pt x="75444" y="42031"/>
                </a:lnTo>
                <a:cubicBezTo>
                  <a:pt x="73088" y="38609"/>
                  <a:pt x="70655" y="34591"/>
                  <a:pt x="68438" y="30039"/>
                </a:cubicBezTo>
                <a:lnTo>
                  <a:pt x="114544" y="30039"/>
                </a:lnTo>
                <a:cubicBezTo>
                  <a:pt x="114544" y="30039"/>
                  <a:pt x="114544" y="42031"/>
                  <a:pt x="114544" y="42031"/>
                </a:cubicBezTo>
                <a:close/>
                <a:moveTo>
                  <a:pt x="109088" y="78019"/>
                </a:moveTo>
                <a:lnTo>
                  <a:pt x="62727" y="78019"/>
                </a:lnTo>
                <a:lnTo>
                  <a:pt x="62727" y="48030"/>
                </a:lnTo>
                <a:lnTo>
                  <a:pt x="72722" y="48030"/>
                </a:lnTo>
                <a:cubicBezTo>
                  <a:pt x="77900" y="55119"/>
                  <a:pt x="82305" y="59233"/>
                  <a:pt x="82677" y="59574"/>
                </a:cubicBezTo>
                <a:cubicBezTo>
                  <a:pt x="83383" y="60215"/>
                  <a:pt x="84300" y="60408"/>
                  <a:pt x="85127" y="60164"/>
                </a:cubicBezTo>
                <a:cubicBezTo>
                  <a:pt x="85655" y="60011"/>
                  <a:pt x="86138" y="59682"/>
                  <a:pt x="86516" y="59188"/>
                </a:cubicBezTo>
                <a:cubicBezTo>
                  <a:pt x="87477" y="57917"/>
                  <a:pt x="87322" y="56021"/>
                  <a:pt x="86166" y="54960"/>
                </a:cubicBezTo>
                <a:cubicBezTo>
                  <a:pt x="86100" y="54903"/>
                  <a:pt x="83461" y="52429"/>
                  <a:pt x="79905" y="48030"/>
                </a:cubicBezTo>
                <a:lnTo>
                  <a:pt x="109088" y="48030"/>
                </a:lnTo>
                <a:cubicBezTo>
                  <a:pt x="109088" y="48030"/>
                  <a:pt x="109088" y="78019"/>
                  <a:pt x="109088" y="78019"/>
                </a:cubicBezTo>
                <a:close/>
                <a:moveTo>
                  <a:pt x="109088" y="114001"/>
                </a:moveTo>
                <a:lnTo>
                  <a:pt x="62727" y="114001"/>
                </a:lnTo>
                <a:lnTo>
                  <a:pt x="62727" y="84012"/>
                </a:lnTo>
                <a:lnTo>
                  <a:pt x="109088" y="84012"/>
                </a:lnTo>
                <a:cubicBezTo>
                  <a:pt x="109088" y="84012"/>
                  <a:pt x="109088" y="114001"/>
                  <a:pt x="109088" y="114001"/>
                </a:cubicBezTo>
                <a:close/>
                <a:moveTo>
                  <a:pt x="62727" y="30993"/>
                </a:moveTo>
                <a:cubicBezTo>
                  <a:pt x="64588" y="35062"/>
                  <a:pt x="66616" y="38751"/>
                  <a:pt x="68666" y="42031"/>
                </a:cubicBezTo>
                <a:lnTo>
                  <a:pt x="62727" y="42031"/>
                </a:lnTo>
                <a:cubicBezTo>
                  <a:pt x="62727" y="42031"/>
                  <a:pt x="62727" y="30993"/>
                  <a:pt x="62727" y="30993"/>
                </a:cubicBezTo>
                <a:close/>
                <a:moveTo>
                  <a:pt x="71505" y="8405"/>
                </a:moveTo>
                <a:cubicBezTo>
                  <a:pt x="78027" y="4262"/>
                  <a:pt x="85755" y="5556"/>
                  <a:pt x="88772" y="11293"/>
                </a:cubicBezTo>
                <a:cubicBezTo>
                  <a:pt x="90794" y="15141"/>
                  <a:pt x="90127" y="19994"/>
                  <a:pt x="87527" y="24040"/>
                </a:cubicBezTo>
                <a:lnTo>
                  <a:pt x="65805" y="24040"/>
                </a:lnTo>
                <a:cubicBezTo>
                  <a:pt x="65222" y="22559"/>
                  <a:pt x="64672" y="21044"/>
                  <a:pt x="64166" y="19477"/>
                </a:cubicBezTo>
                <a:cubicBezTo>
                  <a:pt x="64738" y="15272"/>
                  <a:pt x="67333" y="11049"/>
                  <a:pt x="71505" y="8405"/>
                </a:cubicBezTo>
                <a:moveTo>
                  <a:pt x="57272" y="42031"/>
                </a:moveTo>
                <a:lnTo>
                  <a:pt x="51244" y="42031"/>
                </a:lnTo>
                <a:cubicBezTo>
                  <a:pt x="53333" y="38700"/>
                  <a:pt x="55388" y="34948"/>
                  <a:pt x="57272" y="30811"/>
                </a:cubicBezTo>
                <a:cubicBezTo>
                  <a:pt x="57272" y="30811"/>
                  <a:pt x="57272" y="42031"/>
                  <a:pt x="57272" y="42031"/>
                </a:cubicBezTo>
                <a:close/>
                <a:moveTo>
                  <a:pt x="57272" y="78019"/>
                </a:moveTo>
                <a:lnTo>
                  <a:pt x="10911" y="78019"/>
                </a:lnTo>
                <a:lnTo>
                  <a:pt x="10911" y="48030"/>
                </a:lnTo>
                <a:lnTo>
                  <a:pt x="40011" y="48030"/>
                </a:lnTo>
                <a:cubicBezTo>
                  <a:pt x="36461" y="52429"/>
                  <a:pt x="33816" y="54903"/>
                  <a:pt x="33750" y="54960"/>
                </a:cubicBezTo>
                <a:cubicBezTo>
                  <a:pt x="32594" y="56021"/>
                  <a:pt x="32438" y="57917"/>
                  <a:pt x="33400" y="59188"/>
                </a:cubicBezTo>
                <a:cubicBezTo>
                  <a:pt x="33777" y="59682"/>
                  <a:pt x="34261" y="60011"/>
                  <a:pt x="34783" y="60164"/>
                </a:cubicBezTo>
                <a:cubicBezTo>
                  <a:pt x="35616" y="60408"/>
                  <a:pt x="36527" y="60215"/>
                  <a:pt x="37238" y="59574"/>
                </a:cubicBezTo>
                <a:cubicBezTo>
                  <a:pt x="37611" y="59233"/>
                  <a:pt x="42016" y="55119"/>
                  <a:pt x="47194" y="48030"/>
                </a:cubicBezTo>
                <a:lnTo>
                  <a:pt x="57272" y="48030"/>
                </a:lnTo>
                <a:cubicBezTo>
                  <a:pt x="57272" y="48030"/>
                  <a:pt x="57272" y="78019"/>
                  <a:pt x="57272" y="78019"/>
                </a:cubicBezTo>
                <a:close/>
                <a:moveTo>
                  <a:pt x="57272" y="114001"/>
                </a:moveTo>
                <a:lnTo>
                  <a:pt x="10911" y="114001"/>
                </a:lnTo>
                <a:lnTo>
                  <a:pt x="10911" y="84012"/>
                </a:lnTo>
                <a:lnTo>
                  <a:pt x="57272" y="84012"/>
                </a:lnTo>
                <a:cubicBezTo>
                  <a:pt x="57272" y="84012"/>
                  <a:pt x="57272" y="114001"/>
                  <a:pt x="57272" y="114001"/>
                </a:cubicBezTo>
                <a:close/>
                <a:moveTo>
                  <a:pt x="5455" y="42031"/>
                </a:moveTo>
                <a:lnTo>
                  <a:pt x="5455" y="30039"/>
                </a:lnTo>
                <a:lnTo>
                  <a:pt x="51477" y="30039"/>
                </a:lnTo>
                <a:cubicBezTo>
                  <a:pt x="49261" y="34591"/>
                  <a:pt x="46827" y="38609"/>
                  <a:pt x="44472" y="42031"/>
                </a:cubicBezTo>
                <a:cubicBezTo>
                  <a:pt x="44472" y="42031"/>
                  <a:pt x="5455" y="42031"/>
                  <a:pt x="5455" y="42031"/>
                </a:cubicBezTo>
                <a:close/>
                <a:moveTo>
                  <a:pt x="31144" y="11293"/>
                </a:moveTo>
                <a:cubicBezTo>
                  <a:pt x="34155" y="5561"/>
                  <a:pt x="41888" y="4262"/>
                  <a:pt x="48411" y="8405"/>
                </a:cubicBezTo>
                <a:cubicBezTo>
                  <a:pt x="52583" y="11055"/>
                  <a:pt x="55172" y="15278"/>
                  <a:pt x="55750" y="19483"/>
                </a:cubicBezTo>
                <a:cubicBezTo>
                  <a:pt x="55244" y="21044"/>
                  <a:pt x="54694" y="22559"/>
                  <a:pt x="54111" y="24040"/>
                </a:cubicBezTo>
                <a:lnTo>
                  <a:pt x="32388" y="24040"/>
                </a:lnTo>
                <a:cubicBezTo>
                  <a:pt x="29788" y="19994"/>
                  <a:pt x="29122" y="15141"/>
                  <a:pt x="31144" y="11293"/>
                </a:cubicBezTo>
                <a:moveTo>
                  <a:pt x="114544" y="24040"/>
                </a:moveTo>
                <a:lnTo>
                  <a:pt x="93744" y="24040"/>
                </a:lnTo>
                <a:cubicBezTo>
                  <a:pt x="95883" y="18870"/>
                  <a:pt x="96022" y="13110"/>
                  <a:pt x="93494" y="8291"/>
                </a:cubicBezTo>
                <a:cubicBezTo>
                  <a:pt x="88972" y="-306"/>
                  <a:pt x="77911" y="-2587"/>
                  <a:pt x="68777" y="3206"/>
                </a:cubicBezTo>
                <a:cubicBezTo>
                  <a:pt x="65261" y="5442"/>
                  <a:pt x="62650" y="8575"/>
                  <a:pt x="60916" y="12043"/>
                </a:cubicBezTo>
                <a:cubicBezTo>
                  <a:pt x="60827" y="12003"/>
                  <a:pt x="60761" y="11935"/>
                  <a:pt x="60666" y="11906"/>
                </a:cubicBezTo>
                <a:cubicBezTo>
                  <a:pt x="60605" y="11889"/>
                  <a:pt x="60550" y="11901"/>
                  <a:pt x="60488" y="11889"/>
                </a:cubicBezTo>
                <a:cubicBezTo>
                  <a:pt x="60338" y="11855"/>
                  <a:pt x="60188" y="11855"/>
                  <a:pt x="60033" y="11850"/>
                </a:cubicBezTo>
                <a:cubicBezTo>
                  <a:pt x="59900" y="11855"/>
                  <a:pt x="59772" y="11855"/>
                  <a:pt x="59638" y="11878"/>
                </a:cubicBezTo>
                <a:cubicBezTo>
                  <a:pt x="59511" y="11895"/>
                  <a:pt x="59383" y="11861"/>
                  <a:pt x="59250" y="11906"/>
                </a:cubicBezTo>
                <a:cubicBezTo>
                  <a:pt x="59155" y="11935"/>
                  <a:pt x="59088" y="12003"/>
                  <a:pt x="59000" y="12043"/>
                </a:cubicBezTo>
                <a:cubicBezTo>
                  <a:pt x="57261" y="8575"/>
                  <a:pt x="54650" y="5442"/>
                  <a:pt x="51138" y="3212"/>
                </a:cubicBezTo>
                <a:cubicBezTo>
                  <a:pt x="42005" y="-2587"/>
                  <a:pt x="30938" y="-306"/>
                  <a:pt x="26416" y="8291"/>
                </a:cubicBezTo>
                <a:cubicBezTo>
                  <a:pt x="23894" y="13110"/>
                  <a:pt x="24027" y="18870"/>
                  <a:pt x="26172" y="24040"/>
                </a:cubicBezTo>
                <a:lnTo>
                  <a:pt x="5455" y="24040"/>
                </a:lnTo>
                <a:cubicBezTo>
                  <a:pt x="2444" y="24040"/>
                  <a:pt x="0" y="26725"/>
                  <a:pt x="0" y="30039"/>
                </a:cubicBezTo>
                <a:lnTo>
                  <a:pt x="0" y="42031"/>
                </a:lnTo>
                <a:cubicBezTo>
                  <a:pt x="0" y="45346"/>
                  <a:pt x="2444" y="48030"/>
                  <a:pt x="5455" y="48030"/>
                </a:cubicBezTo>
                <a:lnTo>
                  <a:pt x="5455" y="114001"/>
                </a:lnTo>
                <a:cubicBezTo>
                  <a:pt x="5455" y="117315"/>
                  <a:pt x="7900" y="120000"/>
                  <a:pt x="10911" y="120000"/>
                </a:cubicBezTo>
                <a:lnTo>
                  <a:pt x="109088" y="120000"/>
                </a:lnTo>
                <a:cubicBezTo>
                  <a:pt x="112100" y="120000"/>
                  <a:pt x="114544" y="117315"/>
                  <a:pt x="114544" y="114001"/>
                </a:cubicBezTo>
                <a:lnTo>
                  <a:pt x="114544" y="48030"/>
                </a:lnTo>
                <a:cubicBezTo>
                  <a:pt x="117555" y="48030"/>
                  <a:pt x="120000" y="45346"/>
                  <a:pt x="120000" y="42031"/>
                </a:cubicBezTo>
                <a:lnTo>
                  <a:pt x="120000" y="30039"/>
                </a:lnTo>
                <a:cubicBezTo>
                  <a:pt x="120000" y="26725"/>
                  <a:pt x="117555" y="24040"/>
                  <a:pt x="114544" y="2404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7" name="Shape 3787"/>
          <p:cNvSpPr/>
          <p:nvPr/>
        </p:nvSpPr>
        <p:spPr>
          <a:xfrm>
            <a:off x="7088345" y="3165091"/>
            <a:ext cx="209496" cy="133316"/>
          </a:xfrm>
          <a:custGeom>
            <a:avLst/>
            <a:gdLst/>
            <a:ahLst/>
            <a:cxnLst/>
            <a:rect l="0" t="0" r="0" b="0"/>
            <a:pathLst>
              <a:path w="120000" h="120000" extrusionOk="0">
                <a:moveTo>
                  <a:pt x="60000" y="111427"/>
                </a:moveTo>
                <a:cubicBezTo>
                  <a:pt x="29877" y="111427"/>
                  <a:pt x="5455" y="74694"/>
                  <a:pt x="5455" y="60000"/>
                </a:cubicBezTo>
                <a:cubicBezTo>
                  <a:pt x="5455" y="45305"/>
                  <a:pt x="29877" y="8572"/>
                  <a:pt x="60000" y="8572"/>
                </a:cubicBezTo>
                <a:cubicBezTo>
                  <a:pt x="90127" y="8572"/>
                  <a:pt x="114544" y="45305"/>
                  <a:pt x="114544" y="60000"/>
                </a:cubicBezTo>
                <a:cubicBezTo>
                  <a:pt x="114544" y="74694"/>
                  <a:pt x="90127" y="111427"/>
                  <a:pt x="60000" y="111427"/>
                </a:cubicBezTo>
                <a:moveTo>
                  <a:pt x="60000" y="0"/>
                </a:moveTo>
                <a:cubicBezTo>
                  <a:pt x="26861" y="0"/>
                  <a:pt x="0" y="42855"/>
                  <a:pt x="0" y="60000"/>
                </a:cubicBezTo>
                <a:cubicBezTo>
                  <a:pt x="0" y="77144"/>
                  <a:pt x="26861" y="120000"/>
                  <a:pt x="60000" y="120000"/>
                </a:cubicBezTo>
                <a:cubicBezTo>
                  <a:pt x="93138" y="120000"/>
                  <a:pt x="120000" y="77144"/>
                  <a:pt x="120000" y="60000"/>
                </a:cubicBezTo>
                <a:cubicBezTo>
                  <a:pt x="120000" y="42855"/>
                  <a:pt x="93138" y="0"/>
                  <a:pt x="60000" y="0"/>
                </a:cubicBezTo>
                <a:moveTo>
                  <a:pt x="60000" y="94283"/>
                </a:moveTo>
                <a:cubicBezTo>
                  <a:pt x="47950" y="94283"/>
                  <a:pt x="38183" y="78938"/>
                  <a:pt x="38183" y="60000"/>
                </a:cubicBezTo>
                <a:cubicBezTo>
                  <a:pt x="38183" y="41066"/>
                  <a:pt x="47950" y="25716"/>
                  <a:pt x="60000" y="25716"/>
                </a:cubicBezTo>
                <a:cubicBezTo>
                  <a:pt x="72050" y="25716"/>
                  <a:pt x="81816" y="41066"/>
                  <a:pt x="81816" y="60000"/>
                </a:cubicBezTo>
                <a:cubicBezTo>
                  <a:pt x="81816" y="78938"/>
                  <a:pt x="72050" y="94283"/>
                  <a:pt x="60000" y="94283"/>
                </a:cubicBezTo>
                <a:moveTo>
                  <a:pt x="60000" y="17150"/>
                </a:moveTo>
                <a:cubicBezTo>
                  <a:pt x="44933" y="17150"/>
                  <a:pt x="32727" y="36333"/>
                  <a:pt x="32727" y="60000"/>
                </a:cubicBezTo>
                <a:cubicBezTo>
                  <a:pt x="32727" y="83672"/>
                  <a:pt x="44933" y="102855"/>
                  <a:pt x="60000" y="102855"/>
                </a:cubicBezTo>
                <a:cubicBezTo>
                  <a:pt x="75066" y="102855"/>
                  <a:pt x="87272" y="83672"/>
                  <a:pt x="87272" y="60000"/>
                </a:cubicBezTo>
                <a:cubicBezTo>
                  <a:pt x="87272" y="36333"/>
                  <a:pt x="75066" y="17150"/>
                  <a:pt x="60000" y="17150"/>
                </a:cubicBezTo>
                <a:moveTo>
                  <a:pt x="60000" y="47144"/>
                </a:moveTo>
                <a:cubicBezTo>
                  <a:pt x="55483" y="47144"/>
                  <a:pt x="51816" y="52905"/>
                  <a:pt x="51816" y="60000"/>
                </a:cubicBezTo>
                <a:cubicBezTo>
                  <a:pt x="51816" y="67100"/>
                  <a:pt x="55483" y="72855"/>
                  <a:pt x="60000" y="72855"/>
                </a:cubicBezTo>
                <a:cubicBezTo>
                  <a:pt x="64516" y="72855"/>
                  <a:pt x="68183" y="67100"/>
                  <a:pt x="68183" y="60000"/>
                </a:cubicBezTo>
                <a:cubicBezTo>
                  <a:pt x="68183" y="52905"/>
                  <a:pt x="64516" y="47144"/>
                  <a:pt x="60000" y="471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8" name="Shape 3788"/>
          <p:cNvSpPr/>
          <p:nvPr/>
        </p:nvSpPr>
        <p:spPr>
          <a:xfrm>
            <a:off x="7488290" y="3127001"/>
            <a:ext cx="209496" cy="209496"/>
          </a:xfrm>
          <a:custGeom>
            <a:avLst/>
            <a:gdLst/>
            <a:ahLst/>
            <a:cxnLst/>
            <a:rect l="0" t="0" r="0" b="0"/>
            <a:pathLst>
              <a:path w="120000" h="120000" extrusionOk="0">
                <a:moveTo>
                  <a:pt x="53216" y="94688"/>
                </a:moveTo>
                <a:cubicBezTo>
                  <a:pt x="52377" y="95411"/>
                  <a:pt x="51400" y="95966"/>
                  <a:pt x="50277" y="96355"/>
                </a:cubicBezTo>
                <a:cubicBezTo>
                  <a:pt x="49161" y="96750"/>
                  <a:pt x="47977" y="96944"/>
                  <a:pt x="46738" y="96944"/>
                </a:cubicBezTo>
                <a:cubicBezTo>
                  <a:pt x="43816" y="96944"/>
                  <a:pt x="41600" y="96044"/>
                  <a:pt x="40077" y="94255"/>
                </a:cubicBezTo>
                <a:cubicBezTo>
                  <a:pt x="38561" y="92466"/>
                  <a:pt x="37761" y="90144"/>
                  <a:pt x="37677" y="87305"/>
                </a:cubicBezTo>
                <a:lnTo>
                  <a:pt x="32577" y="87305"/>
                </a:lnTo>
                <a:cubicBezTo>
                  <a:pt x="32538" y="89566"/>
                  <a:pt x="32850" y="91588"/>
                  <a:pt x="33511" y="93361"/>
                </a:cubicBezTo>
                <a:cubicBezTo>
                  <a:pt x="34172" y="95127"/>
                  <a:pt x="35116" y="96627"/>
                  <a:pt x="36361" y="97838"/>
                </a:cubicBezTo>
                <a:cubicBezTo>
                  <a:pt x="37594" y="99055"/>
                  <a:pt x="39100" y="99972"/>
                  <a:pt x="40861" y="100588"/>
                </a:cubicBezTo>
                <a:cubicBezTo>
                  <a:pt x="42616" y="101211"/>
                  <a:pt x="44577" y="101516"/>
                  <a:pt x="46738" y="101516"/>
                </a:cubicBezTo>
                <a:cubicBezTo>
                  <a:pt x="48738" y="101516"/>
                  <a:pt x="50627" y="101238"/>
                  <a:pt x="52411" y="100683"/>
                </a:cubicBezTo>
                <a:cubicBezTo>
                  <a:pt x="54188" y="100127"/>
                  <a:pt x="55738" y="99294"/>
                  <a:pt x="57061" y="98177"/>
                </a:cubicBezTo>
                <a:cubicBezTo>
                  <a:pt x="58383" y="97066"/>
                  <a:pt x="59427" y="95677"/>
                  <a:pt x="60205" y="94011"/>
                </a:cubicBezTo>
                <a:cubicBezTo>
                  <a:pt x="60988" y="92338"/>
                  <a:pt x="61377" y="90416"/>
                  <a:pt x="61377" y="88227"/>
                </a:cubicBezTo>
                <a:cubicBezTo>
                  <a:pt x="61377" y="85594"/>
                  <a:pt x="60750" y="83305"/>
                  <a:pt x="59488" y="81366"/>
                </a:cubicBezTo>
                <a:cubicBezTo>
                  <a:pt x="58227" y="79433"/>
                  <a:pt x="56300" y="78177"/>
                  <a:pt x="53700" y="77600"/>
                </a:cubicBezTo>
                <a:lnTo>
                  <a:pt x="53700" y="77477"/>
                </a:lnTo>
                <a:cubicBezTo>
                  <a:pt x="55377" y="76694"/>
                  <a:pt x="56777" y="75538"/>
                  <a:pt x="57900" y="74016"/>
                </a:cubicBezTo>
                <a:cubicBezTo>
                  <a:pt x="59022" y="72488"/>
                  <a:pt x="59577" y="70744"/>
                  <a:pt x="59577" y="68761"/>
                </a:cubicBezTo>
                <a:cubicBezTo>
                  <a:pt x="59577" y="66744"/>
                  <a:pt x="59250" y="64988"/>
                  <a:pt x="58588" y="63511"/>
                </a:cubicBezTo>
                <a:cubicBezTo>
                  <a:pt x="57927" y="62027"/>
                  <a:pt x="57016" y="60811"/>
                  <a:pt x="55861" y="59866"/>
                </a:cubicBezTo>
                <a:cubicBezTo>
                  <a:pt x="54700" y="58916"/>
                  <a:pt x="53327" y="58205"/>
                  <a:pt x="51750" y="57733"/>
                </a:cubicBezTo>
                <a:cubicBezTo>
                  <a:pt x="50166" y="57255"/>
                  <a:pt x="48455" y="57022"/>
                  <a:pt x="46616" y="57022"/>
                </a:cubicBezTo>
                <a:cubicBezTo>
                  <a:pt x="44500" y="57022"/>
                  <a:pt x="42627" y="57366"/>
                  <a:pt x="41011" y="58072"/>
                </a:cubicBezTo>
                <a:cubicBezTo>
                  <a:pt x="39388" y="58772"/>
                  <a:pt x="38038" y="59738"/>
                  <a:pt x="36961" y="60977"/>
                </a:cubicBezTo>
                <a:cubicBezTo>
                  <a:pt x="35883" y="62211"/>
                  <a:pt x="35050" y="63700"/>
                  <a:pt x="34466" y="65427"/>
                </a:cubicBezTo>
                <a:cubicBezTo>
                  <a:pt x="33888" y="67155"/>
                  <a:pt x="33555" y="69072"/>
                  <a:pt x="33477" y="71172"/>
                </a:cubicBezTo>
                <a:lnTo>
                  <a:pt x="38577" y="71172"/>
                </a:lnTo>
                <a:cubicBezTo>
                  <a:pt x="38577" y="69894"/>
                  <a:pt x="38733" y="68683"/>
                  <a:pt x="39061" y="67527"/>
                </a:cubicBezTo>
                <a:cubicBezTo>
                  <a:pt x="39377" y="66372"/>
                  <a:pt x="39872" y="65366"/>
                  <a:pt x="40533" y="64500"/>
                </a:cubicBezTo>
                <a:cubicBezTo>
                  <a:pt x="41188" y="63633"/>
                  <a:pt x="42027" y="62944"/>
                  <a:pt x="43050" y="62427"/>
                </a:cubicBezTo>
                <a:cubicBezTo>
                  <a:pt x="44066" y="61911"/>
                  <a:pt x="45261" y="61655"/>
                  <a:pt x="46616" y="61655"/>
                </a:cubicBezTo>
                <a:cubicBezTo>
                  <a:pt x="48777" y="61655"/>
                  <a:pt x="50577" y="62244"/>
                  <a:pt x="52022" y="63416"/>
                </a:cubicBezTo>
                <a:cubicBezTo>
                  <a:pt x="53461" y="64594"/>
                  <a:pt x="54177" y="66350"/>
                  <a:pt x="54177" y="68700"/>
                </a:cubicBezTo>
                <a:cubicBezTo>
                  <a:pt x="54177" y="69855"/>
                  <a:pt x="53961" y="70883"/>
                  <a:pt x="53522" y="71788"/>
                </a:cubicBezTo>
                <a:cubicBezTo>
                  <a:pt x="53077" y="72700"/>
                  <a:pt x="52488" y="73450"/>
                  <a:pt x="51750" y="74050"/>
                </a:cubicBezTo>
                <a:cubicBezTo>
                  <a:pt x="51011" y="74644"/>
                  <a:pt x="50150" y="75094"/>
                  <a:pt x="49172" y="75411"/>
                </a:cubicBezTo>
                <a:cubicBezTo>
                  <a:pt x="48188" y="75716"/>
                  <a:pt x="47155" y="75872"/>
                  <a:pt x="46077" y="75872"/>
                </a:cubicBezTo>
                <a:lnTo>
                  <a:pt x="44400" y="75872"/>
                </a:lnTo>
                <a:cubicBezTo>
                  <a:pt x="44238" y="75872"/>
                  <a:pt x="44055" y="75850"/>
                  <a:pt x="43861" y="75805"/>
                </a:cubicBezTo>
                <a:lnTo>
                  <a:pt x="43861" y="80261"/>
                </a:lnTo>
                <a:cubicBezTo>
                  <a:pt x="44816" y="80133"/>
                  <a:pt x="45838" y="80072"/>
                  <a:pt x="46916" y="80072"/>
                </a:cubicBezTo>
                <a:cubicBezTo>
                  <a:pt x="48200" y="80072"/>
                  <a:pt x="49388" y="80244"/>
                  <a:pt x="50488" y="80594"/>
                </a:cubicBezTo>
                <a:cubicBezTo>
                  <a:pt x="51588" y="80950"/>
                  <a:pt x="52538" y="81483"/>
                  <a:pt x="53338" y="82205"/>
                </a:cubicBezTo>
                <a:cubicBezTo>
                  <a:pt x="54138" y="82927"/>
                  <a:pt x="54777" y="83811"/>
                  <a:pt x="55261" y="84861"/>
                </a:cubicBezTo>
                <a:cubicBezTo>
                  <a:pt x="55738" y="85911"/>
                  <a:pt x="55977" y="87122"/>
                  <a:pt x="55977" y="88477"/>
                </a:cubicBezTo>
                <a:cubicBezTo>
                  <a:pt x="55977" y="89794"/>
                  <a:pt x="55727" y="90983"/>
                  <a:pt x="55227" y="92027"/>
                </a:cubicBezTo>
                <a:cubicBezTo>
                  <a:pt x="54727" y="93077"/>
                  <a:pt x="54061" y="93966"/>
                  <a:pt x="53216" y="94688"/>
                </a:cubicBezTo>
                <a:moveTo>
                  <a:pt x="79205" y="100838"/>
                </a:moveTo>
                <a:lnTo>
                  <a:pt x="84305" y="100838"/>
                </a:lnTo>
                <a:lnTo>
                  <a:pt x="84305" y="57022"/>
                </a:lnTo>
                <a:lnTo>
                  <a:pt x="80405" y="57022"/>
                </a:lnTo>
                <a:cubicBezTo>
                  <a:pt x="80122" y="58672"/>
                  <a:pt x="79605" y="60027"/>
                  <a:pt x="78844" y="61100"/>
                </a:cubicBezTo>
                <a:cubicBezTo>
                  <a:pt x="78083" y="62172"/>
                  <a:pt x="77155" y="63016"/>
                  <a:pt x="76055" y="63633"/>
                </a:cubicBezTo>
                <a:cubicBezTo>
                  <a:pt x="74955" y="64250"/>
                  <a:pt x="73727" y="64672"/>
                  <a:pt x="72366" y="64900"/>
                </a:cubicBezTo>
                <a:cubicBezTo>
                  <a:pt x="71005" y="65127"/>
                  <a:pt x="69605" y="65238"/>
                  <a:pt x="68166" y="65238"/>
                </a:cubicBezTo>
                <a:lnTo>
                  <a:pt x="68166" y="69438"/>
                </a:lnTo>
                <a:lnTo>
                  <a:pt x="79205" y="69438"/>
                </a:lnTo>
                <a:cubicBezTo>
                  <a:pt x="79205" y="69438"/>
                  <a:pt x="79205" y="100838"/>
                  <a:pt x="79205" y="100838"/>
                </a:cubicBezTo>
                <a:close/>
                <a:moveTo>
                  <a:pt x="114544" y="38183"/>
                </a:moveTo>
                <a:lnTo>
                  <a:pt x="5455" y="38183"/>
                </a:lnTo>
                <a:lnTo>
                  <a:pt x="5455" y="21822"/>
                </a:lnTo>
                <a:cubicBezTo>
                  <a:pt x="5455" y="18805"/>
                  <a:pt x="7894" y="16361"/>
                  <a:pt x="10911" y="16361"/>
                </a:cubicBezTo>
                <a:lnTo>
                  <a:pt x="21816" y="16361"/>
                </a:lnTo>
                <a:lnTo>
                  <a:pt x="21816" y="24544"/>
                </a:lnTo>
                <a:cubicBezTo>
                  <a:pt x="21816" y="26055"/>
                  <a:pt x="23038" y="27272"/>
                  <a:pt x="24544" y="27272"/>
                </a:cubicBezTo>
                <a:cubicBezTo>
                  <a:pt x="26055" y="27272"/>
                  <a:pt x="27272" y="26055"/>
                  <a:pt x="27272" y="24544"/>
                </a:cubicBezTo>
                <a:lnTo>
                  <a:pt x="27272" y="16361"/>
                </a:lnTo>
                <a:lnTo>
                  <a:pt x="92727" y="16361"/>
                </a:lnTo>
                <a:lnTo>
                  <a:pt x="92727" y="24544"/>
                </a:lnTo>
                <a:cubicBezTo>
                  <a:pt x="92727" y="26055"/>
                  <a:pt x="93944" y="27272"/>
                  <a:pt x="95455" y="27272"/>
                </a:cubicBezTo>
                <a:cubicBezTo>
                  <a:pt x="96961" y="27272"/>
                  <a:pt x="98183" y="26055"/>
                  <a:pt x="98183" y="24544"/>
                </a:cubicBezTo>
                <a:lnTo>
                  <a:pt x="98183" y="16361"/>
                </a:lnTo>
                <a:lnTo>
                  <a:pt x="109088" y="16361"/>
                </a:lnTo>
                <a:cubicBezTo>
                  <a:pt x="112105" y="16361"/>
                  <a:pt x="114544" y="18805"/>
                  <a:pt x="114544" y="21822"/>
                </a:cubicBezTo>
                <a:cubicBezTo>
                  <a:pt x="114544" y="21822"/>
                  <a:pt x="114544" y="38183"/>
                  <a:pt x="114544" y="38183"/>
                </a:cubicBezTo>
                <a:close/>
                <a:moveTo>
                  <a:pt x="114544" y="109088"/>
                </a:moveTo>
                <a:cubicBezTo>
                  <a:pt x="114544" y="112105"/>
                  <a:pt x="112105" y="114544"/>
                  <a:pt x="109088" y="114544"/>
                </a:cubicBezTo>
                <a:lnTo>
                  <a:pt x="10911" y="114544"/>
                </a:lnTo>
                <a:cubicBezTo>
                  <a:pt x="7894" y="114544"/>
                  <a:pt x="5455" y="112105"/>
                  <a:pt x="5455" y="109088"/>
                </a:cubicBezTo>
                <a:lnTo>
                  <a:pt x="5455" y="43638"/>
                </a:lnTo>
                <a:lnTo>
                  <a:pt x="114544" y="43638"/>
                </a:lnTo>
                <a:cubicBezTo>
                  <a:pt x="114544" y="43638"/>
                  <a:pt x="114544" y="109088"/>
                  <a:pt x="114544" y="109088"/>
                </a:cubicBezTo>
                <a:close/>
                <a:moveTo>
                  <a:pt x="109088" y="10911"/>
                </a:moveTo>
                <a:lnTo>
                  <a:pt x="98183" y="10911"/>
                </a:lnTo>
                <a:lnTo>
                  <a:pt x="98183" y="2727"/>
                </a:lnTo>
                <a:cubicBezTo>
                  <a:pt x="98183" y="1222"/>
                  <a:pt x="96961" y="0"/>
                  <a:pt x="95455" y="0"/>
                </a:cubicBezTo>
                <a:cubicBezTo>
                  <a:pt x="93944" y="0"/>
                  <a:pt x="92727" y="1222"/>
                  <a:pt x="92727" y="2727"/>
                </a:cubicBezTo>
                <a:lnTo>
                  <a:pt x="92727" y="10911"/>
                </a:lnTo>
                <a:lnTo>
                  <a:pt x="27272" y="10911"/>
                </a:lnTo>
                <a:lnTo>
                  <a:pt x="27272" y="2727"/>
                </a:lnTo>
                <a:cubicBezTo>
                  <a:pt x="27272" y="1222"/>
                  <a:pt x="26055" y="0"/>
                  <a:pt x="24544" y="0"/>
                </a:cubicBezTo>
                <a:cubicBezTo>
                  <a:pt x="23038" y="0"/>
                  <a:pt x="21816" y="1222"/>
                  <a:pt x="21816" y="2727"/>
                </a:cubicBezTo>
                <a:lnTo>
                  <a:pt x="21816" y="10911"/>
                </a:lnTo>
                <a:lnTo>
                  <a:pt x="10911" y="10911"/>
                </a:lnTo>
                <a:cubicBezTo>
                  <a:pt x="4883" y="10911"/>
                  <a:pt x="0" y="15794"/>
                  <a:pt x="0" y="21822"/>
                </a:cubicBezTo>
                <a:lnTo>
                  <a:pt x="0" y="109088"/>
                </a:lnTo>
                <a:cubicBezTo>
                  <a:pt x="0" y="115116"/>
                  <a:pt x="4883" y="120000"/>
                  <a:pt x="10911" y="120000"/>
                </a:cubicBezTo>
                <a:lnTo>
                  <a:pt x="109088" y="120000"/>
                </a:lnTo>
                <a:cubicBezTo>
                  <a:pt x="115116" y="120000"/>
                  <a:pt x="120000" y="115116"/>
                  <a:pt x="120000" y="109088"/>
                </a:cubicBezTo>
                <a:lnTo>
                  <a:pt x="120000" y="21822"/>
                </a:lnTo>
                <a:cubicBezTo>
                  <a:pt x="120000" y="15794"/>
                  <a:pt x="115116" y="10911"/>
                  <a:pt x="109088" y="1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89" name="Shape 3789"/>
          <p:cNvSpPr/>
          <p:nvPr/>
        </p:nvSpPr>
        <p:spPr>
          <a:xfrm>
            <a:off x="7888236" y="3127001"/>
            <a:ext cx="209496" cy="209496"/>
          </a:xfrm>
          <a:custGeom>
            <a:avLst/>
            <a:gdLst/>
            <a:ahLst/>
            <a:cxnLst/>
            <a:rect l="0" t="0" r="0" b="0"/>
            <a:pathLst>
              <a:path w="120000" h="120000" extrusionOk="0">
                <a:moveTo>
                  <a:pt x="40911" y="73638"/>
                </a:moveTo>
                <a:lnTo>
                  <a:pt x="30000" y="73638"/>
                </a:lnTo>
                <a:lnTo>
                  <a:pt x="30000" y="84544"/>
                </a:lnTo>
                <a:lnTo>
                  <a:pt x="40911" y="84544"/>
                </a:lnTo>
                <a:cubicBezTo>
                  <a:pt x="40911" y="84544"/>
                  <a:pt x="40911" y="73638"/>
                  <a:pt x="40911" y="73638"/>
                </a:cubicBezTo>
                <a:close/>
                <a:moveTo>
                  <a:pt x="40911" y="92727"/>
                </a:moveTo>
                <a:lnTo>
                  <a:pt x="30000" y="92727"/>
                </a:lnTo>
                <a:lnTo>
                  <a:pt x="30000" y="103638"/>
                </a:lnTo>
                <a:lnTo>
                  <a:pt x="40911" y="103638"/>
                </a:lnTo>
                <a:cubicBezTo>
                  <a:pt x="40911" y="103638"/>
                  <a:pt x="40911" y="92727"/>
                  <a:pt x="40911" y="92727"/>
                </a:cubicBezTo>
                <a:close/>
                <a:moveTo>
                  <a:pt x="40911" y="54544"/>
                </a:moveTo>
                <a:lnTo>
                  <a:pt x="30000" y="54544"/>
                </a:lnTo>
                <a:lnTo>
                  <a:pt x="30000" y="65455"/>
                </a:lnTo>
                <a:lnTo>
                  <a:pt x="40911" y="65455"/>
                </a:lnTo>
                <a:cubicBezTo>
                  <a:pt x="40911" y="65455"/>
                  <a:pt x="40911" y="54544"/>
                  <a:pt x="40911" y="54544"/>
                </a:cubicBezTo>
                <a:close/>
                <a:moveTo>
                  <a:pt x="24544" y="92727"/>
                </a:moveTo>
                <a:lnTo>
                  <a:pt x="13638" y="92727"/>
                </a:lnTo>
                <a:lnTo>
                  <a:pt x="13638" y="103638"/>
                </a:lnTo>
                <a:lnTo>
                  <a:pt x="24544" y="103638"/>
                </a:lnTo>
                <a:cubicBezTo>
                  <a:pt x="24544" y="103638"/>
                  <a:pt x="24544" y="92727"/>
                  <a:pt x="24544" y="92727"/>
                </a:cubicBezTo>
                <a:close/>
                <a:moveTo>
                  <a:pt x="114544" y="38183"/>
                </a:moveTo>
                <a:lnTo>
                  <a:pt x="5455" y="38183"/>
                </a:lnTo>
                <a:lnTo>
                  <a:pt x="5455" y="21822"/>
                </a:lnTo>
                <a:cubicBezTo>
                  <a:pt x="5455" y="18805"/>
                  <a:pt x="7900" y="16361"/>
                  <a:pt x="10911" y="16361"/>
                </a:cubicBezTo>
                <a:lnTo>
                  <a:pt x="21816" y="16361"/>
                </a:lnTo>
                <a:lnTo>
                  <a:pt x="21816" y="24544"/>
                </a:lnTo>
                <a:cubicBezTo>
                  <a:pt x="21816" y="26055"/>
                  <a:pt x="23038" y="27272"/>
                  <a:pt x="24544" y="27272"/>
                </a:cubicBezTo>
                <a:cubicBezTo>
                  <a:pt x="26055" y="27272"/>
                  <a:pt x="27272" y="26055"/>
                  <a:pt x="27272" y="24544"/>
                </a:cubicBezTo>
                <a:lnTo>
                  <a:pt x="27272" y="16361"/>
                </a:lnTo>
                <a:lnTo>
                  <a:pt x="92727" y="16361"/>
                </a:lnTo>
                <a:lnTo>
                  <a:pt x="92727" y="24544"/>
                </a:lnTo>
                <a:cubicBezTo>
                  <a:pt x="92727" y="26055"/>
                  <a:pt x="93944" y="27272"/>
                  <a:pt x="95455" y="27272"/>
                </a:cubicBezTo>
                <a:cubicBezTo>
                  <a:pt x="96961" y="27272"/>
                  <a:pt x="98183" y="26055"/>
                  <a:pt x="98183" y="24544"/>
                </a:cubicBezTo>
                <a:lnTo>
                  <a:pt x="98183" y="16361"/>
                </a:lnTo>
                <a:lnTo>
                  <a:pt x="109088" y="16361"/>
                </a:lnTo>
                <a:cubicBezTo>
                  <a:pt x="112100" y="16361"/>
                  <a:pt x="114544" y="18805"/>
                  <a:pt x="114544" y="21822"/>
                </a:cubicBezTo>
                <a:cubicBezTo>
                  <a:pt x="114544" y="21822"/>
                  <a:pt x="114544" y="38183"/>
                  <a:pt x="114544" y="38183"/>
                </a:cubicBezTo>
                <a:close/>
                <a:moveTo>
                  <a:pt x="114544" y="109088"/>
                </a:moveTo>
                <a:cubicBezTo>
                  <a:pt x="114544" y="112100"/>
                  <a:pt x="112100" y="114544"/>
                  <a:pt x="109088" y="114544"/>
                </a:cubicBezTo>
                <a:lnTo>
                  <a:pt x="10911" y="114544"/>
                </a:lnTo>
                <a:cubicBezTo>
                  <a:pt x="7900" y="114544"/>
                  <a:pt x="5455" y="112100"/>
                  <a:pt x="5455" y="109088"/>
                </a:cubicBezTo>
                <a:lnTo>
                  <a:pt x="5455" y="43638"/>
                </a:lnTo>
                <a:lnTo>
                  <a:pt x="114544" y="43638"/>
                </a:lnTo>
                <a:cubicBezTo>
                  <a:pt x="114544" y="43638"/>
                  <a:pt x="114544" y="109088"/>
                  <a:pt x="114544" y="109088"/>
                </a:cubicBezTo>
                <a:close/>
                <a:moveTo>
                  <a:pt x="109088" y="10911"/>
                </a:moveTo>
                <a:lnTo>
                  <a:pt x="98183" y="10911"/>
                </a:lnTo>
                <a:lnTo>
                  <a:pt x="98183" y="2727"/>
                </a:lnTo>
                <a:cubicBezTo>
                  <a:pt x="98183" y="1222"/>
                  <a:pt x="96961" y="0"/>
                  <a:pt x="95455" y="0"/>
                </a:cubicBezTo>
                <a:cubicBezTo>
                  <a:pt x="93944" y="0"/>
                  <a:pt x="92727" y="1222"/>
                  <a:pt x="92727" y="2727"/>
                </a:cubicBezTo>
                <a:lnTo>
                  <a:pt x="92727" y="10911"/>
                </a:lnTo>
                <a:lnTo>
                  <a:pt x="27272" y="10911"/>
                </a:lnTo>
                <a:lnTo>
                  <a:pt x="27272" y="2727"/>
                </a:lnTo>
                <a:cubicBezTo>
                  <a:pt x="27272" y="1222"/>
                  <a:pt x="26055" y="0"/>
                  <a:pt x="24544" y="0"/>
                </a:cubicBezTo>
                <a:cubicBezTo>
                  <a:pt x="23038" y="0"/>
                  <a:pt x="21816" y="1222"/>
                  <a:pt x="21816" y="2727"/>
                </a:cubicBezTo>
                <a:lnTo>
                  <a:pt x="21816" y="10911"/>
                </a:lnTo>
                <a:lnTo>
                  <a:pt x="10911" y="10911"/>
                </a:lnTo>
                <a:cubicBezTo>
                  <a:pt x="4883" y="10911"/>
                  <a:pt x="0" y="15794"/>
                  <a:pt x="0" y="21822"/>
                </a:cubicBezTo>
                <a:lnTo>
                  <a:pt x="0" y="109088"/>
                </a:lnTo>
                <a:cubicBezTo>
                  <a:pt x="0" y="115116"/>
                  <a:pt x="4883" y="120000"/>
                  <a:pt x="10911" y="120000"/>
                </a:cubicBezTo>
                <a:lnTo>
                  <a:pt x="109088" y="120000"/>
                </a:lnTo>
                <a:cubicBezTo>
                  <a:pt x="115116" y="120000"/>
                  <a:pt x="120000" y="115116"/>
                  <a:pt x="120000" y="109088"/>
                </a:cubicBezTo>
                <a:lnTo>
                  <a:pt x="120000" y="21822"/>
                </a:lnTo>
                <a:cubicBezTo>
                  <a:pt x="120000" y="15794"/>
                  <a:pt x="115116" y="10911"/>
                  <a:pt x="109088" y="10911"/>
                </a:cubicBezTo>
                <a:moveTo>
                  <a:pt x="24544" y="54544"/>
                </a:moveTo>
                <a:lnTo>
                  <a:pt x="13638" y="54544"/>
                </a:lnTo>
                <a:lnTo>
                  <a:pt x="13638" y="65455"/>
                </a:lnTo>
                <a:lnTo>
                  <a:pt x="24544" y="65455"/>
                </a:lnTo>
                <a:cubicBezTo>
                  <a:pt x="24544" y="65455"/>
                  <a:pt x="24544" y="54544"/>
                  <a:pt x="24544" y="54544"/>
                </a:cubicBezTo>
                <a:close/>
                <a:moveTo>
                  <a:pt x="24544" y="73638"/>
                </a:moveTo>
                <a:lnTo>
                  <a:pt x="13638" y="73638"/>
                </a:lnTo>
                <a:lnTo>
                  <a:pt x="13638" y="84544"/>
                </a:lnTo>
                <a:lnTo>
                  <a:pt x="24544" y="84544"/>
                </a:lnTo>
                <a:cubicBezTo>
                  <a:pt x="24544" y="84544"/>
                  <a:pt x="24544" y="73638"/>
                  <a:pt x="24544" y="73638"/>
                </a:cubicBezTo>
                <a:close/>
                <a:moveTo>
                  <a:pt x="57272" y="92727"/>
                </a:moveTo>
                <a:lnTo>
                  <a:pt x="46361" y="92727"/>
                </a:lnTo>
                <a:lnTo>
                  <a:pt x="46361" y="103638"/>
                </a:lnTo>
                <a:lnTo>
                  <a:pt x="57272" y="103638"/>
                </a:lnTo>
                <a:cubicBezTo>
                  <a:pt x="57272" y="103638"/>
                  <a:pt x="57272" y="92727"/>
                  <a:pt x="57272" y="92727"/>
                </a:cubicBezTo>
                <a:close/>
                <a:moveTo>
                  <a:pt x="57272" y="54544"/>
                </a:moveTo>
                <a:lnTo>
                  <a:pt x="46361" y="54544"/>
                </a:lnTo>
                <a:lnTo>
                  <a:pt x="46361" y="65455"/>
                </a:lnTo>
                <a:lnTo>
                  <a:pt x="57272" y="65455"/>
                </a:lnTo>
                <a:cubicBezTo>
                  <a:pt x="57272" y="65455"/>
                  <a:pt x="57272" y="54544"/>
                  <a:pt x="57272" y="54544"/>
                </a:cubicBezTo>
                <a:close/>
                <a:moveTo>
                  <a:pt x="57272" y="73638"/>
                </a:moveTo>
                <a:lnTo>
                  <a:pt x="46361" y="73638"/>
                </a:lnTo>
                <a:lnTo>
                  <a:pt x="46361" y="84544"/>
                </a:lnTo>
                <a:lnTo>
                  <a:pt x="57272" y="84544"/>
                </a:lnTo>
                <a:cubicBezTo>
                  <a:pt x="57272" y="84544"/>
                  <a:pt x="57272" y="73638"/>
                  <a:pt x="57272" y="73638"/>
                </a:cubicBezTo>
                <a:close/>
                <a:moveTo>
                  <a:pt x="106361" y="73638"/>
                </a:moveTo>
                <a:lnTo>
                  <a:pt x="95455" y="73638"/>
                </a:lnTo>
                <a:lnTo>
                  <a:pt x="95455" y="84544"/>
                </a:lnTo>
                <a:lnTo>
                  <a:pt x="106361" y="84544"/>
                </a:lnTo>
                <a:cubicBezTo>
                  <a:pt x="106361" y="84544"/>
                  <a:pt x="106361" y="73638"/>
                  <a:pt x="106361" y="73638"/>
                </a:cubicBezTo>
                <a:close/>
                <a:moveTo>
                  <a:pt x="90000" y="73638"/>
                </a:moveTo>
                <a:lnTo>
                  <a:pt x="79088" y="73638"/>
                </a:lnTo>
                <a:lnTo>
                  <a:pt x="79088" y="84544"/>
                </a:lnTo>
                <a:lnTo>
                  <a:pt x="90000" y="84544"/>
                </a:lnTo>
                <a:cubicBezTo>
                  <a:pt x="90000" y="84544"/>
                  <a:pt x="90000" y="73638"/>
                  <a:pt x="90000" y="73638"/>
                </a:cubicBezTo>
                <a:close/>
                <a:moveTo>
                  <a:pt x="106361" y="54544"/>
                </a:moveTo>
                <a:lnTo>
                  <a:pt x="95455" y="54544"/>
                </a:lnTo>
                <a:lnTo>
                  <a:pt x="95455" y="65455"/>
                </a:lnTo>
                <a:lnTo>
                  <a:pt x="106361" y="65455"/>
                </a:lnTo>
                <a:cubicBezTo>
                  <a:pt x="106361" y="65455"/>
                  <a:pt x="106361" y="54544"/>
                  <a:pt x="106361" y="54544"/>
                </a:cubicBezTo>
                <a:close/>
                <a:moveTo>
                  <a:pt x="90000" y="54544"/>
                </a:moveTo>
                <a:lnTo>
                  <a:pt x="79088" y="54544"/>
                </a:lnTo>
                <a:lnTo>
                  <a:pt x="79088" y="65455"/>
                </a:lnTo>
                <a:lnTo>
                  <a:pt x="90000" y="65455"/>
                </a:lnTo>
                <a:cubicBezTo>
                  <a:pt x="90000" y="65455"/>
                  <a:pt x="90000" y="54544"/>
                  <a:pt x="90000" y="54544"/>
                </a:cubicBezTo>
                <a:close/>
                <a:moveTo>
                  <a:pt x="73638" y="92727"/>
                </a:moveTo>
                <a:lnTo>
                  <a:pt x="62727" y="92727"/>
                </a:lnTo>
                <a:lnTo>
                  <a:pt x="62727" y="103638"/>
                </a:lnTo>
                <a:lnTo>
                  <a:pt x="73638" y="103638"/>
                </a:lnTo>
                <a:cubicBezTo>
                  <a:pt x="73638" y="103638"/>
                  <a:pt x="73638" y="92727"/>
                  <a:pt x="73638" y="92727"/>
                </a:cubicBezTo>
                <a:close/>
                <a:moveTo>
                  <a:pt x="73638" y="54544"/>
                </a:moveTo>
                <a:lnTo>
                  <a:pt x="62727" y="54544"/>
                </a:lnTo>
                <a:lnTo>
                  <a:pt x="62727" y="65455"/>
                </a:lnTo>
                <a:lnTo>
                  <a:pt x="73638" y="65455"/>
                </a:lnTo>
                <a:cubicBezTo>
                  <a:pt x="73638" y="65455"/>
                  <a:pt x="73638" y="54544"/>
                  <a:pt x="73638" y="54544"/>
                </a:cubicBezTo>
                <a:close/>
                <a:moveTo>
                  <a:pt x="73638" y="73638"/>
                </a:moveTo>
                <a:lnTo>
                  <a:pt x="62727" y="73638"/>
                </a:lnTo>
                <a:lnTo>
                  <a:pt x="62727" y="84544"/>
                </a:lnTo>
                <a:lnTo>
                  <a:pt x="73638" y="84544"/>
                </a:lnTo>
                <a:cubicBezTo>
                  <a:pt x="73638" y="84544"/>
                  <a:pt x="73638" y="73638"/>
                  <a:pt x="73638" y="7363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0" name="Shape 3790"/>
          <p:cNvSpPr/>
          <p:nvPr/>
        </p:nvSpPr>
        <p:spPr>
          <a:xfrm>
            <a:off x="8288182" y="3127001"/>
            <a:ext cx="209496" cy="209496"/>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1" name="Shape 3791"/>
          <p:cNvSpPr/>
          <p:nvPr/>
        </p:nvSpPr>
        <p:spPr>
          <a:xfrm>
            <a:off x="4688669" y="3545992"/>
            <a:ext cx="209496" cy="171406"/>
          </a:xfrm>
          <a:custGeom>
            <a:avLst/>
            <a:gdLst/>
            <a:ahLst/>
            <a:cxnLst/>
            <a:rect l="0" t="0" r="0" b="0"/>
            <a:pathLst>
              <a:path w="120000" h="120000" extrusionOk="0">
                <a:moveTo>
                  <a:pt x="109088" y="113333"/>
                </a:moveTo>
                <a:lnTo>
                  <a:pt x="10911" y="113333"/>
                </a:lnTo>
                <a:cubicBezTo>
                  <a:pt x="7900" y="113333"/>
                  <a:pt x="5455" y="110344"/>
                  <a:pt x="5455" y="106666"/>
                </a:cubicBezTo>
                <a:cubicBezTo>
                  <a:pt x="5455" y="105272"/>
                  <a:pt x="5694" y="104422"/>
                  <a:pt x="5822" y="104077"/>
                </a:cubicBezTo>
                <a:cubicBezTo>
                  <a:pt x="5916" y="103955"/>
                  <a:pt x="5822" y="104050"/>
                  <a:pt x="5988" y="103738"/>
                </a:cubicBezTo>
                <a:lnTo>
                  <a:pt x="55077" y="10405"/>
                </a:lnTo>
                <a:cubicBezTo>
                  <a:pt x="55166" y="10238"/>
                  <a:pt x="55244" y="10072"/>
                  <a:pt x="55316" y="9905"/>
                </a:cubicBezTo>
                <a:cubicBezTo>
                  <a:pt x="55333" y="9877"/>
                  <a:pt x="56855" y="6666"/>
                  <a:pt x="60000" y="6666"/>
                </a:cubicBezTo>
                <a:cubicBezTo>
                  <a:pt x="63144" y="6666"/>
                  <a:pt x="64377" y="9188"/>
                  <a:pt x="64538" y="9550"/>
                </a:cubicBezTo>
                <a:cubicBezTo>
                  <a:pt x="64672" y="9955"/>
                  <a:pt x="64722" y="10033"/>
                  <a:pt x="64922" y="10405"/>
                </a:cubicBezTo>
                <a:lnTo>
                  <a:pt x="114011" y="103738"/>
                </a:lnTo>
                <a:cubicBezTo>
                  <a:pt x="114083" y="103872"/>
                  <a:pt x="114155" y="104000"/>
                  <a:pt x="114233" y="104133"/>
                </a:cubicBezTo>
                <a:cubicBezTo>
                  <a:pt x="114311" y="104361"/>
                  <a:pt x="114544" y="105155"/>
                  <a:pt x="114544" y="106666"/>
                </a:cubicBezTo>
                <a:cubicBezTo>
                  <a:pt x="114544" y="110344"/>
                  <a:pt x="112094" y="113333"/>
                  <a:pt x="109088" y="113333"/>
                </a:cubicBezTo>
                <a:moveTo>
                  <a:pt x="118600" y="100127"/>
                </a:moveTo>
                <a:lnTo>
                  <a:pt x="69505" y="6794"/>
                </a:lnTo>
                <a:cubicBezTo>
                  <a:pt x="69505" y="6794"/>
                  <a:pt x="66988" y="0"/>
                  <a:pt x="60000" y="0"/>
                </a:cubicBezTo>
                <a:cubicBezTo>
                  <a:pt x="53422" y="0"/>
                  <a:pt x="50494" y="6794"/>
                  <a:pt x="50494" y="6794"/>
                </a:cubicBezTo>
                <a:lnTo>
                  <a:pt x="1400" y="100127"/>
                </a:lnTo>
                <a:cubicBezTo>
                  <a:pt x="1400" y="100127"/>
                  <a:pt x="0" y="102338"/>
                  <a:pt x="0" y="106666"/>
                </a:cubicBezTo>
                <a:cubicBezTo>
                  <a:pt x="0" y="114033"/>
                  <a:pt x="4883" y="120000"/>
                  <a:pt x="10911" y="120000"/>
                </a:cubicBezTo>
                <a:lnTo>
                  <a:pt x="109088" y="120000"/>
                </a:lnTo>
                <a:cubicBezTo>
                  <a:pt x="115116" y="120000"/>
                  <a:pt x="120000" y="114033"/>
                  <a:pt x="120000" y="106666"/>
                </a:cubicBezTo>
                <a:cubicBezTo>
                  <a:pt x="120000" y="102011"/>
                  <a:pt x="118600" y="100127"/>
                  <a:pt x="118600" y="100127"/>
                </a:cubicBezTo>
                <a:moveTo>
                  <a:pt x="60000" y="86666"/>
                </a:moveTo>
                <a:cubicBezTo>
                  <a:pt x="56988" y="86666"/>
                  <a:pt x="54544" y="89655"/>
                  <a:pt x="54544" y="93333"/>
                </a:cubicBezTo>
                <a:cubicBezTo>
                  <a:pt x="54544" y="97011"/>
                  <a:pt x="56988" y="100000"/>
                  <a:pt x="60000" y="100000"/>
                </a:cubicBezTo>
                <a:cubicBezTo>
                  <a:pt x="63011" y="100000"/>
                  <a:pt x="65455" y="97011"/>
                  <a:pt x="65455" y="93333"/>
                </a:cubicBezTo>
                <a:cubicBezTo>
                  <a:pt x="65455" y="89655"/>
                  <a:pt x="63011" y="86666"/>
                  <a:pt x="60000" y="86666"/>
                </a:cubicBezTo>
                <a:moveTo>
                  <a:pt x="60000" y="33333"/>
                </a:moveTo>
                <a:cubicBezTo>
                  <a:pt x="56988" y="33333"/>
                  <a:pt x="54544" y="36322"/>
                  <a:pt x="54544" y="40000"/>
                </a:cubicBezTo>
                <a:lnTo>
                  <a:pt x="57272" y="76666"/>
                </a:lnTo>
                <a:cubicBezTo>
                  <a:pt x="57272" y="78511"/>
                  <a:pt x="58494" y="80000"/>
                  <a:pt x="60000" y="80000"/>
                </a:cubicBezTo>
                <a:cubicBezTo>
                  <a:pt x="61505" y="80000"/>
                  <a:pt x="62727" y="78511"/>
                  <a:pt x="62727" y="76666"/>
                </a:cubicBezTo>
                <a:lnTo>
                  <a:pt x="65455" y="40000"/>
                </a:lnTo>
                <a:cubicBezTo>
                  <a:pt x="65455" y="36322"/>
                  <a:pt x="63011" y="33333"/>
                  <a:pt x="60000" y="333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2" name="Shape 3792"/>
          <p:cNvSpPr/>
          <p:nvPr/>
        </p:nvSpPr>
        <p:spPr>
          <a:xfrm>
            <a:off x="5107660" y="3526947"/>
            <a:ext cx="171406" cy="209496"/>
          </a:xfrm>
          <a:custGeom>
            <a:avLst/>
            <a:gdLst/>
            <a:ahLst/>
            <a:cxnLst/>
            <a:rect l="0" t="0" r="0" b="0"/>
            <a:pathLst>
              <a:path w="120000" h="120000" extrusionOk="0">
                <a:moveTo>
                  <a:pt x="40122" y="103638"/>
                </a:moveTo>
                <a:cubicBezTo>
                  <a:pt x="41961" y="103577"/>
                  <a:pt x="43394" y="102316"/>
                  <a:pt x="43327" y="100811"/>
                </a:cubicBezTo>
                <a:lnTo>
                  <a:pt x="38422" y="35427"/>
                </a:lnTo>
                <a:cubicBezTo>
                  <a:pt x="38355" y="33922"/>
                  <a:pt x="36811" y="32750"/>
                  <a:pt x="34972" y="32800"/>
                </a:cubicBezTo>
                <a:cubicBezTo>
                  <a:pt x="33127" y="32861"/>
                  <a:pt x="31694" y="34122"/>
                  <a:pt x="31761" y="35627"/>
                </a:cubicBezTo>
                <a:lnTo>
                  <a:pt x="36672" y="101011"/>
                </a:lnTo>
                <a:cubicBezTo>
                  <a:pt x="36738" y="102516"/>
                  <a:pt x="38283" y="103688"/>
                  <a:pt x="40122" y="103638"/>
                </a:cubicBezTo>
                <a:moveTo>
                  <a:pt x="96666" y="109088"/>
                </a:moveTo>
                <a:cubicBezTo>
                  <a:pt x="96216" y="111966"/>
                  <a:pt x="93677" y="114544"/>
                  <a:pt x="90000" y="114544"/>
                </a:cubicBezTo>
                <a:lnTo>
                  <a:pt x="30000" y="114544"/>
                </a:lnTo>
                <a:cubicBezTo>
                  <a:pt x="26316" y="114544"/>
                  <a:pt x="23838" y="112000"/>
                  <a:pt x="23333" y="109088"/>
                </a:cubicBezTo>
                <a:lnTo>
                  <a:pt x="16666" y="21816"/>
                </a:lnTo>
                <a:lnTo>
                  <a:pt x="103333" y="21816"/>
                </a:lnTo>
                <a:cubicBezTo>
                  <a:pt x="103333" y="21816"/>
                  <a:pt x="96666" y="109088"/>
                  <a:pt x="96666" y="109088"/>
                </a:cubicBezTo>
                <a:close/>
                <a:moveTo>
                  <a:pt x="43333" y="5461"/>
                </a:moveTo>
                <a:lnTo>
                  <a:pt x="76666" y="5461"/>
                </a:lnTo>
                <a:lnTo>
                  <a:pt x="76666" y="16361"/>
                </a:lnTo>
                <a:lnTo>
                  <a:pt x="43333" y="16361"/>
                </a:lnTo>
                <a:cubicBezTo>
                  <a:pt x="43333" y="16361"/>
                  <a:pt x="43333" y="5461"/>
                  <a:pt x="43333" y="5461"/>
                </a:cubicBezTo>
                <a:close/>
                <a:moveTo>
                  <a:pt x="116666" y="16361"/>
                </a:moveTo>
                <a:lnTo>
                  <a:pt x="83333" y="16361"/>
                </a:lnTo>
                <a:lnTo>
                  <a:pt x="83333" y="5461"/>
                </a:lnTo>
                <a:cubicBezTo>
                  <a:pt x="83333" y="2444"/>
                  <a:pt x="80344" y="0"/>
                  <a:pt x="76666" y="0"/>
                </a:cubicBezTo>
                <a:lnTo>
                  <a:pt x="43333" y="0"/>
                </a:lnTo>
                <a:cubicBezTo>
                  <a:pt x="39650" y="0"/>
                  <a:pt x="36666" y="2444"/>
                  <a:pt x="36666" y="5461"/>
                </a:cubicBezTo>
                <a:lnTo>
                  <a:pt x="36666" y="16361"/>
                </a:lnTo>
                <a:lnTo>
                  <a:pt x="3333" y="16361"/>
                </a:lnTo>
                <a:cubicBezTo>
                  <a:pt x="1494" y="16361"/>
                  <a:pt x="0" y="17588"/>
                  <a:pt x="0" y="19094"/>
                </a:cubicBezTo>
                <a:cubicBezTo>
                  <a:pt x="0" y="20600"/>
                  <a:pt x="1494" y="21816"/>
                  <a:pt x="3333" y="21816"/>
                </a:cubicBezTo>
                <a:lnTo>
                  <a:pt x="10000" y="21816"/>
                </a:lnTo>
                <a:lnTo>
                  <a:pt x="16666" y="109088"/>
                </a:lnTo>
                <a:cubicBezTo>
                  <a:pt x="17738" y="115061"/>
                  <a:pt x="22638" y="120000"/>
                  <a:pt x="30000" y="120000"/>
                </a:cubicBezTo>
                <a:lnTo>
                  <a:pt x="90000" y="120000"/>
                </a:lnTo>
                <a:cubicBezTo>
                  <a:pt x="97361" y="120000"/>
                  <a:pt x="102077" y="115000"/>
                  <a:pt x="103333" y="109088"/>
                </a:cubicBezTo>
                <a:lnTo>
                  <a:pt x="110000" y="21816"/>
                </a:lnTo>
                <a:lnTo>
                  <a:pt x="116666" y="21816"/>
                </a:lnTo>
                <a:cubicBezTo>
                  <a:pt x="118505" y="21816"/>
                  <a:pt x="120000" y="20600"/>
                  <a:pt x="120000" y="19094"/>
                </a:cubicBezTo>
                <a:cubicBezTo>
                  <a:pt x="120000" y="17588"/>
                  <a:pt x="118505" y="16361"/>
                  <a:pt x="116666" y="16361"/>
                </a:cubicBezTo>
                <a:moveTo>
                  <a:pt x="79888" y="103633"/>
                </a:moveTo>
                <a:cubicBezTo>
                  <a:pt x="81727" y="103688"/>
                  <a:pt x="83272" y="102511"/>
                  <a:pt x="83338" y="101005"/>
                </a:cubicBezTo>
                <a:lnTo>
                  <a:pt x="88172" y="35627"/>
                </a:lnTo>
                <a:cubicBezTo>
                  <a:pt x="88238" y="34122"/>
                  <a:pt x="86805" y="32855"/>
                  <a:pt x="84966" y="32800"/>
                </a:cubicBezTo>
                <a:cubicBezTo>
                  <a:pt x="83122" y="32750"/>
                  <a:pt x="81577" y="33922"/>
                  <a:pt x="81511" y="35427"/>
                </a:cubicBezTo>
                <a:lnTo>
                  <a:pt x="76677" y="100811"/>
                </a:lnTo>
                <a:cubicBezTo>
                  <a:pt x="76611" y="102316"/>
                  <a:pt x="78050" y="103577"/>
                  <a:pt x="79888" y="103633"/>
                </a:cubicBezTo>
                <a:moveTo>
                  <a:pt x="60000" y="103638"/>
                </a:moveTo>
                <a:cubicBezTo>
                  <a:pt x="61838" y="103638"/>
                  <a:pt x="63333" y="102416"/>
                  <a:pt x="63333" y="100911"/>
                </a:cubicBezTo>
                <a:lnTo>
                  <a:pt x="63333" y="35455"/>
                </a:lnTo>
                <a:cubicBezTo>
                  <a:pt x="63333" y="33944"/>
                  <a:pt x="61838" y="32727"/>
                  <a:pt x="60000" y="32727"/>
                </a:cubicBezTo>
                <a:cubicBezTo>
                  <a:pt x="58161" y="32727"/>
                  <a:pt x="56666" y="33944"/>
                  <a:pt x="56666" y="35455"/>
                </a:cubicBezTo>
                <a:lnTo>
                  <a:pt x="56666" y="100911"/>
                </a:lnTo>
                <a:cubicBezTo>
                  <a:pt x="56666" y="102416"/>
                  <a:pt x="58161" y="103638"/>
                  <a:pt x="60000" y="10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3" name="Shape 3793"/>
          <p:cNvSpPr/>
          <p:nvPr/>
        </p:nvSpPr>
        <p:spPr>
          <a:xfrm>
            <a:off x="5521891" y="3526947"/>
            <a:ext cx="142838" cy="209496"/>
          </a:xfrm>
          <a:custGeom>
            <a:avLst/>
            <a:gdLst/>
            <a:ahLst/>
            <a:cxnLst/>
            <a:rect l="0" t="0" r="0" b="0"/>
            <a:pathLst>
              <a:path w="120000" h="120000" extrusionOk="0">
                <a:moveTo>
                  <a:pt x="104000" y="109088"/>
                </a:moveTo>
                <a:cubicBezTo>
                  <a:pt x="103461" y="111966"/>
                  <a:pt x="100416" y="114544"/>
                  <a:pt x="96000" y="114544"/>
                </a:cubicBezTo>
                <a:lnTo>
                  <a:pt x="24000" y="114544"/>
                </a:lnTo>
                <a:cubicBezTo>
                  <a:pt x="19583" y="114544"/>
                  <a:pt x="16605" y="112000"/>
                  <a:pt x="16000" y="109088"/>
                </a:cubicBezTo>
                <a:lnTo>
                  <a:pt x="8238" y="21816"/>
                </a:lnTo>
                <a:lnTo>
                  <a:pt x="111761" y="21816"/>
                </a:lnTo>
                <a:cubicBezTo>
                  <a:pt x="111761" y="21816"/>
                  <a:pt x="104000" y="109088"/>
                  <a:pt x="104000" y="109088"/>
                </a:cubicBezTo>
                <a:close/>
                <a:moveTo>
                  <a:pt x="25161" y="12372"/>
                </a:moveTo>
                <a:cubicBezTo>
                  <a:pt x="27616" y="11788"/>
                  <a:pt x="29505" y="10433"/>
                  <a:pt x="30222" y="8727"/>
                </a:cubicBezTo>
                <a:cubicBezTo>
                  <a:pt x="30905" y="7100"/>
                  <a:pt x="33800" y="5455"/>
                  <a:pt x="38000" y="5455"/>
                </a:cubicBezTo>
                <a:cubicBezTo>
                  <a:pt x="42200" y="5455"/>
                  <a:pt x="45094" y="6077"/>
                  <a:pt x="45777" y="7705"/>
                </a:cubicBezTo>
                <a:cubicBezTo>
                  <a:pt x="46033" y="8305"/>
                  <a:pt x="46433" y="8877"/>
                  <a:pt x="46966" y="9377"/>
                </a:cubicBezTo>
                <a:cubicBezTo>
                  <a:pt x="49761" y="12038"/>
                  <a:pt x="54066" y="13566"/>
                  <a:pt x="58761" y="13566"/>
                </a:cubicBezTo>
                <a:cubicBezTo>
                  <a:pt x="62416" y="13566"/>
                  <a:pt x="65855" y="12600"/>
                  <a:pt x="68333" y="10816"/>
                </a:cubicBezTo>
                <a:cubicBezTo>
                  <a:pt x="70538" y="9150"/>
                  <a:pt x="74700" y="8183"/>
                  <a:pt x="82000" y="8183"/>
                </a:cubicBezTo>
                <a:cubicBezTo>
                  <a:pt x="89216" y="8183"/>
                  <a:pt x="93066" y="10777"/>
                  <a:pt x="94000" y="12272"/>
                </a:cubicBezTo>
                <a:cubicBezTo>
                  <a:pt x="95038" y="13938"/>
                  <a:pt x="96616" y="15277"/>
                  <a:pt x="98266" y="16361"/>
                </a:cubicBezTo>
                <a:lnTo>
                  <a:pt x="15722" y="16361"/>
                </a:lnTo>
                <a:cubicBezTo>
                  <a:pt x="17611" y="14822"/>
                  <a:pt x="20944" y="13377"/>
                  <a:pt x="25161" y="12372"/>
                </a:cubicBezTo>
                <a:moveTo>
                  <a:pt x="116000" y="16361"/>
                </a:moveTo>
                <a:lnTo>
                  <a:pt x="109311" y="16361"/>
                </a:lnTo>
                <a:cubicBezTo>
                  <a:pt x="106761" y="14961"/>
                  <a:pt x="104333" y="13350"/>
                  <a:pt x="102250" y="10911"/>
                </a:cubicBezTo>
                <a:cubicBezTo>
                  <a:pt x="98816" y="6894"/>
                  <a:pt x="93050" y="2727"/>
                  <a:pt x="82000" y="2727"/>
                </a:cubicBezTo>
                <a:cubicBezTo>
                  <a:pt x="72288" y="2727"/>
                  <a:pt x="66000" y="4433"/>
                  <a:pt x="62394" y="7161"/>
                </a:cubicBezTo>
                <a:cubicBezTo>
                  <a:pt x="61561" y="7761"/>
                  <a:pt x="60216" y="8116"/>
                  <a:pt x="58761" y="8116"/>
                </a:cubicBezTo>
                <a:cubicBezTo>
                  <a:pt x="56916" y="8116"/>
                  <a:pt x="54883" y="7550"/>
                  <a:pt x="53466" y="6200"/>
                </a:cubicBezTo>
                <a:cubicBezTo>
                  <a:pt x="51722" y="2055"/>
                  <a:pt x="45488" y="0"/>
                  <a:pt x="38000" y="0"/>
                </a:cubicBezTo>
                <a:cubicBezTo>
                  <a:pt x="30511" y="0"/>
                  <a:pt x="24277" y="3077"/>
                  <a:pt x="22533" y="7222"/>
                </a:cubicBezTo>
                <a:cubicBezTo>
                  <a:pt x="14516" y="9127"/>
                  <a:pt x="8638" y="12433"/>
                  <a:pt x="6727" y="16361"/>
                </a:cubicBezTo>
                <a:lnTo>
                  <a:pt x="4000" y="16361"/>
                </a:lnTo>
                <a:cubicBezTo>
                  <a:pt x="1794" y="16361"/>
                  <a:pt x="0" y="17583"/>
                  <a:pt x="0" y="19088"/>
                </a:cubicBezTo>
                <a:lnTo>
                  <a:pt x="0" y="19094"/>
                </a:lnTo>
                <a:lnTo>
                  <a:pt x="8000" y="109088"/>
                </a:lnTo>
                <a:cubicBezTo>
                  <a:pt x="9288" y="115061"/>
                  <a:pt x="15166" y="120000"/>
                  <a:pt x="24000" y="120000"/>
                </a:cubicBezTo>
                <a:lnTo>
                  <a:pt x="96000" y="120000"/>
                </a:lnTo>
                <a:cubicBezTo>
                  <a:pt x="104833" y="120000"/>
                  <a:pt x="110500" y="115000"/>
                  <a:pt x="112000" y="109088"/>
                </a:cubicBezTo>
                <a:lnTo>
                  <a:pt x="120000" y="19094"/>
                </a:lnTo>
                <a:lnTo>
                  <a:pt x="120000" y="19088"/>
                </a:lnTo>
                <a:cubicBezTo>
                  <a:pt x="120000" y="17583"/>
                  <a:pt x="118205" y="16361"/>
                  <a:pt x="116000" y="16361"/>
                </a:cubicBezTo>
                <a:moveTo>
                  <a:pt x="36150" y="103638"/>
                </a:moveTo>
                <a:cubicBezTo>
                  <a:pt x="38355" y="103577"/>
                  <a:pt x="40077" y="102316"/>
                  <a:pt x="40000" y="100811"/>
                </a:cubicBezTo>
                <a:lnTo>
                  <a:pt x="34105" y="35427"/>
                </a:lnTo>
                <a:cubicBezTo>
                  <a:pt x="34027" y="33922"/>
                  <a:pt x="32172" y="32750"/>
                  <a:pt x="29966" y="32800"/>
                </a:cubicBezTo>
                <a:cubicBezTo>
                  <a:pt x="27755" y="32861"/>
                  <a:pt x="26033" y="34122"/>
                  <a:pt x="26111" y="35627"/>
                </a:cubicBezTo>
                <a:lnTo>
                  <a:pt x="32005" y="101011"/>
                </a:lnTo>
                <a:cubicBezTo>
                  <a:pt x="32083" y="102516"/>
                  <a:pt x="33938" y="103688"/>
                  <a:pt x="36150" y="103638"/>
                </a:cubicBezTo>
                <a:moveTo>
                  <a:pt x="60000" y="103638"/>
                </a:moveTo>
                <a:cubicBezTo>
                  <a:pt x="62205" y="103638"/>
                  <a:pt x="64000" y="102416"/>
                  <a:pt x="64000" y="100911"/>
                </a:cubicBezTo>
                <a:lnTo>
                  <a:pt x="64000" y="35455"/>
                </a:lnTo>
                <a:cubicBezTo>
                  <a:pt x="64000" y="33944"/>
                  <a:pt x="62205" y="32727"/>
                  <a:pt x="60000" y="32727"/>
                </a:cubicBezTo>
                <a:cubicBezTo>
                  <a:pt x="57794" y="32727"/>
                  <a:pt x="56000" y="33944"/>
                  <a:pt x="56000" y="35455"/>
                </a:cubicBezTo>
                <a:lnTo>
                  <a:pt x="56000" y="100911"/>
                </a:lnTo>
                <a:cubicBezTo>
                  <a:pt x="56000" y="102416"/>
                  <a:pt x="57794" y="103638"/>
                  <a:pt x="60000" y="103638"/>
                </a:cubicBezTo>
                <a:moveTo>
                  <a:pt x="83861" y="103633"/>
                </a:moveTo>
                <a:cubicBezTo>
                  <a:pt x="86077" y="103688"/>
                  <a:pt x="87927" y="102511"/>
                  <a:pt x="88005" y="101005"/>
                </a:cubicBezTo>
                <a:lnTo>
                  <a:pt x="93811" y="35627"/>
                </a:lnTo>
                <a:cubicBezTo>
                  <a:pt x="93888" y="34122"/>
                  <a:pt x="92166" y="32855"/>
                  <a:pt x="89955" y="32800"/>
                </a:cubicBezTo>
                <a:cubicBezTo>
                  <a:pt x="87750" y="32750"/>
                  <a:pt x="85894" y="33922"/>
                  <a:pt x="85816" y="35427"/>
                </a:cubicBezTo>
                <a:lnTo>
                  <a:pt x="80011" y="100811"/>
                </a:lnTo>
                <a:cubicBezTo>
                  <a:pt x="79933" y="102316"/>
                  <a:pt x="81661" y="103577"/>
                  <a:pt x="83861" y="1036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4" name="Shape 3794"/>
          <p:cNvSpPr/>
          <p:nvPr/>
        </p:nvSpPr>
        <p:spPr>
          <a:xfrm>
            <a:off x="5888507" y="3526947"/>
            <a:ext cx="209496" cy="209496"/>
          </a:xfrm>
          <a:custGeom>
            <a:avLst/>
            <a:gdLst/>
            <a:ahLst/>
            <a:cxnLst/>
            <a:rect l="0" t="0" r="0" b="0"/>
            <a:pathLst>
              <a:path w="120000" h="120000" extrusionOk="0">
                <a:moveTo>
                  <a:pt x="91361" y="114544"/>
                </a:moveTo>
                <a:cubicBezTo>
                  <a:pt x="87944" y="114544"/>
                  <a:pt x="84611" y="113788"/>
                  <a:pt x="81466" y="112300"/>
                </a:cubicBezTo>
                <a:cubicBezTo>
                  <a:pt x="81172" y="112161"/>
                  <a:pt x="80866" y="112055"/>
                  <a:pt x="80561" y="111972"/>
                </a:cubicBezTo>
                <a:cubicBezTo>
                  <a:pt x="49555" y="96155"/>
                  <a:pt x="23866" y="70472"/>
                  <a:pt x="8044" y="39472"/>
                </a:cubicBezTo>
                <a:cubicBezTo>
                  <a:pt x="7955" y="39155"/>
                  <a:pt x="7844" y="38838"/>
                  <a:pt x="7700" y="38533"/>
                </a:cubicBezTo>
                <a:cubicBezTo>
                  <a:pt x="6211" y="35383"/>
                  <a:pt x="5455" y="32055"/>
                  <a:pt x="5455" y="28638"/>
                </a:cubicBezTo>
                <a:cubicBezTo>
                  <a:pt x="5455" y="15411"/>
                  <a:pt x="17038" y="5455"/>
                  <a:pt x="24544" y="5455"/>
                </a:cubicBezTo>
                <a:cubicBezTo>
                  <a:pt x="25527" y="5455"/>
                  <a:pt x="26177" y="5955"/>
                  <a:pt x="26472" y="6255"/>
                </a:cubicBezTo>
                <a:cubicBezTo>
                  <a:pt x="26538" y="6327"/>
                  <a:pt x="26666" y="6466"/>
                  <a:pt x="26844" y="6755"/>
                </a:cubicBezTo>
                <a:cubicBezTo>
                  <a:pt x="26938" y="6911"/>
                  <a:pt x="27044" y="7061"/>
                  <a:pt x="27155" y="7205"/>
                </a:cubicBezTo>
                <a:lnTo>
                  <a:pt x="45116" y="30294"/>
                </a:lnTo>
                <a:cubicBezTo>
                  <a:pt x="45255" y="30472"/>
                  <a:pt x="45405" y="30638"/>
                  <a:pt x="45566" y="30800"/>
                </a:cubicBezTo>
                <a:cubicBezTo>
                  <a:pt x="45861" y="31100"/>
                  <a:pt x="46361" y="31750"/>
                  <a:pt x="46361" y="32727"/>
                </a:cubicBezTo>
                <a:cubicBezTo>
                  <a:pt x="46361" y="33211"/>
                  <a:pt x="46227" y="33666"/>
                  <a:pt x="45966" y="34083"/>
                </a:cubicBezTo>
                <a:lnTo>
                  <a:pt x="39888" y="40116"/>
                </a:lnTo>
                <a:cubicBezTo>
                  <a:pt x="39861" y="40144"/>
                  <a:pt x="39833" y="40172"/>
                  <a:pt x="39805" y="40200"/>
                </a:cubicBezTo>
                <a:cubicBezTo>
                  <a:pt x="37605" y="42272"/>
                  <a:pt x="36350" y="45144"/>
                  <a:pt x="36350" y="48155"/>
                </a:cubicBezTo>
                <a:cubicBezTo>
                  <a:pt x="36350" y="50972"/>
                  <a:pt x="37444" y="53655"/>
                  <a:pt x="39344" y="55666"/>
                </a:cubicBezTo>
                <a:cubicBezTo>
                  <a:pt x="39411" y="55777"/>
                  <a:pt x="39483" y="55883"/>
                  <a:pt x="39561" y="55988"/>
                </a:cubicBezTo>
                <a:cubicBezTo>
                  <a:pt x="46261" y="65250"/>
                  <a:pt x="54500" y="73455"/>
                  <a:pt x="64044" y="80383"/>
                </a:cubicBezTo>
                <a:cubicBezTo>
                  <a:pt x="64116" y="80433"/>
                  <a:pt x="64194" y="80483"/>
                  <a:pt x="64266" y="80533"/>
                </a:cubicBezTo>
                <a:cubicBezTo>
                  <a:pt x="66283" y="82466"/>
                  <a:pt x="68988" y="83583"/>
                  <a:pt x="71822" y="83583"/>
                </a:cubicBezTo>
                <a:cubicBezTo>
                  <a:pt x="74666" y="83583"/>
                  <a:pt x="77411" y="82444"/>
                  <a:pt x="79450" y="80438"/>
                </a:cubicBezTo>
                <a:cubicBezTo>
                  <a:pt x="79555" y="80350"/>
                  <a:pt x="79655" y="80255"/>
                  <a:pt x="79755" y="80150"/>
                </a:cubicBezTo>
                <a:lnTo>
                  <a:pt x="85866" y="74000"/>
                </a:lnTo>
                <a:cubicBezTo>
                  <a:pt x="86294" y="73727"/>
                  <a:pt x="86750" y="73594"/>
                  <a:pt x="87227" y="73594"/>
                </a:cubicBezTo>
                <a:cubicBezTo>
                  <a:pt x="88211" y="73594"/>
                  <a:pt x="88861" y="74094"/>
                  <a:pt x="89155" y="74394"/>
                </a:cubicBezTo>
                <a:cubicBezTo>
                  <a:pt x="89316" y="74555"/>
                  <a:pt x="89488" y="74705"/>
                  <a:pt x="89666" y="74844"/>
                </a:cubicBezTo>
                <a:lnTo>
                  <a:pt x="112755" y="92800"/>
                </a:lnTo>
                <a:cubicBezTo>
                  <a:pt x="112905" y="92916"/>
                  <a:pt x="113061" y="93022"/>
                  <a:pt x="113216" y="93122"/>
                </a:cubicBezTo>
                <a:cubicBezTo>
                  <a:pt x="113505" y="93305"/>
                  <a:pt x="113638" y="93422"/>
                  <a:pt x="113700" y="93483"/>
                </a:cubicBezTo>
                <a:cubicBezTo>
                  <a:pt x="114000" y="93783"/>
                  <a:pt x="114500" y="94427"/>
                  <a:pt x="114500" y="95411"/>
                </a:cubicBezTo>
                <a:cubicBezTo>
                  <a:pt x="114500" y="95594"/>
                  <a:pt x="114511" y="95777"/>
                  <a:pt x="114533" y="95961"/>
                </a:cubicBezTo>
                <a:cubicBezTo>
                  <a:pt x="114105" y="103472"/>
                  <a:pt x="104300" y="114544"/>
                  <a:pt x="91361" y="114544"/>
                </a:cubicBezTo>
                <a:moveTo>
                  <a:pt x="120000" y="95411"/>
                </a:moveTo>
                <a:lnTo>
                  <a:pt x="119955" y="95411"/>
                </a:lnTo>
                <a:cubicBezTo>
                  <a:pt x="119955" y="93155"/>
                  <a:pt x="119038" y="91105"/>
                  <a:pt x="117561" y="89627"/>
                </a:cubicBezTo>
                <a:cubicBezTo>
                  <a:pt x="117122" y="89188"/>
                  <a:pt x="116633" y="88822"/>
                  <a:pt x="116105" y="88494"/>
                </a:cubicBezTo>
                <a:lnTo>
                  <a:pt x="93016" y="70538"/>
                </a:lnTo>
                <a:cubicBezTo>
                  <a:pt x="91533" y="69055"/>
                  <a:pt x="89488" y="68138"/>
                  <a:pt x="87227" y="68138"/>
                </a:cubicBezTo>
                <a:cubicBezTo>
                  <a:pt x="85377" y="68138"/>
                  <a:pt x="83694" y="68777"/>
                  <a:pt x="82327" y="69816"/>
                </a:cubicBezTo>
                <a:lnTo>
                  <a:pt x="75883" y="76311"/>
                </a:lnTo>
                <a:lnTo>
                  <a:pt x="75866" y="76294"/>
                </a:lnTo>
                <a:cubicBezTo>
                  <a:pt x="74872" y="77411"/>
                  <a:pt x="73433" y="78127"/>
                  <a:pt x="71822" y="78127"/>
                </a:cubicBezTo>
                <a:cubicBezTo>
                  <a:pt x="69972" y="78127"/>
                  <a:pt x="68350" y="77205"/>
                  <a:pt x="67361" y="75805"/>
                </a:cubicBezTo>
                <a:cubicBezTo>
                  <a:pt x="67327" y="75855"/>
                  <a:pt x="67283" y="75905"/>
                  <a:pt x="67244" y="75966"/>
                </a:cubicBezTo>
                <a:cubicBezTo>
                  <a:pt x="58333" y="69500"/>
                  <a:pt x="50433" y="61711"/>
                  <a:pt x="43977" y="52788"/>
                </a:cubicBezTo>
                <a:cubicBezTo>
                  <a:pt x="44038" y="52750"/>
                  <a:pt x="44094" y="52700"/>
                  <a:pt x="44161" y="52661"/>
                </a:cubicBezTo>
                <a:cubicBezTo>
                  <a:pt x="42738" y="51661"/>
                  <a:pt x="41805" y="50022"/>
                  <a:pt x="41805" y="48155"/>
                </a:cubicBezTo>
                <a:cubicBezTo>
                  <a:pt x="41805" y="46483"/>
                  <a:pt x="42566" y="45005"/>
                  <a:pt x="43738" y="44000"/>
                </a:cubicBezTo>
                <a:lnTo>
                  <a:pt x="43733" y="43988"/>
                </a:lnTo>
                <a:lnTo>
                  <a:pt x="50144" y="37627"/>
                </a:lnTo>
                <a:cubicBezTo>
                  <a:pt x="51183" y="36266"/>
                  <a:pt x="51816" y="34577"/>
                  <a:pt x="51816" y="32727"/>
                </a:cubicBezTo>
                <a:cubicBezTo>
                  <a:pt x="51816" y="30472"/>
                  <a:pt x="50900" y="28422"/>
                  <a:pt x="49422" y="26944"/>
                </a:cubicBezTo>
                <a:lnTo>
                  <a:pt x="31461" y="3850"/>
                </a:lnTo>
                <a:cubicBezTo>
                  <a:pt x="31133" y="3327"/>
                  <a:pt x="30766" y="2833"/>
                  <a:pt x="30327" y="2400"/>
                </a:cubicBezTo>
                <a:cubicBezTo>
                  <a:pt x="28850" y="916"/>
                  <a:pt x="26805" y="0"/>
                  <a:pt x="24544" y="0"/>
                </a:cubicBezTo>
                <a:cubicBezTo>
                  <a:pt x="13638" y="0"/>
                  <a:pt x="0" y="12822"/>
                  <a:pt x="0" y="28638"/>
                </a:cubicBezTo>
                <a:cubicBezTo>
                  <a:pt x="0" y="33016"/>
                  <a:pt x="1016" y="37155"/>
                  <a:pt x="2772" y="40866"/>
                </a:cubicBezTo>
                <a:lnTo>
                  <a:pt x="2683" y="40961"/>
                </a:lnTo>
                <a:cubicBezTo>
                  <a:pt x="19088" y="73638"/>
                  <a:pt x="46361" y="100911"/>
                  <a:pt x="79044" y="117316"/>
                </a:cubicBezTo>
                <a:lnTo>
                  <a:pt x="79133" y="117227"/>
                </a:lnTo>
                <a:cubicBezTo>
                  <a:pt x="82844" y="118988"/>
                  <a:pt x="86983" y="120000"/>
                  <a:pt x="91361" y="120000"/>
                </a:cubicBezTo>
                <a:cubicBezTo>
                  <a:pt x="107177" y="120000"/>
                  <a:pt x="120000" y="106361"/>
                  <a:pt x="120000" y="95455"/>
                </a:cubicBezTo>
                <a:cubicBezTo>
                  <a:pt x="120000" y="95438"/>
                  <a:pt x="120000" y="95427"/>
                  <a:pt x="120000" y="954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5" name="Shape 3795"/>
          <p:cNvSpPr/>
          <p:nvPr/>
        </p:nvSpPr>
        <p:spPr>
          <a:xfrm>
            <a:off x="6288453" y="3526947"/>
            <a:ext cx="209554" cy="209496"/>
          </a:xfrm>
          <a:custGeom>
            <a:avLst/>
            <a:gdLst/>
            <a:ahLst/>
            <a:cxnLst/>
            <a:rect l="0" t="0" r="0" b="0"/>
            <a:pathLst>
              <a:path w="120000" h="120000" extrusionOk="0">
                <a:moveTo>
                  <a:pt x="91338" y="114544"/>
                </a:moveTo>
                <a:cubicBezTo>
                  <a:pt x="87922" y="114544"/>
                  <a:pt x="84588" y="113788"/>
                  <a:pt x="81444" y="112300"/>
                </a:cubicBezTo>
                <a:cubicBezTo>
                  <a:pt x="81150" y="112161"/>
                  <a:pt x="80844" y="112055"/>
                  <a:pt x="80538" y="111972"/>
                </a:cubicBezTo>
                <a:cubicBezTo>
                  <a:pt x="49544" y="96155"/>
                  <a:pt x="23861" y="70472"/>
                  <a:pt x="8044" y="39472"/>
                </a:cubicBezTo>
                <a:cubicBezTo>
                  <a:pt x="7955" y="39155"/>
                  <a:pt x="7844" y="38838"/>
                  <a:pt x="7700" y="38533"/>
                </a:cubicBezTo>
                <a:cubicBezTo>
                  <a:pt x="6205" y="35383"/>
                  <a:pt x="5455" y="32055"/>
                  <a:pt x="5455" y="28638"/>
                </a:cubicBezTo>
                <a:cubicBezTo>
                  <a:pt x="5455" y="15411"/>
                  <a:pt x="17033" y="5455"/>
                  <a:pt x="24538" y="5455"/>
                </a:cubicBezTo>
                <a:cubicBezTo>
                  <a:pt x="25522" y="5455"/>
                  <a:pt x="26172" y="5955"/>
                  <a:pt x="26466" y="6255"/>
                </a:cubicBezTo>
                <a:cubicBezTo>
                  <a:pt x="26533" y="6327"/>
                  <a:pt x="26655" y="6466"/>
                  <a:pt x="26838" y="6755"/>
                </a:cubicBezTo>
                <a:cubicBezTo>
                  <a:pt x="26933" y="6911"/>
                  <a:pt x="27038" y="7061"/>
                  <a:pt x="27150" y="7205"/>
                </a:cubicBezTo>
                <a:lnTo>
                  <a:pt x="45100" y="30294"/>
                </a:lnTo>
                <a:cubicBezTo>
                  <a:pt x="45238" y="30472"/>
                  <a:pt x="45388" y="30638"/>
                  <a:pt x="45550" y="30800"/>
                </a:cubicBezTo>
                <a:cubicBezTo>
                  <a:pt x="45850" y="31100"/>
                  <a:pt x="46350" y="31750"/>
                  <a:pt x="46350" y="32727"/>
                </a:cubicBezTo>
                <a:cubicBezTo>
                  <a:pt x="46350" y="33211"/>
                  <a:pt x="46216" y="33666"/>
                  <a:pt x="45955" y="34083"/>
                </a:cubicBezTo>
                <a:lnTo>
                  <a:pt x="39877" y="40116"/>
                </a:lnTo>
                <a:cubicBezTo>
                  <a:pt x="39850" y="40144"/>
                  <a:pt x="39822" y="40172"/>
                  <a:pt x="39794" y="40200"/>
                </a:cubicBezTo>
                <a:cubicBezTo>
                  <a:pt x="37594" y="42272"/>
                  <a:pt x="36338" y="45144"/>
                  <a:pt x="36338" y="48155"/>
                </a:cubicBezTo>
                <a:cubicBezTo>
                  <a:pt x="36338" y="50972"/>
                  <a:pt x="37433" y="53655"/>
                  <a:pt x="39333" y="55666"/>
                </a:cubicBezTo>
                <a:cubicBezTo>
                  <a:pt x="39400" y="55777"/>
                  <a:pt x="39472" y="55883"/>
                  <a:pt x="39550" y="55988"/>
                </a:cubicBezTo>
                <a:cubicBezTo>
                  <a:pt x="46250" y="65250"/>
                  <a:pt x="54483" y="73455"/>
                  <a:pt x="64027" y="80383"/>
                </a:cubicBezTo>
                <a:cubicBezTo>
                  <a:pt x="64100" y="80433"/>
                  <a:pt x="64172" y="80483"/>
                  <a:pt x="64250" y="80533"/>
                </a:cubicBezTo>
                <a:cubicBezTo>
                  <a:pt x="66266" y="82466"/>
                  <a:pt x="68966" y="83583"/>
                  <a:pt x="71800" y="83583"/>
                </a:cubicBezTo>
                <a:cubicBezTo>
                  <a:pt x="74644" y="83583"/>
                  <a:pt x="77388" y="82444"/>
                  <a:pt x="79427" y="80438"/>
                </a:cubicBezTo>
                <a:cubicBezTo>
                  <a:pt x="79533" y="80350"/>
                  <a:pt x="79638" y="80255"/>
                  <a:pt x="79733" y="80150"/>
                </a:cubicBezTo>
                <a:lnTo>
                  <a:pt x="85838" y="74000"/>
                </a:lnTo>
                <a:cubicBezTo>
                  <a:pt x="86272" y="73727"/>
                  <a:pt x="86727" y="73594"/>
                  <a:pt x="87205" y="73594"/>
                </a:cubicBezTo>
                <a:cubicBezTo>
                  <a:pt x="88188" y="73594"/>
                  <a:pt x="88833" y="74094"/>
                  <a:pt x="89133" y="74394"/>
                </a:cubicBezTo>
                <a:cubicBezTo>
                  <a:pt x="89294" y="74555"/>
                  <a:pt x="89461" y="74705"/>
                  <a:pt x="89638" y="74844"/>
                </a:cubicBezTo>
                <a:lnTo>
                  <a:pt x="112727" y="92800"/>
                </a:lnTo>
                <a:cubicBezTo>
                  <a:pt x="112872" y="92916"/>
                  <a:pt x="113027" y="93022"/>
                  <a:pt x="113188" y="93122"/>
                </a:cubicBezTo>
                <a:cubicBezTo>
                  <a:pt x="113477" y="93305"/>
                  <a:pt x="113605" y="93422"/>
                  <a:pt x="113672" y="93483"/>
                </a:cubicBezTo>
                <a:cubicBezTo>
                  <a:pt x="113972" y="93783"/>
                  <a:pt x="114472" y="94427"/>
                  <a:pt x="114472" y="95411"/>
                </a:cubicBezTo>
                <a:cubicBezTo>
                  <a:pt x="114472" y="95594"/>
                  <a:pt x="114477" y="95777"/>
                  <a:pt x="114500" y="95961"/>
                </a:cubicBezTo>
                <a:cubicBezTo>
                  <a:pt x="114072" y="103472"/>
                  <a:pt x="104272" y="114544"/>
                  <a:pt x="91338" y="114544"/>
                </a:cubicBezTo>
                <a:moveTo>
                  <a:pt x="119922" y="95411"/>
                </a:moveTo>
                <a:cubicBezTo>
                  <a:pt x="119922" y="93155"/>
                  <a:pt x="119005" y="91105"/>
                  <a:pt x="117527" y="89627"/>
                </a:cubicBezTo>
                <a:cubicBezTo>
                  <a:pt x="117094" y="89188"/>
                  <a:pt x="116600" y="88822"/>
                  <a:pt x="116072" y="88494"/>
                </a:cubicBezTo>
                <a:lnTo>
                  <a:pt x="92988" y="70538"/>
                </a:lnTo>
                <a:cubicBezTo>
                  <a:pt x="91505" y="69055"/>
                  <a:pt x="89466" y="68138"/>
                  <a:pt x="87205" y="68138"/>
                </a:cubicBezTo>
                <a:cubicBezTo>
                  <a:pt x="85355" y="68138"/>
                  <a:pt x="83666" y="68777"/>
                  <a:pt x="82305" y="69816"/>
                </a:cubicBezTo>
                <a:lnTo>
                  <a:pt x="75861" y="76311"/>
                </a:lnTo>
                <a:lnTo>
                  <a:pt x="75844" y="76294"/>
                </a:lnTo>
                <a:cubicBezTo>
                  <a:pt x="74850" y="77411"/>
                  <a:pt x="73411" y="78127"/>
                  <a:pt x="71800" y="78127"/>
                </a:cubicBezTo>
                <a:cubicBezTo>
                  <a:pt x="69955" y="78127"/>
                  <a:pt x="68333" y="77205"/>
                  <a:pt x="67344" y="75805"/>
                </a:cubicBezTo>
                <a:cubicBezTo>
                  <a:pt x="67311" y="75855"/>
                  <a:pt x="67261" y="75905"/>
                  <a:pt x="67227" y="75966"/>
                </a:cubicBezTo>
                <a:cubicBezTo>
                  <a:pt x="58316" y="69500"/>
                  <a:pt x="50422" y="61711"/>
                  <a:pt x="43966" y="52788"/>
                </a:cubicBezTo>
                <a:cubicBezTo>
                  <a:pt x="44027" y="52750"/>
                  <a:pt x="44083" y="52700"/>
                  <a:pt x="44150" y="52661"/>
                </a:cubicBezTo>
                <a:cubicBezTo>
                  <a:pt x="42727" y="51661"/>
                  <a:pt x="41794" y="50022"/>
                  <a:pt x="41794" y="48155"/>
                </a:cubicBezTo>
                <a:cubicBezTo>
                  <a:pt x="41794" y="46483"/>
                  <a:pt x="42550" y="45005"/>
                  <a:pt x="43727" y="44000"/>
                </a:cubicBezTo>
                <a:lnTo>
                  <a:pt x="43722" y="43988"/>
                </a:lnTo>
                <a:lnTo>
                  <a:pt x="50127" y="37627"/>
                </a:lnTo>
                <a:cubicBezTo>
                  <a:pt x="51172" y="36266"/>
                  <a:pt x="51805" y="34577"/>
                  <a:pt x="51805" y="32727"/>
                </a:cubicBezTo>
                <a:cubicBezTo>
                  <a:pt x="51805" y="30472"/>
                  <a:pt x="50888" y="28422"/>
                  <a:pt x="49405" y="26944"/>
                </a:cubicBezTo>
                <a:lnTo>
                  <a:pt x="31455" y="3850"/>
                </a:lnTo>
                <a:cubicBezTo>
                  <a:pt x="31127" y="3327"/>
                  <a:pt x="30761" y="2833"/>
                  <a:pt x="30322" y="2400"/>
                </a:cubicBezTo>
                <a:cubicBezTo>
                  <a:pt x="28838" y="916"/>
                  <a:pt x="26794" y="0"/>
                  <a:pt x="24538" y="0"/>
                </a:cubicBezTo>
                <a:cubicBezTo>
                  <a:pt x="13633" y="0"/>
                  <a:pt x="0" y="12822"/>
                  <a:pt x="0" y="28638"/>
                </a:cubicBezTo>
                <a:cubicBezTo>
                  <a:pt x="0" y="33016"/>
                  <a:pt x="1016" y="37155"/>
                  <a:pt x="2772" y="40866"/>
                </a:cubicBezTo>
                <a:lnTo>
                  <a:pt x="2677" y="40961"/>
                </a:lnTo>
                <a:cubicBezTo>
                  <a:pt x="19083" y="73638"/>
                  <a:pt x="46350" y="100911"/>
                  <a:pt x="79022" y="117316"/>
                </a:cubicBezTo>
                <a:lnTo>
                  <a:pt x="79111" y="117227"/>
                </a:lnTo>
                <a:cubicBezTo>
                  <a:pt x="82822" y="118988"/>
                  <a:pt x="86955" y="120000"/>
                  <a:pt x="91338" y="120000"/>
                </a:cubicBezTo>
                <a:cubicBezTo>
                  <a:pt x="107150" y="120000"/>
                  <a:pt x="119966" y="106361"/>
                  <a:pt x="119966" y="95455"/>
                </a:cubicBezTo>
                <a:cubicBezTo>
                  <a:pt x="119966" y="95438"/>
                  <a:pt x="119966" y="95427"/>
                  <a:pt x="119966" y="95411"/>
                </a:cubicBezTo>
                <a:cubicBezTo>
                  <a:pt x="119966" y="95411"/>
                  <a:pt x="119922" y="95411"/>
                  <a:pt x="119922" y="95411"/>
                </a:cubicBezTo>
                <a:close/>
                <a:moveTo>
                  <a:pt x="65472" y="60000"/>
                </a:moveTo>
                <a:cubicBezTo>
                  <a:pt x="68477" y="60000"/>
                  <a:pt x="70922" y="57555"/>
                  <a:pt x="70922" y="54550"/>
                </a:cubicBezTo>
                <a:cubicBezTo>
                  <a:pt x="70922" y="51533"/>
                  <a:pt x="68477" y="49088"/>
                  <a:pt x="65472" y="49088"/>
                </a:cubicBezTo>
                <a:cubicBezTo>
                  <a:pt x="62455" y="49088"/>
                  <a:pt x="60016" y="51533"/>
                  <a:pt x="60016" y="54550"/>
                </a:cubicBezTo>
                <a:cubicBezTo>
                  <a:pt x="60016" y="57555"/>
                  <a:pt x="62455" y="60000"/>
                  <a:pt x="65472" y="60000"/>
                </a:cubicBezTo>
                <a:moveTo>
                  <a:pt x="65472" y="32727"/>
                </a:moveTo>
                <a:cubicBezTo>
                  <a:pt x="77516" y="32727"/>
                  <a:pt x="87283" y="42494"/>
                  <a:pt x="87283" y="54550"/>
                </a:cubicBezTo>
                <a:cubicBezTo>
                  <a:pt x="87283" y="56055"/>
                  <a:pt x="88500" y="57272"/>
                  <a:pt x="90005" y="57272"/>
                </a:cubicBezTo>
                <a:cubicBezTo>
                  <a:pt x="91511" y="57272"/>
                  <a:pt x="92733" y="56055"/>
                  <a:pt x="92733" y="54550"/>
                </a:cubicBezTo>
                <a:cubicBezTo>
                  <a:pt x="92733" y="39483"/>
                  <a:pt x="80527" y="27272"/>
                  <a:pt x="65472" y="27272"/>
                </a:cubicBezTo>
                <a:cubicBezTo>
                  <a:pt x="63961" y="27272"/>
                  <a:pt x="62744" y="28494"/>
                  <a:pt x="62744" y="30000"/>
                </a:cubicBezTo>
                <a:cubicBezTo>
                  <a:pt x="62744" y="31511"/>
                  <a:pt x="63961" y="32727"/>
                  <a:pt x="65472" y="32727"/>
                </a:cubicBezTo>
                <a:moveTo>
                  <a:pt x="65472" y="5455"/>
                </a:moveTo>
                <a:cubicBezTo>
                  <a:pt x="92572" y="5455"/>
                  <a:pt x="114544" y="27438"/>
                  <a:pt x="114544" y="54550"/>
                </a:cubicBezTo>
                <a:cubicBezTo>
                  <a:pt x="114544" y="56055"/>
                  <a:pt x="115766" y="57272"/>
                  <a:pt x="117272" y="57272"/>
                </a:cubicBezTo>
                <a:cubicBezTo>
                  <a:pt x="118777" y="57272"/>
                  <a:pt x="120000" y="56055"/>
                  <a:pt x="120000" y="54550"/>
                </a:cubicBezTo>
                <a:cubicBezTo>
                  <a:pt x="120000" y="24422"/>
                  <a:pt x="95588" y="0"/>
                  <a:pt x="65472" y="0"/>
                </a:cubicBezTo>
                <a:cubicBezTo>
                  <a:pt x="63961" y="0"/>
                  <a:pt x="62744" y="1222"/>
                  <a:pt x="62744" y="2727"/>
                </a:cubicBezTo>
                <a:cubicBezTo>
                  <a:pt x="62744" y="4233"/>
                  <a:pt x="63961" y="5455"/>
                  <a:pt x="65472" y="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6" name="Shape 3796"/>
          <p:cNvSpPr/>
          <p:nvPr/>
        </p:nvSpPr>
        <p:spPr>
          <a:xfrm>
            <a:off x="6736012" y="3526947"/>
            <a:ext cx="114275" cy="209496"/>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7" name="Shape 3797"/>
          <p:cNvSpPr/>
          <p:nvPr/>
        </p:nvSpPr>
        <p:spPr>
          <a:xfrm>
            <a:off x="7088345" y="3545992"/>
            <a:ext cx="209496" cy="171406"/>
          </a:xfrm>
          <a:custGeom>
            <a:avLst/>
            <a:gdLst/>
            <a:ahLst/>
            <a:cxnLst/>
            <a:rect l="0" t="0" r="0" b="0"/>
            <a:pathLst>
              <a:path w="120000" h="120000" extrusionOk="0">
                <a:moveTo>
                  <a:pt x="109088" y="20000"/>
                </a:moveTo>
                <a:lnTo>
                  <a:pt x="10911" y="20000"/>
                </a:lnTo>
                <a:lnTo>
                  <a:pt x="10911" y="6666"/>
                </a:lnTo>
                <a:lnTo>
                  <a:pt x="109088" y="6666"/>
                </a:lnTo>
                <a:cubicBezTo>
                  <a:pt x="109088" y="6666"/>
                  <a:pt x="109088" y="20000"/>
                  <a:pt x="109088" y="20000"/>
                </a:cubicBezTo>
                <a:close/>
                <a:moveTo>
                  <a:pt x="95455" y="33333"/>
                </a:moveTo>
                <a:lnTo>
                  <a:pt x="95455" y="26666"/>
                </a:lnTo>
                <a:lnTo>
                  <a:pt x="106361" y="26666"/>
                </a:lnTo>
                <a:lnTo>
                  <a:pt x="106361" y="33333"/>
                </a:lnTo>
                <a:cubicBezTo>
                  <a:pt x="106361" y="37011"/>
                  <a:pt x="103916" y="40000"/>
                  <a:pt x="100911" y="40000"/>
                </a:cubicBezTo>
                <a:cubicBezTo>
                  <a:pt x="97894" y="40000"/>
                  <a:pt x="95455" y="37011"/>
                  <a:pt x="95455" y="33333"/>
                </a:cubicBezTo>
                <a:moveTo>
                  <a:pt x="79088" y="33333"/>
                </a:moveTo>
                <a:lnTo>
                  <a:pt x="79088" y="26666"/>
                </a:lnTo>
                <a:lnTo>
                  <a:pt x="90000" y="26666"/>
                </a:lnTo>
                <a:lnTo>
                  <a:pt x="90000" y="33333"/>
                </a:lnTo>
                <a:cubicBezTo>
                  <a:pt x="90000" y="37011"/>
                  <a:pt x="87555" y="40000"/>
                  <a:pt x="84544" y="40000"/>
                </a:cubicBezTo>
                <a:cubicBezTo>
                  <a:pt x="81527" y="40000"/>
                  <a:pt x="79088" y="37011"/>
                  <a:pt x="79088" y="33333"/>
                </a:cubicBezTo>
                <a:moveTo>
                  <a:pt x="62727" y="33333"/>
                </a:moveTo>
                <a:lnTo>
                  <a:pt x="62727" y="26666"/>
                </a:lnTo>
                <a:lnTo>
                  <a:pt x="73638" y="26666"/>
                </a:lnTo>
                <a:lnTo>
                  <a:pt x="73638" y="33333"/>
                </a:lnTo>
                <a:cubicBezTo>
                  <a:pt x="73638" y="37011"/>
                  <a:pt x="71188" y="40000"/>
                  <a:pt x="68183" y="40000"/>
                </a:cubicBezTo>
                <a:cubicBezTo>
                  <a:pt x="65166" y="40000"/>
                  <a:pt x="62727" y="37011"/>
                  <a:pt x="62727" y="33333"/>
                </a:cubicBezTo>
                <a:moveTo>
                  <a:pt x="46361" y="33333"/>
                </a:moveTo>
                <a:lnTo>
                  <a:pt x="46361" y="26666"/>
                </a:lnTo>
                <a:lnTo>
                  <a:pt x="57272" y="26666"/>
                </a:lnTo>
                <a:lnTo>
                  <a:pt x="57272" y="33333"/>
                </a:lnTo>
                <a:cubicBezTo>
                  <a:pt x="57272" y="37011"/>
                  <a:pt x="54827" y="40000"/>
                  <a:pt x="51816" y="40000"/>
                </a:cubicBezTo>
                <a:cubicBezTo>
                  <a:pt x="48805" y="40000"/>
                  <a:pt x="46361" y="37011"/>
                  <a:pt x="46361" y="33333"/>
                </a:cubicBezTo>
                <a:moveTo>
                  <a:pt x="30000" y="33333"/>
                </a:moveTo>
                <a:lnTo>
                  <a:pt x="30000" y="26666"/>
                </a:lnTo>
                <a:lnTo>
                  <a:pt x="40911" y="26666"/>
                </a:lnTo>
                <a:lnTo>
                  <a:pt x="40911" y="33333"/>
                </a:lnTo>
                <a:cubicBezTo>
                  <a:pt x="40911" y="37011"/>
                  <a:pt x="38466" y="40000"/>
                  <a:pt x="35455" y="40000"/>
                </a:cubicBezTo>
                <a:cubicBezTo>
                  <a:pt x="32438" y="40000"/>
                  <a:pt x="30000" y="37011"/>
                  <a:pt x="30000" y="33333"/>
                </a:cubicBezTo>
                <a:moveTo>
                  <a:pt x="13638" y="33333"/>
                </a:moveTo>
                <a:lnTo>
                  <a:pt x="13638" y="26666"/>
                </a:lnTo>
                <a:lnTo>
                  <a:pt x="24544" y="26666"/>
                </a:lnTo>
                <a:lnTo>
                  <a:pt x="24544" y="33333"/>
                </a:lnTo>
                <a:cubicBezTo>
                  <a:pt x="24544" y="37011"/>
                  <a:pt x="22100" y="40000"/>
                  <a:pt x="19088" y="40000"/>
                </a:cubicBezTo>
                <a:cubicBezTo>
                  <a:pt x="16077" y="40000"/>
                  <a:pt x="13638" y="37011"/>
                  <a:pt x="13638" y="33333"/>
                </a:cubicBezTo>
                <a:moveTo>
                  <a:pt x="109088" y="113333"/>
                </a:moveTo>
                <a:lnTo>
                  <a:pt x="70911" y="113333"/>
                </a:lnTo>
                <a:lnTo>
                  <a:pt x="70911" y="76666"/>
                </a:lnTo>
                <a:cubicBezTo>
                  <a:pt x="70911" y="74827"/>
                  <a:pt x="69688" y="73333"/>
                  <a:pt x="68183" y="73333"/>
                </a:cubicBezTo>
                <a:lnTo>
                  <a:pt x="51816" y="73333"/>
                </a:lnTo>
                <a:cubicBezTo>
                  <a:pt x="50311" y="73333"/>
                  <a:pt x="49088" y="74827"/>
                  <a:pt x="49088" y="76666"/>
                </a:cubicBezTo>
                <a:lnTo>
                  <a:pt x="49088" y="113333"/>
                </a:lnTo>
                <a:lnTo>
                  <a:pt x="10911" y="113333"/>
                </a:lnTo>
                <a:lnTo>
                  <a:pt x="10911" y="42072"/>
                </a:lnTo>
                <a:cubicBezTo>
                  <a:pt x="12911" y="44866"/>
                  <a:pt x="15816" y="46666"/>
                  <a:pt x="19088" y="46666"/>
                </a:cubicBezTo>
                <a:cubicBezTo>
                  <a:pt x="22366" y="46666"/>
                  <a:pt x="25272" y="44866"/>
                  <a:pt x="27272" y="42072"/>
                </a:cubicBezTo>
                <a:cubicBezTo>
                  <a:pt x="29272" y="44866"/>
                  <a:pt x="32177" y="46666"/>
                  <a:pt x="35455" y="46666"/>
                </a:cubicBezTo>
                <a:cubicBezTo>
                  <a:pt x="38727" y="46666"/>
                  <a:pt x="41638" y="44866"/>
                  <a:pt x="43638" y="42072"/>
                </a:cubicBezTo>
                <a:cubicBezTo>
                  <a:pt x="45638" y="44866"/>
                  <a:pt x="48544" y="46666"/>
                  <a:pt x="51816" y="46666"/>
                </a:cubicBezTo>
                <a:cubicBezTo>
                  <a:pt x="55094" y="46666"/>
                  <a:pt x="58000" y="44866"/>
                  <a:pt x="60000" y="42072"/>
                </a:cubicBezTo>
                <a:cubicBezTo>
                  <a:pt x="62000" y="44866"/>
                  <a:pt x="64905" y="46666"/>
                  <a:pt x="68183" y="46666"/>
                </a:cubicBezTo>
                <a:cubicBezTo>
                  <a:pt x="71455" y="46666"/>
                  <a:pt x="74361" y="44866"/>
                  <a:pt x="76361" y="42072"/>
                </a:cubicBezTo>
                <a:cubicBezTo>
                  <a:pt x="78361" y="44866"/>
                  <a:pt x="81272" y="46666"/>
                  <a:pt x="84544" y="46666"/>
                </a:cubicBezTo>
                <a:cubicBezTo>
                  <a:pt x="87822" y="46666"/>
                  <a:pt x="90727" y="44866"/>
                  <a:pt x="92727" y="42072"/>
                </a:cubicBezTo>
                <a:cubicBezTo>
                  <a:pt x="94727" y="44866"/>
                  <a:pt x="97633" y="46666"/>
                  <a:pt x="100911" y="46666"/>
                </a:cubicBezTo>
                <a:cubicBezTo>
                  <a:pt x="104183" y="46666"/>
                  <a:pt x="107088" y="44866"/>
                  <a:pt x="109088" y="42072"/>
                </a:cubicBezTo>
                <a:cubicBezTo>
                  <a:pt x="109088" y="42072"/>
                  <a:pt x="109088" y="113333"/>
                  <a:pt x="109088" y="113333"/>
                </a:cubicBezTo>
                <a:close/>
                <a:moveTo>
                  <a:pt x="65455" y="113333"/>
                </a:moveTo>
                <a:lnTo>
                  <a:pt x="54544" y="113333"/>
                </a:lnTo>
                <a:lnTo>
                  <a:pt x="54544" y="80000"/>
                </a:lnTo>
                <a:lnTo>
                  <a:pt x="65455" y="80000"/>
                </a:lnTo>
                <a:cubicBezTo>
                  <a:pt x="65455" y="80000"/>
                  <a:pt x="65455" y="113333"/>
                  <a:pt x="65455" y="113333"/>
                </a:cubicBezTo>
                <a:close/>
                <a:moveTo>
                  <a:pt x="117272" y="113333"/>
                </a:moveTo>
                <a:lnTo>
                  <a:pt x="114544" y="113333"/>
                </a:lnTo>
                <a:lnTo>
                  <a:pt x="114544" y="26666"/>
                </a:lnTo>
                <a:lnTo>
                  <a:pt x="117272" y="26666"/>
                </a:lnTo>
                <a:cubicBezTo>
                  <a:pt x="118777" y="26666"/>
                  <a:pt x="120000" y="25177"/>
                  <a:pt x="120000" y="23333"/>
                </a:cubicBezTo>
                <a:cubicBezTo>
                  <a:pt x="120000" y="21488"/>
                  <a:pt x="118777" y="20000"/>
                  <a:pt x="117272" y="20000"/>
                </a:cubicBezTo>
                <a:lnTo>
                  <a:pt x="114544" y="20000"/>
                </a:lnTo>
                <a:lnTo>
                  <a:pt x="114544" y="6666"/>
                </a:lnTo>
                <a:cubicBezTo>
                  <a:pt x="114544" y="2988"/>
                  <a:pt x="112100" y="0"/>
                  <a:pt x="109088" y="0"/>
                </a:cubicBezTo>
                <a:lnTo>
                  <a:pt x="10911" y="0"/>
                </a:lnTo>
                <a:cubicBezTo>
                  <a:pt x="7894" y="0"/>
                  <a:pt x="5455" y="2988"/>
                  <a:pt x="5455" y="6666"/>
                </a:cubicBezTo>
                <a:lnTo>
                  <a:pt x="5455" y="20000"/>
                </a:lnTo>
                <a:lnTo>
                  <a:pt x="2727" y="20000"/>
                </a:lnTo>
                <a:cubicBezTo>
                  <a:pt x="1222" y="20000"/>
                  <a:pt x="0" y="21488"/>
                  <a:pt x="0" y="23333"/>
                </a:cubicBezTo>
                <a:cubicBezTo>
                  <a:pt x="0" y="25177"/>
                  <a:pt x="1222" y="26666"/>
                  <a:pt x="2727" y="26666"/>
                </a:cubicBezTo>
                <a:lnTo>
                  <a:pt x="5455" y="26666"/>
                </a:lnTo>
                <a:lnTo>
                  <a:pt x="5455" y="113333"/>
                </a:lnTo>
                <a:lnTo>
                  <a:pt x="2727" y="113333"/>
                </a:lnTo>
                <a:cubicBezTo>
                  <a:pt x="1222" y="113333"/>
                  <a:pt x="0" y="114827"/>
                  <a:pt x="0" y="116666"/>
                </a:cubicBezTo>
                <a:cubicBezTo>
                  <a:pt x="0" y="118511"/>
                  <a:pt x="1222" y="120000"/>
                  <a:pt x="2727" y="120000"/>
                </a:cubicBezTo>
                <a:lnTo>
                  <a:pt x="117272" y="120000"/>
                </a:lnTo>
                <a:cubicBezTo>
                  <a:pt x="118777" y="120000"/>
                  <a:pt x="120000" y="118511"/>
                  <a:pt x="120000" y="116666"/>
                </a:cubicBezTo>
                <a:cubicBezTo>
                  <a:pt x="120000" y="114827"/>
                  <a:pt x="118777" y="113333"/>
                  <a:pt x="117272" y="113333"/>
                </a:cubicBezTo>
                <a:moveTo>
                  <a:pt x="92727" y="93333"/>
                </a:moveTo>
                <a:lnTo>
                  <a:pt x="81816" y="93333"/>
                </a:lnTo>
                <a:lnTo>
                  <a:pt x="81816" y="80000"/>
                </a:lnTo>
                <a:lnTo>
                  <a:pt x="92727" y="80000"/>
                </a:lnTo>
                <a:cubicBezTo>
                  <a:pt x="92727" y="80000"/>
                  <a:pt x="92727" y="93333"/>
                  <a:pt x="92727" y="93333"/>
                </a:cubicBezTo>
                <a:close/>
                <a:moveTo>
                  <a:pt x="95455" y="73333"/>
                </a:moveTo>
                <a:lnTo>
                  <a:pt x="79088" y="73333"/>
                </a:lnTo>
                <a:cubicBezTo>
                  <a:pt x="77583" y="73333"/>
                  <a:pt x="76361" y="74827"/>
                  <a:pt x="76361" y="76666"/>
                </a:cubicBezTo>
                <a:lnTo>
                  <a:pt x="76361" y="96666"/>
                </a:lnTo>
                <a:cubicBezTo>
                  <a:pt x="76361" y="98511"/>
                  <a:pt x="77583" y="100000"/>
                  <a:pt x="79088" y="100000"/>
                </a:cubicBezTo>
                <a:lnTo>
                  <a:pt x="95455" y="100000"/>
                </a:lnTo>
                <a:cubicBezTo>
                  <a:pt x="96961" y="100000"/>
                  <a:pt x="98183" y="98511"/>
                  <a:pt x="98183" y="96666"/>
                </a:cubicBezTo>
                <a:lnTo>
                  <a:pt x="98183" y="76666"/>
                </a:lnTo>
                <a:cubicBezTo>
                  <a:pt x="98183" y="74827"/>
                  <a:pt x="96961" y="73333"/>
                  <a:pt x="95455" y="73333"/>
                </a:cubicBezTo>
                <a:moveTo>
                  <a:pt x="38183" y="93333"/>
                </a:moveTo>
                <a:lnTo>
                  <a:pt x="27272" y="93333"/>
                </a:lnTo>
                <a:lnTo>
                  <a:pt x="27272" y="80000"/>
                </a:lnTo>
                <a:lnTo>
                  <a:pt x="38183" y="80000"/>
                </a:lnTo>
                <a:cubicBezTo>
                  <a:pt x="38183" y="80000"/>
                  <a:pt x="38183" y="93333"/>
                  <a:pt x="38183" y="93333"/>
                </a:cubicBezTo>
                <a:close/>
                <a:moveTo>
                  <a:pt x="40911" y="73333"/>
                </a:moveTo>
                <a:lnTo>
                  <a:pt x="24544" y="73333"/>
                </a:lnTo>
                <a:cubicBezTo>
                  <a:pt x="23038" y="73333"/>
                  <a:pt x="21816" y="74827"/>
                  <a:pt x="21816" y="76666"/>
                </a:cubicBezTo>
                <a:lnTo>
                  <a:pt x="21816" y="96666"/>
                </a:lnTo>
                <a:cubicBezTo>
                  <a:pt x="21816" y="98511"/>
                  <a:pt x="23038" y="100000"/>
                  <a:pt x="24544" y="100000"/>
                </a:cubicBezTo>
                <a:lnTo>
                  <a:pt x="40911" y="100000"/>
                </a:lnTo>
                <a:cubicBezTo>
                  <a:pt x="42416" y="100000"/>
                  <a:pt x="43638" y="98511"/>
                  <a:pt x="43638" y="96666"/>
                </a:cubicBezTo>
                <a:lnTo>
                  <a:pt x="43638" y="76666"/>
                </a:lnTo>
                <a:cubicBezTo>
                  <a:pt x="43638" y="74827"/>
                  <a:pt x="42416" y="73333"/>
                  <a:pt x="40911" y="733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8" name="Shape 3798"/>
          <p:cNvSpPr/>
          <p:nvPr/>
        </p:nvSpPr>
        <p:spPr>
          <a:xfrm>
            <a:off x="7507335" y="3526947"/>
            <a:ext cx="171406" cy="209496"/>
          </a:xfrm>
          <a:custGeom>
            <a:avLst/>
            <a:gdLst/>
            <a:ahLst/>
            <a:cxnLst/>
            <a:rect l="0" t="0" r="0" b="0"/>
            <a:pathLst>
              <a:path w="120000" h="120000" extrusionOk="0">
                <a:moveTo>
                  <a:pt x="60000" y="98183"/>
                </a:moveTo>
                <a:cubicBezTo>
                  <a:pt x="25488" y="98183"/>
                  <a:pt x="6666" y="89172"/>
                  <a:pt x="6666" y="84544"/>
                </a:cubicBezTo>
                <a:cubicBezTo>
                  <a:pt x="6666" y="81611"/>
                  <a:pt x="7527" y="79305"/>
                  <a:pt x="8950" y="77200"/>
                </a:cubicBezTo>
                <a:cubicBezTo>
                  <a:pt x="18083" y="83150"/>
                  <a:pt x="37477" y="87272"/>
                  <a:pt x="60000" y="87272"/>
                </a:cubicBezTo>
                <a:cubicBezTo>
                  <a:pt x="82533" y="87272"/>
                  <a:pt x="101916" y="83144"/>
                  <a:pt x="111038" y="77188"/>
                </a:cubicBezTo>
                <a:cubicBezTo>
                  <a:pt x="112466" y="79294"/>
                  <a:pt x="113333" y="81605"/>
                  <a:pt x="113333" y="84544"/>
                </a:cubicBezTo>
                <a:cubicBezTo>
                  <a:pt x="113333" y="89172"/>
                  <a:pt x="94505" y="98183"/>
                  <a:pt x="60000" y="98183"/>
                </a:cubicBezTo>
                <a:moveTo>
                  <a:pt x="60000" y="114544"/>
                </a:moveTo>
                <a:cubicBezTo>
                  <a:pt x="52638" y="114544"/>
                  <a:pt x="46666" y="109661"/>
                  <a:pt x="46666" y="103638"/>
                </a:cubicBezTo>
                <a:cubicBezTo>
                  <a:pt x="46666" y="103472"/>
                  <a:pt x="46711" y="103316"/>
                  <a:pt x="46716" y="103150"/>
                </a:cubicBezTo>
                <a:cubicBezTo>
                  <a:pt x="50994" y="103461"/>
                  <a:pt x="55427" y="103638"/>
                  <a:pt x="60000" y="103638"/>
                </a:cubicBezTo>
                <a:cubicBezTo>
                  <a:pt x="64572" y="103638"/>
                  <a:pt x="69005" y="103461"/>
                  <a:pt x="73283" y="103150"/>
                </a:cubicBezTo>
                <a:cubicBezTo>
                  <a:pt x="73288" y="103316"/>
                  <a:pt x="73333" y="103472"/>
                  <a:pt x="73333" y="103638"/>
                </a:cubicBezTo>
                <a:cubicBezTo>
                  <a:pt x="73333" y="109661"/>
                  <a:pt x="67361" y="114544"/>
                  <a:pt x="60000" y="114544"/>
                </a:cubicBezTo>
                <a:moveTo>
                  <a:pt x="16377" y="69727"/>
                </a:moveTo>
                <a:cubicBezTo>
                  <a:pt x="23933" y="63266"/>
                  <a:pt x="33333" y="55216"/>
                  <a:pt x="33333" y="38183"/>
                </a:cubicBezTo>
                <a:cubicBezTo>
                  <a:pt x="33333" y="29066"/>
                  <a:pt x="40211" y="21250"/>
                  <a:pt x="49933" y="17994"/>
                </a:cubicBezTo>
                <a:cubicBezTo>
                  <a:pt x="52377" y="20316"/>
                  <a:pt x="55955" y="21816"/>
                  <a:pt x="60000" y="21816"/>
                </a:cubicBezTo>
                <a:cubicBezTo>
                  <a:pt x="64044" y="21816"/>
                  <a:pt x="67622" y="20316"/>
                  <a:pt x="70061" y="17994"/>
                </a:cubicBezTo>
                <a:cubicBezTo>
                  <a:pt x="79788" y="21250"/>
                  <a:pt x="86666" y="29066"/>
                  <a:pt x="86666" y="38183"/>
                </a:cubicBezTo>
                <a:cubicBezTo>
                  <a:pt x="86666" y="55216"/>
                  <a:pt x="96066" y="63266"/>
                  <a:pt x="103622" y="69727"/>
                </a:cubicBezTo>
                <a:cubicBezTo>
                  <a:pt x="105061" y="70961"/>
                  <a:pt x="106400" y="72105"/>
                  <a:pt x="107588" y="73238"/>
                </a:cubicBezTo>
                <a:cubicBezTo>
                  <a:pt x="101205" y="78205"/>
                  <a:pt x="82361" y="81816"/>
                  <a:pt x="60000" y="81816"/>
                </a:cubicBezTo>
                <a:cubicBezTo>
                  <a:pt x="37661" y="81816"/>
                  <a:pt x="18794" y="78216"/>
                  <a:pt x="12388" y="73255"/>
                </a:cubicBezTo>
                <a:cubicBezTo>
                  <a:pt x="13588" y="72116"/>
                  <a:pt x="14927" y="70966"/>
                  <a:pt x="16377" y="69727"/>
                </a:cubicBezTo>
                <a:moveTo>
                  <a:pt x="60000" y="5455"/>
                </a:moveTo>
                <a:cubicBezTo>
                  <a:pt x="63677" y="5455"/>
                  <a:pt x="66666" y="7900"/>
                  <a:pt x="66666" y="10911"/>
                </a:cubicBezTo>
                <a:cubicBezTo>
                  <a:pt x="66666" y="13922"/>
                  <a:pt x="63677" y="16361"/>
                  <a:pt x="60000" y="16361"/>
                </a:cubicBezTo>
                <a:cubicBezTo>
                  <a:pt x="56322" y="16361"/>
                  <a:pt x="53333" y="13922"/>
                  <a:pt x="53333" y="10911"/>
                </a:cubicBezTo>
                <a:cubicBezTo>
                  <a:pt x="53333" y="7900"/>
                  <a:pt x="56322" y="5455"/>
                  <a:pt x="60000" y="5455"/>
                </a:cubicBezTo>
                <a:moveTo>
                  <a:pt x="120000" y="84544"/>
                </a:moveTo>
                <a:cubicBezTo>
                  <a:pt x="120000" y="65455"/>
                  <a:pt x="93333" y="65455"/>
                  <a:pt x="93333" y="38183"/>
                </a:cubicBezTo>
                <a:cubicBezTo>
                  <a:pt x="93333" y="26916"/>
                  <a:pt x="84977" y="17250"/>
                  <a:pt x="73066" y="13088"/>
                </a:cubicBezTo>
                <a:cubicBezTo>
                  <a:pt x="73238" y="12383"/>
                  <a:pt x="73333" y="11655"/>
                  <a:pt x="73333" y="10911"/>
                </a:cubicBezTo>
                <a:cubicBezTo>
                  <a:pt x="73333" y="4883"/>
                  <a:pt x="67361" y="0"/>
                  <a:pt x="60000" y="0"/>
                </a:cubicBezTo>
                <a:cubicBezTo>
                  <a:pt x="52638" y="0"/>
                  <a:pt x="46666" y="4883"/>
                  <a:pt x="46666" y="10911"/>
                </a:cubicBezTo>
                <a:cubicBezTo>
                  <a:pt x="46666" y="11655"/>
                  <a:pt x="46761" y="12383"/>
                  <a:pt x="46933" y="13088"/>
                </a:cubicBezTo>
                <a:cubicBezTo>
                  <a:pt x="35022" y="17250"/>
                  <a:pt x="26666" y="26916"/>
                  <a:pt x="26666" y="38183"/>
                </a:cubicBezTo>
                <a:cubicBezTo>
                  <a:pt x="26666" y="65455"/>
                  <a:pt x="0" y="65455"/>
                  <a:pt x="0" y="84544"/>
                </a:cubicBezTo>
                <a:cubicBezTo>
                  <a:pt x="0" y="92866"/>
                  <a:pt x="16755" y="99922"/>
                  <a:pt x="40094" y="102538"/>
                </a:cubicBezTo>
                <a:cubicBezTo>
                  <a:pt x="40061" y="102905"/>
                  <a:pt x="40000" y="103261"/>
                  <a:pt x="40000" y="103638"/>
                </a:cubicBezTo>
                <a:cubicBezTo>
                  <a:pt x="40000" y="112677"/>
                  <a:pt x="48955" y="120000"/>
                  <a:pt x="60000" y="120000"/>
                </a:cubicBezTo>
                <a:cubicBezTo>
                  <a:pt x="71044" y="120000"/>
                  <a:pt x="80000" y="112677"/>
                  <a:pt x="80000" y="103638"/>
                </a:cubicBezTo>
                <a:cubicBezTo>
                  <a:pt x="80000" y="103261"/>
                  <a:pt x="79938" y="102905"/>
                  <a:pt x="79905" y="102538"/>
                </a:cubicBezTo>
                <a:cubicBezTo>
                  <a:pt x="103244" y="99922"/>
                  <a:pt x="120000" y="92866"/>
                  <a:pt x="120000" y="845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799" name="Shape 3799"/>
          <p:cNvSpPr/>
          <p:nvPr/>
        </p:nvSpPr>
        <p:spPr>
          <a:xfrm>
            <a:off x="7888236" y="3526947"/>
            <a:ext cx="209496" cy="209496"/>
          </a:xfrm>
          <a:custGeom>
            <a:avLst/>
            <a:gdLst/>
            <a:ahLst/>
            <a:cxnLst/>
            <a:rect l="0" t="0" r="0" b="0"/>
            <a:pathLst>
              <a:path w="120000" h="120000" extrusionOk="0">
                <a:moveTo>
                  <a:pt x="67466" y="101855"/>
                </a:moveTo>
                <a:lnTo>
                  <a:pt x="86572" y="38183"/>
                </a:lnTo>
                <a:lnTo>
                  <a:pt x="112044" y="38183"/>
                </a:lnTo>
                <a:cubicBezTo>
                  <a:pt x="112044" y="38183"/>
                  <a:pt x="67466" y="101855"/>
                  <a:pt x="67466" y="101855"/>
                </a:cubicBezTo>
                <a:close/>
                <a:moveTo>
                  <a:pt x="60000" y="107794"/>
                </a:moveTo>
                <a:lnTo>
                  <a:pt x="39116" y="38183"/>
                </a:lnTo>
                <a:lnTo>
                  <a:pt x="80883" y="38183"/>
                </a:lnTo>
                <a:cubicBezTo>
                  <a:pt x="80883" y="38183"/>
                  <a:pt x="60000" y="107794"/>
                  <a:pt x="60000" y="107794"/>
                </a:cubicBezTo>
                <a:close/>
                <a:moveTo>
                  <a:pt x="7955" y="38183"/>
                </a:moveTo>
                <a:lnTo>
                  <a:pt x="33427" y="38183"/>
                </a:lnTo>
                <a:lnTo>
                  <a:pt x="52533" y="101855"/>
                </a:lnTo>
                <a:cubicBezTo>
                  <a:pt x="52533" y="101855"/>
                  <a:pt x="7955" y="38183"/>
                  <a:pt x="7955" y="38183"/>
                </a:cubicBezTo>
                <a:close/>
                <a:moveTo>
                  <a:pt x="36544" y="5455"/>
                </a:moveTo>
                <a:lnTo>
                  <a:pt x="47422" y="5455"/>
                </a:lnTo>
                <a:lnTo>
                  <a:pt x="33788" y="32727"/>
                </a:lnTo>
                <a:lnTo>
                  <a:pt x="9272" y="32727"/>
                </a:lnTo>
                <a:cubicBezTo>
                  <a:pt x="9272" y="32727"/>
                  <a:pt x="36544" y="5455"/>
                  <a:pt x="36544" y="5455"/>
                </a:cubicBezTo>
                <a:close/>
                <a:moveTo>
                  <a:pt x="66516" y="5455"/>
                </a:moveTo>
                <a:lnTo>
                  <a:pt x="80150" y="32727"/>
                </a:lnTo>
                <a:lnTo>
                  <a:pt x="39850" y="32727"/>
                </a:lnTo>
                <a:lnTo>
                  <a:pt x="53483" y="5455"/>
                </a:lnTo>
                <a:cubicBezTo>
                  <a:pt x="53483" y="5455"/>
                  <a:pt x="66516" y="5455"/>
                  <a:pt x="66516" y="5455"/>
                </a:cubicBezTo>
                <a:close/>
                <a:moveTo>
                  <a:pt x="83455" y="5455"/>
                </a:moveTo>
                <a:lnTo>
                  <a:pt x="110727" y="32727"/>
                </a:lnTo>
                <a:lnTo>
                  <a:pt x="86211" y="32727"/>
                </a:lnTo>
                <a:lnTo>
                  <a:pt x="72577" y="5455"/>
                </a:lnTo>
                <a:cubicBezTo>
                  <a:pt x="72577" y="5455"/>
                  <a:pt x="83455" y="5455"/>
                  <a:pt x="83455" y="5455"/>
                </a:cubicBezTo>
                <a:close/>
                <a:moveTo>
                  <a:pt x="120000" y="35455"/>
                </a:moveTo>
                <a:cubicBezTo>
                  <a:pt x="120000" y="34844"/>
                  <a:pt x="119761" y="34305"/>
                  <a:pt x="119416" y="33850"/>
                </a:cubicBezTo>
                <a:lnTo>
                  <a:pt x="119455" y="33822"/>
                </a:lnTo>
                <a:lnTo>
                  <a:pt x="119283" y="33650"/>
                </a:lnTo>
                <a:cubicBezTo>
                  <a:pt x="119216" y="33577"/>
                  <a:pt x="119155" y="33511"/>
                  <a:pt x="119077" y="33444"/>
                </a:cubicBezTo>
                <a:lnTo>
                  <a:pt x="86727" y="1094"/>
                </a:lnTo>
                <a:lnTo>
                  <a:pt x="86688" y="1116"/>
                </a:lnTo>
                <a:cubicBezTo>
                  <a:pt x="86188" y="455"/>
                  <a:pt x="85438" y="0"/>
                  <a:pt x="84544" y="0"/>
                </a:cubicBezTo>
                <a:lnTo>
                  <a:pt x="35455" y="0"/>
                </a:lnTo>
                <a:cubicBezTo>
                  <a:pt x="34561" y="0"/>
                  <a:pt x="33811" y="455"/>
                  <a:pt x="33311" y="1116"/>
                </a:cubicBezTo>
                <a:lnTo>
                  <a:pt x="33272" y="1094"/>
                </a:lnTo>
                <a:lnTo>
                  <a:pt x="922" y="33444"/>
                </a:lnTo>
                <a:cubicBezTo>
                  <a:pt x="844" y="33511"/>
                  <a:pt x="783" y="33577"/>
                  <a:pt x="716" y="33650"/>
                </a:cubicBezTo>
                <a:lnTo>
                  <a:pt x="544" y="33822"/>
                </a:lnTo>
                <a:lnTo>
                  <a:pt x="583" y="33850"/>
                </a:lnTo>
                <a:cubicBezTo>
                  <a:pt x="238" y="34305"/>
                  <a:pt x="0" y="34844"/>
                  <a:pt x="0" y="35455"/>
                </a:cubicBezTo>
                <a:cubicBezTo>
                  <a:pt x="0" y="36105"/>
                  <a:pt x="255" y="36677"/>
                  <a:pt x="638" y="37144"/>
                </a:cubicBezTo>
                <a:lnTo>
                  <a:pt x="605" y="37166"/>
                </a:lnTo>
                <a:lnTo>
                  <a:pt x="57877" y="118988"/>
                </a:lnTo>
                <a:lnTo>
                  <a:pt x="57911" y="118961"/>
                </a:lnTo>
                <a:cubicBezTo>
                  <a:pt x="58411" y="119583"/>
                  <a:pt x="59144" y="120000"/>
                  <a:pt x="60000" y="120000"/>
                </a:cubicBezTo>
                <a:cubicBezTo>
                  <a:pt x="60855" y="120000"/>
                  <a:pt x="61588" y="119583"/>
                  <a:pt x="62088" y="118961"/>
                </a:cubicBezTo>
                <a:lnTo>
                  <a:pt x="62122" y="118988"/>
                </a:lnTo>
                <a:lnTo>
                  <a:pt x="119394" y="37166"/>
                </a:lnTo>
                <a:lnTo>
                  <a:pt x="119361" y="37144"/>
                </a:lnTo>
                <a:cubicBezTo>
                  <a:pt x="119738" y="36677"/>
                  <a:pt x="120000" y="36105"/>
                  <a:pt x="120000" y="3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00" name="Shape 3800"/>
          <p:cNvSpPr/>
          <p:nvPr/>
        </p:nvSpPr>
        <p:spPr>
          <a:xfrm>
            <a:off x="8288182" y="3526947"/>
            <a:ext cx="209496" cy="209496"/>
          </a:xfrm>
          <a:custGeom>
            <a:avLst/>
            <a:gdLst/>
            <a:ahLst/>
            <a:cxnLst/>
            <a:rect l="0" t="0" r="0" b="0"/>
            <a:pathLst>
              <a:path w="120000" h="120000" extrusionOk="0">
                <a:moveTo>
                  <a:pt x="114327" y="38933"/>
                </a:moveTo>
                <a:cubicBezTo>
                  <a:pt x="111144" y="68111"/>
                  <a:pt x="70133" y="107977"/>
                  <a:pt x="60000" y="114100"/>
                </a:cubicBezTo>
                <a:cubicBezTo>
                  <a:pt x="49866" y="107977"/>
                  <a:pt x="8855" y="68111"/>
                  <a:pt x="5672" y="38894"/>
                </a:cubicBezTo>
                <a:cubicBezTo>
                  <a:pt x="5672" y="38894"/>
                  <a:pt x="5455" y="37322"/>
                  <a:pt x="5455" y="35455"/>
                </a:cubicBezTo>
                <a:cubicBezTo>
                  <a:pt x="5455" y="18911"/>
                  <a:pt x="18911" y="5455"/>
                  <a:pt x="35455" y="5455"/>
                </a:cubicBezTo>
                <a:cubicBezTo>
                  <a:pt x="43222" y="5455"/>
                  <a:pt x="50594" y="8433"/>
                  <a:pt x="56222" y="13838"/>
                </a:cubicBezTo>
                <a:lnTo>
                  <a:pt x="60000" y="17472"/>
                </a:lnTo>
                <a:lnTo>
                  <a:pt x="63777" y="13838"/>
                </a:lnTo>
                <a:cubicBezTo>
                  <a:pt x="69405" y="8433"/>
                  <a:pt x="76777" y="5455"/>
                  <a:pt x="84544" y="5455"/>
                </a:cubicBezTo>
                <a:cubicBezTo>
                  <a:pt x="101088" y="5455"/>
                  <a:pt x="114544" y="18911"/>
                  <a:pt x="114544" y="35455"/>
                </a:cubicBezTo>
                <a:cubicBezTo>
                  <a:pt x="114544" y="37361"/>
                  <a:pt x="114327" y="38933"/>
                  <a:pt x="114327" y="38933"/>
                </a:cubicBezTo>
                <a:moveTo>
                  <a:pt x="120000" y="35455"/>
                </a:moveTo>
                <a:cubicBezTo>
                  <a:pt x="120000" y="15872"/>
                  <a:pt x="104127" y="0"/>
                  <a:pt x="84544" y="0"/>
                </a:cubicBezTo>
                <a:cubicBezTo>
                  <a:pt x="75011" y="0"/>
                  <a:pt x="66372" y="3783"/>
                  <a:pt x="60000" y="9911"/>
                </a:cubicBezTo>
                <a:cubicBezTo>
                  <a:pt x="53627" y="3783"/>
                  <a:pt x="44988" y="0"/>
                  <a:pt x="35455" y="0"/>
                </a:cubicBezTo>
                <a:cubicBezTo>
                  <a:pt x="15872" y="0"/>
                  <a:pt x="0" y="15872"/>
                  <a:pt x="0" y="35455"/>
                </a:cubicBezTo>
                <a:cubicBezTo>
                  <a:pt x="0" y="37733"/>
                  <a:pt x="361" y="40455"/>
                  <a:pt x="250" y="39527"/>
                </a:cubicBezTo>
                <a:cubicBezTo>
                  <a:pt x="4072" y="74550"/>
                  <a:pt x="54750" y="120000"/>
                  <a:pt x="60000" y="120000"/>
                </a:cubicBezTo>
                <a:cubicBezTo>
                  <a:pt x="65250" y="120000"/>
                  <a:pt x="115927" y="74550"/>
                  <a:pt x="119750" y="39527"/>
                </a:cubicBezTo>
                <a:cubicBezTo>
                  <a:pt x="119644" y="40455"/>
                  <a:pt x="120000" y="37733"/>
                  <a:pt x="120000" y="3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01" name="Shape 3801"/>
          <p:cNvSpPr/>
          <p:nvPr/>
        </p:nvSpPr>
        <p:spPr>
          <a:xfrm>
            <a:off x="3878364" y="1525950"/>
            <a:ext cx="1330650" cy="201938"/>
          </a:xfrm>
          <a:prstGeom prst="rect">
            <a:avLst/>
          </a:prstGeom>
          <a:noFill/>
          <a:ln>
            <a:noFill/>
          </a:ln>
        </p:spPr>
        <p:txBody>
          <a:bodyPr lIns="14279" tIns="14279" rIns="14279" bIns="14279" anchor="ctr" anchorCtr="0">
            <a:noAutofit/>
          </a:bodyPr>
          <a:lstStyle/>
          <a:p>
            <a:pPr algn="ctr">
              <a:buSzPct val="25000"/>
            </a:pPr>
            <a:r>
              <a:rPr lang="en-US" sz="1125" dirty="0">
                <a:solidFill>
                  <a:srgbClr val="1C1D21"/>
                </a:solidFill>
                <a:latin typeface="Arial" panose="020B0604020202020204" pitchFamily="34" charset="0"/>
                <a:ea typeface="Montserrat" panose="02000505000000020004"/>
                <a:cs typeface="Arial" panose="020B0604020202020204" pitchFamily="34" charset="0"/>
                <a:sym typeface="Montserrat" panose="02000505000000020004"/>
              </a:rPr>
              <a:t>General</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805"/>
        <p:cNvGrpSpPr/>
        <p:nvPr/>
      </p:nvGrpSpPr>
      <p:grpSpPr>
        <a:xfrm>
          <a:off x="0" y="0"/>
          <a:ext cx="0" cy="0"/>
          <a:chOff x="0" y="0"/>
          <a:chExt cx="0" cy="0"/>
        </a:xfrm>
      </p:grpSpPr>
      <p:sp>
        <p:nvSpPr>
          <p:cNvPr id="3806" name="Shape 3806"/>
          <p:cNvSpPr/>
          <p:nvPr/>
        </p:nvSpPr>
        <p:spPr>
          <a:xfrm>
            <a:off x="708257" y="1927157"/>
            <a:ext cx="114271" cy="209496"/>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07" name="Shape 3807"/>
          <p:cNvSpPr/>
          <p:nvPr/>
        </p:nvSpPr>
        <p:spPr>
          <a:xfrm>
            <a:off x="1060589" y="1927157"/>
            <a:ext cx="209424" cy="20961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08" name="Shape 3808"/>
          <p:cNvSpPr/>
          <p:nvPr/>
        </p:nvSpPr>
        <p:spPr>
          <a:xfrm>
            <a:off x="1460535" y="1965247"/>
            <a:ext cx="209496" cy="133316"/>
          </a:xfrm>
          <a:custGeom>
            <a:avLst/>
            <a:gdLst/>
            <a:ahLst/>
            <a:cxnLst/>
            <a:rect l="0" t="0" r="0" b="0"/>
            <a:pathLst>
              <a:path w="120000" h="120000" extrusionOk="0">
                <a:moveTo>
                  <a:pt x="73638" y="17144"/>
                </a:moveTo>
                <a:cubicBezTo>
                  <a:pt x="72133" y="17144"/>
                  <a:pt x="70911" y="19066"/>
                  <a:pt x="70911" y="21427"/>
                </a:cubicBezTo>
                <a:cubicBezTo>
                  <a:pt x="70911" y="23800"/>
                  <a:pt x="72133" y="25716"/>
                  <a:pt x="73638" y="25716"/>
                </a:cubicBezTo>
                <a:cubicBezTo>
                  <a:pt x="75138" y="25716"/>
                  <a:pt x="76361" y="23800"/>
                  <a:pt x="76361" y="21427"/>
                </a:cubicBezTo>
                <a:cubicBezTo>
                  <a:pt x="76361" y="19066"/>
                  <a:pt x="75138" y="17144"/>
                  <a:pt x="73638" y="17144"/>
                </a:cubicBezTo>
                <a:moveTo>
                  <a:pt x="114544" y="91638"/>
                </a:moveTo>
                <a:lnTo>
                  <a:pt x="87272" y="70211"/>
                </a:lnTo>
                <a:lnTo>
                  <a:pt x="87272" y="49794"/>
                </a:lnTo>
                <a:lnTo>
                  <a:pt x="114544" y="28361"/>
                </a:lnTo>
                <a:cubicBezTo>
                  <a:pt x="114544" y="28361"/>
                  <a:pt x="114544" y="91638"/>
                  <a:pt x="114544" y="91638"/>
                </a:cubicBezTo>
                <a:close/>
                <a:moveTo>
                  <a:pt x="81816" y="94283"/>
                </a:moveTo>
                <a:lnTo>
                  <a:pt x="5455" y="94283"/>
                </a:lnTo>
                <a:lnTo>
                  <a:pt x="5455" y="17144"/>
                </a:lnTo>
                <a:cubicBezTo>
                  <a:pt x="5455" y="12411"/>
                  <a:pt x="7900" y="8572"/>
                  <a:pt x="10911" y="8572"/>
                </a:cubicBezTo>
                <a:lnTo>
                  <a:pt x="76361" y="8572"/>
                </a:lnTo>
                <a:cubicBezTo>
                  <a:pt x="79372" y="8572"/>
                  <a:pt x="81816" y="12411"/>
                  <a:pt x="81816" y="17144"/>
                </a:cubicBezTo>
                <a:cubicBezTo>
                  <a:pt x="81816" y="17144"/>
                  <a:pt x="81816" y="94283"/>
                  <a:pt x="81816" y="94283"/>
                </a:cubicBezTo>
                <a:close/>
                <a:moveTo>
                  <a:pt x="76361" y="111427"/>
                </a:moveTo>
                <a:lnTo>
                  <a:pt x="10911" y="111427"/>
                </a:lnTo>
                <a:cubicBezTo>
                  <a:pt x="7900" y="111427"/>
                  <a:pt x="5455" y="107594"/>
                  <a:pt x="5455" y="102855"/>
                </a:cubicBezTo>
                <a:lnTo>
                  <a:pt x="81816" y="102855"/>
                </a:lnTo>
                <a:cubicBezTo>
                  <a:pt x="81816" y="107594"/>
                  <a:pt x="79372" y="111427"/>
                  <a:pt x="76361" y="111427"/>
                </a:cubicBezTo>
                <a:moveTo>
                  <a:pt x="117272" y="17144"/>
                </a:moveTo>
                <a:cubicBezTo>
                  <a:pt x="116833" y="17144"/>
                  <a:pt x="116433" y="17344"/>
                  <a:pt x="116066" y="17638"/>
                </a:cubicBezTo>
                <a:lnTo>
                  <a:pt x="116055" y="17594"/>
                </a:lnTo>
                <a:lnTo>
                  <a:pt x="87272" y="40205"/>
                </a:lnTo>
                <a:lnTo>
                  <a:pt x="87272" y="17144"/>
                </a:lnTo>
                <a:cubicBezTo>
                  <a:pt x="87272" y="7677"/>
                  <a:pt x="82388" y="0"/>
                  <a:pt x="76361" y="0"/>
                </a:cubicBezTo>
                <a:lnTo>
                  <a:pt x="10911" y="0"/>
                </a:lnTo>
                <a:cubicBezTo>
                  <a:pt x="4883" y="0"/>
                  <a:pt x="0" y="7677"/>
                  <a:pt x="0" y="17144"/>
                </a:cubicBezTo>
                <a:lnTo>
                  <a:pt x="0" y="102855"/>
                </a:lnTo>
                <a:cubicBezTo>
                  <a:pt x="0" y="112327"/>
                  <a:pt x="4883" y="120000"/>
                  <a:pt x="10911" y="120000"/>
                </a:cubicBezTo>
                <a:lnTo>
                  <a:pt x="76361" y="120000"/>
                </a:lnTo>
                <a:cubicBezTo>
                  <a:pt x="82388" y="120000"/>
                  <a:pt x="87272" y="112327"/>
                  <a:pt x="87272" y="102855"/>
                </a:cubicBezTo>
                <a:lnTo>
                  <a:pt x="87272" y="79794"/>
                </a:lnTo>
                <a:lnTo>
                  <a:pt x="116055" y="102405"/>
                </a:lnTo>
                <a:lnTo>
                  <a:pt x="116066" y="102372"/>
                </a:lnTo>
                <a:cubicBezTo>
                  <a:pt x="116433" y="102655"/>
                  <a:pt x="116833" y="102855"/>
                  <a:pt x="117272" y="102855"/>
                </a:cubicBezTo>
                <a:cubicBezTo>
                  <a:pt x="118777" y="102855"/>
                  <a:pt x="120000" y="100944"/>
                  <a:pt x="120000" y="98572"/>
                </a:cubicBezTo>
                <a:lnTo>
                  <a:pt x="120000" y="21427"/>
                </a:lnTo>
                <a:cubicBezTo>
                  <a:pt x="120000" y="19066"/>
                  <a:pt x="118777" y="17144"/>
                  <a:pt x="117272" y="17144"/>
                </a:cubicBezTo>
                <a:moveTo>
                  <a:pt x="57272" y="34283"/>
                </a:moveTo>
                <a:cubicBezTo>
                  <a:pt x="55766" y="34283"/>
                  <a:pt x="54544" y="32372"/>
                  <a:pt x="54544" y="30000"/>
                </a:cubicBezTo>
                <a:cubicBezTo>
                  <a:pt x="54544" y="27633"/>
                  <a:pt x="55766" y="25716"/>
                  <a:pt x="57272" y="25716"/>
                </a:cubicBezTo>
                <a:cubicBezTo>
                  <a:pt x="58777" y="25716"/>
                  <a:pt x="60000" y="27633"/>
                  <a:pt x="60000" y="30000"/>
                </a:cubicBezTo>
                <a:cubicBezTo>
                  <a:pt x="60000" y="32372"/>
                  <a:pt x="58777" y="34283"/>
                  <a:pt x="57272" y="34283"/>
                </a:cubicBezTo>
                <a:moveTo>
                  <a:pt x="57272" y="17144"/>
                </a:moveTo>
                <a:cubicBezTo>
                  <a:pt x="52755" y="17144"/>
                  <a:pt x="49088" y="22905"/>
                  <a:pt x="49088" y="30000"/>
                </a:cubicBezTo>
                <a:cubicBezTo>
                  <a:pt x="49088" y="37100"/>
                  <a:pt x="52755" y="42855"/>
                  <a:pt x="57272" y="42855"/>
                </a:cubicBezTo>
                <a:cubicBezTo>
                  <a:pt x="61794" y="42855"/>
                  <a:pt x="65455" y="37100"/>
                  <a:pt x="65455" y="30000"/>
                </a:cubicBezTo>
                <a:cubicBezTo>
                  <a:pt x="65455" y="22905"/>
                  <a:pt x="61794" y="17144"/>
                  <a:pt x="57272" y="171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09" name="Shape 3809"/>
          <p:cNvSpPr/>
          <p:nvPr/>
        </p:nvSpPr>
        <p:spPr>
          <a:xfrm>
            <a:off x="1860481" y="1965247"/>
            <a:ext cx="209496" cy="133316"/>
          </a:xfrm>
          <a:custGeom>
            <a:avLst/>
            <a:gdLst/>
            <a:ahLst/>
            <a:cxnLst/>
            <a:rect l="0" t="0" r="0" b="0"/>
            <a:pathLst>
              <a:path w="120000" h="120000" extrusionOk="0">
                <a:moveTo>
                  <a:pt x="114544" y="91638"/>
                </a:moveTo>
                <a:lnTo>
                  <a:pt x="109088" y="87350"/>
                </a:lnTo>
                <a:lnTo>
                  <a:pt x="109088" y="32650"/>
                </a:lnTo>
                <a:lnTo>
                  <a:pt x="114544" y="28361"/>
                </a:lnTo>
                <a:cubicBezTo>
                  <a:pt x="114544" y="28361"/>
                  <a:pt x="114544" y="91638"/>
                  <a:pt x="114544" y="91638"/>
                </a:cubicBezTo>
                <a:close/>
                <a:moveTo>
                  <a:pt x="103638" y="83066"/>
                </a:moveTo>
                <a:lnTo>
                  <a:pt x="92727" y="74494"/>
                </a:lnTo>
                <a:lnTo>
                  <a:pt x="92727" y="45505"/>
                </a:lnTo>
                <a:lnTo>
                  <a:pt x="103638" y="36933"/>
                </a:lnTo>
                <a:cubicBezTo>
                  <a:pt x="103638" y="36933"/>
                  <a:pt x="103638" y="83066"/>
                  <a:pt x="103638" y="83066"/>
                </a:cubicBezTo>
                <a:close/>
                <a:moveTo>
                  <a:pt x="87272" y="34283"/>
                </a:moveTo>
                <a:lnTo>
                  <a:pt x="5455" y="34283"/>
                </a:lnTo>
                <a:lnTo>
                  <a:pt x="5455" y="17144"/>
                </a:lnTo>
                <a:cubicBezTo>
                  <a:pt x="5455" y="12411"/>
                  <a:pt x="7900" y="8572"/>
                  <a:pt x="10911" y="8572"/>
                </a:cubicBezTo>
                <a:lnTo>
                  <a:pt x="81816" y="8572"/>
                </a:lnTo>
                <a:cubicBezTo>
                  <a:pt x="84827" y="8572"/>
                  <a:pt x="87272" y="12411"/>
                  <a:pt x="87272" y="17144"/>
                </a:cubicBezTo>
                <a:cubicBezTo>
                  <a:pt x="87272" y="17144"/>
                  <a:pt x="87272" y="34283"/>
                  <a:pt x="87272" y="34283"/>
                </a:cubicBezTo>
                <a:close/>
                <a:moveTo>
                  <a:pt x="87272" y="102855"/>
                </a:moveTo>
                <a:cubicBezTo>
                  <a:pt x="87272" y="107594"/>
                  <a:pt x="84827" y="111427"/>
                  <a:pt x="81816" y="111427"/>
                </a:cubicBezTo>
                <a:lnTo>
                  <a:pt x="10911" y="111427"/>
                </a:lnTo>
                <a:cubicBezTo>
                  <a:pt x="7900" y="111427"/>
                  <a:pt x="5455" y="107594"/>
                  <a:pt x="5455" y="102855"/>
                </a:cubicBezTo>
                <a:lnTo>
                  <a:pt x="5455" y="42855"/>
                </a:lnTo>
                <a:lnTo>
                  <a:pt x="87272" y="42855"/>
                </a:lnTo>
                <a:cubicBezTo>
                  <a:pt x="87272" y="42855"/>
                  <a:pt x="87272" y="102855"/>
                  <a:pt x="87272" y="102855"/>
                </a:cubicBezTo>
                <a:close/>
                <a:moveTo>
                  <a:pt x="117272" y="17144"/>
                </a:moveTo>
                <a:cubicBezTo>
                  <a:pt x="116833" y="17144"/>
                  <a:pt x="116433" y="17344"/>
                  <a:pt x="116066" y="17638"/>
                </a:cubicBezTo>
                <a:lnTo>
                  <a:pt x="116055" y="17594"/>
                </a:lnTo>
                <a:lnTo>
                  <a:pt x="92727" y="35927"/>
                </a:lnTo>
                <a:lnTo>
                  <a:pt x="92727" y="17144"/>
                </a:lnTo>
                <a:cubicBezTo>
                  <a:pt x="92727" y="7677"/>
                  <a:pt x="87844" y="0"/>
                  <a:pt x="81816" y="0"/>
                </a:cubicBezTo>
                <a:lnTo>
                  <a:pt x="10911" y="0"/>
                </a:lnTo>
                <a:cubicBezTo>
                  <a:pt x="4883" y="0"/>
                  <a:pt x="0" y="7677"/>
                  <a:pt x="0" y="17144"/>
                </a:cubicBezTo>
                <a:lnTo>
                  <a:pt x="0" y="102855"/>
                </a:lnTo>
                <a:cubicBezTo>
                  <a:pt x="0" y="112327"/>
                  <a:pt x="4883" y="120000"/>
                  <a:pt x="10911" y="120000"/>
                </a:cubicBezTo>
                <a:lnTo>
                  <a:pt x="81816" y="120000"/>
                </a:lnTo>
                <a:cubicBezTo>
                  <a:pt x="87844" y="120000"/>
                  <a:pt x="92727" y="112327"/>
                  <a:pt x="92727" y="102855"/>
                </a:cubicBezTo>
                <a:lnTo>
                  <a:pt x="92727" y="84077"/>
                </a:lnTo>
                <a:lnTo>
                  <a:pt x="116055" y="102405"/>
                </a:lnTo>
                <a:lnTo>
                  <a:pt x="116066" y="102366"/>
                </a:lnTo>
                <a:cubicBezTo>
                  <a:pt x="116433" y="102655"/>
                  <a:pt x="116833" y="102855"/>
                  <a:pt x="117272" y="102855"/>
                </a:cubicBezTo>
                <a:cubicBezTo>
                  <a:pt x="118777" y="102855"/>
                  <a:pt x="120000" y="100938"/>
                  <a:pt x="120000" y="98572"/>
                </a:cubicBezTo>
                <a:lnTo>
                  <a:pt x="120000" y="21427"/>
                </a:lnTo>
                <a:cubicBezTo>
                  <a:pt x="120000" y="19066"/>
                  <a:pt x="118777" y="17144"/>
                  <a:pt x="117272" y="17144"/>
                </a:cubicBezTo>
                <a:moveTo>
                  <a:pt x="68183" y="17144"/>
                </a:moveTo>
                <a:cubicBezTo>
                  <a:pt x="66677" y="17144"/>
                  <a:pt x="65455" y="19066"/>
                  <a:pt x="65455" y="21427"/>
                </a:cubicBezTo>
                <a:cubicBezTo>
                  <a:pt x="65455" y="23800"/>
                  <a:pt x="66677" y="25716"/>
                  <a:pt x="68183" y="25716"/>
                </a:cubicBezTo>
                <a:cubicBezTo>
                  <a:pt x="69688" y="25716"/>
                  <a:pt x="70911" y="23800"/>
                  <a:pt x="70911" y="21427"/>
                </a:cubicBezTo>
                <a:cubicBezTo>
                  <a:pt x="70911" y="19066"/>
                  <a:pt x="69688" y="17144"/>
                  <a:pt x="68183" y="17144"/>
                </a:cubicBezTo>
                <a:moveTo>
                  <a:pt x="79088" y="17144"/>
                </a:moveTo>
                <a:cubicBezTo>
                  <a:pt x="77588" y="17144"/>
                  <a:pt x="76361" y="19066"/>
                  <a:pt x="76361" y="21427"/>
                </a:cubicBezTo>
                <a:cubicBezTo>
                  <a:pt x="76361" y="23800"/>
                  <a:pt x="77588" y="25716"/>
                  <a:pt x="79088" y="25716"/>
                </a:cubicBezTo>
                <a:cubicBezTo>
                  <a:pt x="80594" y="25716"/>
                  <a:pt x="81816" y="23800"/>
                  <a:pt x="81816" y="21427"/>
                </a:cubicBezTo>
                <a:cubicBezTo>
                  <a:pt x="81816" y="19066"/>
                  <a:pt x="80594" y="17144"/>
                  <a:pt x="79088" y="17144"/>
                </a:cubicBezTo>
                <a:moveTo>
                  <a:pt x="30000" y="60000"/>
                </a:moveTo>
                <a:cubicBezTo>
                  <a:pt x="34522" y="60000"/>
                  <a:pt x="38183" y="65761"/>
                  <a:pt x="38183" y="72855"/>
                </a:cubicBezTo>
                <a:cubicBezTo>
                  <a:pt x="38183" y="79961"/>
                  <a:pt x="34522" y="85716"/>
                  <a:pt x="30000" y="85716"/>
                </a:cubicBezTo>
                <a:cubicBezTo>
                  <a:pt x="25477" y="85716"/>
                  <a:pt x="21816" y="79961"/>
                  <a:pt x="21816" y="72855"/>
                </a:cubicBezTo>
                <a:cubicBezTo>
                  <a:pt x="21816" y="65761"/>
                  <a:pt x="25477" y="60000"/>
                  <a:pt x="30000" y="60000"/>
                </a:cubicBezTo>
                <a:moveTo>
                  <a:pt x="62727" y="60000"/>
                </a:moveTo>
                <a:cubicBezTo>
                  <a:pt x="67244" y="60000"/>
                  <a:pt x="70911" y="65761"/>
                  <a:pt x="70911" y="72855"/>
                </a:cubicBezTo>
                <a:cubicBezTo>
                  <a:pt x="70911" y="79961"/>
                  <a:pt x="67244" y="85716"/>
                  <a:pt x="62727" y="85716"/>
                </a:cubicBezTo>
                <a:cubicBezTo>
                  <a:pt x="58205" y="85716"/>
                  <a:pt x="54544" y="79961"/>
                  <a:pt x="54544" y="72855"/>
                </a:cubicBezTo>
                <a:cubicBezTo>
                  <a:pt x="54544" y="65761"/>
                  <a:pt x="58205" y="60000"/>
                  <a:pt x="62727" y="60000"/>
                </a:cubicBezTo>
                <a:moveTo>
                  <a:pt x="30000" y="94283"/>
                </a:moveTo>
                <a:lnTo>
                  <a:pt x="62727" y="94283"/>
                </a:lnTo>
                <a:cubicBezTo>
                  <a:pt x="70261" y="94283"/>
                  <a:pt x="76361" y="84694"/>
                  <a:pt x="76361" y="72855"/>
                </a:cubicBezTo>
                <a:cubicBezTo>
                  <a:pt x="76361" y="61022"/>
                  <a:pt x="70261" y="51427"/>
                  <a:pt x="62727" y="51427"/>
                </a:cubicBezTo>
                <a:cubicBezTo>
                  <a:pt x="55194" y="51427"/>
                  <a:pt x="49088" y="61022"/>
                  <a:pt x="49088" y="72855"/>
                </a:cubicBezTo>
                <a:cubicBezTo>
                  <a:pt x="49088" y="77705"/>
                  <a:pt x="50155" y="82122"/>
                  <a:pt x="51877" y="85716"/>
                </a:cubicBezTo>
                <a:lnTo>
                  <a:pt x="40844" y="85716"/>
                </a:lnTo>
                <a:cubicBezTo>
                  <a:pt x="42572" y="82122"/>
                  <a:pt x="43638" y="77705"/>
                  <a:pt x="43638" y="72855"/>
                </a:cubicBezTo>
                <a:cubicBezTo>
                  <a:pt x="43638" y="61022"/>
                  <a:pt x="37527" y="51427"/>
                  <a:pt x="30000" y="51427"/>
                </a:cubicBezTo>
                <a:cubicBezTo>
                  <a:pt x="22466" y="51427"/>
                  <a:pt x="16361" y="61022"/>
                  <a:pt x="16361" y="72855"/>
                </a:cubicBezTo>
                <a:cubicBezTo>
                  <a:pt x="16361" y="84694"/>
                  <a:pt x="22466" y="94283"/>
                  <a:pt x="30000" y="942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0" name="Shape 3810"/>
          <p:cNvSpPr/>
          <p:nvPr/>
        </p:nvSpPr>
        <p:spPr>
          <a:xfrm>
            <a:off x="2260427" y="1965247"/>
            <a:ext cx="209496" cy="133316"/>
          </a:xfrm>
          <a:custGeom>
            <a:avLst/>
            <a:gdLst/>
            <a:ahLst/>
            <a:cxnLst/>
            <a:rect l="0" t="0" r="0" b="0"/>
            <a:pathLst>
              <a:path w="120000" h="120000" extrusionOk="0">
                <a:moveTo>
                  <a:pt x="114544" y="92255"/>
                </a:moveTo>
                <a:lnTo>
                  <a:pt x="92727" y="78544"/>
                </a:lnTo>
                <a:lnTo>
                  <a:pt x="92727" y="41455"/>
                </a:lnTo>
                <a:lnTo>
                  <a:pt x="114544" y="27744"/>
                </a:lnTo>
                <a:cubicBezTo>
                  <a:pt x="114544" y="27744"/>
                  <a:pt x="114544" y="92255"/>
                  <a:pt x="114544" y="92255"/>
                </a:cubicBezTo>
                <a:close/>
                <a:moveTo>
                  <a:pt x="117272" y="17144"/>
                </a:moveTo>
                <a:cubicBezTo>
                  <a:pt x="116833" y="17144"/>
                  <a:pt x="116433" y="17344"/>
                  <a:pt x="116066" y="17633"/>
                </a:cubicBezTo>
                <a:lnTo>
                  <a:pt x="116055" y="17594"/>
                </a:lnTo>
                <a:lnTo>
                  <a:pt x="88988" y="34605"/>
                </a:lnTo>
                <a:cubicBezTo>
                  <a:pt x="88961" y="34627"/>
                  <a:pt x="88933" y="34638"/>
                  <a:pt x="88905" y="34661"/>
                </a:cubicBezTo>
                <a:lnTo>
                  <a:pt x="88777" y="34733"/>
                </a:lnTo>
                <a:lnTo>
                  <a:pt x="88794" y="34777"/>
                </a:lnTo>
                <a:cubicBezTo>
                  <a:pt x="87900" y="35483"/>
                  <a:pt x="87272" y="36894"/>
                  <a:pt x="87272" y="38572"/>
                </a:cubicBezTo>
                <a:lnTo>
                  <a:pt x="87272" y="81427"/>
                </a:lnTo>
                <a:cubicBezTo>
                  <a:pt x="87272" y="83105"/>
                  <a:pt x="87900" y="84516"/>
                  <a:pt x="88794" y="85222"/>
                </a:cubicBezTo>
                <a:lnTo>
                  <a:pt x="88777" y="85261"/>
                </a:lnTo>
                <a:lnTo>
                  <a:pt x="88900" y="85333"/>
                </a:lnTo>
                <a:cubicBezTo>
                  <a:pt x="88933" y="85361"/>
                  <a:pt x="88961" y="85377"/>
                  <a:pt x="88988" y="85394"/>
                </a:cubicBezTo>
                <a:lnTo>
                  <a:pt x="116055" y="102405"/>
                </a:lnTo>
                <a:lnTo>
                  <a:pt x="116066" y="102366"/>
                </a:lnTo>
                <a:cubicBezTo>
                  <a:pt x="116433" y="102655"/>
                  <a:pt x="116833" y="102855"/>
                  <a:pt x="117272" y="102855"/>
                </a:cubicBezTo>
                <a:cubicBezTo>
                  <a:pt x="118777" y="102855"/>
                  <a:pt x="120000" y="100938"/>
                  <a:pt x="120000" y="98572"/>
                </a:cubicBezTo>
                <a:lnTo>
                  <a:pt x="120000" y="21427"/>
                </a:lnTo>
                <a:cubicBezTo>
                  <a:pt x="120000" y="19061"/>
                  <a:pt x="118777" y="17144"/>
                  <a:pt x="117272" y="17144"/>
                </a:cubicBezTo>
                <a:moveTo>
                  <a:pt x="76361" y="102855"/>
                </a:moveTo>
                <a:cubicBezTo>
                  <a:pt x="76361" y="107594"/>
                  <a:pt x="73922" y="111427"/>
                  <a:pt x="70911" y="111427"/>
                </a:cubicBezTo>
                <a:lnTo>
                  <a:pt x="10911" y="111427"/>
                </a:lnTo>
                <a:cubicBezTo>
                  <a:pt x="7900" y="111427"/>
                  <a:pt x="5455" y="107594"/>
                  <a:pt x="5455" y="102855"/>
                </a:cubicBezTo>
                <a:lnTo>
                  <a:pt x="5455" y="17144"/>
                </a:lnTo>
                <a:cubicBezTo>
                  <a:pt x="5455" y="12405"/>
                  <a:pt x="7900" y="8572"/>
                  <a:pt x="10911" y="8572"/>
                </a:cubicBezTo>
                <a:lnTo>
                  <a:pt x="70911" y="8572"/>
                </a:lnTo>
                <a:cubicBezTo>
                  <a:pt x="73922" y="8572"/>
                  <a:pt x="76361" y="12405"/>
                  <a:pt x="76361" y="17144"/>
                </a:cubicBezTo>
                <a:cubicBezTo>
                  <a:pt x="76361" y="17144"/>
                  <a:pt x="76361" y="102855"/>
                  <a:pt x="76361" y="102855"/>
                </a:cubicBezTo>
                <a:close/>
                <a:moveTo>
                  <a:pt x="70911" y="0"/>
                </a:moveTo>
                <a:lnTo>
                  <a:pt x="10911" y="0"/>
                </a:lnTo>
                <a:cubicBezTo>
                  <a:pt x="4883" y="0"/>
                  <a:pt x="0" y="7677"/>
                  <a:pt x="0" y="17144"/>
                </a:cubicBezTo>
                <a:lnTo>
                  <a:pt x="0" y="102855"/>
                </a:lnTo>
                <a:cubicBezTo>
                  <a:pt x="0" y="112327"/>
                  <a:pt x="4883" y="120000"/>
                  <a:pt x="10911" y="120000"/>
                </a:cubicBezTo>
                <a:lnTo>
                  <a:pt x="70911" y="120000"/>
                </a:lnTo>
                <a:cubicBezTo>
                  <a:pt x="76933" y="120000"/>
                  <a:pt x="81816" y="112327"/>
                  <a:pt x="81816" y="102855"/>
                </a:cubicBezTo>
                <a:lnTo>
                  <a:pt x="81816" y="17144"/>
                </a:lnTo>
                <a:cubicBezTo>
                  <a:pt x="81816" y="7677"/>
                  <a:pt x="76933" y="0"/>
                  <a:pt x="70911"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1" name="Shape 3811"/>
          <p:cNvSpPr/>
          <p:nvPr/>
        </p:nvSpPr>
        <p:spPr>
          <a:xfrm>
            <a:off x="2660373" y="1936678"/>
            <a:ext cx="209496" cy="190451"/>
          </a:xfrm>
          <a:custGeom>
            <a:avLst/>
            <a:gdLst/>
            <a:ahLst/>
            <a:cxnLst/>
            <a:rect l="0" t="0" r="0" b="0"/>
            <a:pathLst>
              <a:path w="120000" h="120000" extrusionOk="0">
                <a:moveTo>
                  <a:pt x="35455" y="60000"/>
                </a:moveTo>
                <a:cubicBezTo>
                  <a:pt x="36961" y="60000"/>
                  <a:pt x="38183" y="58661"/>
                  <a:pt x="38183" y="57000"/>
                </a:cubicBezTo>
                <a:cubicBezTo>
                  <a:pt x="38183" y="55344"/>
                  <a:pt x="36961" y="54000"/>
                  <a:pt x="35455" y="54000"/>
                </a:cubicBezTo>
                <a:cubicBezTo>
                  <a:pt x="33944" y="54000"/>
                  <a:pt x="32727" y="55344"/>
                  <a:pt x="32727" y="57000"/>
                </a:cubicBezTo>
                <a:cubicBezTo>
                  <a:pt x="32727" y="58661"/>
                  <a:pt x="33944" y="60000"/>
                  <a:pt x="35455" y="60000"/>
                </a:cubicBezTo>
                <a:moveTo>
                  <a:pt x="19088" y="60000"/>
                </a:moveTo>
                <a:cubicBezTo>
                  <a:pt x="20600" y="60000"/>
                  <a:pt x="21816" y="61344"/>
                  <a:pt x="21816" y="63000"/>
                </a:cubicBezTo>
                <a:cubicBezTo>
                  <a:pt x="21816" y="64661"/>
                  <a:pt x="20600" y="66000"/>
                  <a:pt x="19088" y="66000"/>
                </a:cubicBezTo>
                <a:cubicBezTo>
                  <a:pt x="17583" y="66000"/>
                  <a:pt x="16361" y="64661"/>
                  <a:pt x="16361" y="63000"/>
                </a:cubicBezTo>
                <a:cubicBezTo>
                  <a:pt x="16361" y="61344"/>
                  <a:pt x="17583" y="60000"/>
                  <a:pt x="19088" y="60000"/>
                </a:cubicBezTo>
                <a:moveTo>
                  <a:pt x="19088" y="72000"/>
                </a:moveTo>
                <a:cubicBezTo>
                  <a:pt x="23605" y="72000"/>
                  <a:pt x="27272" y="67972"/>
                  <a:pt x="27272" y="63000"/>
                </a:cubicBezTo>
                <a:cubicBezTo>
                  <a:pt x="27272" y="58033"/>
                  <a:pt x="23605" y="54000"/>
                  <a:pt x="19088" y="54000"/>
                </a:cubicBezTo>
                <a:cubicBezTo>
                  <a:pt x="14572" y="54000"/>
                  <a:pt x="10911" y="58033"/>
                  <a:pt x="10911" y="63000"/>
                </a:cubicBezTo>
                <a:cubicBezTo>
                  <a:pt x="10911" y="67972"/>
                  <a:pt x="14572" y="72000"/>
                  <a:pt x="19088" y="72000"/>
                </a:cubicBezTo>
                <a:moveTo>
                  <a:pt x="79088" y="102000"/>
                </a:moveTo>
                <a:lnTo>
                  <a:pt x="13638" y="102000"/>
                </a:lnTo>
                <a:cubicBezTo>
                  <a:pt x="12127" y="102000"/>
                  <a:pt x="10911" y="103344"/>
                  <a:pt x="10911" y="105000"/>
                </a:cubicBezTo>
                <a:cubicBezTo>
                  <a:pt x="10911" y="106661"/>
                  <a:pt x="12127" y="108000"/>
                  <a:pt x="13638" y="108000"/>
                </a:cubicBezTo>
                <a:lnTo>
                  <a:pt x="79088" y="108000"/>
                </a:lnTo>
                <a:cubicBezTo>
                  <a:pt x="80600" y="108000"/>
                  <a:pt x="81816" y="106661"/>
                  <a:pt x="81816" y="105000"/>
                </a:cubicBezTo>
                <a:cubicBezTo>
                  <a:pt x="81816" y="103344"/>
                  <a:pt x="80600" y="102000"/>
                  <a:pt x="79088" y="102000"/>
                </a:cubicBezTo>
                <a:moveTo>
                  <a:pt x="114544" y="100583"/>
                </a:moveTo>
                <a:lnTo>
                  <a:pt x="92727" y="90983"/>
                </a:lnTo>
                <a:lnTo>
                  <a:pt x="92727" y="71022"/>
                </a:lnTo>
                <a:lnTo>
                  <a:pt x="114544" y="61422"/>
                </a:lnTo>
                <a:cubicBezTo>
                  <a:pt x="114544" y="61422"/>
                  <a:pt x="114544" y="100583"/>
                  <a:pt x="114544" y="100583"/>
                </a:cubicBezTo>
                <a:close/>
                <a:moveTo>
                  <a:pt x="87272" y="108000"/>
                </a:moveTo>
                <a:cubicBezTo>
                  <a:pt x="87272" y="111316"/>
                  <a:pt x="84827" y="114000"/>
                  <a:pt x="81816" y="114000"/>
                </a:cubicBezTo>
                <a:lnTo>
                  <a:pt x="10911" y="114000"/>
                </a:lnTo>
                <a:cubicBezTo>
                  <a:pt x="7900" y="114000"/>
                  <a:pt x="5455" y="111316"/>
                  <a:pt x="5455" y="108000"/>
                </a:cubicBezTo>
                <a:lnTo>
                  <a:pt x="5455" y="54000"/>
                </a:lnTo>
                <a:cubicBezTo>
                  <a:pt x="5455" y="50688"/>
                  <a:pt x="7900" y="48000"/>
                  <a:pt x="10911" y="48000"/>
                </a:cubicBezTo>
                <a:lnTo>
                  <a:pt x="81816" y="48000"/>
                </a:lnTo>
                <a:cubicBezTo>
                  <a:pt x="84827" y="48000"/>
                  <a:pt x="87272" y="50688"/>
                  <a:pt x="87272" y="54000"/>
                </a:cubicBezTo>
                <a:cubicBezTo>
                  <a:pt x="87272" y="54000"/>
                  <a:pt x="87272" y="108000"/>
                  <a:pt x="87272" y="108000"/>
                </a:cubicBezTo>
                <a:close/>
                <a:moveTo>
                  <a:pt x="10911" y="24000"/>
                </a:moveTo>
                <a:cubicBezTo>
                  <a:pt x="10911" y="14061"/>
                  <a:pt x="18233" y="6000"/>
                  <a:pt x="27272" y="6000"/>
                </a:cubicBezTo>
                <a:cubicBezTo>
                  <a:pt x="36311" y="6000"/>
                  <a:pt x="43638" y="14061"/>
                  <a:pt x="43638" y="24000"/>
                </a:cubicBezTo>
                <a:cubicBezTo>
                  <a:pt x="43638" y="33944"/>
                  <a:pt x="36311" y="42000"/>
                  <a:pt x="27272" y="42000"/>
                </a:cubicBezTo>
                <a:cubicBezTo>
                  <a:pt x="18233" y="42000"/>
                  <a:pt x="10911" y="33944"/>
                  <a:pt x="10911" y="24000"/>
                </a:cubicBezTo>
                <a:moveTo>
                  <a:pt x="51055" y="42000"/>
                </a:moveTo>
                <a:lnTo>
                  <a:pt x="41672" y="42000"/>
                </a:lnTo>
                <a:cubicBezTo>
                  <a:pt x="43550" y="40183"/>
                  <a:pt x="45122" y="38000"/>
                  <a:pt x="46344" y="35577"/>
                </a:cubicBezTo>
                <a:cubicBezTo>
                  <a:pt x="47566" y="38011"/>
                  <a:pt x="49172" y="40177"/>
                  <a:pt x="51055" y="42000"/>
                </a:cubicBezTo>
                <a:moveTo>
                  <a:pt x="65455" y="6000"/>
                </a:moveTo>
                <a:cubicBezTo>
                  <a:pt x="74494" y="6000"/>
                  <a:pt x="81816" y="14061"/>
                  <a:pt x="81816" y="24000"/>
                </a:cubicBezTo>
                <a:cubicBezTo>
                  <a:pt x="81816" y="33944"/>
                  <a:pt x="74494" y="42000"/>
                  <a:pt x="65455" y="42000"/>
                </a:cubicBezTo>
                <a:cubicBezTo>
                  <a:pt x="56416" y="42000"/>
                  <a:pt x="49088" y="33944"/>
                  <a:pt x="49088" y="24000"/>
                </a:cubicBezTo>
                <a:cubicBezTo>
                  <a:pt x="49088" y="14061"/>
                  <a:pt x="56416" y="6000"/>
                  <a:pt x="65455" y="6000"/>
                </a:cubicBezTo>
                <a:moveTo>
                  <a:pt x="117272" y="54000"/>
                </a:moveTo>
                <a:cubicBezTo>
                  <a:pt x="116833" y="54000"/>
                  <a:pt x="116433" y="54138"/>
                  <a:pt x="116066" y="54344"/>
                </a:cubicBezTo>
                <a:lnTo>
                  <a:pt x="116055" y="54316"/>
                </a:lnTo>
                <a:lnTo>
                  <a:pt x="92727" y="64583"/>
                </a:lnTo>
                <a:lnTo>
                  <a:pt x="92727" y="54000"/>
                </a:lnTo>
                <a:cubicBezTo>
                  <a:pt x="92727" y="47372"/>
                  <a:pt x="87844" y="42000"/>
                  <a:pt x="81816" y="42000"/>
                </a:cubicBezTo>
                <a:lnTo>
                  <a:pt x="79850" y="42000"/>
                </a:lnTo>
                <a:cubicBezTo>
                  <a:pt x="84394" y="37600"/>
                  <a:pt x="87272" y="31177"/>
                  <a:pt x="87272" y="24000"/>
                </a:cubicBezTo>
                <a:cubicBezTo>
                  <a:pt x="87272" y="10744"/>
                  <a:pt x="77505" y="0"/>
                  <a:pt x="65455" y="0"/>
                </a:cubicBezTo>
                <a:cubicBezTo>
                  <a:pt x="57233" y="0"/>
                  <a:pt x="50083" y="5005"/>
                  <a:pt x="46361" y="12394"/>
                </a:cubicBezTo>
                <a:cubicBezTo>
                  <a:pt x="42644" y="5005"/>
                  <a:pt x="35494" y="0"/>
                  <a:pt x="27272" y="0"/>
                </a:cubicBezTo>
                <a:cubicBezTo>
                  <a:pt x="15222" y="0"/>
                  <a:pt x="5455" y="10744"/>
                  <a:pt x="5455" y="24000"/>
                </a:cubicBezTo>
                <a:cubicBezTo>
                  <a:pt x="5455" y="31177"/>
                  <a:pt x="8338" y="37600"/>
                  <a:pt x="12872" y="42000"/>
                </a:cubicBezTo>
                <a:lnTo>
                  <a:pt x="10911" y="42000"/>
                </a:lnTo>
                <a:cubicBezTo>
                  <a:pt x="4883" y="42000"/>
                  <a:pt x="0" y="47372"/>
                  <a:pt x="0" y="54000"/>
                </a:cubicBezTo>
                <a:lnTo>
                  <a:pt x="0" y="108000"/>
                </a:lnTo>
                <a:cubicBezTo>
                  <a:pt x="0" y="114627"/>
                  <a:pt x="4883" y="120000"/>
                  <a:pt x="10911" y="120000"/>
                </a:cubicBezTo>
                <a:lnTo>
                  <a:pt x="81816" y="120000"/>
                </a:lnTo>
                <a:cubicBezTo>
                  <a:pt x="87844" y="120000"/>
                  <a:pt x="92727" y="114627"/>
                  <a:pt x="92727" y="108000"/>
                </a:cubicBezTo>
                <a:lnTo>
                  <a:pt x="92727" y="97422"/>
                </a:lnTo>
                <a:lnTo>
                  <a:pt x="116055" y="107683"/>
                </a:lnTo>
                <a:lnTo>
                  <a:pt x="116061" y="107661"/>
                </a:lnTo>
                <a:cubicBezTo>
                  <a:pt x="116433" y="107861"/>
                  <a:pt x="116833" y="108000"/>
                  <a:pt x="117272" y="108000"/>
                </a:cubicBezTo>
                <a:cubicBezTo>
                  <a:pt x="118777" y="108000"/>
                  <a:pt x="120000" y="106661"/>
                  <a:pt x="120000" y="105000"/>
                </a:cubicBezTo>
                <a:lnTo>
                  <a:pt x="120000" y="57000"/>
                </a:lnTo>
                <a:cubicBezTo>
                  <a:pt x="120000" y="55344"/>
                  <a:pt x="118777" y="54000"/>
                  <a:pt x="117272" y="54000"/>
                </a:cubicBezTo>
                <a:moveTo>
                  <a:pt x="65455" y="30000"/>
                </a:moveTo>
                <a:cubicBezTo>
                  <a:pt x="68466" y="30000"/>
                  <a:pt x="70911" y="27311"/>
                  <a:pt x="70911" y="24000"/>
                </a:cubicBezTo>
                <a:cubicBezTo>
                  <a:pt x="70911" y="20688"/>
                  <a:pt x="68466" y="18000"/>
                  <a:pt x="65455" y="18000"/>
                </a:cubicBezTo>
                <a:cubicBezTo>
                  <a:pt x="62444" y="18000"/>
                  <a:pt x="60000" y="20688"/>
                  <a:pt x="60000" y="24000"/>
                </a:cubicBezTo>
                <a:cubicBezTo>
                  <a:pt x="60000" y="27311"/>
                  <a:pt x="62444" y="30000"/>
                  <a:pt x="65455" y="30000"/>
                </a:cubicBezTo>
                <a:moveTo>
                  <a:pt x="27272" y="30000"/>
                </a:moveTo>
                <a:cubicBezTo>
                  <a:pt x="30283" y="30000"/>
                  <a:pt x="32727" y="27311"/>
                  <a:pt x="32727" y="24000"/>
                </a:cubicBezTo>
                <a:cubicBezTo>
                  <a:pt x="32727" y="20688"/>
                  <a:pt x="30283" y="18000"/>
                  <a:pt x="27272" y="18000"/>
                </a:cubicBezTo>
                <a:cubicBezTo>
                  <a:pt x="24261" y="18000"/>
                  <a:pt x="21816" y="20688"/>
                  <a:pt x="21816" y="24000"/>
                </a:cubicBezTo>
                <a:cubicBezTo>
                  <a:pt x="21816" y="27311"/>
                  <a:pt x="24261" y="30000"/>
                  <a:pt x="27272" y="3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2" name="Shape 3812"/>
          <p:cNvSpPr/>
          <p:nvPr/>
        </p:nvSpPr>
        <p:spPr>
          <a:xfrm>
            <a:off x="3107931" y="1927157"/>
            <a:ext cx="114271" cy="209496"/>
          </a:xfrm>
          <a:custGeom>
            <a:avLst/>
            <a:gdLst/>
            <a:ahLst/>
            <a:cxnLst/>
            <a:rect l="0" t="0" r="0" b="0"/>
            <a:pathLst>
              <a:path w="120000" h="120000" extrusionOk="0">
                <a:moveTo>
                  <a:pt x="65000" y="8183"/>
                </a:moveTo>
                <a:lnTo>
                  <a:pt x="55000" y="8183"/>
                </a:lnTo>
                <a:cubicBezTo>
                  <a:pt x="52238" y="8183"/>
                  <a:pt x="50000" y="9400"/>
                  <a:pt x="50000" y="10911"/>
                </a:cubicBezTo>
                <a:cubicBezTo>
                  <a:pt x="50000" y="12416"/>
                  <a:pt x="52238" y="13638"/>
                  <a:pt x="55000" y="13638"/>
                </a:cubicBezTo>
                <a:lnTo>
                  <a:pt x="65000" y="13638"/>
                </a:lnTo>
                <a:cubicBezTo>
                  <a:pt x="67761" y="13638"/>
                  <a:pt x="70000" y="12416"/>
                  <a:pt x="70000" y="10911"/>
                </a:cubicBezTo>
                <a:cubicBezTo>
                  <a:pt x="70000" y="9400"/>
                  <a:pt x="67761" y="8183"/>
                  <a:pt x="65000" y="8183"/>
                </a:cubicBezTo>
                <a:moveTo>
                  <a:pt x="110000" y="16361"/>
                </a:moveTo>
                <a:lnTo>
                  <a:pt x="10000" y="16361"/>
                </a:lnTo>
                <a:lnTo>
                  <a:pt x="10000" y="10911"/>
                </a:lnTo>
                <a:cubicBezTo>
                  <a:pt x="10000" y="7900"/>
                  <a:pt x="14472" y="5455"/>
                  <a:pt x="20000" y="5455"/>
                </a:cubicBezTo>
                <a:lnTo>
                  <a:pt x="100000" y="5455"/>
                </a:lnTo>
                <a:cubicBezTo>
                  <a:pt x="105516" y="5455"/>
                  <a:pt x="110000" y="7900"/>
                  <a:pt x="110000" y="10911"/>
                </a:cubicBezTo>
                <a:cubicBezTo>
                  <a:pt x="110000" y="10911"/>
                  <a:pt x="110000" y="16361"/>
                  <a:pt x="110000" y="16361"/>
                </a:cubicBezTo>
                <a:close/>
                <a:moveTo>
                  <a:pt x="110000" y="98183"/>
                </a:moveTo>
                <a:lnTo>
                  <a:pt x="10000" y="98183"/>
                </a:lnTo>
                <a:lnTo>
                  <a:pt x="10000" y="21816"/>
                </a:lnTo>
                <a:lnTo>
                  <a:pt x="110000" y="21816"/>
                </a:lnTo>
                <a:cubicBezTo>
                  <a:pt x="110000" y="21816"/>
                  <a:pt x="110000" y="98183"/>
                  <a:pt x="110000" y="98183"/>
                </a:cubicBezTo>
                <a:close/>
                <a:moveTo>
                  <a:pt x="110000" y="109088"/>
                </a:moveTo>
                <a:cubicBezTo>
                  <a:pt x="110000" y="112105"/>
                  <a:pt x="105516" y="114544"/>
                  <a:pt x="100000" y="114544"/>
                </a:cubicBezTo>
                <a:lnTo>
                  <a:pt x="20000" y="114544"/>
                </a:lnTo>
                <a:cubicBezTo>
                  <a:pt x="14472" y="114544"/>
                  <a:pt x="10000" y="112105"/>
                  <a:pt x="10000" y="109088"/>
                </a:cubicBezTo>
                <a:lnTo>
                  <a:pt x="10000" y="103638"/>
                </a:lnTo>
                <a:lnTo>
                  <a:pt x="110000" y="103638"/>
                </a:lnTo>
                <a:cubicBezTo>
                  <a:pt x="110000" y="103638"/>
                  <a:pt x="110000" y="109088"/>
                  <a:pt x="110000" y="109088"/>
                </a:cubicBezTo>
                <a:close/>
                <a:moveTo>
                  <a:pt x="100000" y="0"/>
                </a:moveTo>
                <a:lnTo>
                  <a:pt x="20000" y="0"/>
                </a:lnTo>
                <a:cubicBezTo>
                  <a:pt x="8955" y="0"/>
                  <a:pt x="0" y="4883"/>
                  <a:pt x="0" y="10911"/>
                </a:cubicBezTo>
                <a:lnTo>
                  <a:pt x="0" y="109088"/>
                </a:lnTo>
                <a:cubicBezTo>
                  <a:pt x="0" y="115116"/>
                  <a:pt x="8955" y="120000"/>
                  <a:pt x="20000" y="120000"/>
                </a:cubicBezTo>
                <a:lnTo>
                  <a:pt x="100000" y="120000"/>
                </a:lnTo>
                <a:cubicBezTo>
                  <a:pt x="111044" y="120000"/>
                  <a:pt x="120000" y="115116"/>
                  <a:pt x="120000" y="109088"/>
                </a:cubicBezTo>
                <a:lnTo>
                  <a:pt x="120000" y="10911"/>
                </a:lnTo>
                <a:cubicBezTo>
                  <a:pt x="120000" y="4883"/>
                  <a:pt x="111044" y="0"/>
                  <a:pt x="100000" y="0"/>
                </a:cubicBezTo>
                <a:moveTo>
                  <a:pt x="60000" y="111816"/>
                </a:moveTo>
                <a:cubicBezTo>
                  <a:pt x="62761" y="111816"/>
                  <a:pt x="65000" y="110600"/>
                  <a:pt x="65000" y="109088"/>
                </a:cubicBezTo>
                <a:cubicBezTo>
                  <a:pt x="65000" y="107588"/>
                  <a:pt x="62761" y="106361"/>
                  <a:pt x="60000" y="106361"/>
                </a:cubicBezTo>
                <a:cubicBezTo>
                  <a:pt x="57238" y="106361"/>
                  <a:pt x="55000" y="107588"/>
                  <a:pt x="55000" y="109088"/>
                </a:cubicBezTo>
                <a:cubicBezTo>
                  <a:pt x="55000" y="110600"/>
                  <a:pt x="57238" y="111816"/>
                  <a:pt x="60000" y="11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3" name="Shape 3813"/>
          <p:cNvSpPr/>
          <p:nvPr/>
        </p:nvSpPr>
        <p:spPr>
          <a:xfrm>
            <a:off x="3488833" y="1927157"/>
            <a:ext cx="152360" cy="209496"/>
          </a:xfrm>
          <a:custGeom>
            <a:avLst/>
            <a:gdLst/>
            <a:ahLst/>
            <a:cxnLst/>
            <a:rect l="0" t="0" r="0" b="0"/>
            <a:pathLst>
              <a:path w="120000" h="120000" extrusionOk="0">
                <a:moveTo>
                  <a:pt x="112500" y="109088"/>
                </a:moveTo>
                <a:cubicBezTo>
                  <a:pt x="112500" y="112105"/>
                  <a:pt x="109138" y="114544"/>
                  <a:pt x="105000" y="114544"/>
                </a:cubicBezTo>
                <a:lnTo>
                  <a:pt x="15000" y="114544"/>
                </a:lnTo>
                <a:cubicBezTo>
                  <a:pt x="10855" y="114544"/>
                  <a:pt x="7500" y="112105"/>
                  <a:pt x="7500" y="109088"/>
                </a:cubicBezTo>
                <a:lnTo>
                  <a:pt x="7500" y="10911"/>
                </a:lnTo>
                <a:cubicBezTo>
                  <a:pt x="7500" y="7900"/>
                  <a:pt x="10855" y="5455"/>
                  <a:pt x="15000" y="5455"/>
                </a:cubicBezTo>
                <a:lnTo>
                  <a:pt x="105000" y="5455"/>
                </a:lnTo>
                <a:cubicBezTo>
                  <a:pt x="109138" y="5455"/>
                  <a:pt x="112500" y="7900"/>
                  <a:pt x="112500" y="10911"/>
                </a:cubicBezTo>
                <a:cubicBezTo>
                  <a:pt x="112500" y="10911"/>
                  <a:pt x="112500" y="109088"/>
                  <a:pt x="112500" y="109088"/>
                </a:cubicBezTo>
                <a:close/>
                <a:moveTo>
                  <a:pt x="105000" y="0"/>
                </a:moveTo>
                <a:lnTo>
                  <a:pt x="15000" y="0"/>
                </a:lnTo>
                <a:cubicBezTo>
                  <a:pt x="6716" y="0"/>
                  <a:pt x="0" y="4883"/>
                  <a:pt x="0" y="10911"/>
                </a:cubicBezTo>
                <a:lnTo>
                  <a:pt x="0" y="109088"/>
                </a:lnTo>
                <a:cubicBezTo>
                  <a:pt x="0" y="115116"/>
                  <a:pt x="6716" y="120000"/>
                  <a:pt x="15000" y="120000"/>
                </a:cubicBezTo>
                <a:lnTo>
                  <a:pt x="105000" y="120000"/>
                </a:lnTo>
                <a:cubicBezTo>
                  <a:pt x="113283" y="120000"/>
                  <a:pt x="120000" y="115116"/>
                  <a:pt x="120000" y="109088"/>
                </a:cubicBezTo>
                <a:lnTo>
                  <a:pt x="120000" y="10911"/>
                </a:lnTo>
                <a:cubicBezTo>
                  <a:pt x="120000" y="4883"/>
                  <a:pt x="113283" y="0"/>
                  <a:pt x="105000" y="0"/>
                </a:cubicBezTo>
                <a:moveTo>
                  <a:pt x="22500" y="21816"/>
                </a:moveTo>
                <a:lnTo>
                  <a:pt x="97500" y="21816"/>
                </a:lnTo>
                <a:lnTo>
                  <a:pt x="97500" y="98183"/>
                </a:lnTo>
                <a:lnTo>
                  <a:pt x="22500" y="98183"/>
                </a:lnTo>
                <a:cubicBezTo>
                  <a:pt x="22500" y="98183"/>
                  <a:pt x="22500" y="21816"/>
                  <a:pt x="22500" y="21816"/>
                </a:cubicBezTo>
                <a:close/>
                <a:moveTo>
                  <a:pt x="15000" y="103638"/>
                </a:moveTo>
                <a:lnTo>
                  <a:pt x="105000" y="103638"/>
                </a:lnTo>
                <a:lnTo>
                  <a:pt x="105000" y="16361"/>
                </a:lnTo>
                <a:lnTo>
                  <a:pt x="15000" y="16361"/>
                </a:lnTo>
                <a:cubicBezTo>
                  <a:pt x="15000" y="16361"/>
                  <a:pt x="15000" y="103638"/>
                  <a:pt x="15000" y="103638"/>
                </a:cubicBezTo>
                <a:close/>
                <a:moveTo>
                  <a:pt x="56250" y="13638"/>
                </a:moveTo>
                <a:lnTo>
                  <a:pt x="63750" y="13638"/>
                </a:lnTo>
                <a:cubicBezTo>
                  <a:pt x="65822" y="13638"/>
                  <a:pt x="67500" y="12416"/>
                  <a:pt x="67500" y="10911"/>
                </a:cubicBezTo>
                <a:cubicBezTo>
                  <a:pt x="67500" y="9400"/>
                  <a:pt x="65822" y="8183"/>
                  <a:pt x="63750" y="8183"/>
                </a:cubicBezTo>
                <a:lnTo>
                  <a:pt x="56250" y="8183"/>
                </a:lnTo>
                <a:cubicBezTo>
                  <a:pt x="54177" y="8183"/>
                  <a:pt x="52500" y="9400"/>
                  <a:pt x="52500" y="10911"/>
                </a:cubicBezTo>
                <a:cubicBezTo>
                  <a:pt x="52500" y="12416"/>
                  <a:pt x="54177" y="13638"/>
                  <a:pt x="56250" y="13638"/>
                </a:cubicBezTo>
                <a:moveTo>
                  <a:pt x="60000" y="106361"/>
                </a:moveTo>
                <a:cubicBezTo>
                  <a:pt x="57927" y="106361"/>
                  <a:pt x="56250" y="107588"/>
                  <a:pt x="56250" y="109088"/>
                </a:cubicBezTo>
                <a:cubicBezTo>
                  <a:pt x="56250" y="110600"/>
                  <a:pt x="57927" y="111816"/>
                  <a:pt x="60000" y="111816"/>
                </a:cubicBezTo>
                <a:cubicBezTo>
                  <a:pt x="62072" y="111816"/>
                  <a:pt x="63750" y="110600"/>
                  <a:pt x="63750" y="109088"/>
                </a:cubicBezTo>
                <a:cubicBezTo>
                  <a:pt x="63750" y="107588"/>
                  <a:pt x="62072" y="106361"/>
                  <a:pt x="60000" y="10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4" name="Shape 3814"/>
          <p:cNvSpPr/>
          <p:nvPr/>
        </p:nvSpPr>
        <p:spPr>
          <a:xfrm>
            <a:off x="3860210" y="1955725"/>
            <a:ext cx="209496" cy="152360"/>
          </a:xfrm>
          <a:custGeom>
            <a:avLst/>
            <a:gdLst/>
            <a:ahLst/>
            <a:cxnLst/>
            <a:rect l="0" t="0" r="0" b="0"/>
            <a:pathLst>
              <a:path w="120000" h="120000" extrusionOk="0">
                <a:moveTo>
                  <a:pt x="7822" y="112500"/>
                </a:moveTo>
                <a:lnTo>
                  <a:pt x="15222" y="97244"/>
                </a:lnTo>
                <a:cubicBezTo>
                  <a:pt x="15594" y="97366"/>
                  <a:pt x="15966" y="97500"/>
                  <a:pt x="16361" y="97500"/>
                </a:cubicBezTo>
                <a:lnTo>
                  <a:pt x="103638" y="97500"/>
                </a:lnTo>
                <a:cubicBezTo>
                  <a:pt x="104033" y="97500"/>
                  <a:pt x="104405" y="97366"/>
                  <a:pt x="104777" y="97244"/>
                </a:cubicBezTo>
                <a:lnTo>
                  <a:pt x="112177" y="112500"/>
                </a:lnTo>
                <a:cubicBezTo>
                  <a:pt x="112177" y="112500"/>
                  <a:pt x="7822" y="112500"/>
                  <a:pt x="7822" y="112500"/>
                </a:cubicBezTo>
                <a:close/>
                <a:moveTo>
                  <a:pt x="16361" y="7500"/>
                </a:moveTo>
                <a:lnTo>
                  <a:pt x="103638" y="7500"/>
                </a:lnTo>
                <a:lnTo>
                  <a:pt x="103638" y="90000"/>
                </a:lnTo>
                <a:lnTo>
                  <a:pt x="16361" y="90000"/>
                </a:lnTo>
                <a:cubicBezTo>
                  <a:pt x="16361" y="90000"/>
                  <a:pt x="16361" y="7500"/>
                  <a:pt x="16361" y="7500"/>
                </a:cubicBezTo>
                <a:close/>
                <a:moveTo>
                  <a:pt x="119500" y="114211"/>
                </a:moveTo>
                <a:lnTo>
                  <a:pt x="119544" y="114172"/>
                </a:lnTo>
                <a:lnTo>
                  <a:pt x="108838" y="92094"/>
                </a:lnTo>
                <a:cubicBezTo>
                  <a:pt x="108983" y="91427"/>
                  <a:pt x="109088" y="90733"/>
                  <a:pt x="109088" y="90000"/>
                </a:cubicBezTo>
                <a:lnTo>
                  <a:pt x="109088" y="7500"/>
                </a:lnTo>
                <a:cubicBezTo>
                  <a:pt x="109088" y="3361"/>
                  <a:pt x="106650" y="0"/>
                  <a:pt x="103638" y="0"/>
                </a:cubicBezTo>
                <a:lnTo>
                  <a:pt x="16361" y="0"/>
                </a:lnTo>
                <a:cubicBezTo>
                  <a:pt x="13350" y="0"/>
                  <a:pt x="10911" y="3361"/>
                  <a:pt x="10911" y="7500"/>
                </a:cubicBezTo>
                <a:lnTo>
                  <a:pt x="10911" y="90000"/>
                </a:lnTo>
                <a:cubicBezTo>
                  <a:pt x="10911" y="90733"/>
                  <a:pt x="11016" y="91427"/>
                  <a:pt x="11161" y="92094"/>
                </a:cubicBezTo>
                <a:lnTo>
                  <a:pt x="455" y="114172"/>
                </a:lnTo>
                <a:lnTo>
                  <a:pt x="500" y="114211"/>
                </a:lnTo>
                <a:cubicBezTo>
                  <a:pt x="211" y="114805"/>
                  <a:pt x="0" y="115483"/>
                  <a:pt x="0" y="116250"/>
                </a:cubicBezTo>
                <a:cubicBezTo>
                  <a:pt x="0" y="118322"/>
                  <a:pt x="1222" y="120000"/>
                  <a:pt x="2727" y="120000"/>
                </a:cubicBezTo>
                <a:lnTo>
                  <a:pt x="117272" y="120000"/>
                </a:lnTo>
                <a:cubicBezTo>
                  <a:pt x="118777" y="120000"/>
                  <a:pt x="120000" y="118322"/>
                  <a:pt x="120000" y="116250"/>
                </a:cubicBezTo>
                <a:cubicBezTo>
                  <a:pt x="120000" y="115483"/>
                  <a:pt x="119788" y="114805"/>
                  <a:pt x="119500" y="1142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5" name="Shape 3815"/>
          <p:cNvSpPr/>
          <p:nvPr/>
        </p:nvSpPr>
        <p:spPr>
          <a:xfrm>
            <a:off x="4260156" y="1927157"/>
            <a:ext cx="209496" cy="209496"/>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0" y="114544"/>
                  <a:pt x="38183" y="115766"/>
                  <a:pt x="38183" y="117272"/>
                </a:cubicBezTo>
                <a:cubicBezTo>
                  <a:pt x="38183" y="118783"/>
                  <a:pt x="39400" y="120000"/>
                  <a:pt x="40911" y="120000"/>
                </a:cubicBezTo>
                <a:lnTo>
                  <a:pt x="79088" y="120000"/>
                </a:lnTo>
                <a:cubicBezTo>
                  <a:pt x="80600" y="120000"/>
                  <a:pt x="81816" y="118783"/>
                  <a:pt x="81816" y="117272"/>
                </a:cubicBezTo>
                <a:cubicBezTo>
                  <a:pt x="81816" y="115766"/>
                  <a:pt x="80600"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6" name="Shape 3816"/>
          <p:cNvSpPr/>
          <p:nvPr/>
        </p:nvSpPr>
        <p:spPr>
          <a:xfrm>
            <a:off x="660644" y="2327102"/>
            <a:ext cx="209496" cy="209496"/>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59850" y="28894"/>
                </a:moveTo>
                <a:cubicBezTo>
                  <a:pt x="59511" y="28294"/>
                  <a:pt x="58966" y="27905"/>
                  <a:pt x="58355" y="27700"/>
                </a:cubicBezTo>
                <a:lnTo>
                  <a:pt x="58427" y="27433"/>
                </a:lnTo>
                <a:cubicBezTo>
                  <a:pt x="58238" y="27450"/>
                  <a:pt x="58061" y="27494"/>
                  <a:pt x="57883" y="27538"/>
                </a:cubicBezTo>
                <a:lnTo>
                  <a:pt x="47022" y="24627"/>
                </a:lnTo>
                <a:cubicBezTo>
                  <a:pt x="46350" y="24444"/>
                  <a:pt x="45605" y="24522"/>
                  <a:pt x="44950" y="24900"/>
                </a:cubicBezTo>
                <a:cubicBezTo>
                  <a:pt x="43644" y="25655"/>
                  <a:pt x="43200" y="27322"/>
                  <a:pt x="43955" y="28627"/>
                </a:cubicBezTo>
                <a:cubicBezTo>
                  <a:pt x="44327" y="29277"/>
                  <a:pt x="44933" y="29716"/>
                  <a:pt x="45611" y="29894"/>
                </a:cubicBezTo>
                <a:lnTo>
                  <a:pt x="49805" y="31022"/>
                </a:lnTo>
                <a:cubicBezTo>
                  <a:pt x="46066" y="33977"/>
                  <a:pt x="43638" y="38483"/>
                  <a:pt x="43638" y="43638"/>
                </a:cubicBezTo>
                <a:cubicBezTo>
                  <a:pt x="43638" y="50450"/>
                  <a:pt x="47805" y="56283"/>
                  <a:pt x="53727" y="58744"/>
                </a:cubicBezTo>
                <a:lnTo>
                  <a:pt x="55188" y="53383"/>
                </a:lnTo>
                <a:cubicBezTo>
                  <a:pt x="51588" y="51600"/>
                  <a:pt x="49088" y="47927"/>
                  <a:pt x="49088" y="43638"/>
                </a:cubicBezTo>
                <a:cubicBezTo>
                  <a:pt x="49088" y="40116"/>
                  <a:pt x="50788" y="37027"/>
                  <a:pt x="53383" y="35050"/>
                </a:cubicBezTo>
                <a:lnTo>
                  <a:pt x="51866" y="40727"/>
                </a:lnTo>
                <a:cubicBezTo>
                  <a:pt x="51683" y="41405"/>
                  <a:pt x="51755" y="42144"/>
                  <a:pt x="52133" y="42800"/>
                </a:cubicBezTo>
                <a:cubicBezTo>
                  <a:pt x="52888" y="44100"/>
                  <a:pt x="54555" y="44550"/>
                  <a:pt x="55861" y="43800"/>
                </a:cubicBezTo>
                <a:cubicBezTo>
                  <a:pt x="56511" y="43416"/>
                  <a:pt x="56950" y="42811"/>
                  <a:pt x="57133" y="42138"/>
                </a:cubicBezTo>
                <a:lnTo>
                  <a:pt x="60127" y="30961"/>
                </a:lnTo>
                <a:cubicBezTo>
                  <a:pt x="60305" y="30288"/>
                  <a:pt x="60227" y="29544"/>
                  <a:pt x="59850" y="28894"/>
                </a:cubicBezTo>
                <a:moveTo>
                  <a:pt x="74561" y="57461"/>
                </a:moveTo>
                <a:lnTo>
                  <a:pt x="70166" y="56288"/>
                </a:lnTo>
                <a:cubicBezTo>
                  <a:pt x="73922" y="53322"/>
                  <a:pt x="76361" y="48805"/>
                  <a:pt x="76361" y="43638"/>
                </a:cubicBezTo>
                <a:cubicBezTo>
                  <a:pt x="76361" y="36905"/>
                  <a:pt x="72294" y="31133"/>
                  <a:pt x="66483" y="28622"/>
                </a:cubicBezTo>
                <a:lnTo>
                  <a:pt x="65011" y="34005"/>
                </a:lnTo>
                <a:cubicBezTo>
                  <a:pt x="68500" y="35822"/>
                  <a:pt x="70911" y="39433"/>
                  <a:pt x="70911" y="43638"/>
                </a:cubicBezTo>
                <a:cubicBezTo>
                  <a:pt x="70911" y="47044"/>
                  <a:pt x="69316" y="50044"/>
                  <a:pt x="66861" y="52033"/>
                </a:cubicBezTo>
                <a:lnTo>
                  <a:pt x="68305" y="46633"/>
                </a:lnTo>
                <a:cubicBezTo>
                  <a:pt x="68488" y="45961"/>
                  <a:pt x="68411" y="45216"/>
                  <a:pt x="68033" y="44561"/>
                </a:cubicBezTo>
                <a:cubicBezTo>
                  <a:pt x="67283" y="43255"/>
                  <a:pt x="65616" y="42811"/>
                  <a:pt x="64311" y="43566"/>
                </a:cubicBezTo>
                <a:cubicBezTo>
                  <a:pt x="63655" y="43944"/>
                  <a:pt x="63222" y="44550"/>
                  <a:pt x="63038" y="45222"/>
                </a:cubicBezTo>
                <a:lnTo>
                  <a:pt x="60044" y="56400"/>
                </a:lnTo>
                <a:lnTo>
                  <a:pt x="60044" y="56400"/>
                </a:lnTo>
                <a:cubicBezTo>
                  <a:pt x="59866" y="57072"/>
                  <a:pt x="59938" y="57816"/>
                  <a:pt x="60316" y="58466"/>
                </a:cubicBezTo>
                <a:cubicBezTo>
                  <a:pt x="60666" y="59077"/>
                  <a:pt x="61227" y="59477"/>
                  <a:pt x="61850" y="59677"/>
                </a:cubicBezTo>
                <a:lnTo>
                  <a:pt x="61811" y="59822"/>
                </a:lnTo>
                <a:cubicBezTo>
                  <a:pt x="61900" y="59811"/>
                  <a:pt x="61983" y="59783"/>
                  <a:pt x="62072" y="59766"/>
                </a:cubicBezTo>
                <a:lnTo>
                  <a:pt x="73150" y="62733"/>
                </a:lnTo>
                <a:cubicBezTo>
                  <a:pt x="73822" y="62911"/>
                  <a:pt x="74566" y="62838"/>
                  <a:pt x="75222" y="62461"/>
                </a:cubicBezTo>
                <a:cubicBezTo>
                  <a:pt x="76522" y="61705"/>
                  <a:pt x="76972" y="60038"/>
                  <a:pt x="76216" y="58733"/>
                </a:cubicBezTo>
                <a:cubicBezTo>
                  <a:pt x="75838" y="58083"/>
                  <a:pt x="75233" y="57644"/>
                  <a:pt x="74561" y="574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7" name="Shape 3817"/>
          <p:cNvSpPr/>
          <p:nvPr/>
        </p:nvSpPr>
        <p:spPr>
          <a:xfrm>
            <a:off x="1060590" y="2327102"/>
            <a:ext cx="209496" cy="209496"/>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70911" y="49088"/>
                </a:moveTo>
                <a:cubicBezTo>
                  <a:pt x="70155" y="49088"/>
                  <a:pt x="69472" y="49394"/>
                  <a:pt x="68983" y="49888"/>
                </a:cubicBezTo>
                <a:lnTo>
                  <a:pt x="62727" y="56144"/>
                </a:lnTo>
                <a:lnTo>
                  <a:pt x="62727" y="24550"/>
                </a:lnTo>
                <a:lnTo>
                  <a:pt x="62727" y="24544"/>
                </a:lnTo>
                <a:cubicBezTo>
                  <a:pt x="62727" y="23038"/>
                  <a:pt x="61505" y="21816"/>
                  <a:pt x="60000" y="21816"/>
                </a:cubicBezTo>
                <a:cubicBezTo>
                  <a:pt x="58494" y="21816"/>
                  <a:pt x="57272" y="23038"/>
                  <a:pt x="57272" y="24544"/>
                </a:cubicBezTo>
                <a:lnTo>
                  <a:pt x="57272" y="56144"/>
                </a:lnTo>
                <a:lnTo>
                  <a:pt x="51016" y="49888"/>
                </a:lnTo>
                <a:cubicBezTo>
                  <a:pt x="50527" y="49394"/>
                  <a:pt x="49844" y="49088"/>
                  <a:pt x="49088" y="49088"/>
                </a:cubicBezTo>
                <a:cubicBezTo>
                  <a:pt x="47588" y="49088"/>
                  <a:pt x="46361" y="50311"/>
                  <a:pt x="46361" y="51816"/>
                </a:cubicBezTo>
                <a:cubicBezTo>
                  <a:pt x="46361" y="52572"/>
                  <a:pt x="46666" y="53255"/>
                  <a:pt x="47161" y="53744"/>
                </a:cubicBezTo>
                <a:lnTo>
                  <a:pt x="58072" y="64655"/>
                </a:lnTo>
                <a:cubicBezTo>
                  <a:pt x="58566" y="65150"/>
                  <a:pt x="59250" y="65455"/>
                  <a:pt x="60000" y="65455"/>
                </a:cubicBezTo>
                <a:cubicBezTo>
                  <a:pt x="60750" y="65455"/>
                  <a:pt x="61433" y="65150"/>
                  <a:pt x="61927" y="64655"/>
                </a:cubicBezTo>
                <a:lnTo>
                  <a:pt x="72838" y="53744"/>
                </a:lnTo>
                <a:cubicBezTo>
                  <a:pt x="73333" y="53255"/>
                  <a:pt x="73638" y="52572"/>
                  <a:pt x="73638" y="51816"/>
                </a:cubicBezTo>
                <a:cubicBezTo>
                  <a:pt x="73638" y="50311"/>
                  <a:pt x="72411" y="49088"/>
                  <a:pt x="70911"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8" name="Shape 3818"/>
          <p:cNvSpPr/>
          <p:nvPr/>
        </p:nvSpPr>
        <p:spPr>
          <a:xfrm>
            <a:off x="1460535" y="2327102"/>
            <a:ext cx="209496" cy="209496"/>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61927" y="22616"/>
                </a:moveTo>
                <a:cubicBezTo>
                  <a:pt x="61433" y="22122"/>
                  <a:pt x="60750" y="21816"/>
                  <a:pt x="60000" y="21816"/>
                </a:cubicBezTo>
                <a:cubicBezTo>
                  <a:pt x="59250" y="21816"/>
                  <a:pt x="58566" y="22122"/>
                  <a:pt x="58072" y="22616"/>
                </a:cubicBezTo>
                <a:lnTo>
                  <a:pt x="47161" y="33527"/>
                </a:lnTo>
                <a:cubicBezTo>
                  <a:pt x="46666" y="34022"/>
                  <a:pt x="46361" y="34705"/>
                  <a:pt x="46361" y="35455"/>
                </a:cubicBezTo>
                <a:cubicBezTo>
                  <a:pt x="46361" y="36961"/>
                  <a:pt x="47588" y="38183"/>
                  <a:pt x="49088" y="38183"/>
                </a:cubicBezTo>
                <a:cubicBezTo>
                  <a:pt x="49844" y="38183"/>
                  <a:pt x="50527" y="37877"/>
                  <a:pt x="51016" y="37383"/>
                </a:cubicBezTo>
                <a:lnTo>
                  <a:pt x="57272" y="31127"/>
                </a:lnTo>
                <a:lnTo>
                  <a:pt x="57272" y="62727"/>
                </a:lnTo>
                <a:cubicBezTo>
                  <a:pt x="57272" y="64233"/>
                  <a:pt x="58494" y="65455"/>
                  <a:pt x="60000" y="65455"/>
                </a:cubicBezTo>
                <a:cubicBezTo>
                  <a:pt x="61505" y="65455"/>
                  <a:pt x="62727" y="64233"/>
                  <a:pt x="62727" y="62727"/>
                </a:cubicBezTo>
                <a:lnTo>
                  <a:pt x="62727" y="31127"/>
                </a:lnTo>
                <a:lnTo>
                  <a:pt x="68983" y="37383"/>
                </a:lnTo>
                <a:cubicBezTo>
                  <a:pt x="69472" y="37877"/>
                  <a:pt x="70155" y="38183"/>
                  <a:pt x="70911" y="38183"/>
                </a:cubicBezTo>
                <a:cubicBezTo>
                  <a:pt x="72411" y="38183"/>
                  <a:pt x="73638" y="36961"/>
                  <a:pt x="73638" y="35455"/>
                </a:cubicBezTo>
                <a:cubicBezTo>
                  <a:pt x="73638" y="34705"/>
                  <a:pt x="73333" y="34022"/>
                  <a:pt x="72838" y="33527"/>
                </a:cubicBezTo>
                <a:cubicBezTo>
                  <a:pt x="72838" y="33527"/>
                  <a:pt x="61927" y="22616"/>
                  <a:pt x="61927" y="22616"/>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19" name="Shape 3819"/>
          <p:cNvSpPr/>
          <p:nvPr/>
        </p:nvSpPr>
        <p:spPr>
          <a:xfrm>
            <a:off x="1860481" y="2327102"/>
            <a:ext cx="209496" cy="209496"/>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79088" y="40911"/>
                </a:moveTo>
                <a:lnTo>
                  <a:pt x="47494" y="40911"/>
                </a:lnTo>
                <a:lnTo>
                  <a:pt x="53744" y="34655"/>
                </a:lnTo>
                <a:cubicBezTo>
                  <a:pt x="54238" y="34161"/>
                  <a:pt x="54544" y="33483"/>
                  <a:pt x="54544" y="32727"/>
                </a:cubicBezTo>
                <a:cubicBezTo>
                  <a:pt x="54544" y="31222"/>
                  <a:pt x="53322" y="30000"/>
                  <a:pt x="51816" y="30000"/>
                </a:cubicBezTo>
                <a:cubicBezTo>
                  <a:pt x="51066" y="30000"/>
                  <a:pt x="50383" y="30305"/>
                  <a:pt x="49888" y="30800"/>
                </a:cubicBezTo>
                <a:lnTo>
                  <a:pt x="38983" y="41705"/>
                </a:lnTo>
                <a:cubicBezTo>
                  <a:pt x="38488" y="42205"/>
                  <a:pt x="38183" y="42888"/>
                  <a:pt x="38183" y="43638"/>
                </a:cubicBezTo>
                <a:cubicBezTo>
                  <a:pt x="38183" y="44388"/>
                  <a:pt x="38488" y="45072"/>
                  <a:pt x="38983" y="45566"/>
                </a:cubicBezTo>
                <a:lnTo>
                  <a:pt x="49888" y="56472"/>
                </a:lnTo>
                <a:cubicBezTo>
                  <a:pt x="50383" y="56972"/>
                  <a:pt x="51066" y="57272"/>
                  <a:pt x="51816" y="57272"/>
                </a:cubicBezTo>
                <a:cubicBezTo>
                  <a:pt x="53322" y="57272"/>
                  <a:pt x="54544" y="56055"/>
                  <a:pt x="54544" y="54544"/>
                </a:cubicBezTo>
                <a:cubicBezTo>
                  <a:pt x="54544" y="53794"/>
                  <a:pt x="54238" y="53111"/>
                  <a:pt x="53744" y="52616"/>
                </a:cubicBezTo>
                <a:lnTo>
                  <a:pt x="47494" y="46361"/>
                </a:lnTo>
                <a:lnTo>
                  <a:pt x="79088" y="46361"/>
                </a:lnTo>
                <a:cubicBezTo>
                  <a:pt x="80594" y="46361"/>
                  <a:pt x="81816" y="45144"/>
                  <a:pt x="81816" y="43638"/>
                </a:cubicBezTo>
                <a:cubicBezTo>
                  <a:pt x="81816" y="42133"/>
                  <a:pt x="80594" y="40911"/>
                  <a:pt x="79088" y="4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0" name="Shape 3820"/>
          <p:cNvSpPr/>
          <p:nvPr/>
        </p:nvSpPr>
        <p:spPr>
          <a:xfrm>
            <a:off x="2260427" y="2327102"/>
            <a:ext cx="209496" cy="209496"/>
          </a:xfrm>
          <a:custGeom>
            <a:avLst/>
            <a:gdLst/>
            <a:ahLst/>
            <a:cxnLst/>
            <a:rect l="0" t="0" r="0" b="0"/>
            <a:pathLst>
              <a:path w="120000" h="120000" extrusionOk="0">
                <a:moveTo>
                  <a:pt x="81016" y="41705"/>
                </a:moveTo>
                <a:lnTo>
                  <a:pt x="70111" y="30800"/>
                </a:lnTo>
                <a:cubicBezTo>
                  <a:pt x="69616" y="30305"/>
                  <a:pt x="68933" y="30000"/>
                  <a:pt x="68183" y="30000"/>
                </a:cubicBezTo>
                <a:cubicBezTo>
                  <a:pt x="66672" y="30000"/>
                  <a:pt x="65455" y="31222"/>
                  <a:pt x="65455" y="32727"/>
                </a:cubicBezTo>
                <a:cubicBezTo>
                  <a:pt x="65455" y="33483"/>
                  <a:pt x="65761" y="34161"/>
                  <a:pt x="66255" y="34655"/>
                </a:cubicBezTo>
                <a:lnTo>
                  <a:pt x="72505" y="40911"/>
                </a:lnTo>
                <a:lnTo>
                  <a:pt x="40911" y="40911"/>
                </a:lnTo>
                <a:cubicBezTo>
                  <a:pt x="39400" y="40911"/>
                  <a:pt x="38183" y="42133"/>
                  <a:pt x="38183" y="43638"/>
                </a:cubicBezTo>
                <a:cubicBezTo>
                  <a:pt x="38183" y="45144"/>
                  <a:pt x="39400" y="46361"/>
                  <a:pt x="40911" y="46361"/>
                </a:cubicBezTo>
                <a:lnTo>
                  <a:pt x="72505" y="46361"/>
                </a:lnTo>
                <a:lnTo>
                  <a:pt x="66255" y="52616"/>
                </a:lnTo>
                <a:cubicBezTo>
                  <a:pt x="65761" y="53111"/>
                  <a:pt x="65455" y="53794"/>
                  <a:pt x="65455" y="54544"/>
                </a:cubicBezTo>
                <a:cubicBezTo>
                  <a:pt x="65455" y="56055"/>
                  <a:pt x="66672" y="57272"/>
                  <a:pt x="68183" y="57272"/>
                </a:cubicBezTo>
                <a:cubicBezTo>
                  <a:pt x="68933" y="57272"/>
                  <a:pt x="69616" y="56972"/>
                  <a:pt x="70111" y="56472"/>
                </a:cubicBezTo>
                <a:lnTo>
                  <a:pt x="81016" y="45566"/>
                </a:lnTo>
                <a:cubicBezTo>
                  <a:pt x="81511" y="45072"/>
                  <a:pt x="81816" y="44388"/>
                  <a:pt x="81816" y="43638"/>
                </a:cubicBezTo>
                <a:cubicBezTo>
                  <a:pt x="81816" y="42888"/>
                  <a:pt x="81511" y="42205"/>
                  <a:pt x="81016" y="41705"/>
                </a:cubicBezTo>
                <a:close/>
                <a:moveTo>
                  <a:pt x="114544" y="81816"/>
                </a:moveTo>
                <a:lnTo>
                  <a:pt x="5455" y="81816"/>
                </a:lnTo>
                <a:lnTo>
                  <a:pt x="5455" y="10911"/>
                </a:lnTo>
                <a:cubicBezTo>
                  <a:pt x="5455" y="7900"/>
                  <a:pt x="7894"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894"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0" y="114544"/>
                  <a:pt x="38183" y="115766"/>
                  <a:pt x="38183" y="117272"/>
                </a:cubicBezTo>
                <a:cubicBezTo>
                  <a:pt x="38183" y="118777"/>
                  <a:pt x="39400" y="120000"/>
                  <a:pt x="40911" y="120000"/>
                </a:cubicBezTo>
                <a:lnTo>
                  <a:pt x="79088" y="120000"/>
                </a:lnTo>
                <a:cubicBezTo>
                  <a:pt x="80594" y="120000"/>
                  <a:pt x="81816" y="118777"/>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1" name="Shape 3821"/>
          <p:cNvSpPr/>
          <p:nvPr/>
        </p:nvSpPr>
        <p:spPr>
          <a:xfrm>
            <a:off x="2660373" y="2327102"/>
            <a:ext cx="209496" cy="209496"/>
          </a:xfrm>
          <a:custGeom>
            <a:avLst/>
            <a:gdLst/>
            <a:ahLst/>
            <a:cxnLst/>
            <a:rect l="0" t="0" r="0" b="0"/>
            <a:pathLst>
              <a:path w="120000" h="120000" extrusionOk="0">
                <a:moveTo>
                  <a:pt x="60000" y="81816"/>
                </a:moveTo>
                <a:cubicBezTo>
                  <a:pt x="41927" y="81816"/>
                  <a:pt x="27272" y="72050"/>
                  <a:pt x="27272" y="60000"/>
                </a:cubicBezTo>
                <a:cubicBezTo>
                  <a:pt x="27272" y="47950"/>
                  <a:pt x="41927" y="38183"/>
                  <a:pt x="60000" y="38183"/>
                </a:cubicBezTo>
                <a:cubicBezTo>
                  <a:pt x="66083" y="38183"/>
                  <a:pt x="71761" y="39311"/>
                  <a:pt x="76638" y="41238"/>
                </a:cubicBezTo>
                <a:lnTo>
                  <a:pt x="87272" y="28183"/>
                </a:lnTo>
                <a:lnTo>
                  <a:pt x="87272" y="47950"/>
                </a:lnTo>
                <a:cubicBezTo>
                  <a:pt x="90711" y="51405"/>
                  <a:pt x="92727" y="55544"/>
                  <a:pt x="92727" y="60000"/>
                </a:cubicBezTo>
                <a:cubicBezTo>
                  <a:pt x="92727" y="72050"/>
                  <a:pt x="78072" y="81816"/>
                  <a:pt x="60000" y="81816"/>
                </a:cubicBezTo>
                <a:moveTo>
                  <a:pt x="92727" y="10911"/>
                </a:moveTo>
                <a:lnTo>
                  <a:pt x="74222" y="34705"/>
                </a:lnTo>
                <a:cubicBezTo>
                  <a:pt x="69822" y="33444"/>
                  <a:pt x="65033" y="32727"/>
                  <a:pt x="60000" y="32727"/>
                </a:cubicBezTo>
                <a:cubicBezTo>
                  <a:pt x="38911" y="32727"/>
                  <a:pt x="21816" y="44938"/>
                  <a:pt x="21816" y="60000"/>
                </a:cubicBezTo>
                <a:cubicBezTo>
                  <a:pt x="21816" y="75061"/>
                  <a:pt x="38911" y="87272"/>
                  <a:pt x="60000" y="87272"/>
                </a:cubicBezTo>
                <a:cubicBezTo>
                  <a:pt x="81088" y="87272"/>
                  <a:pt x="98183" y="75061"/>
                  <a:pt x="98183" y="60000"/>
                </a:cubicBezTo>
                <a:cubicBezTo>
                  <a:pt x="98183" y="54877"/>
                  <a:pt x="96166" y="50100"/>
                  <a:pt x="92727" y="46005"/>
                </a:cubicBezTo>
                <a:cubicBezTo>
                  <a:pt x="92727" y="46005"/>
                  <a:pt x="92727" y="10911"/>
                  <a:pt x="92727" y="10911"/>
                </a:cubicBezTo>
                <a:close/>
                <a:moveTo>
                  <a:pt x="106361" y="10911"/>
                </a:moveTo>
                <a:cubicBezTo>
                  <a:pt x="104855" y="10911"/>
                  <a:pt x="103638" y="12133"/>
                  <a:pt x="103638" y="13638"/>
                </a:cubicBezTo>
                <a:cubicBezTo>
                  <a:pt x="103638" y="15144"/>
                  <a:pt x="104855" y="16361"/>
                  <a:pt x="106361" y="16361"/>
                </a:cubicBezTo>
                <a:cubicBezTo>
                  <a:pt x="107872" y="16361"/>
                  <a:pt x="109088" y="15144"/>
                  <a:pt x="109088" y="13638"/>
                </a:cubicBezTo>
                <a:cubicBezTo>
                  <a:pt x="109088" y="12133"/>
                  <a:pt x="107872" y="10911"/>
                  <a:pt x="106361" y="10911"/>
                </a:cubicBezTo>
                <a:moveTo>
                  <a:pt x="114544" y="92727"/>
                </a:moveTo>
                <a:cubicBezTo>
                  <a:pt x="114544" y="95738"/>
                  <a:pt x="112100" y="98183"/>
                  <a:pt x="109088" y="98183"/>
                </a:cubicBezTo>
                <a:lnTo>
                  <a:pt x="10911" y="98183"/>
                </a:lnTo>
                <a:cubicBezTo>
                  <a:pt x="7900" y="98183"/>
                  <a:pt x="5455" y="95738"/>
                  <a:pt x="5455" y="92727"/>
                </a:cubicBezTo>
                <a:lnTo>
                  <a:pt x="5455" y="10911"/>
                </a:lnTo>
                <a:cubicBezTo>
                  <a:pt x="5455" y="7900"/>
                  <a:pt x="7900" y="5455"/>
                  <a:pt x="10911" y="5455"/>
                </a:cubicBezTo>
                <a:lnTo>
                  <a:pt x="109088" y="5455"/>
                </a:lnTo>
                <a:cubicBezTo>
                  <a:pt x="112100" y="5455"/>
                  <a:pt x="114544" y="7900"/>
                  <a:pt x="114544" y="10911"/>
                </a:cubicBezTo>
                <a:cubicBezTo>
                  <a:pt x="114544" y="10911"/>
                  <a:pt x="114544" y="92727"/>
                  <a:pt x="114544" y="92727"/>
                </a:cubicBezTo>
                <a:close/>
                <a:moveTo>
                  <a:pt x="114544" y="109088"/>
                </a:moveTo>
                <a:cubicBezTo>
                  <a:pt x="114544" y="112100"/>
                  <a:pt x="112100" y="114544"/>
                  <a:pt x="109088" y="114544"/>
                </a:cubicBezTo>
                <a:lnTo>
                  <a:pt x="10911" y="114544"/>
                </a:lnTo>
                <a:cubicBezTo>
                  <a:pt x="7900" y="114544"/>
                  <a:pt x="5455" y="112100"/>
                  <a:pt x="5455" y="109088"/>
                </a:cubicBezTo>
                <a:lnTo>
                  <a:pt x="5455" y="102122"/>
                </a:lnTo>
                <a:cubicBezTo>
                  <a:pt x="7061" y="103061"/>
                  <a:pt x="8911" y="103638"/>
                  <a:pt x="10911" y="103638"/>
                </a:cubicBezTo>
                <a:lnTo>
                  <a:pt x="109088" y="103638"/>
                </a:lnTo>
                <a:cubicBezTo>
                  <a:pt x="111088" y="103638"/>
                  <a:pt x="112938" y="103061"/>
                  <a:pt x="114544" y="102122"/>
                </a:cubicBezTo>
                <a:cubicBezTo>
                  <a:pt x="114544" y="102122"/>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0000" y="62727"/>
                </a:moveTo>
                <a:cubicBezTo>
                  <a:pt x="56988" y="62727"/>
                  <a:pt x="54544" y="61511"/>
                  <a:pt x="54544" y="60000"/>
                </a:cubicBezTo>
                <a:cubicBezTo>
                  <a:pt x="54544" y="58494"/>
                  <a:pt x="56988" y="57272"/>
                  <a:pt x="60000" y="57272"/>
                </a:cubicBezTo>
                <a:cubicBezTo>
                  <a:pt x="63011" y="57272"/>
                  <a:pt x="65455" y="58494"/>
                  <a:pt x="65455" y="60000"/>
                </a:cubicBezTo>
                <a:cubicBezTo>
                  <a:pt x="65455" y="61511"/>
                  <a:pt x="63011" y="62727"/>
                  <a:pt x="60000" y="62727"/>
                </a:cubicBezTo>
                <a:moveTo>
                  <a:pt x="60000" y="51816"/>
                </a:moveTo>
                <a:cubicBezTo>
                  <a:pt x="53977" y="51816"/>
                  <a:pt x="49088" y="55477"/>
                  <a:pt x="49088" y="60000"/>
                </a:cubicBezTo>
                <a:cubicBezTo>
                  <a:pt x="49088" y="64522"/>
                  <a:pt x="53977" y="68183"/>
                  <a:pt x="60000" y="68183"/>
                </a:cubicBezTo>
                <a:cubicBezTo>
                  <a:pt x="66022" y="68183"/>
                  <a:pt x="70911" y="64522"/>
                  <a:pt x="70911" y="60000"/>
                </a:cubicBezTo>
                <a:cubicBezTo>
                  <a:pt x="70911" y="55477"/>
                  <a:pt x="66022" y="51816"/>
                  <a:pt x="60000" y="51816"/>
                </a:cubicBezTo>
                <a:moveTo>
                  <a:pt x="106361" y="87272"/>
                </a:moveTo>
                <a:cubicBezTo>
                  <a:pt x="104855" y="87272"/>
                  <a:pt x="103638" y="88494"/>
                  <a:pt x="103638" y="90000"/>
                </a:cubicBezTo>
                <a:cubicBezTo>
                  <a:pt x="103638" y="91511"/>
                  <a:pt x="104855" y="92727"/>
                  <a:pt x="106361" y="92727"/>
                </a:cubicBezTo>
                <a:cubicBezTo>
                  <a:pt x="107872" y="92727"/>
                  <a:pt x="109088" y="91511"/>
                  <a:pt x="109088" y="90000"/>
                </a:cubicBezTo>
                <a:cubicBezTo>
                  <a:pt x="109088" y="88494"/>
                  <a:pt x="107872" y="87272"/>
                  <a:pt x="106361" y="87272"/>
                </a:cubicBezTo>
                <a:moveTo>
                  <a:pt x="13638" y="87272"/>
                </a:moveTo>
                <a:cubicBezTo>
                  <a:pt x="12127" y="87272"/>
                  <a:pt x="10911" y="88494"/>
                  <a:pt x="10911" y="90000"/>
                </a:cubicBezTo>
                <a:cubicBezTo>
                  <a:pt x="10911" y="91511"/>
                  <a:pt x="12127" y="92727"/>
                  <a:pt x="13638" y="92727"/>
                </a:cubicBezTo>
                <a:cubicBezTo>
                  <a:pt x="15144" y="92727"/>
                  <a:pt x="16361" y="91511"/>
                  <a:pt x="16361" y="90000"/>
                </a:cubicBezTo>
                <a:cubicBezTo>
                  <a:pt x="16361" y="88494"/>
                  <a:pt x="15144" y="87272"/>
                  <a:pt x="13638" y="87272"/>
                </a:cubicBezTo>
                <a:moveTo>
                  <a:pt x="31361" y="24544"/>
                </a:moveTo>
                <a:lnTo>
                  <a:pt x="66816" y="24544"/>
                </a:lnTo>
                <a:cubicBezTo>
                  <a:pt x="69077" y="24544"/>
                  <a:pt x="70911" y="22711"/>
                  <a:pt x="70911" y="20455"/>
                </a:cubicBezTo>
                <a:cubicBezTo>
                  <a:pt x="70911" y="18194"/>
                  <a:pt x="69077" y="16361"/>
                  <a:pt x="66816" y="16361"/>
                </a:cubicBezTo>
                <a:lnTo>
                  <a:pt x="31361" y="16361"/>
                </a:lnTo>
                <a:cubicBezTo>
                  <a:pt x="29105" y="16361"/>
                  <a:pt x="27272" y="18194"/>
                  <a:pt x="27272" y="20455"/>
                </a:cubicBezTo>
                <a:cubicBezTo>
                  <a:pt x="27272" y="22711"/>
                  <a:pt x="29105" y="24544"/>
                  <a:pt x="31361" y="24544"/>
                </a:cubicBezTo>
                <a:moveTo>
                  <a:pt x="13638" y="10911"/>
                </a:moveTo>
                <a:cubicBezTo>
                  <a:pt x="12127" y="10911"/>
                  <a:pt x="10911" y="12133"/>
                  <a:pt x="10911" y="13638"/>
                </a:cubicBezTo>
                <a:cubicBezTo>
                  <a:pt x="10911" y="15144"/>
                  <a:pt x="12127" y="16361"/>
                  <a:pt x="13638" y="16361"/>
                </a:cubicBezTo>
                <a:cubicBezTo>
                  <a:pt x="15144" y="16361"/>
                  <a:pt x="16361" y="15144"/>
                  <a:pt x="16361" y="13638"/>
                </a:cubicBezTo>
                <a:cubicBezTo>
                  <a:pt x="16361" y="12133"/>
                  <a:pt x="15144" y="10911"/>
                  <a:pt x="13638" y="1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2" name="Shape 3822"/>
          <p:cNvSpPr/>
          <p:nvPr/>
        </p:nvSpPr>
        <p:spPr>
          <a:xfrm>
            <a:off x="3060319" y="2327102"/>
            <a:ext cx="209496" cy="209496"/>
          </a:xfrm>
          <a:custGeom>
            <a:avLst/>
            <a:gdLst/>
            <a:ahLst/>
            <a:cxnLst/>
            <a:rect l="0" t="0" r="0" b="0"/>
            <a:pathLst>
              <a:path w="120000" h="120000" extrusionOk="0">
                <a:moveTo>
                  <a:pt x="70911" y="32727"/>
                </a:moveTo>
                <a:lnTo>
                  <a:pt x="81816" y="32727"/>
                </a:lnTo>
                <a:lnTo>
                  <a:pt x="81816" y="10911"/>
                </a:lnTo>
                <a:lnTo>
                  <a:pt x="70911" y="10911"/>
                </a:lnTo>
                <a:cubicBezTo>
                  <a:pt x="70911" y="10911"/>
                  <a:pt x="70911" y="32727"/>
                  <a:pt x="70911" y="32727"/>
                </a:cubicBezTo>
                <a:close/>
                <a:moveTo>
                  <a:pt x="38183" y="16361"/>
                </a:moveTo>
                <a:lnTo>
                  <a:pt x="60000" y="16361"/>
                </a:lnTo>
                <a:lnTo>
                  <a:pt x="60000" y="10911"/>
                </a:lnTo>
                <a:lnTo>
                  <a:pt x="38183" y="10911"/>
                </a:lnTo>
                <a:cubicBezTo>
                  <a:pt x="38183" y="10911"/>
                  <a:pt x="38183" y="16361"/>
                  <a:pt x="38183" y="16361"/>
                </a:cubicBezTo>
                <a:close/>
                <a:moveTo>
                  <a:pt x="114544" y="109088"/>
                </a:moveTo>
                <a:cubicBezTo>
                  <a:pt x="114544" y="112100"/>
                  <a:pt x="112100" y="114544"/>
                  <a:pt x="109088" y="114544"/>
                </a:cubicBezTo>
                <a:lnTo>
                  <a:pt x="103638" y="114544"/>
                </a:lnTo>
                <a:lnTo>
                  <a:pt x="103638" y="65455"/>
                </a:lnTo>
                <a:cubicBezTo>
                  <a:pt x="103638" y="62444"/>
                  <a:pt x="101188" y="60000"/>
                  <a:pt x="98183" y="60000"/>
                </a:cubicBezTo>
                <a:lnTo>
                  <a:pt x="21816" y="60000"/>
                </a:lnTo>
                <a:cubicBezTo>
                  <a:pt x="18805" y="60000"/>
                  <a:pt x="16361" y="62444"/>
                  <a:pt x="16361" y="65455"/>
                </a:cubicBezTo>
                <a:lnTo>
                  <a:pt x="16361" y="114544"/>
                </a:lnTo>
                <a:lnTo>
                  <a:pt x="10911" y="114544"/>
                </a:lnTo>
                <a:cubicBezTo>
                  <a:pt x="7894" y="114544"/>
                  <a:pt x="5455" y="112100"/>
                  <a:pt x="5455" y="109088"/>
                </a:cubicBezTo>
                <a:lnTo>
                  <a:pt x="5455" y="10911"/>
                </a:lnTo>
                <a:cubicBezTo>
                  <a:pt x="5455" y="7900"/>
                  <a:pt x="7894" y="5455"/>
                  <a:pt x="10911" y="5455"/>
                </a:cubicBezTo>
                <a:lnTo>
                  <a:pt x="27272" y="5455"/>
                </a:lnTo>
                <a:lnTo>
                  <a:pt x="27272" y="38183"/>
                </a:lnTo>
                <a:cubicBezTo>
                  <a:pt x="27272" y="41194"/>
                  <a:pt x="29711" y="43638"/>
                  <a:pt x="32727" y="43638"/>
                </a:cubicBezTo>
                <a:lnTo>
                  <a:pt x="87272" y="43638"/>
                </a:lnTo>
                <a:cubicBezTo>
                  <a:pt x="90283" y="43638"/>
                  <a:pt x="92727" y="41194"/>
                  <a:pt x="92727" y="38183"/>
                </a:cubicBezTo>
                <a:lnTo>
                  <a:pt x="92727" y="5455"/>
                </a:lnTo>
                <a:lnTo>
                  <a:pt x="95455" y="5455"/>
                </a:lnTo>
                <a:lnTo>
                  <a:pt x="114544" y="24544"/>
                </a:lnTo>
                <a:cubicBezTo>
                  <a:pt x="114544" y="24544"/>
                  <a:pt x="114544" y="109088"/>
                  <a:pt x="114544" y="109088"/>
                </a:cubicBezTo>
                <a:close/>
                <a:moveTo>
                  <a:pt x="98183" y="114544"/>
                </a:moveTo>
                <a:lnTo>
                  <a:pt x="21816" y="114544"/>
                </a:lnTo>
                <a:lnTo>
                  <a:pt x="21816" y="65455"/>
                </a:lnTo>
                <a:lnTo>
                  <a:pt x="98183" y="65455"/>
                </a:lnTo>
                <a:cubicBezTo>
                  <a:pt x="98183" y="65455"/>
                  <a:pt x="98183" y="114544"/>
                  <a:pt x="98183" y="114544"/>
                </a:cubicBezTo>
                <a:close/>
                <a:moveTo>
                  <a:pt x="32727" y="5455"/>
                </a:moveTo>
                <a:lnTo>
                  <a:pt x="87272" y="5455"/>
                </a:lnTo>
                <a:lnTo>
                  <a:pt x="87272" y="38183"/>
                </a:lnTo>
                <a:lnTo>
                  <a:pt x="32727" y="38183"/>
                </a:lnTo>
                <a:cubicBezTo>
                  <a:pt x="32727" y="38183"/>
                  <a:pt x="32727" y="5455"/>
                  <a:pt x="32727" y="5455"/>
                </a:cubicBezTo>
                <a:close/>
                <a:moveTo>
                  <a:pt x="98183"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21816"/>
                </a:lnTo>
                <a:cubicBezTo>
                  <a:pt x="120000" y="21816"/>
                  <a:pt x="98183" y="0"/>
                  <a:pt x="98183" y="0"/>
                </a:cubicBezTo>
                <a:close/>
                <a:moveTo>
                  <a:pt x="38183" y="27272"/>
                </a:moveTo>
                <a:lnTo>
                  <a:pt x="54544" y="27272"/>
                </a:lnTo>
                <a:lnTo>
                  <a:pt x="54544" y="21816"/>
                </a:lnTo>
                <a:lnTo>
                  <a:pt x="38183" y="21816"/>
                </a:lnTo>
                <a:cubicBezTo>
                  <a:pt x="38183" y="21816"/>
                  <a:pt x="38183" y="27272"/>
                  <a:pt x="38183" y="2727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3" name="Shape 3823"/>
          <p:cNvSpPr/>
          <p:nvPr/>
        </p:nvSpPr>
        <p:spPr>
          <a:xfrm>
            <a:off x="3460265" y="2327102"/>
            <a:ext cx="209496" cy="209496"/>
          </a:xfrm>
          <a:custGeom>
            <a:avLst/>
            <a:gdLst/>
            <a:ahLst/>
            <a:cxnLst/>
            <a:rect l="0" t="0" r="0" b="0"/>
            <a:pathLst>
              <a:path w="120000" h="120000" extrusionOk="0">
                <a:moveTo>
                  <a:pt x="87272" y="87272"/>
                </a:moveTo>
                <a:lnTo>
                  <a:pt x="32727" y="87272"/>
                </a:lnTo>
                <a:lnTo>
                  <a:pt x="32727" y="92727"/>
                </a:lnTo>
                <a:lnTo>
                  <a:pt x="87272" y="92727"/>
                </a:lnTo>
                <a:cubicBezTo>
                  <a:pt x="87272" y="92727"/>
                  <a:pt x="87272" y="87272"/>
                  <a:pt x="87272" y="87272"/>
                </a:cubicBezTo>
                <a:close/>
                <a:moveTo>
                  <a:pt x="87272" y="98183"/>
                </a:moveTo>
                <a:lnTo>
                  <a:pt x="32727" y="98183"/>
                </a:lnTo>
                <a:lnTo>
                  <a:pt x="32727" y="103638"/>
                </a:lnTo>
                <a:lnTo>
                  <a:pt x="87272" y="103638"/>
                </a:lnTo>
                <a:cubicBezTo>
                  <a:pt x="87272" y="103638"/>
                  <a:pt x="87272" y="98183"/>
                  <a:pt x="87272" y="98183"/>
                </a:cubicBezTo>
                <a:close/>
                <a:moveTo>
                  <a:pt x="65455" y="76361"/>
                </a:moveTo>
                <a:lnTo>
                  <a:pt x="32727" y="76361"/>
                </a:lnTo>
                <a:lnTo>
                  <a:pt x="32727" y="81816"/>
                </a:lnTo>
                <a:lnTo>
                  <a:pt x="65455" y="81816"/>
                </a:lnTo>
                <a:cubicBezTo>
                  <a:pt x="65455" y="81816"/>
                  <a:pt x="65455" y="76361"/>
                  <a:pt x="65455" y="76361"/>
                </a:cubicBezTo>
                <a:close/>
                <a:moveTo>
                  <a:pt x="114544" y="109088"/>
                </a:moveTo>
                <a:cubicBezTo>
                  <a:pt x="114544" y="112100"/>
                  <a:pt x="112100" y="114544"/>
                  <a:pt x="109088" y="114544"/>
                </a:cubicBezTo>
                <a:lnTo>
                  <a:pt x="103638" y="114544"/>
                </a:lnTo>
                <a:lnTo>
                  <a:pt x="103638" y="65455"/>
                </a:lnTo>
                <a:cubicBezTo>
                  <a:pt x="103638" y="62444"/>
                  <a:pt x="101188" y="60000"/>
                  <a:pt x="98183" y="60000"/>
                </a:cubicBezTo>
                <a:lnTo>
                  <a:pt x="21816" y="60000"/>
                </a:lnTo>
                <a:cubicBezTo>
                  <a:pt x="18805" y="60000"/>
                  <a:pt x="16361" y="62444"/>
                  <a:pt x="16361" y="65455"/>
                </a:cubicBezTo>
                <a:lnTo>
                  <a:pt x="16361" y="114544"/>
                </a:lnTo>
                <a:lnTo>
                  <a:pt x="10911" y="114544"/>
                </a:lnTo>
                <a:cubicBezTo>
                  <a:pt x="7894" y="114544"/>
                  <a:pt x="5455" y="112100"/>
                  <a:pt x="5455" y="109088"/>
                </a:cubicBezTo>
                <a:lnTo>
                  <a:pt x="5455" y="10911"/>
                </a:lnTo>
                <a:cubicBezTo>
                  <a:pt x="5455" y="7900"/>
                  <a:pt x="7894" y="5455"/>
                  <a:pt x="10911" y="5455"/>
                </a:cubicBezTo>
                <a:lnTo>
                  <a:pt x="27272" y="5455"/>
                </a:lnTo>
                <a:lnTo>
                  <a:pt x="27272" y="38183"/>
                </a:lnTo>
                <a:cubicBezTo>
                  <a:pt x="27272" y="41194"/>
                  <a:pt x="29711" y="43638"/>
                  <a:pt x="32727" y="43638"/>
                </a:cubicBezTo>
                <a:lnTo>
                  <a:pt x="87272" y="43638"/>
                </a:lnTo>
                <a:cubicBezTo>
                  <a:pt x="90283" y="43638"/>
                  <a:pt x="92727" y="41194"/>
                  <a:pt x="92727" y="38183"/>
                </a:cubicBezTo>
                <a:lnTo>
                  <a:pt x="92727" y="5455"/>
                </a:lnTo>
                <a:lnTo>
                  <a:pt x="95455" y="5455"/>
                </a:lnTo>
                <a:lnTo>
                  <a:pt x="114544" y="24544"/>
                </a:lnTo>
                <a:cubicBezTo>
                  <a:pt x="114544" y="24544"/>
                  <a:pt x="114544" y="109088"/>
                  <a:pt x="114544" y="109088"/>
                </a:cubicBezTo>
                <a:close/>
                <a:moveTo>
                  <a:pt x="98183" y="114544"/>
                </a:moveTo>
                <a:lnTo>
                  <a:pt x="21816" y="114544"/>
                </a:lnTo>
                <a:lnTo>
                  <a:pt x="21816" y="65455"/>
                </a:lnTo>
                <a:lnTo>
                  <a:pt x="98183" y="65455"/>
                </a:lnTo>
                <a:cubicBezTo>
                  <a:pt x="98183" y="65455"/>
                  <a:pt x="98183" y="114544"/>
                  <a:pt x="98183" y="114544"/>
                </a:cubicBezTo>
                <a:close/>
                <a:moveTo>
                  <a:pt x="32727" y="5455"/>
                </a:moveTo>
                <a:lnTo>
                  <a:pt x="87272" y="5455"/>
                </a:lnTo>
                <a:lnTo>
                  <a:pt x="87272" y="38183"/>
                </a:lnTo>
                <a:lnTo>
                  <a:pt x="32727" y="38183"/>
                </a:lnTo>
                <a:cubicBezTo>
                  <a:pt x="32727" y="38183"/>
                  <a:pt x="32727" y="5455"/>
                  <a:pt x="32727" y="5455"/>
                </a:cubicBezTo>
                <a:close/>
                <a:moveTo>
                  <a:pt x="98183"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21816"/>
                </a:lnTo>
                <a:cubicBezTo>
                  <a:pt x="120000" y="21816"/>
                  <a:pt x="98183" y="0"/>
                  <a:pt x="98183" y="0"/>
                </a:cubicBezTo>
                <a:close/>
                <a:moveTo>
                  <a:pt x="70911" y="32727"/>
                </a:moveTo>
                <a:lnTo>
                  <a:pt x="81816" y="32727"/>
                </a:lnTo>
                <a:lnTo>
                  <a:pt x="81816" y="10911"/>
                </a:lnTo>
                <a:lnTo>
                  <a:pt x="70911" y="10911"/>
                </a:lnTo>
                <a:cubicBezTo>
                  <a:pt x="70911" y="10911"/>
                  <a:pt x="70911" y="32727"/>
                  <a:pt x="70911" y="32727"/>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4" name="Shape 3824"/>
          <p:cNvSpPr/>
          <p:nvPr/>
        </p:nvSpPr>
        <p:spPr>
          <a:xfrm>
            <a:off x="3860210" y="2346147"/>
            <a:ext cx="209496" cy="171406"/>
          </a:xfrm>
          <a:custGeom>
            <a:avLst/>
            <a:gdLst/>
            <a:ahLst/>
            <a:cxnLst/>
            <a:rect l="0" t="0" r="0" b="0"/>
            <a:pathLst>
              <a:path w="120000" h="120000" extrusionOk="0">
                <a:moveTo>
                  <a:pt x="114544" y="80000"/>
                </a:moveTo>
                <a:lnTo>
                  <a:pt x="90827" y="80000"/>
                </a:lnTo>
                <a:cubicBezTo>
                  <a:pt x="90150" y="82333"/>
                  <a:pt x="89311" y="84561"/>
                  <a:pt x="88316" y="86666"/>
                </a:cubicBezTo>
                <a:lnTo>
                  <a:pt x="114544" y="86666"/>
                </a:lnTo>
                <a:lnTo>
                  <a:pt x="114544" y="106666"/>
                </a:lnTo>
                <a:cubicBezTo>
                  <a:pt x="114544" y="110344"/>
                  <a:pt x="112100" y="113333"/>
                  <a:pt x="109088" y="113333"/>
                </a:cubicBezTo>
                <a:lnTo>
                  <a:pt x="10911" y="113333"/>
                </a:lnTo>
                <a:cubicBezTo>
                  <a:pt x="7900" y="113333"/>
                  <a:pt x="5455" y="110344"/>
                  <a:pt x="5455" y="106666"/>
                </a:cubicBezTo>
                <a:lnTo>
                  <a:pt x="5455" y="86666"/>
                </a:lnTo>
                <a:lnTo>
                  <a:pt x="31688" y="86666"/>
                </a:lnTo>
                <a:cubicBezTo>
                  <a:pt x="30688" y="84561"/>
                  <a:pt x="29850" y="82333"/>
                  <a:pt x="29172" y="80000"/>
                </a:cubicBezTo>
                <a:lnTo>
                  <a:pt x="5455" y="80000"/>
                </a:lnTo>
                <a:lnTo>
                  <a:pt x="5455" y="26666"/>
                </a:lnTo>
                <a:cubicBezTo>
                  <a:pt x="5455" y="22988"/>
                  <a:pt x="7900" y="20000"/>
                  <a:pt x="10911" y="20000"/>
                </a:cubicBezTo>
                <a:lnTo>
                  <a:pt x="21816" y="20000"/>
                </a:lnTo>
                <a:cubicBezTo>
                  <a:pt x="32727" y="20000"/>
                  <a:pt x="32727" y="6666"/>
                  <a:pt x="40911" y="6666"/>
                </a:cubicBezTo>
                <a:lnTo>
                  <a:pt x="60000" y="6666"/>
                </a:lnTo>
                <a:lnTo>
                  <a:pt x="79088" y="6666"/>
                </a:lnTo>
                <a:cubicBezTo>
                  <a:pt x="87272" y="6666"/>
                  <a:pt x="87272" y="20000"/>
                  <a:pt x="98183" y="20000"/>
                </a:cubicBezTo>
                <a:lnTo>
                  <a:pt x="109088" y="20000"/>
                </a:lnTo>
                <a:cubicBezTo>
                  <a:pt x="112100" y="20000"/>
                  <a:pt x="114544" y="22988"/>
                  <a:pt x="114544" y="26666"/>
                </a:cubicBezTo>
                <a:cubicBezTo>
                  <a:pt x="114544" y="26666"/>
                  <a:pt x="114544" y="80000"/>
                  <a:pt x="114544" y="80000"/>
                </a:cubicBezTo>
                <a:close/>
                <a:moveTo>
                  <a:pt x="109088" y="13333"/>
                </a:moveTo>
                <a:lnTo>
                  <a:pt x="98183" y="13333"/>
                </a:lnTo>
                <a:cubicBezTo>
                  <a:pt x="90000" y="13333"/>
                  <a:pt x="90000" y="0"/>
                  <a:pt x="79088" y="0"/>
                </a:cubicBezTo>
                <a:lnTo>
                  <a:pt x="60000" y="0"/>
                </a:lnTo>
                <a:lnTo>
                  <a:pt x="40911" y="0"/>
                </a:lnTo>
                <a:cubicBezTo>
                  <a:pt x="30000" y="0"/>
                  <a:pt x="30000" y="13333"/>
                  <a:pt x="21816" y="13333"/>
                </a:cubicBezTo>
                <a:lnTo>
                  <a:pt x="10911" y="13333"/>
                </a:lnTo>
                <a:cubicBezTo>
                  <a:pt x="4883" y="13333"/>
                  <a:pt x="0" y="19305"/>
                  <a:pt x="0" y="26666"/>
                </a:cubicBezTo>
                <a:lnTo>
                  <a:pt x="0" y="106666"/>
                </a:lnTo>
                <a:cubicBezTo>
                  <a:pt x="0" y="114027"/>
                  <a:pt x="4883" y="120000"/>
                  <a:pt x="10911" y="120000"/>
                </a:cubicBezTo>
                <a:lnTo>
                  <a:pt x="109088" y="120000"/>
                </a:lnTo>
                <a:cubicBezTo>
                  <a:pt x="115116" y="120000"/>
                  <a:pt x="120000" y="114027"/>
                  <a:pt x="120000" y="106666"/>
                </a:cubicBezTo>
                <a:lnTo>
                  <a:pt x="120000" y="26666"/>
                </a:lnTo>
                <a:cubicBezTo>
                  <a:pt x="120000" y="19305"/>
                  <a:pt x="115116" y="13333"/>
                  <a:pt x="109088" y="13333"/>
                </a:cubicBezTo>
                <a:moveTo>
                  <a:pt x="100911" y="40000"/>
                </a:moveTo>
                <a:cubicBezTo>
                  <a:pt x="99400" y="40000"/>
                  <a:pt x="98183" y="38511"/>
                  <a:pt x="98183" y="36666"/>
                </a:cubicBezTo>
                <a:cubicBezTo>
                  <a:pt x="98183" y="34827"/>
                  <a:pt x="99400" y="33333"/>
                  <a:pt x="100911" y="33333"/>
                </a:cubicBezTo>
                <a:cubicBezTo>
                  <a:pt x="102416" y="33333"/>
                  <a:pt x="103638" y="34827"/>
                  <a:pt x="103638" y="36666"/>
                </a:cubicBezTo>
                <a:cubicBezTo>
                  <a:pt x="103638" y="38511"/>
                  <a:pt x="102416" y="40000"/>
                  <a:pt x="100911" y="40000"/>
                </a:cubicBezTo>
                <a:moveTo>
                  <a:pt x="100911" y="26666"/>
                </a:moveTo>
                <a:cubicBezTo>
                  <a:pt x="96394" y="26666"/>
                  <a:pt x="92727" y="31150"/>
                  <a:pt x="92727" y="36666"/>
                </a:cubicBezTo>
                <a:cubicBezTo>
                  <a:pt x="92727" y="42188"/>
                  <a:pt x="96394" y="46666"/>
                  <a:pt x="100911" y="46666"/>
                </a:cubicBezTo>
                <a:cubicBezTo>
                  <a:pt x="105427" y="46666"/>
                  <a:pt x="109088" y="42188"/>
                  <a:pt x="109088" y="36666"/>
                </a:cubicBezTo>
                <a:cubicBezTo>
                  <a:pt x="109088" y="31150"/>
                  <a:pt x="105427" y="26666"/>
                  <a:pt x="100911" y="26666"/>
                </a:cubicBezTo>
                <a:moveTo>
                  <a:pt x="100911" y="53333"/>
                </a:moveTo>
                <a:cubicBezTo>
                  <a:pt x="99400" y="53333"/>
                  <a:pt x="98183" y="54827"/>
                  <a:pt x="98183" y="56666"/>
                </a:cubicBezTo>
                <a:cubicBezTo>
                  <a:pt x="98183" y="58511"/>
                  <a:pt x="99400" y="60000"/>
                  <a:pt x="100911" y="60000"/>
                </a:cubicBezTo>
                <a:cubicBezTo>
                  <a:pt x="102416" y="60000"/>
                  <a:pt x="103638" y="58511"/>
                  <a:pt x="103638" y="56666"/>
                </a:cubicBezTo>
                <a:cubicBezTo>
                  <a:pt x="103638" y="54827"/>
                  <a:pt x="102416" y="53333"/>
                  <a:pt x="100911" y="53333"/>
                </a:cubicBezTo>
                <a:moveTo>
                  <a:pt x="60000" y="93333"/>
                </a:moveTo>
                <a:cubicBezTo>
                  <a:pt x="47950" y="93333"/>
                  <a:pt x="38183" y="81394"/>
                  <a:pt x="38183" y="66666"/>
                </a:cubicBezTo>
                <a:cubicBezTo>
                  <a:pt x="38183" y="51938"/>
                  <a:pt x="47950" y="40000"/>
                  <a:pt x="60000" y="40000"/>
                </a:cubicBezTo>
                <a:cubicBezTo>
                  <a:pt x="72050" y="40000"/>
                  <a:pt x="81816" y="51938"/>
                  <a:pt x="81816" y="66666"/>
                </a:cubicBezTo>
                <a:cubicBezTo>
                  <a:pt x="81816" y="81394"/>
                  <a:pt x="72050" y="93333"/>
                  <a:pt x="60000" y="93333"/>
                </a:cubicBezTo>
                <a:moveTo>
                  <a:pt x="60000" y="33333"/>
                </a:moveTo>
                <a:cubicBezTo>
                  <a:pt x="44933" y="33333"/>
                  <a:pt x="32727" y="48261"/>
                  <a:pt x="32727" y="66666"/>
                </a:cubicBezTo>
                <a:cubicBezTo>
                  <a:pt x="32727" y="85077"/>
                  <a:pt x="44933" y="100000"/>
                  <a:pt x="60000" y="100000"/>
                </a:cubicBezTo>
                <a:cubicBezTo>
                  <a:pt x="75066" y="100000"/>
                  <a:pt x="87272" y="85077"/>
                  <a:pt x="87272" y="66666"/>
                </a:cubicBezTo>
                <a:cubicBezTo>
                  <a:pt x="87272" y="48261"/>
                  <a:pt x="75066" y="33333"/>
                  <a:pt x="60000" y="33333"/>
                </a:cubicBezTo>
                <a:moveTo>
                  <a:pt x="60000" y="80000"/>
                </a:moveTo>
                <a:cubicBezTo>
                  <a:pt x="53977" y="80000"/>
                  <a:pt x="49088" y="74027"/>
                  <a:pt x="49088" y="66666"/>
                </a:cubicBezTo>
                <a:cubicBezTo>
                  <a:pt x="49088" y="59305"/>
                  <a:pt x="53977" y="53333"/>
                  <a:pt x="60000" y="53333"/>
                </a:cubicBezTo>
                <a:cubicBezTo>
                  <a:pt x="66022" y="53333"/>
                  <a:pt x="70911" y="59305"/>
                  <a:pt x="70911" y="66666"/>
                </a:cubicBezTo>
                <a:cubicBezTo>
                  <a:pt x="70911" y="74027"/>
                  <a:pt x="66022" y="80000"/>
                  <a:pt x="60000" y="80000"/>
                </a:cubicBezTo>
                <a:moveTo>
                  <a:pt x="60000" y="46666"/>
                </a:moveTo>
                <a:cubicBezTo>
                  <a:pt x="50961" y="46666"/>
                  <a:pt x="43638" y="55622"/>
                  <a:pt x="43638" y="66666"/>
                </a:cubicBezTo>
                <a:cubicBezTo>
                  <a:pt x="43638" y="77711"/>
                  <a:pt x="50961" y="86666"/>
                  <a:pt x="60000" y="86666"/>
                </a:cubicBezTo>
                <a:cubicBezTo>
                  <a:pt x="69033" y="86666"/>
                  <a:pt x="76361" y="77711"/>
                  <a:pt x="76361" y="66666"/>
                </a:cubicBezTo>
                <a:cubicBezTo>
                  <a:pt x="76361" y="55622"/>
                  <a:pt x="69033" y="46666"/>
                  <a:pt x="60000" y="46666"/>
                </a:cubicBezTo>
                <a:moveTo>
                  <a:pt x="46361" y="20000"/>
                </a:moveTo>
                <a:lnTo>
                  <a:pt x="73638" y="20000"/>
                </a:lnTo>
                <a:cubicBezTo>
                  <a:pt x="75144" y="20000"/>
                  <a:pt x="76361" y="18511"/>
                  <a:pt x="76361" y="16666"/>
                </a:cubicBezTo>
                <a:cubicBezTo>
                  <a:pt x="76361" y="14827"/>
                  <a:pt x="75144" y="13333"/>
                  <a:pt x="73638" y="13333"/>
                </a:cubicBezTo>
                <a:lnTo>
                  <a:pt x="46361" y="13333"/>
                </a:lnTo>
                <a:cubicBezTo>
                  <a:pt x="44855" y="13333"/>
                  <a:pt x="43638" y="14827"/>
                  <a:pt x="43638" y="16666"/>
                </a:cubicBezTo>
                <a:cubicBezTo>
                  <a:pt x="43638" y="18511"/>
                  <a:pt x="44855" y="20000"/>
                  <a:pt x="46361" y="2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5" name="Shape 3825"/>
          <p:cNvSpPr/>
          <p:nvPr/>
        </p:nvSpPr>
        <p:spPr>
          <a:xfrm>
            <a:off x="4260156" y="2327102"/>
            <a:ext cx="209496" cy="209496"/>
          </a:xfrm>
          <a:custGeom>
            <a:avLst/>
            <a:gdLst/>
            <a:ahLst/>
            <a:cxnLst/>
            <a:rect l="0" t="0" r="0" b="0"/>
            <a:pathLst>
              <a:path w="120000" h="120000" extrusionOk="0">
                <a:moveTo>
                  <a:pt x="81816" y="60000"/>
                </a:moveTo>
                <a:cubicBezTo>
                  <a:pt x="78811" y="60000"/>
                  <a:pt x="76361" y="62444"/>
                  <a:pt x="76361" y="65455"/>
                </a:cubicBezTo>
                <a:cubicBezTo>
                  <a:pt x="76361" y="68466"/>
                  <a:pt x="78811" y="70911"/>
                  <a:pt x="81816" y="70911"/>
                </a:cubicBezTo>
                <a:cubicBezTo>
                  <a:pt x="84827" y="70911"/>
                  <a:pt x="87272" y="68466"/>
                  <a:pt x="87272" y="65455"/>
                </a:cubicBezTo>
                <a:cubicBezTo>
                  <a:pt x="87272" y="62444"/>
                  <a:pt x="84827" y="60000"/>
                  <a:pt x="81816" y="60000"/>
                </a:cubicBezTo>
                <a:moveTo>
                  <a:pt x="114544" y="0"/>
                </a:moveTo>
                <a:lnTo>
                  <a:pt x="27272" y="0"/>
                </a:lnTo>
                <a:cubicBezTo>
                  <a:pt x="24261" y="0"/>
                  <a:pt x="21816" y="2444"/>
                  <a:pt x="21816" y="5455"/>
                </a:cubicBezTo>
                <a:lnTo>
                  <a:pt x="21816" y="32727"/>
                </a:lnTo>
                <a:cubicBezTo>
                  <a:pt x="21816" y="34233"/>
                  <a:pt x="23038" y="35455"/>
                  <a:pt x="24544" y="35455"/>
                </a:cubicBezTo>
                <a:cubicBezTo>
                  <a:pt x="26055" y="35455"/>
                  <a:pt x="27272" y="34233"/>
                  <a:pt x="27272" y="32727"/>
                </a:cubicBezTo>
                <a:lnTo>
                  <a:pt x="27272" y="5455"/>
                </a:lnTo>
                <a:lnTo>
                  <a:pt x="114544" y="5455"/>
                </a:lnTo>
                <a:lnTo>
                  <a:pt x="114544" y="70911"/>
                </a:lnTo>
                <a:lnTo>
                  <a:pt x="106361" y="70911"/>
                </a:lnTo>
                <a:cubicBezTo>
                  <a:pt x="104855" y="70911"/>
                  <a:pt x="103638" y="72133"/>
                  <a:pt x="103638" y="73638"/>
                </a:cubicBezTo>
                <a:cubicBezTo>
                  <a:pt x="103638" y="75144"/>
                  <a:pt x="104855" y="76361"/>
                  <a:pt x="106361" y="76361"/>
                </a:cubicBezTo>
                <a:lnTo>
                  <a:pt x="114544" y="76361"/>
                </a:lnTo>
                <a:lnTo>
                  <a:pt x="114544" y="92727"/>
                </a:lnTo>
                <a:lnTo>
                  <a:pt x="106361" y="92727"/>
                </a:lnTo>
                <a:cubicBezTo>
                  <a:pt x="104855" y="92727"/>
                  <a:pt x="103638" y="93950"/>
                  <a:pt x="103638" y="95455"/>
                </a:cubicBezTo>
                <a:cubicBezTo>
                  <a:pt x="103638" y="96961"/>
                  <a:pt x="104855" y="98183"/>
                  <a:pt x="106361" y="98183"/>
                </a:cubicBezTo>
                <a:lnTo>
                  <a:pt x="114544" y="98183"/>
                </a:lnTo>
                <a:cubicBezTo>
                  <a:pt x="117555" y="98183"/>
                  <a:pt x="120000" y="95744"/>
                  <a:pt x="120000" y="92727"/>
                </a:cubicBezTo>
                <a:lnTo>
                  <a:pt x="120000" y="5455"/>
                </a:lnTo>
                <a:cubicBezTo>
                  <a:pt x="120000" y="2444"/>
                  <a:pt x="117555" y="0"/>
                  <a:pt x="114544" y="0"/>
                </a:cubicBezTo>
                <a:moveTo>
                  <a:pt x="81816" y="76361"/>
                </a:moveTo>
                <a:cubicBezTo>
                  <a:pt x="80311" y="76361"/>
                  <a:pt x="79088" y="77588"/>
                  <a:pt x="79088" y="79088"/>
                </a:cubicBezTo>
                <a:cubicBezTo>
                  <a:pt x="79088" y="80600"/>
                  <a:pt x="80311" y="81816"/>
                  <a:pt x="81816" y="81816"/>
                </a:cubicBezTo>
                <a:cubicBezTo>
                  <a:pt x="83327" y="81816"/>
                  <a:pt x="84544" y="80600"/>
                  <a:pt x="84544" y="79088"/>
                </a:cubicBezTo>
                <a:cubicBezTo>
                  <a:pt x="84544" y="77588"/>
                  <a:pt x="83327" y="76361"/>
                  <a:pt x="81816" y="76361"/>
                </a:cubicBezTo>
                <a:moveTo>
                  <a:pt x="92727" y="109088"/>
                </a:moveTo>
                <a:cubicBezTo>
                  <a:pt x="92727" y="112100"/>
                  <a:pt x="90283" y="114544"/>
                  <a:pt x="87272" y="114544"/>
                </a:cubicBezTo>
                <a:lnTo>
                  <a:pt x="10911" y="114544"/>
                </a:lnTo>
                <a:cubicBezTo>
                  <a:pt x="7900" y="114544"/>
                  <a:pt x="5455" y="112100"/>
                  <a:pt x="5455" y="109088"/>
                </a:cubicBezTo>
                <a:lnTo>
                  <a:pt x="5455" y="60000"/>
                </a:lnTo>
                <a:cubicBezTo>
                  <a:pt x="5455" y="56988"/>
                  <a:pt x="7900" y="54544"/>
                  <a:pt x="10911" y="54544"/>
                </a:cubicBezTo>
                <a:lnTo>
                  <a:pt x="21816" y="54544"/>
                </a:lnTo>
                <a:cubicBezTo>
                  <a:pt x="32727" y="54544"/>
                  <a:pt x="32727" y="43638"/>
                  <a:pt x="40911" y="43638"/>
                </a:cubicBezTo>
                <a:lnTo>
                  <a:pt x="49088" y="43638"/>
                </a:lnTo>
                <a:lnTo>
                  <a:pt x="57272" y="43638"/>
                </a:lnTo>
                <a:cubicBezTo>
                  <a:pt x="65455" y="43638"/>
                  <a:pt x="65455" y="54544"/>
                  <a:pt x="76361" y="54544"/>
                </a:cubicBezTo>
                <a:lnTo>
                  <a:pt x="87272" y="54544"/>
                </a:lnTo>
                <a:cubicBezTo>
                  <a:pt x="90283" y="54544"/>
                  <a:pt x="92727" y="56988"/>
                  <a:pt x="92727" y="60000"/>
                </a:cubicBezTo>
                <a:cubicBezTo>
                  <a:pt x="92727" y="60000"/>
                  <a:pt x="92727" y="109088"/>
                  <a:pt x="92727" y="109088"/>
                </a:cubicBezTo>
                <a:close/>
                <a:moveTo>
                  <a:pt x="87272" y="49088"/>
                </a:moveTo>
                <a:lnTo>
                  <a:pt x="76361" y="49088"/>
                </a:lnTo>
                <a:cubicBezTo>
                  <a:pt x="68183" y="49088"/>
                  <a:pt x="68183" y="38183"/>
                  <a:pt x="57272" y="38183"/>
                </a:cubicBezTo>
                <a:lnTo>
                  <a:pt x="40911" y="38183"/>
                </a:lnTo>
                <a:cubicBezTo>
                  <a:pt x="30000" y="38183"/>
                  <a:pt x="30000" y="49088"/>
                  <a:pt x="21816" y="49088"/>
                </a:cubicBezTo>
                <a:lnTo>
                  <a:pt x="10911" y="49088"/>
                </a:lnTo>
                <a:cubicBezTo>
                  <a:pt x="4883" y="49088"/>
                  <a:pt x="0" y="53977"/>
                  <a:pt x="0" y="60000"/>
                </a:cubicBezTo>
                <a:lnTo>
                  <a:pt x="0" y="109088"/>
                </a:lnTo>
                <a:cubicBezTo>
                  <a:pt x="0" y="115116"/>
                  <a:pt x="4883" y="120000"/>
                  <a:pt x="10911" y="120000"/>
                </a:cubicBezTo>
                <a:lnTo>
                  <a:pt x="87272" y="120000"/>
                </a:lnTo>
                <a:cubicBezTo>
                  <a:pt x="93300" y="120000"/>
                  <a:pt x="98183" y="115116"/>
                  <a:pt x="98183" y="109088"/>
                </a:cubicBezTo>
                <a:lnTo>
                  <a:pt x="98183" y="60000"/>
                </a:lnTo>
                <a:cubicBezTo>
                  <a:pt x="98183" y="53977"/>
                  <a:pt x="93300" y="49088"/>
                  <a:pt x="87272" y="49088"/>
                </a:cubicBezTo>
                <a:moveTo>
                  <a:pt x="49088" y="98183"/>
                </a:moveTo>
                <a:cubicBezTo>
                  <a:pt x="40055" y="98183"/>
                  <a:pt x="32727" y="90855"/>
                  <a:pt x="32727" y="81816"/>
                </a:cubicBezTo>
                <a:cubicBezTo>
                  <a:pt x="32727" y="72783"/>
                  <a:pt x="40055" y="65455"/>
                  <a:pt x="49088" y="65455"/>
                </a:cubicBezTo>
                <a:cubicBezTo>
                  <a:pt x="58127" y="65455"/>
                  <a:pt x="65455" y="72783"/>
                  <a:pt x="65455" y="81816"/>
                </a:cubicBezTo>
                <a:cubicBezTo>
                  <a:pt x="65455" y="90855"/>
                  <a:pt x="58127" y="98183"/>
                  <a:pt x="49088" y="98183"/>
                </a:cubicBezTo>
                <a:moveTo>
                  <a:pt x="49088" y="60000"/>
                </a:moveTo>
                <a:cubicBezTo>
                  <a:pt x="37044" y="60000"/>
                  <a:pt x="27272" y="69766"/>
                  <a:pt x="27272" y="81816"/>
                </a:cubicBezTo>
                <a:cubicBezTo>
                  <a:pt x="27272" y="93866"/>
                  <a:pt x="37044" y="103638"/>
                  <a:pt x="49088" y="103638"/>
                </a:cubicBezTo>
                <a:cubicBezTo>
                  <a:pt x="61138" y="103638"/>
                  <a:pt x="70911" y="93866"/>
                  <a:pt x="70911" y="81816"/>
                </a:cubicBezTo>
                <a:cubicBezTo>
                  <a:pt x="70911" y="69766"/>
                  <a:pt x="61138" y="60000"/>
                  <a:pt x="49088" y="60000"/>
                </a:cubicBezTo>
                <a:moveTo>
                  <a:pt x="49088" y="87272"/>
                </a:moveTo>
                <a:cubicBezTo>
                  <a:pt x="46083" y="87272"/>
                  <a:pt x="43638" y="84827"/>
                  <a:pt x="43638" y="81816"/>
                </a:cubicBezTo>
                <a:cubicBezTo>
                  <a:pt x="43638" y="78811"/>
                  <a:pt x="46083" y="76361"/>
                  <a:pt x="49088" y="76361"/>
                </a:cubicBezTo>
                <a:cubicBezTo>
                  <a:pt x="52100" y="76361"/>
                  <a:pt x="54544" y="78811"/>
                  <a:pt x="54544" y="81816"/>
                </a:cubicBezTo>
                <a:cubicBezTo>
                  <a:pt x="54544" y="84827"/>
                  <a:pt x="52100" y="87272"/>
                  <a:pt x="49088" y="87272"/>
                </a:cubicBezTo>
                <a:moveTo>
                  <a:pt x="49088" y="70911"/>
                </a:moveTo>
                <a:cubicBezTo>
                  <a:pt x="43066" y="70911"/>
                  <a:pt x="38183" y="75794"/>
                  <a:pt x="38183" y="81816"/>
                </a:cubicBezTo>
                <a:cubicBezTo>
                  <a:pt x="38183" y="87844"/>
                  <a:pt x="43066" y="92727"/>
                  <a:pt x="49088" y="92727"/>
                </a:cubicBezTo>
                <a:cubicBezTo>
                  <a:pt x="55116" y="92727"/>
                  <a:pt x="60000" y="87844"/>
                  <a:pt x="60000" y="81816"/>
                </a:cubicBezTo>
                <a:cubicBezTo>
                  <a:pt x="60000" y="75794"/>
                  <a:pt x="55116" y="70911"/>
                  <a:pt x="49088" y="7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6" name="Shape 3826"/>
          <p:cNvSpPr/>
          <p:nvPr/>
        </p:nvSpPr>
        <p:spPr>
          <a:xfrm>
            <a:off x="660644" y="2727048"/>
            <a:ext cx="209496" cy="209496"/>
          </a:xfrm>
          <a:custGeom>
            <a:avLst/>
            <a:gdLst/>
            <a:ahLst/>
            <a:cxnLst/>
            <a:rect l="0" t="0" r="0" b="0"/>
            <a:pathLst>
              <a:path w="120000" h="120000" extrusionOk="0">
                <a:moveTo>
                  <a:pt x="32727" y="27272"/>
                </a:moveTo>
                <a:lnTo>
                  <a:pt x="38183" y="27272"/>
                </a:lnTo>
                <a:lnTo>
                  <a:pt x="38183" y="21816"/>
                </a:lnTo>
                <a:lnTo>
                  <a:pt x="32727" y="21816"/>
                </a:lnTo>
                <a:cubicBezTo>
                  <a:pt x="32727" y="21816"/>
                  <a:pt x="32727" y="27272"/>
                  <a:pt x="32727" y="27272"/>
                </a:cubicBezTo>
                <a:close/>
                <a:moveTo>
                  <a:pt x="103638" y="76361"/>
                </a:moveTo>
                <a:lnTo>
                  <a:pt x="109088" y="76361"/>
                </a:lnTo>
                <a:lnTo>
                  <a:pt x="109088" y="70911"/>
                </a:lnTo>
                <a:lnTo>
                  <a:pt x="103638" y="70911"/>
                </a:lnTo>
                <a:cubicBezTo>
                  <a:pt x="103638" y="70911"/>
                  <a:pt x="103638" y="76361"/>
                  <a:pt x="103638" y="76361"/>
                </a:cubicBezTo>
                <a:close/>
                <a:moveTo>
                  <a:pt x="38183" y="10911"/>
                </a:moveTo>
                <a:lnTo>
                  <a:pt x="32727" y="10911"/>
                </a:lnTo>
                <a:lnTo>
                  <a:pt x="32727" y="16361"/>
                </a:lnTo>
                <a:lnTo>
                  <a:pt x="38183" y="16361"/>
                </a:lnTo>
                <a:cubicBezTo>
                  <a:pt x="38183" y="16361"/>
                  <a:pt x="38183" y="10911"/>
                  <a:pt x="38183" y="10911"/>
                </a:cubicBezTo>
                <a:close/>
                <a:moveTo>
                  <a:pt x="114544" y="0"/>
                </a:moveTo>
                <a:lnTo>
                  <a:pt x="27272" y="0"/>
                </a:lnTo>
                <a:cubicBezTo>
                  <a:pt x="24261" y="0"/>
                  <a:pt x="21816" y="2444"/>
                  <a:pt x="21816" y="5455"/>
                </a:cubicBezTo>
                <a:lnTo>
                  <a:pt x="21816" y="32727"/>
                </a:lnTo>
                <a:cubicBezTo>
                  <a:pt x="21816" y="34233"/>
                  <a:pt x="23038" y="35455"/>
                  <a:pt x="24544" y="35455"/>
                </a:cubicBezTo>
                <a:cubicBezTo>
                  <a:pt x="26050" y="35455"/>
                  <a:pt x="27272" y="34233"/>
                  <a:pt x="27272" y="32727"/>
                </a:cubicBezTo>
                <a:lnTo>
                  <a:pt x="27272" y="10911"/>
                </a:lnTo>
                <a:cubicBezTo>
                  <a:pt x="27272" y="7900"/>
                  <a:pt x="29716" y="5455"/>
                  <a:pt x="32727" y="5455"/>
                </a:cubicBezTo>
                <a:lnTo>
                  <a:pt x="43638" y="5455"/>
                </a:lnTo>
                <a:lnTo>
                  <a:pt x="43638" y="30000"/>
                </a:lnTo>
                <a:cubicBezTo>
                  <a:pt x="43638" y="31505"/>
                  <a:pt x="44861" y="32727"/>
                  <a:pt x="46361" y="32727"/>
                </a:cubicBezTo>
                <a:cubicBezTo>
                  <a:pt x="47866" y="32727"/>
                  <a:pt x="49088" y="31505"/>
                  <a:pt x="49088" y="30000"/>
                </a:cubicBezTo>
                <a:lnTo>
                  <a:pt x="49088" y="5455"/>
                </a:lnTo>
                <a:lnTo>
                  <a:pt x="92727" y="5455"/>
                </a:lnTo>
                <a:lnTo>
                  <a:pt x="92727" y="40911"/>
                </a:lnTo>
                <a:cubicBezTo>
                  <a:pt x="92727" y="42416"/>
                  <a:pt x="93950" y="43638"/>
                  <a:pt x="95455" y="43638"/>
                </a:cubicBezTo>
                <a:cubicBezTo>
                  <a:pt x="96961" y="43638"/>
                  <a:pt x="98183" y="42416"/>
                  <a:pt x="98183" y="40911"/>
                </a:cubicBezTo>
                <a:lnTo>
                  <a:pt x="98183" y="5455"/>
                </a:lnTo>
                <a:lnTo>
                  <a:pt x="109088" y="5455"/>
                </a:lnTo>
                <a:cubicBezTo>
                  <a:pt x="112100" y="5455"/>
                  <a:pt x="114544" y="7900"/>
                  <a:pt x="114544" y="10911"/>
                </a:cubicBezTo>
                <a:lnTo>
                  <a:pt x="114544" y="46361"/>
                </a:lnTo>
                <a:lnTo>
                  <a:pt x="106361" y="46361"/>
                </a:lnTo>
                <a:cubicBezTo>
                  <a:pt x="104861" y="46361"/>
                  <a:pt x="103638" y="47588"/>
                  <a:pt x="103638" y="49088"/>
                </a:cubicBezTo>
                <a:cubicBezTo>
                  <a:pt x="103638" y="50600"/>
                  <a:pt x="104861" y="51816"/>
                  <a:pt x="106361" y="51816"/>
                </a:cubicBezTo>
                <a:lnTo>
                  <a:pt x="114544" y="51816"/>
                </a:lnTo>
                <a:lnTo>
                  <a:pt x="114544" y="87272"/>
                </a:lnTo>
                <a:cubicBezTo>
                  <a:pt x="114544" y="90288"/>
                  <a:pt x="112105" y="92727"/>
                  <a:pt x="109088" y="92727"/>
                </a:cubicBezTo>
                <a:lnTo>
                  <a:pt x="106361" y="92727"/>
                </a:lnTo>
                <a:cubicBezTo>
                  <a:pt x="104861" y="92727"/>
                  <a:pt x="103638" y="93950"/>
                  <a:pt x="103638" y="95455"/>
                </a:cubicBezTo>
                <a:cubicBezTo>
                  <a:pt x="103638" y="96961"/>
                  <a:pt x="104861" y="98183"/>
                  <a:pt x="106361" y="98183"/>
                </a:cubicBezTo>
                <a:lnTo>
                  <a:pt x="106361" y="98183"/>
                </a:lnTo>
                <a:lnTo>
                  <a:pt x="109088" y="98183"/>
                </a:lnTo>
                <a:lnTo>
                  <a:pt x="109088" y="98183"/>
                </a:lnTo>
                <a:lnTo>
                  <a:pt x="114544" y="98183"/>
                </a:lnTo>
                <a:cubicBezTo>
                  <a:pt x="117555" y="98183"/>
                  <a:pt x="120000" y="95738"/>
                  <a:pt x="120000" y="92727"/>
                </a:cubicBezTo>
                <a:lnTo>
                  <a:pt x="120000" y="5455"/>
                </a:lnTo>
                <a:cubicBezTo>
                  <a:pt x="120000" y="2444"/>
                  <a:pt x="117555" y="0"/>
                  <a:pt x="114544" y="0"/>
                </a:cubicBezTo>
                <a:moveTo>
                  <a:pt x="109088" y="60000"/>
                </a:moveTo>
                <a:lnTo>
                  <a:pt x="103638" y="60000"/>
                </a:lnTo>
                <a:lnTo>
                  <a:pt x="103638" y="65455"/>
                </a:lnTo>
                <a:lnTo>
                  <a:pt x="109088" y="65455"/>
                </a:lnTo>
                <a:cubicBezTo>
                  <a:pt x="109088" y="65455"/>
                  <a:pt x="109088" y="60000"/>
                  <a:pt x="109088" y="60000"/>
                </a:cubicBezTo>
                <a:close/>
                <a:moveTo>
                  <a:pt x="103638" y="38183"/>
                </a:moveTo>
                <a:lnTo>
                  <a:pt x="109088" y="38183"/>
                </a:lnTo>
                <a:lnTo>
                  <a:pt x="109088" y="32727"/>
                </a:lnTo>
                <a:lnTo>
                  <a:pt x="103638" y="32727"/>
                </a:lnTo>
                <a:cubicBezTo>
                  <a:pt x="103638" y="32727"/>
                  <a:pt x="103638" y="38183"/>
                  <a:pt x="103638" y="38183"/>
                </a:cubicBezTo>
                <a:close/>
                <a:moveTo>
                  <a:pt x="103638" y="87272"/>
                </a:moveTo>
                <a:lnTo>
                  <a:pt x="109088" y="87272"/>
                </a:lnTo>
                <a:lnTo>
                  <a:pt x="109088" y="81816"/>
                </a:lnTo>
                <a:lnTo>
                  <a:pt x="103638" y="81816"/>
                </a:lnTo>
                <a:cubicBezTo>
                  <a:pt x="103638" y="81816"/>
                  <a:pt x="103638" y="87272"/>
                  <a:pt x="103638" y="87272"/>
                </a:cubicBezTo>
                <a:close/>
                <a:moveTo>
                  <a:pt x="109088" y="10911"/>
                </a:moveTo>
                <a:lnTo>
                  <a:pt x="103638" y="10911"/>
                </a:lnTo>
                <a:lnTo>
                  <a:pt x="103638" y="16361"/>
                </a:lnTo>
                <a:lnTo>
                  <a:pt x="109088" y="16361"/>
                </a:lnTo>
                <a:cubicBezTo>
                  <a:pt x="109088" y="16361"/>
                  <a:pt x="109088" y="10911"/>
                  <a:pt x="109088" y="10911"/>
                </a:cubicBezTo>
                <a:close/>
                <a:moveTo>
                  <a:pt x="103638" y="27272"/>
                </a:moveTo>
                <a:lnTo>
                  <a:pt x="109088" y="27272"/>
                </a:lnTo>
                <a:lnTo>
                  <a:pt x="109088" y="21816"/>
                </a:lnTo>
                <a:lnTo>
                  <a:pt x="103638" y="21816"/>
                </a:lnTo>
                <a:cubicBezTo>
                  <a:pt x="103638" y="21816"/>
                  <a:pt x="103638" y="27272"/>
                  <a:pt x="103638" y="27272"/>
                </a:cubicBezTo>
                <a:close/>
                <a:moveTo>
                  <a:pt x="49088" y="98183"/>
                </a:moveTo>
                <a:cubicBezTo>
                  <a:pt x="40055" y="98183"/>
                  <a:pt x="32727" y="90855"/>
                  <a:pt x="32727" y="81816"/>
                </a:cubicBezTo>
                <a:cubicBezTo>
                  <a:pt x="32727" y="72783"/>
                  <a:pt x="40055" y="65455"/>
                  <a:pt x="49088" y="65455"/>
                </a:cubicBezTo>
                <a:cubicBezTo>
                  <a:pt x="58127" y="65455"/>
                  <a:pt x="65455" y="72783"/>
                  <a:pt x="65455" y="81816"/>
                </a:cubicBezTo>
                <a:cubicBezTo>
                  <a:pt x="65455" y="90855"/>
                  <a:pt x="58127" y="98183"/>
                  <a:pt x="49088" y="98183"/>
                </a:cubicBezTo>
                <a:moveTo>
                  <a:pt x="49088" y="60000"/>
                </a:moveTo>
                <a:cubicBezTo>
                  <a:pt x="37038" y="60000"/>
                  <a:pt x="27272" y="69766"/>
                  <a:pt x="27272" y="81816"/>
                </a:cubicBezTo>
                <a:cubicBezTo>
                  <a:pt x="27272" y="93872"/>
                  <a:pt x="37038" y="103638"/>
                  <a:pt x="49088" y="103638"/>
                </a:cubicBezTo>
                <a:cubicBezTo>
                  <a:pt x="61144" y="103638"/>
                  <a:pt x="70911" y="93872"/>
                  <a:pt x="70911" y="81816"/>
                </a:cubicBezTo>
                <a:cubicBezTo>
                  <a:pt x="70911" y="69766"/>
                  <a:pt x="61144" y="60000"/>
                  <a:pt x="49088" y="60000"/>
                </a:cubicBezTo>
                <a:moveTo>
                  <a:pt x="49088" y="87272"/>
                </a:moveTo>
                <a:cubicBezTo>
                  <a:pt x="46077" y="87272"/>
                  <a:pt x="43638" y="84827"/>
                  <a:pt x="43638" y="81816"/>
                </a:cubicBezTo>
                <a:cubicBezTo>
                  <a:pt x="43638" y="78805"/>
                  <a:pt x="46077" y="76361"/>
                  <a:pt x="49088" y="76361"/>
                </a:cubicBezTo>
                <a:cubicBezTo>
                  <a:pt x="52100" y="76361"/>
                  <a:pt x="54544" y="78805"/>
                  <a:pt x="54544" y="81816"/>
                </a:cubicBezTo>
                <a:cubicBezTo>
                  <a:pt x="54544" y="84827"/>
                  <a:pt x="52100" y="87272"/>
                  <a:pt x="49088" y="87272"/>
                </a:cubicBezTo>
                <a:moveTo>
                  <a:pt x="49088" y="70911"/>
                </a:moveTo>
                <a:cubicBezTo>
                  <a:pt x="43066" y="70911"/>
                  <a:pt x="38183" y="75794"/>
                  <a:pt x="38183" y="81816"/>
                </a:cubicBezTo>
                <a:cubicBezTo>
                  <a:pt x="38183" y="87844"/>
                  <a:pt x="43066" y="92727"/>
                  <a:pt x="49088" y="92727"/>
                </a:cubicBezTo>
                <a:cubicBezTo>
                  <a:pt x="55116" y="92727"/>
                  <a:pt x="60000" y="87844"/>
                  <a:pt x="60000" y="81816"/>
                </a:cubicBezTo>
                <a:cubicBezTo>
                  <a:pt x="60000" y="75794"/>
                  <a:pt x="55116" y="70911"/>
                  <a:pt x="49088" y="70911"/>
                </a:cubicBezTo>
                <a:moveTo>
                  <a:pt x="92727" y="109088"/>
                </a:moveTo>
                <a:cubicBezTo>
                  <a:pt x="92727" y="112100"/>
                  <a:pt x="90283" y="114544"/>
                  <a:pt x="87272" y="114544"/>
                </a:cubicBezTo>
                <a:lnTo>
                  <a:pt x="10911" y="114544"/>
                </a:lnTo>
                <a:cubicBezTo>
                  <a:pt x="7900" y="114544"/>
                  <a:pt x="5455" y="112100"/>
                  <a:pt x="5455" y="109088"/>
                </a:cubicBezTo>
                <a:lnTo>
                  <a:pt x="5455" y="60000"/>
                </a:lnTo>
                <a:cubicBezTo>
                  <a:pt x="5455" y="56988"/>
                  <a:pt x="7900" y="54544"/>
                  <a:pt x="10911" y="54544"/>
                </a:cubicBezTo>
                <a:lnTo>
                  <a:pt x="21816" y="54544"/>
                </a:lnTo>
                <a:cubicBezTo>
                  <a:pt x="32727" y="54544"/>
                  <a:pt x="32727" y="43638"/>
                  <a:pt x="40911" y="43638"/>
                </a:cubicBezTo>
                <a:lnTo>
                  <a:pt x="49088" y="43638"/>
                </a:lnTo>
                <a:lnTo>
                  <a:pt x="57272" y="43638"/>
                </a:lnTo>
                <a:cubicBezTo>
                  <a:pt x="65455" y="43638"/>
                  <a:pt x="65455" y="54544"/>
                  <a:pt x="76361" y="54544"/>
                </a:cubicBezTo>
                <a:lnTo>
                  <a:pt x="87272" y="54544"/>
                </a:lnTo>
                <a:cubicBezTo>
                  <a:pt x="90283" y="54544"/>
                  <a:pt x="92727" y="56988"/>
                  <a:pt x="92727" y="60000"/>
                </a:cubicBezTo>
                <a:cubicBezTo>
                  <a:pt x="92727" y="60000"/>
                  <a:pt x="92727" y="109088"/>
                  <a:pt x="92727" y="109088"/>
                </a:cubicBezTo>
                <a:close/>
                <a:moveTo>
                  <a:pt x="87272" y="49088"/>
                </a:moveTo>
                <a:lnTo>
                  <a:pt x="76361" y="49088"/>
                </a:lnTo>
                <a:cubicBezTo>
                  <a:pt x="68183" y="49088"/>
                  <a:pt x="68183" y="38183"/>
                  <a:pt x="57272" y="38183"/>
                </a:cubicBezTo>
                <a:lnTo>
                  <a:pt x="40911" y="38183"/>
                </a:lnTo>
                <a:cubicBezTo>
                  <a:pt x="30000" y="38183"/>
                  <a:pt x="30000" y="49088"/>
                  <a:pt x="21816" y="49088"/>
                </a:cubicBezTo>
                <a:lnTo>
                  <a:pt x="10911" y="49088"/>
                </a:lnTo>
                <a:cubicBezTo>
                  <a:pt x="4883" y="49088"/>
                  <a:pt x="0" y="53977"/>
                  <a:pt x="0" y="60000"/>
                </a:cubicBezTo>
                <a:lnTo>
                  <a:pt x="0" y="109088"/>
                </a:lnTo>
                <a:cubicBezTo>
                  <a:pt x="0" y="115116"/>
                  <a:pt x="4883" y="120000"/>
                  <a:pt x="10911" y="120000"/>
                </a:cubicBezTo>
                <a:lnTo>
                  <a:pt x="87272" y="120000"/>
                </a:lnTo>
                <a:cubicBezTo>
                  <a:pt x="93300" y="120000"/>
                  <a:pt x="98183" y="115116"/>
                  <a:pt x="98183" y="109088"/>
                </a:cubicBezTo>
                <a:lnTo>
                  <a:pt x="98183" y="60000"/>
                </a:lnTo>
                <a:cubicBezTo>
                  <a:pt x="98183" y="53977"/>
                  <a:pt x="93300" y="49088"/>
                  <a:pt x="87272" y="49088"/>
                </a:cubicBezTo>
                <a:moveTo>
                  <a:pt x="81816" y="60000"/>
                </a:moveTo>
                <a:cubicBezTo>
                  <a:pt x="78805" y="60000"/>
                  <a:pt x="76361" y="62444"/>
                  <a:pt x="76361" y="65455"/>
                </a:cubicBezTo>
                <a:cubicBezTo>
                  <a:pt x="76361" y="68466"/>
                  <a:pt x="78805" y="70911"/>
                  <a:pt x="81816" y="70911"/>
                </a:cubicBezTo>
                <a:cubicBezTo>
                  <a:pt x="84827" y="70911"/>
                  <a:pt x="87272" y="68466"/>
                  <a:pt x="87272" y="65455"/>
                </a:cubicBezTo>
                <a:cubicBezTo>
                  <a:pt x="87272" y="62444"/>
                  <a:pt x="84827" y="60000"/>
                  <a:pt x="81816" y="60000"/>
                </a:cubicBezTo>
                <a:moveTo>
                  <a:pt x="81816" y="76361"/>
                </a:moveTo>
                <a:cubicBezTo>
                  <a:pt x="80311" y="76361"/>
                  <a:pt x="79088" y="77588"/>
                  <a:pt x="79088" y="79088"/>
                </a:cubicBezTo>
                <a:cubicBezTo>
                  <a:pt x="79088" y="80600"/>
                  <a:pt x="80311" y="81816"/>
                  <a:pt x="81816" y="81816"/>
                </a:cubicBezTo>
                <a:cubicBezTo>
                  <a:pt x="83322" y="81816"/>
                  <a:pt x="84544" y="80600"/>
                  <a:pt x="84544" y="79088"/>
                </a:cubicBezTo>
                <a:cubicBezTo>
                  <a:pt x="84544" y="77588"/>
                  <a:pt x="83322" y="76361"/>
                  <a:pt x="81816" y="7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7" name="Shape 3827"/>
          <p:cNvSpPr/>
          <p:nvPr/>
        </p:nvSpPr>
        <p:spPr>
          <a:xfrm>
            <a:off x="1060590" y="2727048"/>
            <a:ext cx="209496" cy="209496"/>
          </a:xfrm>
          <a:custGeom>
            <a:avLst/>
            <a:gdLst/>
            <a:ahLst/>
            <a:cxnLst/>
            <a:rect l="0" t="0" r="0" b="0"/>
            <a:pathLst>
              <a:path w="120000" h="120000" extrusionOk="0">
                <a:moveTo>
                  <a:pt x="92727" y="76361"/>
                </a:moveTo>
                <a:cubicBezTo>
                  <a:pt x="91222" y="76361"/>
                  <a:pt x="90000" y="77588"/>
                  <a:pt x="90000" y="79088"/>
                </a:cubicBezTo>
                <a:cubicBezTo>
                  <a:pt x="90000" y="80600"/>
                  <a:pt x="91222" y="81816"/>
                  <a:pt x="92727" y="81816"/>
                </a:cubicBezTo>
                <a:cubicBezTo>
                  <a:pt x="94233" y="81816"/>
                  <a:pt x="95455" y="80600"/>
                  <a:pt x="95455" y="79088"/>
                </a:cubicBezTo>
                <a:cubicBezTo>
                  <a:pt x="95455" y="77588"/>
                  <a:pt x="94233" y="76361"/>
                  <a:pt x="92727" y="76361"/>
                </a:cubicBezTo>
                <a:moveTo>
                  <a:pt x="92727" y="60000"/>
                </a:moveTo>
                <a:cubicBezTo>
                  <a:pt x="89716" y="60000"/>
                  <a:pt x="87272" y="62444"/>
                  <a:pt x="87272" y="65455"/>
                </a:cubicBezTo>
                <a:cubicBezTo>
                  <a:pt x="87272" y="68472"/>
                  <a:pt x="89716" y="70911"/>
                  <a:pt x="92727" y="70911"/>
                </a:cubicBezTo>
                <a:cubicBezTo>
                  <a:pt x="95738" y="70911"/>
                  <a:pt x="98183" y="68472"/>
                  <a:pt x="98183" y="65455"/>
                </a:cubicBezTo>
                <a:cubicBezTo>
                  <a:pt x="98183" y="62444"/>
                  <a:pt x="95738" y="60000"/>
                  <a:pt x="92727" y="60000"/>
                </a:cubicBezTo>
                <a:moveTo>
                  <a:pt x="79088" y="32727"/>
                </a:moveTo>
                <a:lnTo>
                  <a:pt x="99777" y="32727"/>
                </a:lnTo>
                <a:lnTo>
                  <a:pt x="93527" y="38983"/>
                </a:lnTo>
                <a:cubicBezTo>
                  <a:pt x="93033" y="39477"/>
                  <a:pt x="92727" y="40161"/>
                  <a:pt x="92727" y="40911"/>
                </a:cubicBezTo>
                <a:cubicBezTo>
                  <a:pt x="92727" y="42416"/>
                  <a:pt x="93950" y="43638"/>
                  <a:pt x="95455" y="43638"/>
                </a:cubicBezTo>
                <a:cubicBezTo>
                  <a:pt x="96205" y="43638"/>
                  <a:pt x="96888" y="43333"/>
                  <a:pt x="97383" y="42838"/>
                </a:cubicBezTo>
                <a:lnTo>
                  <a:pt x="108294" y="31933"/>
                </a:lnTo>
                <a:cubicBezTo>
                  <a:pt x="108783" y="31433"/>
                  <a:pt x="109088" y="30755"/>
                  <a:pt x="109088" y="30000"/>
                </a:cubicBezTo>
                <a:cubicBezTo>
                  <a:pt x="109088" y="29250"/>
                  <a:pt x="108783" y="28566"/>
                  <a:pt x="108294" y="28072"/>
                </a:cubicBezTo>
                <a:lnTo>
                  <a:pt x="97383" y="17161"/>
                </a:lnTo>
                <a:cubicBezTo>
                  <a:pt x="96888" y="16672"/>
                  <a:pt x="96205" y="16361"/>
                  <a:pt x="95455" y="16361"/>
                </a:cubicBezTo>
                <a:cubicBezTo>
                  <a:pt x="93950" y="16361"/>
                  <a:pt x="92727" y="17588"/>
                  <a:pt x="92727" y="19088"/>
                </a:cubicBezTo>
                <a:cubicBezTo>
                  <a:pt x="92727" y="19844"/>
                  <a:pt x="93033" y="20527"/>
                  <a:pt x="93527" y="21022"/>
                </a:cubicBezTo>
                <a:lnTo>
                  <a:pt x="99777" y="27272"/>
                </a:lnTo>
                <a:lnTo>
                  <a:pt x="79088" y="27272"/>
                </a:lnTo>
                <a:cubicBezTo>
                  <a:pt x="77588" y="27272"/>
                  <a:pt x="76361" y="28494"/>
                  <a:pt x="76361" y="30000"/>
                </a:cubicBezTo>
                <a:cubicBezTo>
                  <a:pt x="76361" y="31511"/>
                  <a:pt x="77588" y="32727"/>
                  <a:pt x="79088" y="32727"/>
                </a:cubicBezTo>
                <a:moveTo>
                  <a:pt x="60000" y="87272"/>
                </a:moveTo>
                <a:cubicBezTo>
                  <a:pt x="56988" y="87272"/>
                  <a:pt x="54544" y="84827"/>
                  <a:pt x="54544" y="81816"/>
                </a:cubicBezTo>
                <a:cubicBezTo>
                  <a:pt x="54544" y="78811"/>
                  <a:pt x="56988" y="76361"/>
                  <a:pt x="60000" y="76361"/>
                </a:cubicBezTo>
                <a:cubicBezTo>
                  <a:pt x="63011" y="76361"/>
                  <a:pt x="65455" y="78811"/>
                  <a:pt x="65455" y="81816"/>
                </a:cubicBezTo>
                <a:cubicBezTo>
                  <a:pt x="65455" y="84827"/>
                  <a:pt x="63011" y="87272"/>
                  <a:pt x="60000" y="87272"/>
                </a:cubicBezTo>
                <a:moveTo>
                  <a:pt x="60000" y="70911"/>
                </a:moveTo>
                <a:cubicBezTo>
                  <a:pt x="53977" y="70911"/>
                  <a:pt x="49088" y="75794"/>
                  <a:pt x="49088" y="81816"/>
                </a:cubicBezTo>
                <a:cubicBezTo>
                  <a:pt x="49088" y="87844"/>
                  <a:pt x="53977" y="92727"/>
                  <a:pt x="60000" y="92727"/>
                </a:cubicBezTo>
                <a:cubicBezTo>
                  <a:pt x="66022" y="92727"/>
                  <a:pt x="70911" y="87844"/>
                  <a:pt x="70911" y="81816"/>
                </a:cubicBezTo>
                <a:cubicBezTo>
                  <a:pt x="70911" y="75794"/>
                  <a:pt x="66022" y="70911"/>
                  <a:pt x="60000" y="70911"/>
                </a:cubicBezTo>
                <a:moveTo>
                  <a:pt x="22616" y="42838"/>
                </a:moveTo>
                <a:cubicBezTo>
                  <a:pt x="23111" y="43333"/>
                  <a:pt x="23794" y="43638"/>
                  <a:pt x="24544" y="43638"/>
                </a:cubicBezTo>
                <a:cubicBezTo>
                  <a:pt x="26050" y="43638"/>
                  <a:pt x="27272" y="42416"/>
                  <a:pt x="27272" y="40911"/>
                </a:cubicBezTo>
                <a:cubicBezTo>
                  <a:pt x="27272" y="40161"/>
                  <a:pt x="26966" y="39477"/>
                  <a:pt x="26472" y="38983"/>
                </a:cubicBezTo>
                <a:lnTo>
                  <a:pt x="20222" y="32727"/>
                </a:lnTo>
                <a:lnTo>
                  <a:pt x="40911" y="32727"/>
                </a:lnTo>
                <a:cubicBezTo>
                  <a:pt x="42411" y="32727"/>
                  <a:pt x="43638" y="31511"/>
                  <a:pt x="43638" y="30000"/>
                </a:cubicBezTo>
                <a:cubicBezTo>
                  <a:pt x="43638" y="28494"/>
                  <a:pt x="42411" y="27272"/>
                  <a:pt x="40911" y="27272"/>
                </a:cubicBezTo>
                <a:lnTo>
                  <a:pt x="20222" y="27272"/>
                </a:lnTo>
                <a:lnTo>
                  <a:pt x="26472" y="21022"/>
                </a:lnTo>
                <a:cubicBezTo>
                  <a:pt x="26966" y="20527"/>
                  <a:pt x="27272" y="19844"/>
                  <a:pt x="27272" y="19088"/>
                </a:cubicBezTo>
                <a:cubicBezTo>
                  <a:pt x="27272" y="17588"/>
                  <a:pt x="26050" y="16361"/>
                  <a:pt x="24544" y="16361"/>
                </a:cubicBezTo>
                <a:cubicBezTo>
                  <a:pt x="23794" y="16361"/>
                  <a:pt x="23111" y="16672"/>
                  <a:pt x="22616" y="17161"/>
                </a:cubicBezTo>
                <a:lnTo>
                  <a:pt x="11705" y="28072"/>
                </a:lnTo>
                <a:cubicBezTo>
                  <a:pt x="11216" y="28566"/>
                  <a:pt x="10911" y="29250"/>
                  <a:pt x="10911" y="30000"/>
                </a:cubicBezTo>
                <a:cubicBezTo>
                  <a:pt x="10911" y="30755"/>
                  <a:pt x="11216" y="31433"/>
                  <a:pt x="11705" y="31933"/>
                </a:cubicBezTo>
                <a:cubicBezTo>
                  <a:pt x="11705" y="31933"/>
                  <a:pt x="22616" y="42838"/>
                  <a:pt x="22616" y="42838"/>
                </a:cubicBezTo>
                <a:close/>
                <a:moveTo>
                  <a:pt x="114544" y="87272"/>
                </a:moveTo>
                <a:lnTo>
                  <a:pt x="109088" y="87272"/>
                </a:lnTo>
                <a:lnTo>
                  <a:pt x="109088" y="60000"/>
                </a:lnTo>
                <a:cubicBezTo>
                  <a:pt x="109088" y="53977"/>
                  <a:pt x="104205" y="49088"/>
                  <a:pt x="98183" y="49088"/>
                </a:cubicBezTo>
                <a:lnTo>
                  <a:pt x="87272" y="49088"/>
                </a:lnTo>
                <a:cubicBezTo>
                  <a:pt x="79088" y="49088"/>
                  <a:pt x="79088" y="38183"/>
                  <a:pt x="68183" y="38183"/>
                </a:cubicBezTo>
                <a:lnTo>
                  <a:pt x="51816" y="38183"/>
                </a:lnTo>
                <a:cubicBezTo>
                  <a:pt x="40911" y="38183"/>
                  <a:pt x="40911" y="49088"/>
                  <a:pt x="32727" y="49088"/>
                </a:cubicBezTo>
                <a:lnTo>
                  <a:pt x="21816" y="49088"/>
                </a:lnTo>
                <a:cubicBezTo>
                  <a:pt x="15794" y="49088"/>
                  <a:pt x="10911" y="53977"/>
                  <a:pt x="10911" y="60000"/>
                </a:cubicBezTo>
                <a:lnTo>
                  <a:pt x="10911" y="87272"/>
                </a:lnTo>
                <a:lnTo>
                  <a:pt x="5455" y="87272"/>
                </a:lnTo>
                <a:lnTo>
                  <a:pt x="5455" y="5455"/>
                </a:lnTo>
                <a:lnTo>
                  <a:pt x="114544" y="5455"/>
                </a:lnTo>
                <a:cubicBezTo>
                  <a:pt x="114544" y="5455"/>
                  <a:pt x="114544" y="87272"/>
                  <a:pt x="114544" y="87272"/>
                </a:cubicBezTo>
                <a:close/>
                <a:moveTo>
                  <a:pt x="103638" y="109088"/>
                </a:moveTo>
                <a:cubicBezTo>
                  <a:pt x="103638" y="112100"/>
                  <a:pt x="101194" y="114544"/>
                  <a:pt x="98183" y="114544"/>
                </a:cubicBezTo>
                <a:lnTo>
                  <a:pt x="21816" y="114544"/>
                </a:lnTo>
                <a:cubicBezTo>
                  <a:pt x="18805" y="114544"/>
                  <a:pt x="16361" y="112100"/>
                  <a:pt x="16361" y="109088"/>
                </a:cubicBezTo>
                <a:lnTo>
                  <a:pt x="16361" y="60000"/>
                </a:lnTo>
                <a:cubicBezTo>
                  <a:pt x="16361" y="56988"/>
                  <a:pt x="18805" y="54544"/>
                  <a:pt x="21816" y="54544"/>
                </a:cubicBezTo>
                <a:lnTo>
                  <a:pt x="32727" y="54544"/>
                </a:lnTo>
                <a:cubicBezTo>
                  <a:pt x="43638" y="54544"/>
                  <a:pt x="43638" y="43638"/>
                  <a:pt x="51816" y="43638"/>
                </a:cubicBezTo>
                <a:lnTo>
                  <a:pt x="60000" y="43638"/>
                </a:lnTo>
                <a:lnTo>
                  <a:pt x="68183" y="43638"/>
                </a:lnTo>
                <a:cubicBezTo>
                  <a:pt x="76361" y="43638"/>
                  <a:pt x="76361" y="54544"/>
                  <a:pt x="87272" y="54544"/>
                </a:cubicBezTo>
                <a:lnTo>
                  <a:pt x="98183" y="54544"/>
                </a:lnTo>
                <a:cubicBezTo>
                  <a:pt x="101194" y="54544"/>
                  <a:pt x="103638" y="56988"/>
                  <a:pt x="103638" y="60000"/>
                </a:cubicBezTo>
                <a:cubicBezTo>
                  <a:pt x="103638" y="60000"/>
                  <a:pt x="103638" y="109088"/>
                  <a:pt x="103638" y="109088"/>
                </a:cubicBezTo>
                <a:close/>
                <a:moveTo>
                  <a:pt x="114544" y="0"/>
                </a:moveTo>
                <a:lnTo>
                  <a:pt x="5455" y="0"/>
                </a:lnTo>
                <a:cubicBezTo>
                  <a:pt x="2444" y="0"/>
                  <a:pt x="0" y="2444"/>
                  <a:pt x="0" y="5455"/>
                </a:cubicBezTo>
                <a:lnTo>
                  <a:pt x="0" y="87272"/>
                </a:lnTo>
                <a:cubicBezTo>
                  <a:pt x="0" y="90288"/>
                  <a:pt x="2444" y="92727"/>
                  <a:pt x="5455" y="92727"/>
                </a:cubicBezTo>
                <a:lnTo>
                  <a:pt x="10911" y="92727"/>
                </a:lnTo>
                <a:lnTo>
                  <a:pt x="10911" y="109088"/>
                </a:lnTo>
                <a:cubicBezTo>
                  <a:pt x="10911" y="115116"/>
                  <a:pt x="15794" y="120000"/>
                  <a:pt x="21816" y="120000"/>
                </a:cubicBezTo>
                <a:lnTo>
                  <a:pt x="98183" y="120000"/>
                </a:lnTo>
                <a:cubicBezTo>
                  <a:pt x="104205" y="120000"/>
                  <a:pt x="109088" y="115116"/>
                  <a:pt x="109088" y="109088"/>
                </a:cubicBezTo>
                <a:lnTo>
                  <a:pt x="109088" y="92727"/>
                </a:lnTo>
                <a:lnTo>
                  <a:pt x="114544" y="92727"/>
                </a:lnTo>
                <a:cubicBezTo>
                  <a:pt x="117555" y="92727"/>
                  <a:pt x="120000" y="90288"/>
                  <a:pt x="120000" y="87272"/>
                </a:cubicBezTo>
                <a:lnTo>
                  <a:pt x="120000" y="5455"/>
                </a:lnTo>
                <a:cubicBezTo>
                  <a:pt x="120000" y="2444"/>
                  <a:pt x="117555" y="0"/>
                  <a:pt x="114544" y="0"/>
                </a:cubicBezTo>
                <a:moveTo>
                  <a:pt x="60000" y="98183"/>
                </a:moveTo>
                <a:cubicBezTo>
                  <a:pt x="50961" y="98183"/>
                  <a:pt x="43638" y="90855"/>
                  <a:pt x="43638" y="81816"/>
                </a:cubicBezTo>
                <a:cubicBezTo>
                  <a:pt x="43638" y="72783"/>
                  <a:pt x="50961" y="65455"/>
                  <a:pt x="60000" y="65455"/>
                </a:cubicBezTo>
                <a:cubicBezTo>
                  <a:pt x="69038" y="65455"/>
                  <a:pt x="76361" y="72783"/>
                  <a:pt x="76361" y="81816"/>
                </a:cubicBezTo>
                <a:cubicBezTo>
                  <a:pt x="76361" y="90855"/>
                  <a:pt x="69038" y="98183"/>
                  <a:pt x="60000" y="98183"/>
                </a:cubicBezTo>
                <a:moveTo>
                  <a:pt x="60000" y="60000"/>
                </a:moveTo>
                <a:cubicBezTo>
                  <a:pt x="47950" y="60000"/>
                  <a:pt x="38183" y="69766"/>
                  <a:pt x="38183" y="81816"/>
                </a:cubicBezTo>
                <a:cubicBezTo>
                  <a:pt x="38183" y="93872"/>
                  <a:pt x="47950" y="103638"/>
                  <a:pt x="60000" y="103638"/>
                </a:cubicBezTo>
                <a:cubicBezTo>
                  <a:pt x="72050" y="103638"/>
                  <a:pt x="81816" y="93872"/>
                  <a:pt x="81816" y="81816"/>
                </a:cubicBezTo>
                <a:cubicBezTo>
                  <a:pt x="81816" y="69766"/>
                  <a:pt x="72050" y="60000"/>
                  <a:pt x="60000" y="6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8" name="Shape 3828"/>
          <p:cNvSpPr/>
          <p:nvPr/>
        </p:nvSpPr>
        <p:spPr>
          <a:xfrm>
            <a:off x="1460535" y="2727048"/>
            <a:ext cx="209496" cy="209496"/>
          </a:xfrm>
          <a:custGeom>
            <a:avLst/>
            <a:gdLst/>
            <a:ahLst/>
            <a:cxnLst/>
            <a:rect l="0" t="0" r="0" b="0"/>
            <a:pathLst>
              <a:path w="120000" h="120000" extrusionOk="0">
                <a:moveTo>
                  <a:pt x="87272" y="43638"/>
                </a:moveTo>
                <a:cubicBezTo>
                  <a:pt x="89177" y="43638"/>
                  <a:pt x="90977" y="44027"/>
                  <a:pt x="92677" y="44627"/>
                </a:cubicBezTo>
                <a:cubicBezTo>
                  <a:pt x="92688" y="44294"/>
                  <a:pt x="92727" y="43972"/>
                  <a:pt x="92727" y="43638"/>
                </a:cubicBezTo>
                <a:cubicBezTo>
                  <a:pt x="92727" y="31588"/>
                  <a:pt x="82955" y="21816"/>
                  <a:pt x="70911" y="21816"/>
                </a:cubicBezTo>
                <a:cubicBezTo>
                  <a:pt x="62838" y="21816"/>
                  <a:pt x="55805" y="26211"/>
                  <a:pt x="52033" y="32727"/>
                </a:cubicBezTo>
                <a:lnTo>
                  <a:pt x="57272" y="32727"/>
                </a:lnTo>
                <a:cubicBezTo>
                  <a:pt x="57783" y="32727"/>
                  <a:pt x="58227" y="32800"/>
                  <a:pt x="58705" y="32833"/>
                </a:cubicBezTo>
                <a:cubicBezTo>
                  <a:pt x="61705" y="29450"/>
                  <a:pt x="66033" y="27272"/>
                  <a:pt x="70911" y="27272"/>
                </a:cubicBezTo>
                <a:cubicBezTo>
                  <a:pt x="79944" y="27272"/>
                  <a:pt x="87272" y="34600"/>
                  <a:pt x="87272" y="43638"/>
                </a:cubicBezTo>
                <a:moveTo>
                  <a:pt x="65088" y="34438"/>
                </a:moveTo>
                <a:cubicBezTo>
                  <a:pt x="67233" y="35483"/>
                  <a:pt x="68905" y="36872"/>
                  <a:pt x="70272" y="38244"/>
                </a:cubicBezTo>
                <a:cubicBezTo>
                  <a:pt x="70483" y="38222"/>
                  <a:pt x="70688" y="38183"/>
                  <a:pt x="70911" y="38183"/>
                </a:cubicBezTo>
                <a:cubicBezTo>
                  <a:pt x="73922" y="38183"/>
                  <a:pt x="76361" y="40627"/>
                  <a:pt x="76361" y="43638"/>
                </a:cubicBezTo>
                <a:lnTo>
                  <a:pt x="81816" y="43638"/>
                </a:lnTo>
                <a:cubicBezTo>
                  <a:pt x="81816" y="37611"/>
                  <a:pt x="76933" y="32727"/>
                  <a:pt x="70911" y="32727"/>
                </a:cubicBezTo>
                <a:cubicBezTo>
                  <a:pt x="68761" y="32727"/>
                  <a:pt x="66777" y="33366"/>
                  <a:pt x="65088" y="34438"/>
                </a:cubicBezTo>
                <a:moveTo>
                  <a:pt x="109088" y="10911"/>
                </a:moveTo>
                <a:lnTo>
                  <a:pt x="98183" y="10911"/>
                </a:lnTo>
                <a:cubicBezTo>
                  <a:pt x="90000" y="10911"/>
                  <a:pt x="90000" y="0"/>
                  <a:pt x="79088" y="0"/>
                </a:cubicBezTo>
                <a:lnTo>
                  <a:pt x="62727" y="0"/>
                </a:lnTo>
                <a:cubicBezTo>
                  <a:pt x="51816" y="0"/>
                  <a:pt x="51816" y="10911"/>
                  <a:pt x="43638" y="10911"/>
                </a:cubicBezTo>
                <a:lnTo>
                  <a:pt x="32727" y="10911"/>
                </a:lnTo>
                <a:cubicBezTo>
                  <a:pt x="26700" y="10911"/>
                  <a:pt x="21816" y="15794"/>
                  <a:pt x="21816" y="21816"/>
                </a:cubicBezTo>
                <a:lnTo>
                  <a:pt x="21816" y="43638"/>
                </a:lnTo>
                <a:cubicBezTo>
                  <a:pt x="22916" y="43638"/>
                  <a:pt x="23533" y="43161"/>
                  <a:pt x="25705" y="40655"/>
                </a:cubicBezTo>
                <a:cubicBezTo>
                  <a:pt x="26177" y="40111"/>
                  <a:pt x="26705" y="39516"/>
                  <a:pt x="27272" y="38916"/>
                </a:cubicBezTo>
                <a:lnTo>
                  <a:pt x="27272" y="21816"/>
                </a:lnTo>
                <a:cubicBezTo>
                  <a:pt x="27272" y="18811"/>
                  <a:pt x="29716" y="16361"/>
                  <a:pt x="32727" y="16361"/>
                </a:cubicBezTo>
                <a:lnTo>
                  <a:pt x="43638" y="16361"/>
                </a:lnTo>
                <a:cubicBezTo>
                  <a:pt x="54544" y="16361"/>
                  <a:pt x="54544" y="5455"/>
                  <a:pt x="62727" y="5455"/>
                </a:cubicBezTo>
                <a:lnTo>
                  <a:pt x="70911" y="5455"/>
                </a:lnTo>
                <a:lnTo>
                  <a:pt x="79088" y="5455"/>
                </a:lnTo>
                <a:cubicBezTo>
                  <a:pt x="87272" y="5455"/>
                  <a:pt x="87272" y="16361"/>
                  <a:pt x="98183" y="16361"/>
                </a:cubicBezTo>
                <a:lnTo>
                  <a:pt x="109088" y="16361"/>
                </a:lnTo>
                <a:cubicBezTo>
                  <a:pt x="112100" y="16361"/>
                  <a:pt x="114544" y="18811"/>
                  <a:pt x="114544" y="21816"/>
                </a:cubicBezTo>
                <a:lnTo>
                  <a:pt x="114544" y="70911"/>
                </a:lnTo>
                <a:cubicBezTo>
                  <a:pt x="114544" y="73922"/>
                  <a:pt x="112100" y="76361"/>
                  <a:pt x="109088" y="76361"/>
                </a:cubicBezTo>
                <a:lnTo>
                  <a:pt x="103638" y="76361"/>
                </a:lnTo>
                <a:lnTo>
                  <a:pt x="103638" y="81816"/>
                </a:lnTo>
                <a:lnTo>
                  <a:pt x="109088" y="81816"/>
                </a:lnTo>
                <a:cubicBezTo>
                  <a:pt x="115116" y="81816"/>
                  <a:pt x="120000" y="76938"/>
                  <a:pt x="120000" y="70911"/>
                </a:cubicBezTo>
                <a:lnTo>
                  <a:pt x="120000" y="21816"/>
                </a:lnTo>
                <a:cubicBezTo>
                  <a:pt x="120000" y="15794"/>
                  <a:pt x="115116" y="10911"/>
                  <a:pt x="109088" y="10911"/>
                </a:cubicBezTo>
                <a:moveTo>
                  <a:pt x="92727" y="109088"/>
                </a:moveTo>
                <a:cubicBezTo>
                  <a:pt x="92727" y="112100"/>
                  <a:pt x="90283" y="114544"/>
                  <a:pt x="87272" y="114544"/>
                </a:cubicBezTo>
                <a:lnTo>
                  <a:pt x="10911" y="114544"/>
                </a:lnTo>
                <a:cubicBezTo>
                  <a:pt x="7900" y="114544"/>
                  <a:pt x="5455" y="112100"/>
                  <a:pt x="5455" y="109088"/>
                </a:cubicBezTo>
                <a:lnTo>
                  <a:pt x="5455" y="60000"/>
                </a:lnTo>
                <a:cubicBezTo>
                  <a:pt x="5455" y="56988"/>
                  <a:pt x="7900" y="54544"/>
                  <a:pt x="10911" y="54544"/>
                </a:cubicBezTo>
                <a:lnTo>
                  <a:pt x="21816" y="54544"/>
                </a:lnTo>
                <a:cubicBezTo>
                  <a:pt x="32727" y="54544"/>
                  <a:pt x="32727" y="43638"/>
                  <a:pt x="40911" y="43638"/>
                </a:cubicBezTo>
                <a:lnTo>
                  <a:pt x="49088" y="43638"/>
                </a:lnTo>
                <a:lnTo>
                  <a:pt x="57272" y="43638"/>
                </a:lnTo>
                <a:cubicBezTo>
                  <a:pt x="65455" y="43638"/>
                  <a:pt x="65455" y="54544"/>
                  <a:pt x="76361" y="54544"/>
                </a:cubicBezTo>
                <a:lnTo>
                  <a:pt x="87272" y="54544"/>
                </a:lnTo>
                <a:cubicBezTo>
                  <a:pt x="90283" y="54544"/>
                  <a:pt x="92727" y="56988"/>
                  <a:pt x="92727" y="60000"/>
                </a:cubicBezTo>
                <a:cubicBezTo>
                  <a:pt x="92727" y="60000"/>
                  <a:pt x="92727" y="109088"/>
                  <a:pt x="92727" y="109088"/>
                </a:cubicBezTo>
                <a:close/>
                <a:moveTo>
                  <a:pt x="87272" y="49088"/>
                </a:moveTo>
                <a:lnTo>
                  <a:pt x="76361" y="49088"/>
                </a:lnTo>
                <a:cubicBezTo>
                  <a:pt x="68183" y="49088"/>
                  <a:pt x="68183" y="38183"/>
                  <a:pt x="57272" y="38183"/>
                </a:cubicBezTo>
                <a:lnTo>
                  <a:pt x="40911" y="38183"/>
                </a:lnTo>
                <a:cubicBezTo>
                  <a:pt x="30000" y="38183"/>
                  <a:pt x="30000" y="49088"/>
                  <a:pt x="21816" y="49088"/>
                </a:cubicBezTo>
                <a:lnTo>
                  <a:pt x="10911" y="49088"/>
                </a:lnTo>
                <a:cubicBezTo>
                  <a:pt x="4883" y="49088"/>
                  <a:pt x="0" y="53977"/>
                  <a:pt x="0" y="60000"/>
                </a:cubicBezTo>
                <a:lnTo>
                  <a:pt x="0" y="109088"/>
                </a:lnTo>
                <a:cubicBezTo>
                  <a:pt x="0" y="115116"/>
                  <a:pt x="4883" y="120000"/>
                  <a:pt x="10911" y="120000"/>
                </a:cubicBezTo>
                <a:lnTo>
                  <a:pt x="87272" y="120000"/>
                </a:lnTo>
                <a:cubicBezTo>
                  <a:pt x="93300" y="120000"/>
                  <a:pt x="98183" y="115116"/>
                  <a:pt x="98183" y="109088"/>
                </a:cubicBezTo>
                <a:lnTo>
                  <a:pt x="98183" y="60000"/>
                </a:lnTo>
                <a:cubicBezTo>
                  <a:pt x="98183" y="53977"/>
                  <a:pt x="93300" y="49088"/>
                  <a:pt x="87272" y="49088"/>
                </a:cubicBezTo>
                <a:moveTo>
                  <a:pt x="109088" y="27272"/>
                </a:moveTo>
                <a:cubicBezTo>
                  <a:pt x="109088" y="24261"/>
                  <a:pt x="106650" y="21816"/>
                  <a:pt x="103638" y="21816"/>
                </a:cubicBezTo>
                <a:cubicBezTo>
                  <a:pt x="100627" y="21816"/>
                  <a:pt x="98183" y="24261"/>
                  <a:pt x="98183" y="27272"/>
                </a:cubicBezTo>
                <a:cubicBezTo>
                  <a:pt x="98183" y="30283"/>
                  <a:pt x="100627" y="32727"/>
                  <a:pt x="103638" y="32727"/>
                </a:cubicBezTo>
                <a:cubicBezTo>
                  <a:pt x="106650" y="32727"/>
                  <a:pt x="109088" y="30283"/>
                  <a:pt x="109088" y="27272"/>
                </a:cubicBezTo>
                <a:moveTo>
                  <a:pt x="106361" y="40911"/>
                </a:moveTo>
                <a:cubicBezTo>
                  <a:pt x="106361" y="39405"/>
                  <a:pt x="105138" y="38183"/>
                  <a:pt x="103638" y="38183"/>
                </a:cubicBezTo>
                <a:cubicBezTo>
                  <a:pt x="102133" y="38183"/>
                  <a:pt x="100911" y="39405"/>
                  <a:pt x="100911" y="40911"/>
                </a:cubicBezTo>
                <a:cubicBezTo>
                  <a:pt x="100911" y="42416"/>
                  <a:pt x="102133" y="43638"/>
                  <a:pt x="103638" y="43638"/>
                </a:cubicBezTo>
                <a:cubicBezTo>
                  <a:pt x="105138" y="43638"/>
                  <a:pt x="106361" y="42416"/>
                  <a:pt x="106361" y="40911"/>
                </a:cubicBezTo>
                <a:moveTo>
                  <a:pt x="49088" y="87272"/>
                </a:moveTo>
                <a:cubicBezTo>
                  <a:pt x="46077" y="87272"/>
                  <a:pt x="43638" y="84827"/>
                  <a:pt x="43638" y="81816"/>
                </a:cubicBezTo>
                <a:cubicBezTo>
                  <a:pt x="43638" y="78811"/>
                  <a:pt x="46077" y="76361"/>
                  <a:pt x="49088" y="76361"/>
                </a:cubicBezTo>
                <a:cubicBezTo>
                  <a:pt x="52100" y="76361"/>
                  <a:pt x="54544" y="78811"/>
                  <a:pt x="54544" y="81816"/>
                </a:cubicBezTo>
                <a:cubicBezTo>
                  <a:pt x="54544" y="84827"/>
                  <a:pt x="52100" y="87272"/>
                  <a:pt x="49088" y="87272"/>
                </a:cubicBezTo>
                <a:moveTo>
                  <a:pt x="49088" y="70911"/>
                </a:moveTo>
                <a:cubicBezTo>
                  <a:pt x="43066" y="70911"/>
                  <a:pt x="38183" y="75794"/>
                  <a:pt x="38183" y="81816"/>
                </a:cubicBezTo>
                <a:cubicBezTo>
                  <a:pt x="38183" y="87844"/>
                  <a:pt x="43066" y="92727"/>
                  <a:pt x="49088" y="92727"/>
                </a:cubicBezTo>
                <a:cubicBezTo>
                  <a:pt x="55116" y="92727"/>
                  <a:pt x="60000" y="87844"/>
                  <a:pt x="60000" y="81816"/>
                </a:cubicBezTo>
                <a:cubicBezTo>
                  <a:pt x="60000" y="75794"/>
                  <a:pt x="55116" y="70911"/>
                  <a:pt x="49088" y="70911"/>
                </a:cubicBezTo>
                <a:moveTo>
                  <a:pt x="81816" y="60000"/>
                </a:moveTo>
                <a:cubicBezTo>
                  <a:pt x="78805" y="60000"/>
                  <a:pt x="76361" y="62444"/>
                  <a:pt x="76361" y="65455"/>
                </a:cubicBezTo>
                <a:cubicBezTo>
                  <a:pt x="76361" y="68472"/>
                  <a:pt x="78805" y="70911"/>
                  <a:pt x="81816" y="70911"/>
                </a:cubicBezTo>
                <a:cubicBezTo>
                  <a:pt x="84827" y="70911"/>
                  <a:pt x="87272" y="68472"/>
                  <a:pt x="87272" y="65455"/>
                </a:cubicBezTo>
                <a:cubicBezTo>
                  <a:pt x="87272" y="62444"/>
                  <a:pt x="84827" y="60000"/>
                  <a:pt x="81816" y="60000"/>
                </a:cubicBezTo>
                <a:moveTo>
                  <a:pt x="81816" y="76361"/>
                </a:moveTo>
                <a:cubicBezTo>
                  <a:pt x="80311" y="76361"/>
                  <a:pt x="79088" y="77588"/>
                  <a:pt x="79088" y="79088"/>
                </a:cubicBezTo>
                <a:cubicBezTo>
                  <a:pt x="79088" y="80600"/>
                  <a:pt x="80311" y="81816"/>
                  <a:pt x="81816" y="81816"/>
                </a:cubicBezTo>
                <a:cubicBezTo>
                  <a:pt x="83322" y="81816"/>
                  <a:pt x="84544" y="80600"/>
                  <a:pt x="84544" y="79088"/>
                </a:cubicBezTo>
                <a:cubicBezTo>
                  <a:pt x="84544" y="77588"/>
                  <a:pt x="83322" y="76361"/>
                  <a:pt x="81816" y="76361"/>
                </a:cubicBezTo>
                <a:moveTo>
                  <a:pt x="49088" y="98183"/>
                </a:moveTo>
                <a:cubicBezTo>
                  <a:pt x="40055" y="98183"/>
                  <a:pt x="32727" y="90855"/>
                  <a:pt x="32727" y="81816"/>
                </a:cubicBezTo>
                <a:cubicBezTo>
                  <a:pt x="32727" y="72783"/>
                  <a:pt x="40055" y="65455"/>
                  <a:pt x="49088" y="65455"/>
                </a:cubicBezTo>
                <a:cubicBezTo>
                  <a:pt x="58127" y="65455"/>
                  <a:pt x="65455" y="72783"/>
                  <a:pt x="65455" y="81816"/>
                </a:cubicBezTo>
                <a:cubicBezTo>
                  <a:pt x="65455" y="90855"/>
                  <a:pt x="58127" y="98183"/>
                  <a:pt x="49088" y="98183"/>
                </a:cubicBezTo>
                <a:moveTo>
                  <a:pt x="49088" y="60000"/>
                </a:moveTo>
                <a:cubicBezTo>
                  <a:pt x="37044" y="60000"/>
                  <a:pt x="27272" y="69766"/>
                  <a:pt x="27272" y="81816"/>
                </a:cubicBezTo>
                <a:cubicBezTo>
                  <a:pt x="27272" y="93872"/>
                  <a:pt x="37044" y="103638"/>
                  <a:pt x="49088" y="103638"/>
                </a:cubicBezTo>
                <a:cubicBezTo>
                  <a:pt x="61138" y="103638"/>
                  <a:pt x="70911" y="93872"/>
                  <a:pt x="70911" y="81816"/>
                </a:cubicBezTo>
                <a:cubicBezTo>
                  <a:pt x="70911" y="69766"/>
                  <a:pt x="61138" y="60000"/>
                  <a:pt x="49088" y="6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29" name="Shape 3829"/>
          <p:cNvSpPr/>
          <p:nvPr/>
        </p:nvSpPr>
        <p:spPr>
          <a:xfrm>
            <a:off x="1860481" y="2727048"/>
            <a:ext cx="209496" cy="209496"/>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30" name="Shape 3830"/>
          <p:cNvSpPr/>
          <p:nvPr/>
        </p:nvSpPr>
        <p:spPr>
          <a:xfrm>
            <a:off x="2260427" y="2727048"/>
            <a:ext cx="209496" cy="209496"/>
          </a:xfrm>
          <a:custGeom>
            <a:avLst/>
            <a:gdLst/>
            <a:ahLst/>
            <a:cxnLst/>
            <a:rect l="0" t="0" r="0" b="0"/>
            <a:pathLst>
              <a:path w="120000" h="120000" extrusionOk="0">
                <a:moveTo>
                  <a:pt x="54544" y="43638"/>
                </a:moveTo>
                <a:lnTo>
                  <a:pt x="43638" y="43638"/>
                </a:lnTo>
                <a:lnTo>
                  <a:pt x="43638" y="54544"/>
                </a:lnTo>
                <a:lnTo>
                  <a:pt x="54544" y="54544"/>
                </a:lnTo>
                <a:cubicBezTo>
                  <a:pt x="54544" y="54544"/>
                  <a:pt x="54544" y="43638"/>
                  <a:pt x="54544" y="43638"/>
                </a:cubicBezTo>
                <a:close/>
                <a:moveTo>
                  <a:pt x="32727" y="43638"/>
                </a:moveTo>
                <a:lnTo>
                  <a:pt x="21816" y="43638"/>
                </a:lnTo>
                <a:lnTo>
                  <a:pt x="21816" y="54544"/>
                </a:lnTo>
                <a:lnTo>
                  <a:pt x="32727" y="54544"/>
                </a:lnTo>
                <a:cubicBezTo>
                  <a:pt x="32727" y="54544"/>
                  <a:pt x="32727" y="43638"/>
                  <a:pt x="32727" y="43638"/>
                </a:cubicBezTo>
                <a:close/>
                <a:moveTo>
                  <a:pt x="76361" y="43638"/>
                </a:moveTo>
                <a:lnTo>
                  <a:pt x="65455" y="43638"/>
                </a:lnTo>
                <a:lnTo>
                  <a:pt x="65455" y="54544"/>
                </a:lnTo>
                <a:lnTo>
                  <a:pt x="76361" y="54544"/>
                </a:lnTo>
                <a:cubicBezTo>
                  <a:pt x="76361" y="54544"/>
                  <a:pt x="76361" y="43638"/>
                  <a:pt x="76361" y="43638"/>
                </a:cubicBezTo>
                <a:close/>
                <a:moveTo>
                  <a:pt x="43638" y="76361"/>
                </a:moveTo>
                <a:lnTo>
                  <a:pt x="54544" y="76361"/>
                </a:lnTo>
                <a:lnTo>
                  <a:pt x="54544" y="65455"/>
                </a:lnTo>
                <a:lnTo>
                  <a:pt x="43638" y="65455"/>
                </a:lnTo>
                <a:cubicBezTo>
                  <a:pt x="43638" y="65455"/>
                  <a:pt x="43638" y="76361"/>
                  <a:pt x="43638" y="76361"/>
                </a:cubicBezTo>
                <a:close/>
                <a:moveTo>
                  <a:pt x="76361" y="65455"/>
                </a:moveTo>
                <a:lnTo>
                  <a:pt x="87272" y="65455"/>
                </a:lnTo>
                <a:lnTo>
                  <a:pt x="87272" y="54544"/>
                </a:lnTo>
                <a:lnTo>
                  <a:pt x="76361" y="54544"/>
                </a:lnTo>
                <a:cubicBezTo>
                  <a:pt x="76361" y="54544"/>
                  <a:pt x="76361" y="65455"/>
                  <a:pt x="76361" y="65455"/>
                </a:cubicBezTo>
                <a:close/>
                <a:moveTo>
                  <a:pt x="32727" y="65455"/>
                </a:moveTo>
                <a:lnTo>
                  <a:pt x="21816" y="65455"/>
                </a:lnTo>
                <a:lnTo>
                  <a:pt x="21816" y="76361"/>
                </a:lnTo>
                <a:lnTo>
                  <a:pt x="32727" y="76361"/>
                </a:lnTo>
                <a:cubicBezTo>
                  <a:pt x="32727" y="76361"/>
                  <a:pt x="32727" y="65455"/>
                  <a:pt x="32727" y="65455"/>
                </a:cubicBezTo>
                <a:close/>
                <a:moveTo>
                  <a:pt x="65455" y="76361"/>
                </a:moveTo>
                <a:lnTo>
                  <a:pt x="76361" y="76361"/>
                </a:lnTo>
                <a:lnTo>
                  <a:pt x="76361" y="65455"/>
                </a:lnTo>
                <a:lnTo>
                  <a:pt x="65455" y="65455"/>
                </a:lnTo>
                <a:cubicBezTo>
                  <a:pt x="65455" y="65455"/>
                  <a:pt x="65455" y="76361"/>
                  <a:pt x="65455" y="76361"/>
                </a:cubicBezTo>
                <a:close/>
                <a:moveTo>
                  <a:pt x="76361" y="87272"/>
                </a:moveTo>
                <a:lnTo>
                  <a:pt x="87272" y="87272"/>
                </a:lnTo>
                <a:lnTo>
                  <a:pt x="87272" y="76361"/>
                </a:lnTo>
                <a:lnTo>
                  <a:pt x="76361" y="76361"/>
                </a:lnTo>
                <a:cubicBezTo>
                  <a:pt x="76361" y="76361"/>
                  <a:pt x="76361" y="87272"/>
                  <a:pt x="76361" y="87272"/>
                </a:cubicBezTo>
                <a:close/>
                <a:moveTo>
                  <a:pt x="98183" y="43638"/>
                </a:moveTo>
                <a:lnTo>
                  <a:pt x="109088" y="43638"/>
                </a:lnTo>
                <a:lnTo>
                  <a:pt x="109088" y="32727"/>
                </a:lnTo>
                <a:lnTo>
                  <a:pt x="98183" y="32727"/>
                </a:lnTo>
                <a:cubicBezTo>
                  <a:pt x="98183" y="32727"/>
                  <a:pt x="98183" y="43638"/>
                  <a:pt x="98183" y="43638"/>
                </a:cubicBezTo>
                <a:close/>
                <a:moveTo>
                  <a:pt x="87272" y="54544"/>
                </a:moveTo>
                <a:lnTo>
                  <a:pt x="98183" y="54544"/>
                </a:lnTo>
                <a:lnTo>
                  <a:pt x="98183" y="43638"/>
                </a:lnTo>
                <a:lnTo>
                  <a:pt x="87272" y="43638"/>
                </a:lnTo>
                <a:cubicBezTo>
                  <a:pt x="87272" y="43638"/>
                  <a:pt x="87272" y="54544"/>
                  <a:pt x="87272" y="54544"/>
                </a:cubicBezTo>
                <a:close/>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0"/>
                  <a:pt x="76566" y="6850"/>
                </a:cubicBezTo>
                <a:lnTo>
                  <a:pt x="61600" y="21816"/>
                </a:lnTo>
                <a:lnTo>
                  <a:pt x="58405" y="21816"/>
                </a:lnTo>
                <a:lnTo>
                  <a:pt x="43433" y="6850"/>
                </a:lnTo>
                <a:cubicBezTo>
                  <a:pt x="43550" y="6400"/>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77"/>
                  <a:pt x="23038" y="120000"/>
                  <a:pt x="24544" y="120000"/>
                </a:cubicBezTo>
                <a:cubicBezTo>
                  <a:pt x="26050" y="120000"/>
                  <a:pt x="27272" y="118777"/>
                  <a:pt x="27272" y="117272"/>
                </a:cubicBezTo>
                <a:lnTo>
                  <a:pt x="27272" y="114544"/>
                </a:lnTo>
                <a:lnTo>
                  <a:pt x="92727" y="114544"/>
                </a:lnTo>
                <a:lnTo>
                  <a:pt x="92727" y="117272"/>
                </a:lnTo>
                <a:cubicBezTo>
                  <a:pt x="92727" y="118777"/>
                  <a:pt x="93950" y="120000"/>
                  <a:pt x="95455" y="120000"/>
                </a:cubicBezTo>
                <a:cubicBezTo>
                  <a:pt x="96961" y="120000"/>
                  <a:pt x="98183" y="118777"/>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moveTo>
                  <a:pt x="32727" y="87272"/>
                </a:moveTo>
                <a:lnTo>
                  <a:pt x="43638" y="87272"/>
                </a:lnTo>
                <a:lnTo>
                  <a:pt x="43638" y="76361"/>
                </a:lnTo>
                <a:lnTo>
                  <a:pt x="32727" y="76361"/>
                </a:lnTo>
                <a:cubicBezTo>
                  <a:pt x="32727" y="76361"/>
                  <a:pt x="32727" y="87272"/>
                  <a:pt x="32727" y="87272"/>
                </a:cubicBezTo>
                <a:close/>
                <a:moveTo>
                  <a:pt x="54544" y="87272"/>
                </a:moveTo>
                <a:lnTo>
                  <a:pt x="65455" y="87272"/>
                </a:lnTo>
                <a:lnTo>
                  <a:pt x="65455" y="76361"/>
                </a:lnTo>
                <a:lnTo>
                  <a:pt x="54544" y="76361"/>
                </a:lnTo>
                <a:cubicBezTo>
                  <a:pt x="54544" y="76361"/>
                  <a:pt x="54544" y="87272"/>
                  <a:pt x="54544" y="87272"/>
                </a:cubicBezTo>
                <a:close/>
                <a:moveTo>
                  <a:pt x="43638" y="54544"/>
                </a:moveTo>
                <a:lnTo>
                  <a:pt x="32727" y="54544"/>
                </a:lnTo>
                <a:lnTo>
                  <a:pt x="32727" y="65455"/>
                </a:lnTo>
                <a:lnTo>
                  <a:pt x="43638" y="65455"/>
                </a:lnTo>
                <a:cubicBezTo>
                  <a:pt x="43638" y="65455"/>
                  <a:pt x="43638" y="54544"/>
                  <a:pt x="43638" y="54544"/>
                </a:cubicBezTo>
                <a:close/>
                <a:moveTo>
                  <a:pt x="87272" y="76361"/>
                </a:moveTo>
                <a:lnTo>
                  <a:pt x="98183" y="76361"/>
                </a:lnTo>
                <a:lnTo>
                  <a:pt x="98183" y="65455"/>
                </a:lnTo>
                <a:lnTo>
                  <a:pt x="87272" y="65455"/>
                </a:lnTo>
                <a:cubicBezTo>
                  <a:pt x="87272" y="65455"/>
                  <a:pt x="87272" y="76361"/>
                  <a:pt x="87272" y="76361"/>
                </a:cubicBezTo>
                <a:close/>
                <a:moveTo>
                  <a:pt x="10911" y="43638"/>
                </a:moveTo>
                <a:lnTo>
                  <a:pt x="21816" y="43638"/>
                </a:lnTo>
                <a:lnTo>
                  <a:pt x="21816" y="32727"/>
                </a:lnTo>
                <a:lnTo>
                  <a:pt x="10911" y="32727"/>
                </a:lnTo>
                <a:cubicBezTo>
                  <a:pt x="10911" y="32727"/>
                  <a:pt x="10911" y="43638"/>
                  <a:pt x="10911" y="43638"/>
                </a:cubicBezTo>
                <a:close/>
                <a:moveTo>
                  <a:pt x="21816" y="98183"/>
                </a:moveTo>
                <a:lnTo>
                  <a:pt x="32727" y="98183"/>
                </a:lnTo>
                <a:lnTo>
                  <a:pt x="32727" y="87272"/>
                </a:lnTo>
                <a:lnTo>
                  <a:pt x="21816" y="87272"/>
                </a:lnTo>
                <a:cubicBezTo>
                  <a:pt x="21816" y="87272"/>
                  <a:pt x="21816" y="98183"/>
                  <a:pt x="21816" y="98183"/>
                </a:cubicBezTo>
                <a:close/>
                <a:moveTo>
                  <a:pt x="65455" y="32727"/>
                </a:moveTo>
                <a:lnTo>
                  <a:pt x="54544" y="32727"/>
                </a:lnTo>
                <a:lnTo>
                  <a:pt x="54544" y="43638"/>
                </a:lnTo>
                <a:lnTo>
                  <a:pt x="65455" y="43638"/>
                </a:lnTo>
                <a:cubicBezTo>
                  <a:pt x="65455" y="43638"/>
                  <a:pt x="65455" y="32727"/>
                  <a:pt x="65455" y="32727"/>
                </a:cubicBezTo>
                <a:close/>
                <a:moveTo>
                  <a:pt x="43638" y="32727"/>
                </a:moveTo>
                <a:lnTo>
                  <a:pt x="32727" y="32727"/>
                </a:lnTo>
                <a:lnTo>
                  <a:pt x="32727" y="43638"/>
                </a:lnTo>
                <a:lnTo>
                  <a:pt x="43638" y="43638"/>
                </a:lnTo>
                <a:cubicBezTo>
                  <a:pt x="43638" y="43638"/>
                  <a:pt x="43638" y="32727"/>
                  <a:pt x="43638" y="32727"/>
                </a:cubicBezTo>
                <a:close/>
                <a:moveTo>
                  <a:pt x="10911" y="87272"/>
                </a:moveTo>
                <a:lnTo>
                  <a:pt x="21816" y="87272"/>
                </a:lnTo>
                <a:lnTo>
                  <a:pt x="21816" y="76361"/>
                </a:lnTo>
                <a:lnTo>
                  <a:pt x="10911" y="76361"/>
                </a:lnTo>
                <a:cubicBezTo>
                  <a:pt x="10911" y="76361"/>
                  <a:pt x="10911" y="87272"/>
                  <a:pt x="10911" y="87272"/>
                </a:cubicBezTo>
                <a:close/>
                <a:moveTo>
                  <a:pt x="10911" y="65455"/>
                </a:moveTo>
                <a:lnTo>
                  <a:pt x="21816" y="65455"/>
                </a:lnTo>
                <a:lnTo>
                  <a:pt x="21816" y="54544"/>
                </a:lnTo>
                <a:lnTo>
                  <a:pt x="10911" y="54544"/>
                </a:lnTo>
                <a:cubicBezTo>
                  <a:pt x="10911" y="54544"/>
                  <a:pt x="10911" y="65455"/>
                  <a:pt x="10911" y="65455"/>
                </a:cubicBezTo>
                <a:close/>
                <a:moveTo>
                  <a:pt x="43638" y="98183"/>
                </a:moveTo>
                <a:lnTo>
                  <a:pt x="54544" y="98183"/>
                </a:lnTo>
                <a:lnTo>
                  <a:pt x="54544" y="87272"/>
                </a:lnTo>
                <a:lnTo>
                  <a:pt x="43638" y="87272"/>
                </a:lnTo>
                <a:cubicBezTo>
                  <a:pt x="43638" y="87272"/>
                  <a:pt x="43638" y="98183"/>
                  <a:pt x="43638" y="98183"/>
                </a:cubicBezTo>
                <a:close/>
                <a:moveTo>
                  <a:pt x="65455" y="98183"/>
                </a:moveTo>
                <a:lnTo>
                  <a:pt x="76361" y="98183"/>
                </a:lnTo>
                <a:lnTo>
                  <a:pt x="76361" y="87272"/>
                </a:lnTo>
                <a:lnTo>
                  <a:pt x="65455" y="87272"/>
                </a:lnTo>
                <a:cubicBezTo>
                  <a:pt x="65455" y="87272"/>
                  <a:pt x="65455" y="98183"/>
                  <a:pt x="65455" y="98183"/>
                </a:cubicBezTo>
                <a:close/>
                <a:moveTo>
                  <a:pt x="87272" y="98183"/>
                </a:moveTo>
                <a:lnTo>
                  <a:pt x="98183" y="98183"/>
                </a:lnTo>
                <a:lnTo>
                  <a:pt x="98183" y="87272"/>
                </a:lnTo>
                <a:lnTo>
                  <a:pt x="87272" y="87272"/>
                </a:lnTo>
                <a:cubicBezTo>
                  <a:pt x="87272" y="87272"/>
                  <a:pt x="87272" y="98183"/>
                  <a:pt x="87272" y="98183"/>
                </a:cubicBezTo>
                <a:close/>
                <a:moveTo>
                  <a:pt x="65455" y="54544"/>
                </a:moveTo>
                <a:lnTo>
                  <a:pt x="54544" y="54544"/>
                </a:lnTo>
                <a:lnTo>
                  <a:pt x="54544" y="65455"/>
                </a:lnTo>
                <a:lnTo>
                  <a:pt x="65455" y="65455"/>
                </a:lnTo>
                <a:cubicBezTo>
                  <a:pt x="65455" y="65455"/>
                  <a:pt x="65455" y="54544"/>
                  <a:pt x="65455" y="54544"/>
                </a:cubicBezTo>
                <a:close/>
                <a:moveTo>
                  <a:pt x="109088" y="54544"/>
                </a:moveTo>
                <a:lnTo>
                  <a:pt x="98183" y="54544"/>
                </a:lnTo>
                <a:lnTo>
                  <a:pt x="98183" y="65455"/>
                </a:lnTo>
                <a:lnTo>
                  <a:pt x="109088" y="65455"/>
                </a:lnTo>
                <a:cubicBezTo>
                  <a:pt x="109088" y="65455"/>
                  <a:pt x="109088" y="54544"/>
                  <a:pt x="109088" y="54544"/>
                </a:cubicBezTo>
                <a:close/>
                <a:moveTo>
                  <a:pt x="109088" y="76361"/>
                </a:moveTo>
                <a:lnTo>
                  <a:pt x="98183" y="76361"/>
                </a:lnTo>
                <a:lnTo>
                  <a:pt x="98183" y="87272"/>
                </a:lnTo>
                <a:lnTo>
                  <a:pt x="109088" y="87272"/>
                </a:lnTo>
                <a:cubicBezTo>
                  <a:pt x="109088" y="87272"/>
                  <a:pt x="109088" y="76361"/>
                  <a:pt x="109088" y="76361"/>
                </a:cubicBezTo>
                <a:close/>
                <a:moveTo>
                  <a:pt x="87272" y="32727"/>
                </a:moveTo>
                <a:lnTo>
                  <a:pt x="76361" y="32727"/>
                </a:lnTo>
                <a:lnTo>
                  <a:pt x="76361" y="43638"/>
                </a:lnTo>
                <a:lnTo>
                  <a:pt x="87272" y="43638"/>
                </a:lnTo>
                <a:cubicBezTo>
                  <a:pt x="87272" y="43638"/>
                  <a:pt x="87272" y="32727"/>
                  <a:pt x="87272" y="32727"/>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31" name="Shape 3831"/>
          <p:cNvSpPr/>
          <p:nvPr/>
        </p:nvSpPr>
        <p:spPr>
          <a:xfrm>
            <a:off x="2660373" y="2727048"/>
            <a:ext cx="209496" cy="209496"/>
          </a:xfrm>
          <a:custGeom>
            <a:avLst/>
            <a:gdLst/>
            <a:ahLst/>
            <a:cxnLst/>
            <a:rect l="0" t="0" r="0" b="0"/>
            <a:pathLst>
              <a:path w="120000" h="120000" extrusionOk="0">
                <a:moveTo>
                  <a:pt x="103638" y="65455"/>
                </a:moveTo>
                <a:cubicBezTo>
                  <a:pt x="102127" y="65455"/>
                  <a:pt x="100911" y="66677"/>
                  <a:pt x="100911" y="68183"/>
                </a:cubicBezTo>
                <a:cubicBezTo>
                  <a:pt x="100911" y="69688"/>
                  <a:pt x="102127" y="70911"/>
                  <a:pt x="103638" y="70911"/>
                </a:cubicBezTo>
                <a:cubicBezTo>
                  <a:pt x="105144" y="70911"/>
                  <a:pt x="106361" y="69688"/>
                  <a:pt x="106361" y="68183"/>
                </a:cubicBezTo>
                <a:cubicBezTo>
                  <a:pt x="106361" y="66677"/>
                  <a:pt x="105144" y="65455"/>
                  <a:pt x="103638" y="65455"/>
                </a:cubicBezTo>
                <a:moveTo>
                  <a:pt x="103638" y="76361"/>
                </a:moveTo>
                <a:cubicBezTo>
                  <a:pt x="102127" y="76361"/>
                  <a:pt x="100911" y="77588"/>
                  <a:pt x="100911" y="79088"/>
                </a:cubicBezTo>
                <a:cubicBezTo>
                  <a:pt x="100911" y="80600"/>
                  <a:pt x="102127" y="81816"/>
                  <a:pt x="103638" y="81816"/>
                </a:cubicBezTo>
                <a:cubicBezTo>
                  <a:pt x="105144" y="81816"/>
                  <a:pt x="106361" y="80600"/>
                  <a:pt x="106361" y="79088"/>
                </a:cubicBezTo>
                <a:cubicBezTo>
                  <a:pt x="106361" y="77588"/>
                  <a:pt x="105144" y="76361"/>
                  <a:pt x="103638" y="76361"/>
                </a:cubicBezTo>
                <a:moveTo>
                  <a:pt x="114544" y="109088"/>
                </a:moveTo>
                <a:cubicBezTo>
                  <a:pt x="114544" y="112100"/>
                  <a:pt x="112100" y="114544"/>
                  <a:pt x="109088" y="114544"/>
                </a:cubicBezTo>
                <a:lnTo>
                  <a:pt x="92727" y="114544"/>
                </a:lnTo>
                <a:lnTo>
                  <a:pt x="92727" y="38183"/>
                </a:lnTo>
                <a:lnTo>
                  <a:pt x="109088" y="38183"/>
                </a:lnTo>
                <a:cubicBezTo>
                  <a:pt x="112100" y="38183"/>
                  <a:pt x="114544" y="40627"/>
                  <a:pt x="114544" y="43638"/>
                </a:cubicBezTo>
                <a:cubicBezTo>
                  <a:pt x="114544" y="43638"/>
                  <a:pt x="114544" y="109088"/>
                  <a:pt x="114544" y="109088"/>
                </a:cubicBezTo>
                <a:close/>
                <a:moveTo>
                  <a:pt x="87272" y="114544"/>
                </a:moveTo>
                <a:lnTo>
                  <a:pt x="10911" y="114544"/>
                </a:lnTo>
                <a:cubicBezTo>
                  <a:pt x="7900" y="114544"/>
                  <a:pt x="5455" y="112100"/>
                  <a:pt x="5455" y="109088"/>
                </a:cubicBezTo>
                <a:lnTo>
                  <a:pt x="5455" y="43638"/>
                </a:lnTo>
                <a:cubicBezTo>
                  <a:pt x="5455" y="40627"/>
                  <a:pt x="7900" y="38183"/>
                  <a:pt x="10911" y="38183"/>
                </a:cubicBezTo>
                <a:lnTo>
                  <a:pt x="87272" y="38183"/>
                </a:lnTo>
                <a:cubicBezTo>
                  <a:pt x="87272" y="38183"/>
                  <a:pt x="87272" y="114544"/>
                  <a:pt x="87272" y="114544"/>
                </a:cubicBezTo>
                <a:close/>
                <a:moveTo>
                  <a:pt x="109088" y="32727"/>
                </a:moveTo>
                <a:lnTo>
                  <a:pt x="73361" y="32727"/>
                </a:lnTo>
                <a:cubicBezTo>
                  <a:pt x="72605" y="29011"/>
                  <a:pt x="70316" y="25872"/>
                  <a:pt x="67205" y="23922"/>
                </a:cubicBezTo>
                <a:lnTo>
                  <a:pt x="80422" y="10705"/>
                </a:lnTo>
                <a:cubicBezTo>
                  <a:pt x="80872" y="10827"/>
                  <a:pt x="81333" y="10911"/>
                  <a:pt x="81816" y="10911"/>
                </a:cubicBezTo>
                <a:cubicBezTo>
                  <a:pt x="84827" y="10911"/>
                  <a:pt x="87272" y="8466"/>
                  <a:pt x="87272" y="5455"/>
                </a:cubicBezTo>
                <a:cubicBezTo>
                  <a:pt x="87272" y="2444"/>
                  <a:pt x="84827" y="0"/>
                  <a:pt x="81816" y="0"/>
                </a:cubicBezTo>
                <a:cubicBezTo>
                  <a:pt x="78811" y="0"/>
                  <a:pt x="76361" y="2444"/>
                  <a:pt x="76361" y="5455"/>
                </a:cubicBezTo>
                <a:cubicBezTo>
                  <a:pt x="76361" y="5944"/>
                  <a:pt x="76450" y="6405"/>
                  <a:pt x="76566" y="6850"/>
                </a:cubicBezTo>
                <a:lnTo>
                  <a:pt x="61450" y="21966"/>
                </a:lnTo>
                <a:cubicBezTo>
                  <a:pt x="60972" y="21916"/>
                  <a:pt x="60494" y="21816"/>
                  <a:pt x="60000" y="21816"/>
                </a:cubicBezTo>
                <a:cubicBezTo>
                  <a:pt x="59505" y="21816"/>
                  <a:pt x="59027" y="21916"/>
                  <a:pt x="58550" y="21966"/>
                </a:cubicBezTo>
                <a:lnTo>
                  <a:pt x="43433" y="6850"/>
                </a:lnTo>
                <a:cubicBezTo>
                  <a:pt x="43550" y="6405"/>
                  <a:pt x="43638" y="5944"/>
                  <a:pt x="43638" y="5455"/>
                </a:cubicBezTo>
                <a:cubicBezTo>
                  <a:pt x="43638" y="2444"/>
                  <a:pt x="41188" y="0"/>
                  <a:pt x="38183" y="0"/>
                </a:cubicBezTo>
                <a:cubicBezTo>
                  <a:pt x="35172" y="0"/>
                  <a:pt x="32727" y="2444"/>
                  <a:pt x="32727" y="5455"/>
                </a:cubicBezTo>
                <a:cubicBezTo>
                  <a:pt x="32727" y="8466"/>
                  <a:pt x="35172" y="10911"/>
                  <a:pt x="38183" y="10911"/>
                </a:cubicBezTo>
                <a:cubicBezTo>
                  <a:pt x="38666" y="10911"/>
                  <a:pt x="39127" y="10827"/>
                  <a:pt x="39577" y="10705"/>
                </a:cubicBezTo>
                <a:lnTo>
                  <a:pt x="52794" y="23922"/>
                </a:lnTo>
                <a:cubicBezTo>
                  <a:pt x="49683" y="25872"/>
                  <a:pt x="47394" y="29011"/>
                  <a:pt x="46638" y="32727"/>
                </a:cubicBezTo>
                <a:lnTo>
                  <a:pt x="10911" y="32727"/>
                </a:lnTo>
                <a:cubicBezTo>
                  <a:pt x="4883" y="32727"/>
                  <a:pt x="0" y="37611"/>
                  <a:pt x="0" y="43638"/>
                </a:cubicBezTo>
                <a:lnTo>
                  <a:pt x="0" y="109088"/>
                </a:lnTo>
                <a:cubicBezTo>
                  <a:pt x="0" y="115116"/>
                  <a:pt x="4883" y="120000"/>
                  <a:pt x="10911" y="120000"/>
                </a:cubicBezTo>
                <a:lnTo>
                  <a:pt x="109088" y="120000"/>
                </a:lnTo>
                <a:cubicBezTo>
                  <a:pt x="115116" y="120000"/>
                  <a:pt x="120000" y="115116"/>
                  <a:pt x="120000" y="109088"/>
                </a:cubicBezTo>
                <a:lnTo>
                  <a:pt x="120000" y="43638"/>
                </a:lnTo>
                <a:cubicBezTo>
                  <a:pt x="120000" y="37611"/>
                  <a:pt x="115116" y="32727"/>
                  <a:pt x="109088" y="32727"/>
                </a:cubicBezTo>
                <a:moveTo>
                  <a:pt x="70911" y="98183"/>
                </a:moveTo>
                <a:lnTo>
                  <a:pt x="21816" y="98183"/>
                </a:lnTo>
                <a:lnTo>
                  <a:pt x="21816" y="54544"/>
                </a:lnTo>
                <a:lnTo>
                  <a:pt x="70911" y="54544"/>
                </a:lnTo>
                <a:cubicBezTo>
                  <a:pt x="70911" y="54544"/>
                  <a:pt x="70911" y="98183"/>
                  <a:pt x="70911" y="98183"/>
                </a:cubicBezTo>
                <a:close/>
                <a:moveTo>
                  <a:pt x="76361" y="49088"/>
                </a:moveTo>
                <a:lnTo>
                  <a:pt x="16361" y="49088"/>
                </a:lnTo>
                <a:lnTo>
                  <a:pt x="16361" y="103638"/>
                </a:lnTo>
                <a:lnTo>
                  <a:pt x="76361" y="103638"/>
                </a:lnTo>
                <a:cubicBezTo>
                  <a:pt x="76361" y="103638"/>
                  <a:pt x="76361" y="49088"/>
                  <a:pt x="76361" y="49088"/>
                </a:cubicBezTo>
                <a:close/>
                <a:moveTo>
                  <a:pt x="103638" y="49088"/>
                </a:moveTo>
                <a:cubicBezTo>
                  <a:pt x="100627" y="49088"/>
                  <a:pt x="98183" y="51533"/>
                  <a:pt x="98183" y="54544"/>
                </a:cubicBezTo>
                <a:cubicBezTo>
                  <a:pt x="98183" y="57555"/>
                  <a:pt x="100627" y="60000"/>
                  <a:pt x="103638" y="60000"/>
                </a:cubicBezTo>
                <a:cubicBezTo>
                  <a:pt x="106644" y="60000"/>
                  <a:pt x="109088" y="57555"/>
                  <a:pt x="109088" y="54544"/>
                </a:cubicBezTo>
                <a:cubicBezTo>
                  <a:pt x="109088" y="51533"/>
                  <a:pt x="106644" y="49088"/>
                  <a:pt x="103638"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32" name="Shape 3832"/>
          <p:cNvSpPr/>
          <p:nvPr/>
        </p:nvSpPr>
        <p:spPr>
          <a:xfrm>
            <a:off x="3060319" y="2774661"/>
            <a:ext cx="209496" cy="114271"/>
          </a:xfrm>
          <a:custGeom>
            <a:avLst/>
            <a:gdLst/>
            <a:ahLst/>
            <a:cxnLst/>
            <a:rect l="0" t="0" r="0" b="0"/>
            <a:pathLst>
              <a:path w="120000" h="120000" extrusionOk="0">
                <a:moveTo>
                  <a:pt x="109088" y="100000"/>
                </a:moveTo>
                <a:cubicBezTo>
                  <a:pt x="109088" y="105527"/>
                  <a:pt x="106644" y="110000"/>
                  <a:pt x="103638" y="110000"/>
                </a:cubicBezTo>
                <a:lnTo>
                  <a:pt x="10911" y="110000"/>
                </a:lnTo>
                <a:cubicBezTo>
                  <a:pt x="7894" y="110000"/>
                  <a:pt x="5455" y="105527"/>
                  <a:pt x="5455" y="100000"/>
                </a:cubicBezTo>
                <a:lnTo>
                  <a:pt x="5455" y="20000"/>
                </a:lnTo>
                <a:cubicBezTo>
                  <a:pt x="5455" y="14483"/>
                  <a:pt x="7894"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60000" y="30000"/>
                </a:moveTo>
                <a:lnTo>
                  <a:pt x="21816" y="60000"/>
                </a:lnTo>
                <a:lnTo>
                  <a:pt x="49088" y="60000"/>
                </a:lnTo>
                <a:lnTo>
                  <a:pt x="54544" y="90000"/>
                </a:lnTo>
                <a:lnTo>
                  <a:pt x="92727" y="60000"/>
                </a:lnTo>
                <a:lnTo>
                  <a:pt x="65455" y="60000"/>
                </a:lnTo>
                <a:cubicBezTo>
                  <a:pt x="65455" y="60000"/>
                  <a:pt x="60000" y="30000"/>
                  <a:pt x="60000" y="3000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38" name="Shape 3838"/>
          <p:cNvSpPr/>
          <p:nvPr/>
        </p:nvSpPr>
        <p:spPr>
          <a:xfrm>
            <a:off x="653672" y="3126994"/>
            <a:ext cx="190451" cy="209501"/>
          </a:xfrm>
          <a:custGeom>
            <a:avLst/>
            <a:gdLst/>
            <a:ahLst/>
            <a:cxnLst/>
            <a:rect l="0" t="0" r="0" b="0"/>
            <a:pathLst>
              <a:path w="120000" h="120000" extrusionOk="0">
                <a:moveTo>
                  <a:pt x="72000" y="12005"/>
                </a:moveTo>
                <a:lnTo>
                  <a:pt x="72000" y="12100"/>
                </a:lnTo>
                <a:cubicBezTo>
                  <a:pt x="70344" y="12100"/>
                  <a:pt x="69000" y="13322"/>
                  <a:pt x="69000" y="14827"/>
                </a:cubicBezTo>
                <a:cubicBezTo>
                  <a:pt x="69000" y="16333"/>
                  <a:pt x="70344" y="17555"/>
                  <a:pt x="72000" y="17555"/>
                </a:cubicBezTo>
                <a:lnTo>
                  <a:pt x="72000" y="17622"/>
                </a:lnTo>
                <a:cubicBezTo>
                  <a:pt x="96038" y="22588"/>
                  <a:pt x="114000" y="42094"/>
                  <a:pt x="114000" y="65455"/>
                </a:cubicBezTo>
                <a:cubicBezTo>
                  <a:pt x="114000" y="92566"/>
                  <a:pt x="89822" y="114544"/>
                  <a:pt x="60000" y="114544"/>
                </a:cubicBezTo>
                <a:cubicBezTo>
                  <a:pt x="30177" y="114544"/>
                  <a:pt x="6000" y="92566"/>
                  <a:pt x="6000" y="65455"/>
                </a:cubicBezTo>
                <a:cubicBezTo>
                  <a:pt x="6000" y="42094"/>
                  <a:pt x="23961" y="22588"/>
                  <a:pt x="48000" y="17622"/>
                </a:cubicBezTo>
                <a:lnTo>
                  <a:pt x="48000" y="17555"/>
                </a:lnTo>
                <a:cubicBezTo>
                  <a:pt x="49655" y="17555"/>
                  <a:pt x="51000" y="16333"/>
                  <a:pt x="51000" y="14827"/>
                </a:cubicBezTo>
                <a:cubicBezTo>
                  <a:pt x="51000" y="13322"/>
                  <a:pt x="49655" y="12100"/>
                  <a:pt x="48000" y="12100"/>
                </a:cubicBezTo>
                <a:lnTo>
                  <a:pt x="48000" y="12005"/>
                </a:lnTo>
                <a:cubicBezTo>
                  <a:pt x="20611" y="17061"/>
                  <a:pt x="0" y="39061"/>
                  <a:pt x="0" y="65455"/>
                </a:cubicBezTo>
                <a:cubicBezTo>
                  <a:pt x="0" y="95577"/>
                  <a:pt x="26861" y="120000"/>
                  <a:pt x="60000" y="120000"/>
                </a:cubicBezTo>
                <a:cubicBezTo>
                  <a:pt x="93138" y="120000"/>
                  <a:pt x="120000" y="95577"/>
                  <a:pt x="120000" y="65455"/>
                </a:cubicBezTo>
                <a:cubicBezTo>
                  <a:pt x="120000" y="39061"/>
                  <a:pt x="99388" y="17061"/>
                  <a:pt x="72000" y="12005"/>
                </a:cubicBezTo>
                <a:moveTo>
                  <a:pt x="60000" y="70905"/>
                </a:moveTo>
                <a:cubicBezTo>
                  <a:pt x="61655" y="70905"/>
                  <a:pt x="63000" y="69688"/>
                  <a:pt x="63000" y="68177"/>
                </a:cubicBezTo>
                <a:lnTo>
                  <a:pt x="63000" y="2727"/>
                </a:lnTo>
                <a:cubicBezTo>
                  <a:pt x="63000" y="1222"/>
                  <a:pt x="61655" y="0"/>
                  <a:pt x="60000" y="0"/>
                </a:cubicBezTo>
                <a:cubicBezTo>
                  <a:pt x="58344" y="0"/>
                  <a:pt x="57000" y="1222"/>
                  <a:pt x="57000" y="2727"/>
                </a:cubicBezTo>
                <a:lnTo>
                  <a:pt x="57000" y="68177"/>
                </a:lnTo>
                <a:cubicBezTo>
                  <a:pt x="57000" y="69688"/>
                  <a:pt x="58344" y="70905"/>
                  <a:pt x="60000" y="7090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39" name="Shape 3839"/>
          <p:cNvSpPr/>
          <p:nvPr/>
        </p:nvSpPr>
        <p:spPr>
          <a:xfrm>
            <a:off x="1044095" y="3155562"/>
            <a:ext cx="209496" cy="152360"/>
          </a:xfrm>
          <a:custGeom>
            <a:avLst/>
            <a:gdLst/>
            <a:ahLst/>
            <a:cxnLst/>
            <a:rect l="0" t="0" r="0" b="0"/>
            <a:pathLst>
              <a:path w="120000" h="120000" extrusionOk="0">
                <a:moveTo>
                  <a:pt x="68183" y="120000"/>
                </a:moveTo>
                <a:lnTo>
                  <a:pt x="73638" y="120000"/>
                </a:lnTo>
                <a:lnTo>
                  <a:pt x="73638" y="0"/>
                </a:lnTo>
                <a:lnTo>
                  <a:pt x="68183" y="0"/>
                </a:lnTo>
                <a:cubicBezTo>
                  <a:pt x="68183" y="0"/>
                  <a:pt x="68183" y="120000"/>
                  <a:pt x="68183" y="120000"/>
                </a:cubicBezTo>
                <a:close/>
                <a:moveTo>
                  <a:pt x="79088" y="120000"/>
                </a:moveTo>
                <a:lnTo>
                  <a:pt x="92727" y="120000"/>
                </a:lnTo>
                <a:lnTo>
                  <a:pt x="92727" y="0"/>
                </a:lnTo>
                <a:lnTo>
                  <a:pt x="79088" y="0"/>
                </a:lnTo>
                <a:cubicBezTo>
                  <a:pt x="79088" y="0"/>
                  <a:pt x="79088" y="120000"/>
                  <a:pt x="79088" y="120000"/>
                </a:cubicBezTo>
                <a:close/>
                <a:moveTo>
                  <a:pt x="98183" y="120000"/>
                </a:moveTo>
                <a:lnTo>
                  <a:pt x="103638" y="120000"/>
                </a:lnTo>
                <a:lnTo>
                  <a:pt x="103638" y="0"/>
                </a:lnTo>
                <a:lnTo>
                  <a:pt x="98183" y="0"/>
                </a:lnTo>
                <a:cubicBezTo>
                  <a:pt x="98183" y="0"/>
                  <a:pt x="98183" y="120000"/>
                  <a:pt x="98183" y="120000"/>
                </a:cubicBezTo>
                <a:close/>
                <a:moveTo>
                  <a:pt x="114544" y="0"/>
                </a:moveTo>
                <a:lnTo>
                  <a:pt x="109088" y="0"/>
                </a:lnTo>
                <a:lnTo>
                  <a:pt x="109088" y="120000"/>
                </a:lnTo>
                <a:lnTo>
                  <a:pt x="114544" y="120000"/>
                </a:lnTo>
                <a:cubicBezTo>
                  <a:pt x="117555" y="120000"/>
                  <a:pt x="120000" y="116644"/>
                  <a:pt x="120000" y="112500"/>
                </a:cubicBezTo>
                <a:lnTo>
                  <a:pt x="120000" y="7500"/>
                </a:lnTo>
                <a:cubicBezTo>
                  <a:pt x="120000" y="3361"/>
                  <a:pt x="117555" y="0"/>
                  <a:pt x="114544" y="0"/>
                </a:cubicBezTo>
                <a:moveTo>
                  <a:pt x="27272" y="120000"/>
                </a:moveTo>
                <a:lnTo>
                  <a:pt x="32727" y="120000"/>
                </a:lnTo>
                <a:lnTo>
                  <a:pt x="32727" y="0"/>
                </a:lnTo>
                <a:lnTo>
                  <a:pt x="27272" y="0"/>
                </a:lnTo>
                <a:cubicBezTo>
                  <a:pt x="27272" y="0"/>
                  <a:pt x="27272" y="120000"/>
                  <a:pt x="27272" y="120000"/>
                </a:cubicBezTo>
                <a:close/>
                <a:moveTo>
                  <a:pt x="0" y="7500"/>
                </a:moveTo>
                <a:lnTo>
                  <a:pt x="0" y="112500"/>
                </a:lnTo>
                <a:cubicBezTo>
                  <a:pt x="0" y="116644"/>
                  <a:pt x="2444" y="120000"/>
                  <a:pt x="5455" y="120000"/>
                </a:cubicBezTo>
                <a:lnTo>
                  <a:pt x="5455" y="0"/>
                </a:lnTo>
                <a:cubicBezTo>
                  <a:pt x="2444" y="0"/>
                  <a:pt x="0" y="3361"/>
                  <a:pt x="0" y="7500"/>
                </a:cubicBezTo>
                <a:moveTo>
                  <a:pt x="10911" y="120000"/>
                </a:moveTo>
                <a:lnTo>
                  <a:pt x="21816" y="120000"/>
                </a:lnTo>
                <a:lnTo>
                  <a:pt x="21816" y="0"/>
                </a:lnTo>
                <a:lnTo>
                  <a:pt x="10911" y="0"/>
                </a:lnTo>
                <a:cubicBezTo>
                  <a:pt x="10911" y="0"/>
                  <a:pt x="10911" y="120000"/>
                  <a:pt x="10911" y="120000"/>
                </a:cubicBezTo>
                <a:close/>
                <a:moveTo>
                  <a:pt x="38183" y="120000"/>
                </a:moveTo>
                <a:lnTo>
                  <a:pt x="51816" y="120000"/>
                </a:lnTo>
                <a:lnTo>
                  <a:pt x="51816" y="0"/>
                </a:lnTo>
                <a:lnTo>
                  <a:pt x="38183" y="0"/>
                </a:lnTo>
                <a:cubicBezTo>
                  <a:pt x="38183" y="0"/>
                  <a:pt x="38183" y="120000"/>
                  <a:pt x="38183" y="120000"/>
                </a:cubicBezTo>
                <a:close/>
                <a:moveTo>
                  <a:pt x="57272" y="120000"/>
                </a:moveTo>
                <a:lnTo>
                  <a:pt x="62727" y="120000"/>
                </a:lnTo>
                <a:lnTo>
                  <a:pt x="62727" y="0"/>
                </a:lnTo>
                <a:lnTo>
                  <a:pt x="57272" y="0"/>
                </a:lnTo>
                <a:cubicBezTo>
                  <a:pt x="57272" y="0"/>
                  <a:pt x="57272" y="120000"/>
                  <a:pt x="57272" y="12000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0" name="Shape 3840"/>
          <p:cNvSpPr/>
          <p:nvPr/>
        </p:nvSpPr>
        <p:spPr>
          <a:xfrm>
            <a:off x="1444042" y="3126994"/>
            <a:ext cx="209496" cy="209501"/>
          </a:xfrm>
          <a:custGeom>
            <a:avLst/>
            <a:gdLst/>
            <a:ahLst/>
            <a:cxnLst/>
            <a:rect l="0" t="0" r="0" b="0"/>
            <a:pathLst>
              <a:path w="120000" h="120000" extrusionOk="0">
                <a:moveTo>
                  <a:pt x="57272" y="85672"/>
                </a:moveTo>
                <a:cubicBezTo>
                  <a:pt x="59255" y="84866"/>
                  <a:pt x="61083" y="83788"/>
                  <a:pt x="62727" y="82472"/>
                </a:cubicBezTo>
                <a:lnTo>
                  <a:pt x="62727" y="48438"/>
                </a:lnTo>
                <a:cubicBezTo>
                  <a:pt x="61083" y="47122"/>
                  <a:pt x="59255" y="46038"/>
                  <a:pt x="57272" y="45238"/>
                </a:cubicBezTo>
                <a:cubicBezTo>
                  <a:pt x="57272" y="45238"/>
                  <a:pt x="57272" y="85672"/>
                  <a:pt x="57272" y="85672"/>
                </a:cubicBezTo>
                <a:close/>
                <a:moveTo>
                  <a:pt x="68183" y="76005"/>
                </a:moveTo>
                <a:cubicBezTo>
                  <a:pt x="69916" y="72877"/>
                  <a:pt x="70911" y="69283"/>
                  <a:pt x="70911" y="65455"/>
                </a:cubicBezTo>
                <a:cubicBezTo>
                  <a:pt x="70911" y="61622"/>
                  <a:pt x="69916" y="58027"/>
                  <a:pt x="68183" y="54900"/>
                </a:cubicBezTo>
                <a:cubicBezTo>
                  <a:pt x="68183" y="54900"/>
                  <a:pt x="68183" y="76005"/>
                  <a:pt x="68183" y="76005"/>
                </a:cubicBezTo>
                <a:close/>
                <a:moveTo>
                  <a:pt x="32727" y="79850"/>
                </a:moveTo>
                <a:lnTo>
                  <a:pt x="32727" y="51055"/>
                </a:lnTo>
                <a:cubicBezTo>
                  <a:pt x="29344" y="54900"/>
                  <a:pt x="27272" y="59933"/>
                  <a:pt x="27272" y="65455"/>
                </a:cubicBezTo>
                <a:cubicBezTo>
                  <a:pt x="27272" y="70977"/>
                  <a:pt x="29344" y="76005"/>
                  <a:pt x="32727" y="79850"/>
                </a:cubicBezTo>
                <a:moveTo>
                  <a:pt x="38183" y="46577"/>
                </a:moveTo>
                <a:lnTo>
                  <a:pt x="38183" y="84327"/>
                </a:lnTo>
                <a:cubicBezTo>
                  <a:pt x="41394" y="86188"/>
                  <a:pt x="45111" y="87272"/>
                  <a:pt x="49088" y="87272"/>
                </a:cubicBezTo>
                <a:cubicBezTo>
                  <a:pt x="50016" y="87272"/>
                  <a:pt x="50922" y="87200"/>
                  <a:pt x="51816" y="87083"/>
                </a:cubicBezTo>
                <a:lnTo>
                  <a:pt x="51816" y="43822"/>
                </a:lnTo>
                <a:cubicBezTo>
                  <a:pt x="50922" y="43711"/>
                  <a:pt x="50016" y="43633"/>
                  <a:pt x="49088" y="43633"/>
                </a:cubicBezTo>
                <a:cubicBezTo>
                  <a:pt x="45111" y="43633"/>
                  <a:pt x="41394" y="44716"/>
                  <a:pt x="38183" y="46577"/>
                </a:cubicBezTo>
                <a:moveTo>
                  <a:pt x="114544" y="0"/>
                </a:moveTo>
                <a:lnTo>
                  <a:pt x="109088" y="0"/>
                </a:lnTo>
                <a:lnTo>
                  <a:pt x="109088" y="87272"/>
                </a:lnTo>
                <a:lnTo>
                  <a:pt x="114544" y="87272"/>
                </a:lnTo>
                <a:cubicBezTo>
                  <a:pt x="117555" y="87272"/>
                  <a:pt x="120000" y="84833"/>
                  <a:pt x="120000" y="81816"/>
                </a:cubicBezTo>
                <a:lnTo>
                  <a:pt x="120000" y="5455"/>
                </a:lnTo>
                <a:cubicBezTo>
                  <a:pt x="120000" y="2444"/>
                  <a:pt x="117555" y="0"/>
                  <a:pt x="114544" y="0"/>
                </a:cubicBezTo>
                <a:moveTo>
                  <a:pt x="49088" y="98177"/>
                </a:moveTo>
                <a:cubicBezTo>
                  <a:pt x="31016" y="98177"/>
                  <a:pt x="16361" y="83527"/>
                  <a:pt x="16361" y="65455"/>
                </a:cubicBezTo>
                <a:cubicBezTo>
                  <a:pt x="16361" y="47377"/>
                  <a:pt x="31016" y="32727"/>
                  <a:pt x="49088" y="32727"/>
                </a:cubicBezTo>
                <a:cubicBezTo>
                  <a:pt x="67166" y="32727"/>
                  <a:pt x="81816" y="47377"/>
                  <a:pt x="81816" y="65455"/>
                </a:cubicBezTo>
                <a:cubicBezTo>
                  <a:pt x="81816" y="83527"/>
                  <a:pt x="67166" y="98177"/>
                  <a:pt x="49088" y="98177"/>
                </a:cubicBezTo>
                <a:moveTo>
                  <a:pt x="77927" y="90427"/>
                </a:moveTo>
                <a:cubicBezTo>
                  <a:pt x="83733" y="83733"/>
                  <a:pt x="87272" y="75016"/>
                  <a:pt x="87272" y="65455"/>
                </a:cubicBezTo>
                <a:cubicBezTo>
                  <a:pt x="87272" y="44366"/>
                  <a:pt x="70177" y="27272"/>
                  <a:pt x="49088" y="27272"/>
                </a:cubicBezTo>
                <a:cubicBezTo>
                  <a:pt x="28005" y="27272"/>
                  <a:pt x="10911" y="44366"/>
                  <a:pt x="10911" y="65455"/>
                </a:cubicBezTo>
                <a:cubicBezTo>
                  <a:pt x="10911" y="86538"/>
                  <a:pt x="28005" y="103633"/>
                  <a:pt x="49088" y="103633"/>
                </a:cubicBezTo>
                <a:cubicBezTo>
                  <a:pt x="58650" y="103633"/>
                  <a:pt x="67372" y="100094"/>
                  <a:pt x="74072" y="94288"/>
                </a:cubicBezTo>
                <a:lnTo>
                  <a:pt x="98983" y="119200"/>
                </a:lnTo>
                <a:cubicBezTo>
                  <a:pt x="99472" y="119694"/>
                  <a:pt x="100155" y="120000"/>
                  <a:pt x="100911" y="120000"/>
                </a:cubicBezTo>
                <a:cubicBezTo>
                  <a:pt x="102411" y="120000"/>
                  <a:pt x="103638" y="118777"/>
                  <a:pt x="103638" y="117272"/>
                </a:cubicBezTo>
                <a:cubicBezTo>
                  <a:pt x="103638" y="116522"/>
                  <a:pt x="103333" y="115838"/>
                  <a:pt x="102838" y="115344"/>
                </a:cubicBezTo>
                <a:cubicBezTo>
                  <a:pt x="102838" y="115344"/>
                  <a:pt x="77927" y="90427"/>
                  <a:pt x="77927" y="90427"/>
                </a:cubicBezTo>
                <a:close/>
                <a:moveTo>
                  <a:pt x="98183" y="87272"/>
                </a:moveTo>
                <a:lnTo>
                  <a:pt x="103638" y="87272"/>
                </a:lnTo>
                <a:lnTo>
                  <a:pt x="103638" y="0"/>
                </a:lnTo>
                <a:lnTo>
                  <a:pt x="98183" y="0"/>
                </a:lnTo>
                <a:cubicBezTo>
                  <a:pt x="98183" y="0"/>
                  <a:pt x="98183" y="87272"/>
                  <a:pt x="98183" y="87272"/>
                </a:cubicBezTo>
                <a:close/>
                <a:moveTo>
                  <a:pt x="92727" y="87272"/>
                </a:moveTo>
                <a:lnTo>
                  <a:pt x="92727" y="65461"/>
                </a:lnTo>
                <a:cubicBezTo>
                  <a:pt x="92727" y="73411"/>
                  <a:pt x="90561" y="80850"/>
                  <a:pt x="86838" y="87272"/>
                </a:cubicBezTo>
                <a:cubicBezTo>
                  <a:pt x="86838" y="87272"/>
                  <a:pt x="92727" y="87272"/>
                  <a:pt x="92727" y="87272"/>
                </a:cubicBezTo>
                <a:close/>
                <a:moveTo>
                  <a:pt x="92727" y="0"/>
                </a:moveTo>
                <a:lnTo>
                  <a:pt x="79088" y="0"/>
                </a:lnTo>
                <a:lnTo>
                  <a:pt x="79088" y="33822"/>
                </a:lnTo>
                <a:cubicBezTo>
                  <a:pt x="87472" y="41772"/>
                  <a:pt x="92727" y="52988"/>
                  <a:pt x="92727" y="65450"/>
                </a:cubicBezTo>
                <a:cubicBezTo>
                  <a:pt x="92727" y="65450"/>
                  <a:pt x="92727" y="0"/>
                  <a:pt x="92727" y="0"/>
                </a:cubicBezTo>
                <a:close/>
                <a:moveTo>
                  <a:pt x="62727" y="0"/>
                </a:moveTo>
                <a:lnTo>
                  <a:pt x="57272" y="0"/>
                </a:lnTo>
                <a:lnTo>
                  <a:pt x="57272" y="22611"/>
                </a:lnTo>
                <a:cubicBezTo>
                  <a:pt x="59138" y="22966"/>
                  <a:pt x="60955" y="23438"/>
                  <a:pt x="62727" y="24022"/>
                </a:cubicBezTo>
                <a:cubicBezTo>
                  <a:pt x="62727" y="24022"/>
                  <a:pt x="62727" y="0"/>
                  <a:pt x="62727" y="0"/>
                </a:cubicBezTo>
                <a:close/>
                <a:moveTo>
                  <a:pt x="10911" y="87272"/>
                </a:moveTo>
                <a:lnTo>
                  <a:pt x="11338" y="87272"/>
                </a:lnTo>
                <a:cubicBezTo>
                  <a:pt x="11200" y="87033"/>
                  <a:pt x="11044" y="86805"/>
                  <a:pt x="10911" y="86561"/>
                </a:cubicBezTo>
                <a:cubicBezTo>
                  <a:pt x="10911" y="86561"/>
                  <a:pt x="10911" y="87272"/>
                  <a:pt x="10911" y="87272"/>
                </a:cubicBezTo>
                <a:close/>
                <a:moveTo>
                  <a:pt x="73638" y="0"/>
                </a:moveTo>
                <a:lnTo>
                  <a:pt x="68183" y="0"/>
                </a:lnTo>
                <a:lnTo>
                  <a:pt x="68183" y="26261"/>
                </a:lnTo>
                <a:cubicBezTo>
                  <a:pt x="70072" y="27188"/>
                  <a:pt x="71911" y="28205"/>
                  <a:pt x="73638" y="29383"/>
                </a:cubicBezTo>
                <a:cubicBezTo>
                  <a:pt x="73638" y="29383"/>
                  <a:pt x="73638" y="0"/>
                  <a:pt x="73638" y="0"/>
                </a:cubicBezTo>
                <a:close/>
                <a:moveTo>
                  <a:pt x="51816" y="21955"/>
                </a:moveTo>
                <a:lnTo>
                  <a:pt x="51816" y="0"/>
                </a:lnTo>
                <a:lnTo>
                  <a:pt x="38183" y="0"/>
                </a:lnTo>
                <a:lnTo>
                  <a:pt x="38183" y="23250"/>
                </a:lnTo>
                <a:cubicBezTo>
                  <a:pt x="41672" y="22350"/>
                  <a:pt x="45316" y="21816"/>
                  <a:pt x="49088" y="21816"/>
                </a:cubicBezTo>
                <a:cubicBezTo>
                  <a:pt x="50011" y="21816"/>
                  <a:pt x="50911" y="21900"/>
                  <a:pt x="51816" y="21955"/>
                </a:cubicBezTo>
                <a:moveTo>
                  <a:pt x="32727" y="0"/>
                </a:moveTo>
                <a:lnTo>
                  <a:pt x="27272" y="0"/>
                </a:lnTo>
                <a:lnTo>
                  <a:pt x="27272" y="27705"/>
                </a:lnTo>
                <a:cubicBezTo>
                  <a:pt x="29022" y="26688"/>
                  <a:pt x="30838" y="25783"/>
                  <a:pt x="32727" y="25022"/>
                </a:cubicBezTo>
                <a:cubicBezTo>
                  <a:pt x="32727" y="25022"/>
                  <a:pt x="32727" y="0"/>
                  <a:pt x="32727" y="0"/>
                </a:cubicBezTo>
                <a:close/>
                <a:moveTo>
                  <a:pt x="0" y="5455"/>
                </a:moveTo>
                <a:lnTo>
                  <a:pt x="0" y="81816"/>
                </a:lnTo>
                <a:cubicBezTo>
                  <a:pt x="0" y="84833"/>
                  <a:pt x="2444" y="87272"/>
                  <a:pt x="5455" y="87272"/>
                </a:cubicBezTo>
                <a:lnTo>
                  <a:pt x="5455" y="0"/>
                </a:lnTo>
                <a:cubicBezTo>
                  <a:pt x="2444" y="0"/>
                  <a:pt x="0" y="2444"/>
                  <a:pt x="0" y="5455"/>
                </a:cubicBezTo>
                <a:moveTo>
                  <a:pt x="21816" y="31422"/>
                </a:moveTo>
                <a:lnTo>
                  <a:pt x="21816" y="0"/>
                </a:lnTo>
                <a:lnTo>
                  <a:pt x="10911" y="0"/>
                </a:lnTo>
                <a:lnTo>
                  <a:pt x="10911" y="44344"/>
                </a:lnTo>
                <a:cubicBezTo>
                  <a:pt x="13677" y="39355"/>
                  <a:pt x="17394" y="34966"/>
                  <a:pt x="21816" y="3142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1" name="Shape 3841"/>
          <p:cNvSpPr/>
          <p:nvPr/>
        </p:nvSpPr>
        <p:spPr>
          <a:xfrm>
            <a:off x="1843988" y="3155562"/>
            <a:ext cx="209496" cy="152360"/>
          </a:xfrm>
          <a:custGeom>
            <a:avLst/>
            <a:gdLst/>
            <a:ahLst/>
            <a:cxnLst/>
            <a:rect l="0" t="0" r="0" b="0"/>
            <a:pathLst>
              <a:path w="120000" h="120000" extrusionOk="0">
                <a:moveTo>
                  <a:pt x="54544" y="120000"/>
                </a:moveTo>
                <a:lnTo>
                  <a:pt x="65455" y="120000"/>
                </a:lnTo>
                <a:lnTo>
                  <a:pt x="65455" y="97500"/>
                </a:lnTo>
                <a:lnTo>
                  <a:pt x="54544" y="97500"/>
                </a:lnTo>
                <a:cubicBezTo>
                  <a:pt x="54544" y="97500"/>
                  <a:pt x="54544" y="120000"/>
                  <a:pt x="54544" y="120000"/>
                </a:cubicBezTo>
                <a:close/>
                <a:moveTo>
                  <a:pt x="43638" y="120000"/>
                </a:moveTo>
                <a:lnTo>
                  <a:pt x="49088" y="120000"/>
                </a:lnTo>
                <a:lnTo>
                  <a:pt x="49088" y="97500"/>
                </a:lnTo>
                <a:lnTo>
                  <a:pt x="43638" y="97500"/>
                </a:lnTo>
                <a:cubicBezTo>
                  <a:pt x="43638" y="97500"/>
                  <a:pt x="43638" y="120000"/>
                  <a:pt x="43638" y="120000"/>
                </a:cubicBezTo>
                <a:close/>
                <a:moveTo>
                  <a:pt x="16361" y="120000"/>
                </a:moveTo>
                <a:lnTo>
                  <a:pt x="21816" y="120000"/>
                </a:lnTo>
                <a:lnTo>
                  <a:pt x="21816" y="97500"/>
                </a:lnTo>
                <a:lnTo>
                  <a:pt x="16361" y="97500"/>
                </a:lnTo>
                <a:cubicBezTo>
                  <a:pt x="16361" y="97500"/>
                  <a:pt x="16361" y="120000"/>
                  <a:pt x="16361" y="120000"/>
                </a:cubicBezTo>
                <a:close/>
                <a:moveTo>
                  <a:pt x="27272" y="120000"/>
                </a:moveTo>
                <a:lnTo>
                  <a:pt x="38183" y="120000"/>
                </a:lnTo>
                <a:lnTo>
                  <a:pt x="38183" y="97500"/>
                </a:lnTo>
                <a:lnTo>
                  <a:pt x="27272" y="97500"/>
                </a:lnTo>
                <a:cubicBezTo>
                  <a:pt x="27272" y="97500"/>
                  <a:pt x="27272" y="120000"/>
                  <a:pt x="27272" y="120000"/>
                </a:cubicBezTo>
                <a:close/>
                <a:moveTo>
                  <a:pt x="70911" y="120000"/>
                </a:moveTo>
                <a:lnTo>
                  <a:pt x="76361" y="120000"/>
                </a:lnTo>
                <a:lnTo>
                  <a:pt x="76361" y="97500"/>
                </a:lnTo>
                <a:lnTo>
                  <a:pt x="70911" y="97500"/>
                </a:lnTo>
                <a:cubicBezTo>
                  <a:pt x="70911" y="97500"/>
                  <a:pt x="70911" y="120000"/>
                  <a:pt x="70911" y="120000"/>
                </a:cubicBezTo>
                <a:close/>
                <a:moveTo>
                  <a:pt x="114544" y="82500"/>
                </a:moveTo>
                <a:lnTo>
                  <a:pt x="5455" y="82500"/>
                </a:lnTo>
                <a:lnTo>
                  <a:pt x="5455" y="75000"/>
                </a:lnTo>
                <a:lnTo>
                  <a:pt x="114544" y="75000"/>
                </a:lnTo>
                <a:cubicBezTo>
                  <a:pt x="114544" y="75000"/>
                  <a:pt x="114544" y="82500"/>
                  <a:pt x="114544" y="82500"/>
                </a:cubicBezTo>
                <a:close/>
                <a:moveTo>
                  <a:pt x="114544" y="67500"/>
                </a:moveTo>
                <a:lnTo>
                  <a:pt x="5455" y="67500"/>
                </a:lnTo>
                <a:cubicBezTo>
                  <a:pt x="2444" y="67500"/>
                  <a:pt x="0" y="70861"/>
                  <a:pt x="0" y="75000"/>
                </a:cubicBezTo>
                <a:lnTo>
                  <a:pt x="0" y="82500"/>
                </a:lnTo>
                <a:cubicBezTo>
                  <a:pt x="0" y="86638"/>
                  <a:pt x="2444" y="90000"/>
                  <a:pt x="5455" y="90000"/>
                </a:cubicBezTo>
                <a:lnTo>
                  <a:pt x="114544" y="90000"/>
                </a:lnTo>
                <a:cubicBezTo>
                  <a:pt x="117555" y="90000"/>
                  <a:pt x="120000" y="86638"/>
                  <a:pt x="120000" y="82500"/>
                </a:cubicBezTo>
                <a:lnTo>
                  <a:pt x="120000" y="75000"/>
                </a:lnTo>
                <a:cubicBezTo>
                  <a:pt x="120000" y="70861"/>
                  <a:pt x="117555" y="67500"/>
                  <a:pt x="114544" y="67500"/>
                </a:cubicBezTo>
                <a:moveTo>
                  <a:pt x="5455" y="112500"/>
                </a:moveTo>
                <a:cubicBezTo>
                  <a:pt x="5455" y="116644"/>
                  <a:pt x="7900" y="120000"/>
                  <a:pt x="10911" y="120000"/>
                </a:cubicBezTo>
                <a:lnTo>
                  <a:pt x="10911" y="97500"/>
                </a:lnTo>
                <a:lnTo>
                  <a:pt x="5455" y="97500"/>
                </a:lnTo>
                <a:cubicBezTo>
                  <a:pt x="5455" y="97500"/>
                  <a:pt x="5455" y="112500"/>
                  <a:pt x="5455" y="112500"/>
                </a:cubicBezTo>
                <a:close/>
                <a:moveTo>
                  <a:pt x="92727" y="120000"/>
                </a:moveTo>
                <a:lnTo>
                  <a:pt x="98183" y="120000"/>
                </a:lnTo>
                <a:lnTo>
                  <a:pt x="98183" y="97500"/>
                </a:lnTo>
                <a:lnTo>
                  <a:pt x="92727" y="97500"/>
                </a:lnTo>
                <a:cubicBezTo>
                  <a:pt x="92727" y="97500"/>
                  <a:pt x="92727" y="120000"/>
                  <a:pt x="92727" y="120000"/>
                </a:cubicBezTo>
                <a:close/>
                <a:moveTo>
                  <a:pt x="81816" y="120000"/>
                </a:moveTo>
                <a:lnTo>
                  <a:pt x="87272" y="120000"/>
                </a:lnTo>
                <a:lnTo>
                  <a:pt x="87272" y="97500"/>
                </a:lnTo>
                <a:lnTo>
                  <a:pt x="81816" y="97500"/>
                </a:lnTo>
                <a:cubicBezTo>
                  <a:pt x="81816" y="97500"/>
                  <a:pt x="81816" y="120000"/>
                  <a:pt x="81816" y="120000"/>
                </a:cubicBezTo>
                <a:close/>
                <a:moveTo>
                  <a:pt x="103638" y="120000"/>
                </a:moveTo>
                <a:lnTo>
                  <a:pt x="109088" y="120000"/>
                </a:lnTo>
                <a:cubicBezTo>
                  <a:pt x="112100" y="120000"/>
                  <a:pt x="114544" y="116644"/>
                  <a:pt x="114544" y="112500"/>
                </a:cubicBezTo>
                <a:lnTo>
                  <a:pt x="114544" y="97500"/>
                </a:lnTo>
                <a:lnTo>
                  <a:pt x="103638" y="97500"/>
                </a:lnTo>
                <a:cubicBezTo>
                  <a:pt x="103638" y="97500"/>
                  <a:pt x="103638" y="120000"/>
                  <a:pt x="103638" y="120000"/>
                </a:cubicBezTo>
                <a:close/>
                <a:moveTo>
                  <a:pt x="87272" y="0"/>
                </a:moveTo>
                <a:lnTo>
                  <a:pt x="81816" y="0"/>
                </a:lnTo>
                <a:lnTo>
                  <a:pt x="81816" y="60000"/>
                </a:lnTo>
                <a:lnTo>
                  <a:pt x="87272" y="60000"/>
                </a:lnTo>
                <a:cubicBezTo>
                  <a:pt x="87272" y="60000"/>
                  <a:pt x="87272" y="0"/>
                  <a:pt x="87272" y="0"/>
                </a:cubicBezTo>
                <a:close/>
                <a:moveTo>
                  <a:pt x="114544" y="7500"/>
                </a:moveTo>
                <a:cubicBezTo>
                  <a:pt x="114544" y="3361"/>
                  <a:pt x="112100" y="0"/>
                  <a:pt x="109088" y="0"/>
                </a:cubicBezTo>
                <a:lnTo>
                  <a:pt x="103638" y="0"/>
                </a:lnTo>
                <a:lnTo>
                  <a:pt x="103638" y="60000"/>
                </a:lnTo>
                <a:lnTo>
                  <a:pt x="114544" y="60000"/>
                </a:lnTo>
                <a:cubicBezTo>
                  <a:pt x="114544" y="60000"/>
                  <a:pt x="114544" y="7500"/>
                  <a:pt x="114544" y="7500"/>
                </a:cubicBezTo>
                <a:close/>
                <a:moveTo>
                  <a:pt x="76361" y="0"/>
                </a:moveTo>
                <a:lnTo>
                  <a:pt x="70911" y="0"/>
                </a:lnTo>
                <a:lnTo>
                  <a:pt x="70911" y="60000"/>
                </a:lnTo>
                <a:lnTo>
                  <a:pt x="76361" y="60000"/>
                </a:lnTo>
                <a:cubicBezTo>
                  <a:pt x="76361" y="60000"/>
                  <a:pt x="76361" y="0"/>
                  <a:pt x="76361" y="0"/>
                </a:cubicBezTo>
                <a:close/>
                <a:moveTo>
                  <a:pt x="98183" y="0"/>
                </a:moveTo>
                <a:lnTo>
                  <a:pt x="92727" y="0"/>
                </a:lnTo>
                <a:lnTo>
                  <a:pt x="92727" y="60000"/>
                </a:lnTo>
                <a:lnTo>
                  <a:pt x="98183" y="60000"/>
                </a:lnTo>
                <a:cubicBezTo>
                  <a:pt x="98183" y="60000"/>
                  <a:pt x="98183" y="0"/>
                  <a:pt x="98183" y="0"/>
                </a:cubicBezTo>
                <a:close/>
                <a:moveTo>
                  <a:pt x="10911" y="0"/>
                </a:moveTo>
                <a:cubicBezTo>
                  <a:pt x="7900" y="0"/>
                  <a:pt x="5455" y="3361"/>
                  <a:pt x="5455" y="7500"/>
                </a:cubicBezTo>
                <a:lnTo>
                  <a:pt x="5455" y="60000"/>
                </a:lnTo>
                <a:lnTo>
                  <a:pt x="10911" y="60000"/>
                </a:lnTo>
                <a:cubicBezTo>
                  <a:pt x="10911" y="60000"/>
                  <a:pt x="10911" y="0"/>
                  <a:pt x="10911" y="0"/>
                </a:cubicBezTo>
                <a:close/>
                <a:moveTo>
                  <a:pt x="21816" y="0"/>
                </a:moveTo>
                <a:lnTo>
                  <a:pt x="16361" y="0"/>
                </a:lnTo>
                <a:lnTo>
                  <a:pt x="16361" y="60000"/>
                </a:lnTo>
                <a:lnTo>
                  <a:pt x="21816" y="60000"/>
                </a:lnTo>
                <a:cubicBezTo>
                  <a:pt x="21816" y="60000"/>
                  <a:pt x="21816" y="0"/>
                  <a:pt x="21816" y="0"/>
                </a:cubicBezTo>
                <a:close/>
                <a:moveTo>
                  <a:pt x="38183" y="0"/>
                </a:moveTo>
                <a:lnTo>
                  <a:pt x="27272" y="0"/>
                </a:lnTo>
                <a:lnTo>
                  <a:pt x="27272" y="60000"/>
                </a:lnTo>
                <a:lnTo>
                  <a:pt x="38183" y="60000"/>
                </a:lnTo>
                <a:cubicBezTo>
                  <a:pt x="38183" y="60000"/>
                  <a:pt x="38183" y="0"/>
                  <a:pt x="38183" y="0"/>
                </a:cubicBezTo>
                <a:close/>
                <a:moveTo>
                  <a:pt x="49088" y="0"/>
                </a:moveTo>
                <a:lnTo>
                  <a:pt x="43638" y="0"/>
                </a:lnTo>
                <a:lnTo>
                  <a:pt x="43638" y="60000"/>
                </a:lnTo>
                <a:lnTo>
                  <a:pt x="49088" y="60000"/>
                </a:lnTo>
                <a:cubicBezTo>
                  <a:pt x="49088" y="60000"/>
                  <a:pt x="49088" y="0"/>
                  <a:pt x="49088" y="0"/>
                </a:cubicBezTo>
                <a:close/>
                <a:moveTo>
                  <a:pt x="65455" y="0"/>
                </a:moveTo>
                <a:lnTo>
                  <a:pt x="54544" y="0"/>
                </a:lnTo>
                <a:lnTo>
                  <a:pt x="54544" y="60000"/>
                </a:lnTo>
                <a:lnTo>
                  <a:pt x="65455" y="60000"/>
                </a:lnTo>
                <a:cubicBezTo>
                  <a:pt x="65455" y="60000"/>
                  <a:pt x="65455" y="0"/>
                  <a:pt x="65455" y="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2" name="Shape 3842"/>
          <p:cNvSpPr/>
          <p:nvPr/>
        </p:nvSpPr>
        <p:spPr>
          <a:xfrm>
            <a:off x="6336138" y="2727045"/>
            <a:ext cx="209496" cy="209496"/>
          </a:xfrm>
          <a:custGeom>
            <a:avLst/>
            <a:gdLst/>
            <a:ahLst/>
            <a:cxnLst/>
            <a:rect l="0" t="0" r="0" b="0"/>
            <a:pathLst>
              <a:path w="120000" h="120000" extrusionOk="0">
                <a:moveTo>
                  <a:pt x="13638" y="57272"/>
                </a:moveTo>
                <a:cubicBezTo>
                  <a:pt x="15144" y="57272"/>
                  <a:pt x="16361" y="56055"/>
                  <a:pt x="16361" y="54544"/>
                </a:cubicBezTo>
                <a:cubicBezTo>
                  <a:pt x="16361" y="53038"/>
                  <a:pt x="15144" y="51816"/>
                  <a:pt x="13638" y="51816"/>
                </a:cubicBezTo>
                <a:cubicBezTo>
                  <a:pt x="12127" y="51816"/>
                  <a:pt x="10911" y="53038"/>
                  <a:pt x="10911" y="54544"/>
                </a:cubicBezTo>
                <a:cubicBezTo>
                  <a:pt x="10911" y="56055"/>
                  <a:pt x="12127" y="57272"/>
                  <a:pt x="13638" y="57272"/>
                </a:cubicBezTo>
                <a:moveTo>
                  <a:pt x="114544" y="65455"/>
                </a:moveTo>
                <a:lnTo>
                  <a:pt x="5455" y="65455"/>
                </a:lnTo>
                <a:lnTo>
                  <a:pt x="5455" y="43638"/>
                </a:lnTo>
                <a:lnTo>
                  <a:pt x="114544" y="43638"/>
                </a:lnTo>
                <a:cubicBezTo>
                  <a:pt x="114544" y="43638"/>
                  <a:pt x="114544" y="65455"/>
                  <a:pt x="114544" y="65455"/>
                </a:cubicBezTo>
                <a:close/>
                <a:moveTo>
                  <a:pt x="16361" y="5455"/>
                </a:moveTo>
                <a:lnTo>
                  <a:pt x="81816" y="5455"/>
                </a:lnTo>
                <a:lnTo>
                  <a:pt x="81816" y="24544"/>
                </a:lnTo>
                <a:cubicBezTo>
                  <a:pt x="81816" y="26055"/>
                  <a:pt x="83038" y="27272"/>
                  <a:pt x="84544" y="27272"/>
                </a:cubicBezTo>
                <a:lnTo>
                  <a:pt x="103638" y="27272"/>
                </a:lnTo>
                <a:lnTo>
                  <a:pt x="103638" y="38183"/>
                </a:lnTo>
                <a:lnTo>
                  <a:pt x="16361" y="38183"/>
                </a:lnTo>
                <a:cubicBezTo>
                  <a:pt x="16361" y="38183"/>
                  <a:pt x="16361" y="5455"/>
                  <a:pt x="16361" y="5455"/>
                </a:cubicBezTo>
                <a:close/>
                <a:moveTo>
                  <a:pt x="87272" y="8183"/>
                </a:moveTo>
                <a:lnTo>
                  <a:pt x="100911" y="21816"/>
                </a:lnTo>
                <a:lnTo>
                  <a:pt x="87272" y="21816"/>
                </a:lnTo>
                <a:cubicBezTo>
                  <a:pt x="87272" y="21816"/>
                  <a:pt x="87272" y="8183"/>
                  <a:pt x="87272" y="8183"/>
                </a:cubicBezTo>
                <a:close/>
                <a:moveTo>
                  <a:pt x="114544" y="38183"/>
                </a:moveTo>
                <a:lnTo>
                  <a:pt x="109088" y="38183"/>
                </a:lnTo>
                <a:lnTo>
                  <a:pt x="109088" y="21816"/>
                </a:lnTo>
                <a:lnTo>
                  <a:pt x="87272" y="0"/>
                </a:lnTo>
                <a:lnTo>
                  <a:pt x="16361" y="0"/>
                </a:lnTo>
                <a:cubicBezTo>
                  <a:pt x="13350" y="0"/>
                  <a:pt x="10911" y="2444"/>
                  <a:pt x="10911" y="5455"/>
                </a:cubicBezTo>
                <a:lnTo>
                  <a:pt x="10911" y="38183"/>
                </a:lnTo>
                <a:lnTo>
                  <a:pt x="5455" y="38183"/>
                </a:lnTo>
                <a:cubicBezTo>
                  <a:pt x="2438" y="38183"/>
                  <a:pt x="0" y="40627"/>
                  <a:pt x="0" y="43638"/>
                </a:cubicBezTo>
                <a:lnTo>
                  <a:pt x="0" y="65455"/>
                </a:lnTo>
                <a:cubicBezTo>
                  <a:pt x="0" y="68466"/>
                  <a:pt x="2438" y="70911"/>
                  <a:pt x="5455" y="70911"/>
                </a:cubicBezTo>
                <a:lnTo>
                  <a:pt x="10911" y="70911"/>
                </a:lnTo>
                <a:lnTo>
                  <a:pt x="10911" y="117272"/>
                </a:lnTo>
                <a:cubicBezTo>
                  <a:pt x="10911" y="118783"/>
                  <a:pt x="12127" y="120000"/>
                  <a:pt x="13638" y="120000"/>
                </a:cubicBezTo>
                <a:cubicBezTo>
                  <a:pt x="15144" y="120000"/>
                  <a:pt x="16361" y="118783"/>
                  <a:pt x="16361" y="117272"/>
                </a:cubicBezTo>
                <a:lnTo>
                  <a:pt x="16361" y="70911"/>
                </a:lnTo>
                <a:lnTo>
                  <a:pt x="21816" y="70911"/>
                </a:lnTo>
                <a:lnTo>
                  <a:pt x="21816" y="100911"/>
                </a:lnTo>
                <a:cubicBezTo>
                  <a:pt x="21816" y="102416"/>
                  <a:pt x="23038" y="103638"/>
                  <a:pt x="24544" y="103638"/>
                </a:cubicBezTo>
                <a:cubicBezTo>
                  <a:pt x="26055" y="103638"/>
                  <a:pt x="27272" y="102416"/>
                  <a:pt x="27272" y="100911"/>
                </a:cubicBezTo>
                <a:lnTo>
                  <a:pt x="27272" y="70911"/>
                </a:lnTo>
                <a:lnTo>
                  <a:pt x="32727" y="70911"/>
                </a:lnTo>
                <a:lnTo>
                  <a:pt x="32727" y="84544"/>
                </a:lnTo>
                <a:cubicBezTo>
                  <a:pt x="32727" y="86055"/>
                  <a:pt x="33944" y="87272"/>
                  <a:pt x="35455" y="87272"/>
                </a:cubicBezTo>
                <a:cubicBezTo>
                  <a:pt x="36961" y="87272"/>
                  <a:pt x="38183" y="86055"/>
                  <a:pt x="38183" y="84544"/>
                </a:cubicBezTo>
                <a:lnTo>
                  <a:pt x="38183" y="70911"/>
                </a:lnTo>
                <a:lnTo>
                  <a:pt x="43638" y="70911"/>
                </a:lnTo>
                <a:lnTo>
                  <a:pt x="43638" y="111816"/>
                </a:lnTo>
                <a:cubicBezTo>
                  <a:pt x="43638" y="113327"/>
                  <a:pt x="44855" y="114544"/>
                  <a:pt x="46361" y="114544"/>
                </a:cubicBezTo>
                <a:cubicBezTo>
                  <a:pt x="47872" y="114544"/>
                  <a:pt x="49088" y="113327"/>
                  <a:pt x="49088" y="111816"/>
                </a:cubicBezTo>
                <a:lnTo>
                  <a:pt x="49088" y="70911"/>
                </a:lnTo>
                <a:lnTo>
                  <a:pt x="57272" y="70911"/>
                </a:lnTo>
                <a:lnTo>
                  <a:pt x="57272" y="106361"/>
                </a:lnTo>
                <a:cubicBezTo>
                  <a:pt x="57272" y="107872"/>
                  <a:pt x="58494" y="109088"/>
                  <a:pt x="60000" y="109088"/>
                </a:cubicBezTo>
                <a:cubicBezTo>
                  <a:pt x="61505" y="109088"/>
                  <a:pt x="62727" y="107872"/>
                  <a:pt x="62727" y="106361"/>
                </a:cubicBezTo>
                <a:lnTo>
                  <a:pt x="62727" y="70911"/>
                </a:lnTo>
                <a:lnTo>
                  <a:pt x="70911" y="70911"/>
                </a:lnTo>
                <a:lnTo>
                  <a:pt x="70911" y="90000"/>
                </a:lnTo>
                <a:cubicBezTo>
                  <a:pt x="70911" y="91511"/>
                  <a:pt x="72127" y="92727"/>
                  <a:pt x="73638" y="92727"/>
                </a:cubicBezTo>
                <a:cubicBezTo>
                  <a:pt x="75144" y="92727"/>
                  <a:pt x="76361" y="91511"/>
                  <a:pt x="76361" y="90000"/>
                </a:cubicBezTo>
                <a:lnTo>
                  <a:pt x="76361" y="70911"/>
                </a:lnTo>
                <a:lnTo>
                  <a:pt x="81816" y="70911"/>
                </a:lnTo>
                <a:lnTo>
                  <a:pt x="81816" y="95455"/>
                </a:lnTo>
                <a:cubicBezTo>
                  <a:pt x="81816" y="96961"/>
                  <a:pt x="83038" y="98183"/>
                  <a:pt x="84544" y="98183"/>
                </a:cubicBezTo>
                <a:cubicBezTo>
                  <a:pt x="86055" y="98183"/>
                  <a:pt x="87272" y="96961"/>
                  <a:pt x="87272" y="95455"/>
                </a:cubicBezTo>
                <a:lnTo>
                  <a:pt x="87272" y="70911"/>
                </a:lnTo>
                <a:lnTo>
                  <a:pt x="92727" y="70911"/>
                </a:lnTo>
                <a:lnTo>
                  <a:pt x="92727" y="111816"/>
                </a:lnTo>
                <a:cubicBezTo>
                  <a:pt x="92727" y="113327"/>
                  <a:pt x="93944" y="114544"/>
                  <a:pt x="95455" y="114544"/>
                </a:cubicBezTo>
                <a:cubicBezTo>
                  <a:pt x="96961" y="114544"/>
                  <a:pt x="98183" y="113327"/>
                  <a:pt x="98183" y="111816"/>
                </a:cubicBezTo>
                <a:lnTo>
                  <a:pt x="98183" y="70911"/>
                </a:lnTo>
                <a:lnTo>
                  <a:pt x="103638" y="70911"/>
                </a:lnTo>
                <a:lnTo>
                  <a:pt x="103638" y="106361"/>
                </a:lnTo>
                <a:cubicBezTo>
                  <a:pt x="103638" y="107872"/>
                  <a:pt x="104855" y="109088"/>
                  <a:pt x="106361" y="109088"/>
                </a:cubicBezTo>
                <a:cubicBezTo>
                  <a:pt x="107872" y="109088"/>
                  <a:pt x="109088" y="107872"/>
                  <a:pt x="109088" y="106361"/>
                </a:cubicBezTo>
                <a:lnTo>
                  <a:pt x="109088" y="70911"/>
                </a:lnTo>
                <a:lnTo>
                  <a:pt x="114544" y="70911"/>
                </a:lnTo>
                <a:cubicBezTo>
                  <a:pt x="117555" y="70911"/>
                  <a:pt x="120000" y="68466"/>
                  <a:pt x="120000" y="65455"/>
                </a:cubicBezTo>
                <a:lnTo>
                  <a:pt x="120000" y="43638"/>
                </a:lnTo>
                <a:cubicBezTo>
                  <a:pt x="120000" y="40627"/>
                  <a:pt x="117555" y="38183"/>
                  <a:pt x="114544" y="38183"/>
                </a:cubicBezTo>
                <a:moveTo>
                  <a:pt x="24544" y="57272"/>
                </a:moveTo>
                <a:cubicBezTo>
                  <a:pt x="26055" y="57272"/>
                  <a:pt x="27272" y="56055"/>
                  <a:pt x="27272" y="54544"/>
                </a:cubicBezTo>
                <a:cubicBezTo>
                  <a:pt x="27272" y="53038"/>
                  <a:pt x="26055" y="51816"/>
                  <a:pt x="24544" y="51816"/>
                </a:cubicBezTo>
                <a:cubicBezTo>
                  <a:pt x="23038" y="51816"/>
                  <a:pt x="21816" y="53038"/>
                  <a:pt x="21816" y="54544"/>
                </a:cubicBezTo>
                <a:cubicBezTo>
                  <a:pt x="21816" y="56055"/>
                  <a:pt x="23038" y="57272"/>
                  <a:pt x="24544" y="57272"/>
                </a:cubicBezTo>
                <a:moveTo>
                  <a:pt x="68183" y="21816"/>
                </a:moveTo>
                <a:lnTo>
                  <a:pt x="30000" y="21816"/>
                </a:lnTo>
                <a:cubicBezTo>
                  <a:pt x="28494" y="21816"/>
                  <a:pt x="27272" y="23038"/>
                  <a:pt x="27272" y="24544"/>
                </a:cubicBezTo>
                <a:cubicBezTo>
                  <a:pt x="27272" y="26055"/>
                  <a:pt x="28494" y="27272"/>
                  <a:pt x="30000" y="27272"/>
                </a:cubicBezTo>
                <a:lnTo>
                  <a:pt x="68183" y="27272"/>
                </a:lnTo>
                <a:cubicBezTo>
                  <a:pt x="69688" y="27272"/>
                  <a:pt x="70911" y="26055"/>
                  <a:pt x="70911" y="24544"/>
                </a:cubicBezTo>
                <a:cubicBezTo>
                  <a:pt x="70911" y="23038"/>
                  <a:pt x="69688" y="21816"/>
                  <a:pt x="68183"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3" name="Shape 3843"/>
          <p:cNvSpPr/>
          <p:nvPr/>
        </p:nvSpPr>
        <p:spPr>
          <a:xfrm>
            <a:off x="3469786" y="2736571"/>
            <a:ext cx="190451" cy="209496"/>
          </a:xfrm>
          <a:custGeom>
            <a:avLst/>
            <a:gdLst/>
            <a:ahLst/>
            <a:cxnLst/>
            <a:rect l="0" t="0" r="0" b="0"/>
            <a:pathLst>
              <a:path w="120000" h="120000" extrusionOk="0">
                <a:moveTo>
                  <a:pt x="66000" y="111783"/>
                </a:moveTo>
                <a:cubicBezTo>
                  <a:pt x="66000" y="113294"/>
                  <a:pt x="64650" y="114511"/>
                  <a:pt x="62983" y="114511"/>
                </a:cubicBezTo>
                <a:cubicBezTo>
                  <a:pt x="62116" y="114511"/>
                  <a:pt x="61350" y="114177"/>
                  <a:pt x="60800" y="113650"/>
                </a:cubicBezTo>
                <a:lnTo>
                  <a:pt x="60783" y="113661"/>
                </a:lnTo>
                <a:lnTo>
                  <a:pt x="60000" y="113011"/>
                </a:lnTo>
                <a:lnTo>
                  <a:pt x="60000" y="6977"/>
                </a:lnTo>
                <a:lnTo>
                  <a:pt x="60877" y="6255"/>
                </a:lnTo>
                <a:lnTo>
                  <a:pt x="60888" y="6261"/>
                </a:lnTo>
                <a:cubicBezTo>
                  <a:pt x="61427" y="5788"/>
                  <a:pt x="62166" y="5483"/>
                  <a:pt x="62983" y="5483"/>
                </a:cubicBezTo>
                <a:cubicBezTo>
                  <a:pt x="64650" y="5483"/>
                  <a:pt x="66000" y="6711"/>
                  <a:pt x="66000" y="8216"/>
                </a:cubicBezTo>
                <a:cubicBezTo>
                  <a:pt x="66000" y="8216"/>
                  <a:pt x="66000" y="111783"/>
                  <a:pt x="66000" y="111783"/>
                </a:cubicBezTo>
                <a:close/>
                <a:moveTo>
                  <a:pt x="54000" y="108044"/>
                </a:moveTo>
                <a:lnTo>
                  <a:pt x="24000" y="83216"/>
                </a:lnTo>
                <a:lnTo>
                  <a:pt x="24000" y="36700"/>
                </a:lnTo>
                <a:lnTo>
                  <a:pt x="25344" y="35594"/>
                </a:lnTo>
                <a:lnTo>
                  <a:pt x="25327" y="35588"/>
                </a:lnTo>
                <a:lnTo>
                  <a:pt x="54000" y="11927"/>
                </a:lnTo>
                <a:cubicBezTo>
                  <a:pt x="54000" y="11927"/>
                  <a:pt x="54000" y="108044"/>
                  <a:pt x="54000" y="108044"/>
                </a:cubicBezTo>
                <a:close/>
                <a:moveTo>
                  <a:pt x="18000" y="81383"/>
                </a:moveTo>
                <a:cubicBezTo>
                  <a:pt x="11155" y="79361"/>
                  <a:pt x="6000" y="70555"/>
                  <a:pt x="6000" y="60000"/>
                </a:cubicBezTo>
                <a:cubicBezTo>
                  <a:pt x="6000" y="49444"/>
                  <a:pt x="11155" y="40638"/>
                  <a:pt x="18000" y="38622"/>
                </a:cubicBezTo>
                <a:cubicBezTo>
                  <a:pt x="18000" y="38622"/>
                  <a:pt x="18000" y="81383"/>
                  <a:pt x="18000" y="81383"/>
                </a:cubicBezTo>
                <a:close/>
                <a:moveTo>
                  <a:pt x="72033" y="8177"/>
                </a:moveTo>
                <a:cubicBezTo>
                  <a:pt x="72033" y="3655"/>
                  <a:pt x="67988" y="0"/>
                  <a:pt x="62994" y="0"/>
                </a:cubicBezTo>
                <a:cubicBezTo>
                  <a:pt x="60444" y="0"/>
                  <a:pt x="58150" y="966"/>
                  <a:pt x="56500" y="2505"/>
                </a:cubicBezTo>
                <a:lnTo>
                  <a:pt x="19805" y="32805"/>
                </a:lnTo>
                <a:cubicBezTo>
                  <a:pt x="8766" y="33611"/>
                  <a:pt x="0" y="45461"/>
                  <a:pt x="0" y="60000"/>
                </a:cubicBezTo>
                <a:cubicBezTo>
                  <a:pt x="0" y="74583"/>
                  <a:pt x="8822" y="86461"/>
                  <a:pt x="19916" y="87200"/>
                </a:cubicBezTo>
                <a:lnTo>
                  <a:pt x="56500" y="117494"/>
                </a:lnTo>
                <a:cubicBezTo>
                  <a:pt x="58144" y="119033"/>
                  <a:pt x="60438" y="120000"/>
                  <a:pt x="62994" y="120000"/>
                </a:cubicBezTo>
                <a:cubicBezTo>
                  <a:pt x="67988" y="120000"/>
                  <a:pt x="72033" y="116338"/>
                  <a:pt x="72033" y="111827"/>
                </a:cubicBezTo>
                <a:cubicBezTo>
                  <a:pt x="72033" y="111722"/>
                  <a:pt x="72005" y="111622"/>
                  <a:pt x="72000" y="111516"/>
                </a:cubicBezTo>
                <a:lnTo>
                  <a:pt x="72000" y="8483"/>
                </a:lnTo>
                <a:cubicBezTo>
                  <a:pt x="72005" y="8377"/>
                  <a:pt x="72033" y="8277"/>
                  <a:pt x="72033" y="8177"/>
                </a:cubicBezTo>
                <a:moveTo>
                  <a:pt x="106244" y="60000"/>
                </a:moveTo>
                <a:lnTo>
                  <a:pt x="119122" y="48294"/>
                </a:lnTo>
                <a:cubicBezTo>
                  <a:pt x="119666" y="47800"/>
                  <a:pt x="120000" y="47116"/>
                  <a:pt x="120000" y="46361"/>
                </a:cubicBezTo>
                <a:cubicBezTo>
                  <a:pt x="120000" y="44855"/>
                  <a:pt x="118655" y="43638"/>
                  <a:pt x="117000" y="43638"/>
                </a:cubicBezTo>
                <a:cubicBezTo>
                  <a:pt x="116172" y="43638"/>
                  <a:pt x="115422" y="43938"/>
                  <a:pt x="114877" y="44433"/>
                </a:cubicBezTo>
                <a:lnTo>
                  <a:pt x="102000" y="56144"/>
                </a:lnTo>
                <a:lnTo>
                  <a:pt x="89122" y="44433"/>
                </a:lnTo>
                <a:cubicBezTo>
                  <a:pt x="88577" y="43938"/>
                  <a:pt x="87827" y="43638"/>
                  <a:pt x="87000" y="43638"/>
                </a:cubicBezTo>
                <a:cubicBezTo>
                  <a:pt x="85344" y="43638"/>
                  <a:pt x="84000" y="44855"/>
                  <a:pt x="84000" y="46361"/>
                </a:cubicBezTo>
                <a:cubicBezTo>
                  <a:pt x="84000" y="47116"/>
                  <a:pt x="84333" y="47800"/>
                  <a:pt x="84877" y="48294"/>
                </a:cubicBezTo>
                <a:lnTo>
                  <a:pt x="97755" y="60000"/>
                </a:lnTo>
                <a:lnTo>
                  <a:pt x="84877" y="71705"/>
                </a:lnTo>
                <a:cubicBezTo>
                  <a:pt x="84333" y="72200"/>
                  <a:pt x="84000" y="72883"/>
                  <a:pt x="84000" y="73638"/>
                </a:cubicBezTo>
                <a:cubicBezTo>
                  <a:pt x="84000" y="75144"/>
                  <a:pt x="85344" y="76361"/>
                  <a:pt x="87000" y="76361"/>
                </a:cubicBezTo>
                <a:cubicBezTo>
                  <a:pt x="87827" y="76361"/>
                  <a:pt x="88577" y="76061"/>
                  <a:pt x="89122" y="75566"/>
                </a:cubicBezTo>
                <a:lnTo>
                  <a:pt x="102000" y="63855"/>
                </a:lnTo>
                <a:lnTo>
                  <a:pt x="114877" y="75566"/>
                </a:lnTo>
                <a:cubicBezTo>
                  <a:pt x="115422" y="76061"/>
                  <a:pt x="116172" y="76361"/>
                  <a:pt x="117000" y="76361"/>
                </a:cubicBezTo>
                <a:cubicBezTo>
                  <a:pt x="118655" y="76361"/>
                  <a:pt x="120000" y="75144"/>
                  <a:pt x="120000" y="73638"/>
                </a:cubicBezTo>
                <a:cubicBezTo>
                  <a:pt x="120000" y="72883"/>
                  <a:pt x="119666" y="72200"/>
                  <a:pt x="119122" y="71705"/>
                </a:cubicBezTo>
                <a:cubicBezTo>
                  <a:pt x="119122" y="71705"/>
                  <a:pt x="106244" y="60000"/>
                  <a:pt x="106244" y="6000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4" name="Shape 3844"/>
          <p:cNvSpPr/>
          <p:nvPr/>
        </p:nvSpPr>
        <p:spPr>
          <a:xfrm>
            <a:off x="3907823" y="2736571"/>
            <a:ext cx="114327" cy="209496"/>
          </a:xfrm>
          <a:custGeom>
            <a:avLst/>
            <a:gdLst/>
            <a:ahLst/>
            <a:cxnLst/>
            <a:rect l="0" t="0" r="0" b="0"/>
            <a:pathLst>
              <a:path w="120000" h="120000" extrusionOk="0">
                <a:moveTo>
                  <a:pt x="109944" y="111783"/>
                </a:moveTo>
                <a:cubicBezTo>
                  <a:pt x="109944" y="113294"/>
                  <a:pt x="107694" y="114511"/>
                  <a:pt x="104922" y="114511"/>
                </a:cubicBezTo>
                <a:cubicBezTo>
                  <a:pt x="103477" y="114511"/>
                  <a:pt x="102200" y="114177"/>
                  <a:pt x="101283" y="113650"/>
                </a:cubicBezTo>
                <a:lnTo>
                  <a:pt x="101261" y="113661"/>
                </a:lnTo>
                <a:lnTo>
                  <a:pt x="99950" y="113011"/>
                </a:lnTo>
                <a:lnTo>
                  <a:pt x="99950" y="6977"/>
                </a:lnTo>
                <a:lnTo>
                  <a:pt x="101416" y="6255"/>
                </a:lnTo>
                <a:lnTo>
                  <a:pt x="101433" y="6261"/>
                </a:lnTo>
                <a:cubicBezTo>
                  <a:pt x="102338" y="5788"/>
                  <a:pt x="103561" y="5483"/>
                  <a:pt x="104922" y="5483"/>
                </a:cubicBezTo>
                <a:cubicBezTo>
                  <a:pt x="107694" y="5483"/>
                  <a:pt x="109944" y="6711"/>
                  <a:pt x="109944" y="8216"/>
                </a:cubicBezTo>
                <a:cubicBezTo>
                  <a:pt x="109944" y="8216"/>
                  <a:pt x="109944" y="111783"/>
                  <a:pt x="109944" y="111783"/>
                </a:cubicBezTo>
                <a:close/>
                <a:moveTo>
                  <a:pt x="89955" y="108044"/>
                </a:moveTo>
                <a:lnTo>
                  <a:pt x="39977" y="83211"/>
                </a:lnTo>
                <a:lnTo>
                  <a:pt x="39977" y="36705"/>
                </a:lnTo>
                <a:lnTo>
                  <a:pt x="42216" y="35594"/>
                </a:lnTo>
                <a:lnTo>
                  <a:pt x="42194" y="35588"/>
                </a:lnTo>
                <a:lnTo>
                  <a:pt x="89955" y="11927"/>
                </a:lnTo>
                <a:cubicBezTo>
                  <a:pt x="89955" y="11927"/>
                  <a:pt x="89955" y="108044"/>
                  <a:pt x="89955" y="108044"/>
                </a:cubicBezTo>
                <a:close/>
                <a:moveTo>
                  <a:pt x="29983" y="81377"/>
                </a:moveTo>
                <a:cubicBezTo>
                  <a:pt x="18577" y="79355"/>
                  <a:pt x="9994" y="70555"/>
                  <a:pt x="9994" y="60000"/>
                </a:cubicBezTo>
                <a:cubicBezTo>
                  <a:pt x="9994" y="49444"/>
                  <a:pt x="18577" y="40638"/>
                  <a:pt x="29983" y="38622"/>
                </a:cubicBezTo>
                <a:cubicBezTo>
                  <a:pt x="29983" y="38622"/>
                  <a:pt x="29983" y="81377"/>
                  <a:pt x="29983" y="81377"/>
                </a:cubicBezTo>
                <a:close/>
                <a:moveTo>
                  <a:pt x="119938" y="8483"/>
                </a:moveTo>
                <a:cubicBezTo>
                  <a:pt x="119950" y="8377"/>
                  <a:pt x="120000" y="8277"/>
                  <a:pt x="120000" y="8177"/>
                </a:cubicBezTo>
                <a:cubicBezTo>
                  <a:pt x="120000" y="3655"/>
                  <a:pt x="113255" y="0"/>
                  <a:pt x="104938" y="0"/>
                </a:cubicBezTo>
                <a:cubicBezTo>
                  <a:pt x="100683" y="0"/>
                  <a:pt x="96861" y="966"/>
                  <a:pt x="94122" y="2505"/>
                </a:cubicBezTo>
                <a:lnTo>
                  <a:pt x="32994" y="32805"/>
                </a:lnTo>
                <a:cubicBezTo>
                  <a:pt x="14600" y="33611"/>
                  <a:pt x="0" y="45461"/>
                  <a:pt x="0" y="60000"/>
                </a:cubicBezTo>
                <a:cubicBezTo>
                  <a:pt x="0" y="74583"/>
                  <a:pt x="14700" y="86461"/>
                  <a:pt x="33177" y="87200"/>
                </a:cubicBezTo>
                <a:lnTo>
                  <a:pt x="94122" y="117488"/>
                </a:lnTo>
                <a:cubicBezTo>
                  <a:pt x="96855" y="119033"/>
                  <a:pt x="100683" y="120000"/>
                  <a:pt x="104938" y="120000"/>
                </a:cubicBezTo>
                <a:cubicBezTo>
                  <a:pt x="113255" y="120000"/>
                  <a:pt x="120000" y="116338"/>
                  <a:pt x="120000" y="111827"/>
                </a:cubicBezTo>
                <a:cubicBezTo>
                  <a:pt x="120000" y="111722"/>
                  <a:pt x="119950" y="111622"/>
                  <a:pt x="119938" y="111516"/>
                </a:cubicBezTo>
                <a:cubicBezTo>
                  <a:pt x="119938" y="111516"/>
                  <a:pt x="119938" y="8483"/>
                  <a:pt x="119938" y="8483"/>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5" name="Shape 3845"/>
          <p:cNvSpPr/>
          <p:nvPr/>
        </p:nvSpPr>
        <p:spPr>
          <a:xfrm>
            <a:off x="4288724" y="2736571"/>
            <a:ext cx="152360" cy="209496"/>
          </a:xfrm>
          <a:custGeom>
            <a:avLst/>
            <a:gdLst/>
            <a:ahLst/>
            <a:cxnLst/>
            <a:rect l="0" t="0" r="0" b="0"/>
            <a:pathLst>
              <a:path w="120000" h="120000" extrusionOk="0">
                <a:moveTo>
                  <a:pt x="82500" y="111783"/>
                </a:moveTo>
                <a:cubicBezTo>
                  <a:pt x="82500" y="113294"/>
                  <a:pt x="80811" y="114511"/>
                  <a:pt x="78727" y="114511"/>
                </a:cubicBezTo>
                <a:cubicBezTo>
                  <a:pt x="77650" y="114511"/>
                  <a:pt x="76688" y="114177"/>
                  <a:pt x="76000" y="113650"/>
                </a:cubicBezTo>
                <a:lnTo>
                  <a:pt x="75983" y="113661"/>
                </a:lnTo>
                <a:lnTo>
                  <a:pt x="75000" y="113011"/>
                </a:lnTo>
                <a:lnTo>
                  <a:pt x="75000" y="6977"/>
                </a:lnTo>
                <a:lnTo>
                  <a:pt x="76100" y="6255"/>
                </a:lnTo>
                <a:lnTo>
                  <a:pt x="76111" y="6261"/>
                </a:lnTo>
                <a:cubicBezTo>
                  <a:pt x="76788" y="5788"/>
                  <a:pt x="77711" y="5483"/>
                  <a:pt x="78727" y="5483"/>
                </a:cubicBezTo>
                <a:cubicBezTo>
                  <a:pt x="80811" y="5483"/>
                  <a:pt x="82500" y="6711"/>
                  <a:pt x="82500" y="8216"/>
                </a:cubicBezTo>
                <a:cubicBezTo>
                  <a:pt x="82500" y="8216"/>
                  <a:pt x="82500" y="111783"/>
                  <a:pt x="82500" y="111783"/>
                </a:cubicBezTo>
                <a:close/>
                <a:moveTo>
                  <a:pt x="67500" y="108044"/>
                </a:moveTo>
                <a:lnTo>
                  <a:pt x="30000" y="83211"/>
                </a:lnTo>
                <a:lnTo>
                  <a:pt x="30000" y="36705"/>
                </a:lnTo>
                <a:lnTo>
                  <a:pt x="31677" y="35594"/>
                </a:lnTo>
                <a:lnTo>
                  <a:pt x="31661" y="35588"/>
                </a:lnTo>
                <a:lnTo>
                  <a:pt x="67500" y="11927"/>
                </a:lnTo>
                <a:cubicBezTo>
                  <a:pt x="67500" y="11927"/>
                  <a:pt x="67500" y="108044"/>
                  <a:pt x="67500" y="108044"/>
                </a:cubicBezTo>
                <a:close/>
                <a:moveTo>
                  <a:pt x="22500" y="81377"/>
                </a:moveTo>
                <a:cubicBezTo>
                  <a:pt x="13938" y="79355"/>
                  <a:pt x="7500" y="70555"/>
                  <a:pt x="7500" y="60000"/>
                </a:cubicBezTo>
                <a:cubicBezTo>
                  <a:pt x="7500" y="49444"/>
                  <a:pt x="13938" y="40638"/>
                  <a:pt x="22500" y="38622"/>
                </a:cubicBezTo>
                <a:cubicBezTo>
                  <a:pt x="22500" y="38622"/>
                  <a:pt x="22500" y="81377"/>
                  <a:pt x="22500" y="81377"/>
                </a:cubicBezTo>
                <a:close/>
                <a:moveTo>
                  <a:pt x="90044" y="8177"/>
                </a:moveTo>
                <a:cubicBezTo>
                  <a:pt x="90044" y="3655"/>
                  <a:pt x="84983" y="0"/>
                  <a:pt x="78744" y="0"/>
                </a:cubicBezTo>
                <a:cubicBezTo>
                  <a:pt x="75550" y="0"/>
                  <a:pt x="72683" y="966"/>
                  <a:pt x="70627" y="2505"/>
                </a:cubicBezTo>
                <a:lnTo>
                  <a:pt x="24755" y="32805"/>
                </a:lnTo>
                <a:cubicBezTo>
                  <a:pt x="10955" y="33611"/>
                  <a:pt x="0" y="45461"/>
                  <a:pt x="0" y="60000"/>
                </a:cubicBezTo>
                <a:cubicBezTo>
                  <a:pt x="0" y="74583"/>
                  <a:pt x="11027" y="86461"/>
                  <a:pt x="24894" y="87200"/>
                </a:cubicBezTo>
                <a:lnTo>
                  <a:pt x="70627" y="117488"/>
                </a:lnTo>
                <a:cubicBezTo>
                  <a:pt x="72683" y="119033"/>
                  <a:pt x="75550" y="120000"/>
                  <a:pt x="78744" y="120000"/>
                </a:cubicBezTo>
                <a:cubicBezTo>
                  <a:pt x="84983" y="120000"/>
                  <a:pt x="90044" y="116338"/>
                  <a:pt x="90044" y="111827"/>
                </a:cubicBezTo>
                <a:cubicBezTo>
                  <a:pt x="90044" y="111722"/>
                  <a:pt x="90005" y="111622"/>
                  <a:pt x="90000" y="111516"/>
                </a:cubicBezTo>
                <a:lnTo>
                  <a:pt x="90000" y="8483"/>
                </a:lnTo>
                <a:cubicBezTo>
                  <a:pt x="90005" y="8377"/>
                  <a:pt x="90044" y="8277"/>
                  <a:pt x="90044" y="8177"/>
                </a:cubicBezTo>
                <a:moveTo>
                  <a:pt x="101250" y="43638"/>
                </a:moveTo>
                <a:cubicBezTo>
                  <a:pt x="99177" y="43638"/>
                  <a:pt x="97500" y="44855"/>
                  <a:pt x="97500" y="46361"/>
                </a:cubicBezTo>
                <a:cubicBezTo>
                  <a:pt x="97500" y="47872"/>
                  <a:pt x="99177" y="49088"/>
                  <a:pt x="101250" y="49088"/>
                </a:cubicBezTo>
                <a:cubicBezTo>
                  <a:pt x="107466" y="49088"/>
                  <a:pt x="112500" y="53977"/>
                  <a:pt x="112500" y="60000"/>
                </a:cubicBezTo>
                <a:cubicBezTo>
                  <a:pt x="112500" y="66022"/>
                  <a:pt x="107466" y="70911"/>
                  <a:pt x="101250" y="70911"/>
                </a:cubicBezTo>
                <a:cubicBezTo>
                  <a:pt x="99177" y="70911"/>
                  <a:pt x="97500" y="72127"/>
                  <a:pt x="97500" y="73638"/>
                </a:cubicBezTo>
                <a:cubicBezTo>
                  <a:pt x="97500" y="75144"/>
                  <a:pt x="99177" y="76361"/>
                  <a:pt x="101250" y="76361"/>
                </a:cubicBezTo>
                <a:cubicBezTo>
                  <a:pt x="111605" y="76361"/>
                  <a:pt x="120000" y="69033"/>
                  <a:pt x="120000" y="60000"/>
                </a:cubicBezTo>
                <a:cubicBezTo>
                  <a:pt x="120000" y="50961"/>
                  <a:pt x="111605" y="43638"/>
                  <a:pt x="101250" y="4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6" name="Shape 3846"/>
          <p:cNvSpPr/>
          <p:nvPr/>
        </p:nvSpPr>
        <p:spPr>
          <a:xfrm>
            <a:off x="4717309" y="1927157"/>
            <a:ext cx="190451" cy="209496"/>
          </a:xfrm>
          <a:custGeom>
            <a:avLst/>
            <a:gdLst/>
            <a:ahLst/>
            <a:cxnLst/>
            <a:rect l="0" t="0" r="0" b="0"/>
            <a:pathLst>
              <a:path w="120000" h="120000" extrusionOk="0">
                <a:moveTo>
                  <a:pt x="87000" y="43638"/>
                </a:moveTo>
                <a:cubicBezTo>
                  <a:pt x="85344" y="43638"/>
                  <a:pt x="84000" y="44861"/>
                  <a:pt x="84000" y="46361"/>
                </a:cubicBezTo>
                <a:cubicBezTo>
                  <a:pt x="84000" y="47872"/>
                  <a:pt x="85344" y="49088"/>
                  <a:pt x="87000" y="49088"/>
                </a:cubicBezTo>
                <a:cubicBezTo>
                  <a:pt x="91972" y="49088"/>
                  <a:pt x="96000" y="53977"/>
                  <a:pt x="96000" y="60000"/>
                </a:cubicBezTo>
                <a:cubicBezTo>
                  <a:pt x="96000" y="66022"/>
                  <a:pt x="91972" y="70911"/>
                  <a:pt x="87000" y="70911"/>
                </a:cubicBezTo>
                <a:cubicBezTo>
                  <a:pt x="85344" y="70911"/>
                  <a:pt x="84000" y="72133"/>
                  <a:pt x="84000" y="73638"/>
                </a:cubicBezTo>
                <a:cubicBezTo>
                  <a:pt x="84000" y="75144"/>
                  <a:pt x="85344" y="76361"/>
                  <a:pt x="87000" y="76361"/>
                </a:cubicBezTo>
                <a:cubicBezTo>
                  <a:pt x="95283" y="76361"/>
                  <a:pt x="102000" y="69038"/>
                  <a:pt x="102000" y="60000"/>
                </a:cubicBezTo>
                <a:cubicBezTo>
                  <a:pt x="102000" y="50966"/>
                  <a:pt x="95283" y="43638"/>
                  <a:pt x="87000" y="43638"/>
                </a:cubicBezTo>
                <a:moveTo>
                  <a:pt x="102622" y="31172"/>
                </a:moveTo>
                <a:lnTo>
                  <a:pt x="102572" y="31250"/>
                </a:lnTo>
                <a:cubicBezTo>
                  <a:pt x="102127" y="31022"/>
                  <a:pt x="101644" y="30855"/>
                  <a:pt x="101100" y="30855"/>
                </a:cubicBezTo>
                <a:cubicBezTo>
                  <a:pt x="99444" y="30855"/>
                  <a:pt x="98111" y="32077"/>
                  <a:pt x="98111" y="33577"/>
                </a:cubicBezTo>
                <a:cubicBezTo>
                  <a:pt x="98111" y="34533"/>
                  <a:pt x="98683" y="35338"/>
                  <a:pt x="99500" y="35827"/>
                </a:cubicBezTo>
                <a:lnTo>
                  <a:pt x="99494" y="35838"/>
                </a:lnTo>
                <a:cubicBezTo>
                  <a:pt x="108111" y="40394"/>
                  <a:pt x="114000" y="49494"/>
                  <a:pt x="114000" y="60000"/>
                </a:cubicBezTo>
                <a:cubicBezTo>
                  <a:pt x="114000" y="70494"/>
                  <a:pt x="108127" y="79583"/>
                  <a:pt x="99527" y="84150"/>
                </a:cubicBezTo>
                <a:lnTo>
                  <a:pt x="99550" y="84177"/>
                </a:lnTo>
                <a:cubicBezTo>
                  <a:pt x="98727" y="84661"/>
                  <a:pt x="98155" y="85466"/>
                  <a:pt x="98155" y="86422"/>
                </a:cubicBezTo>
                <a:cubicBezTo>
                  <a:pt x="98155" y="87927"/>
                  <a:pt x="99500" y="89144"/>
                  <a:pt x="101155" y="89144"/>
                </a:cubicBezTo>
                <a:cubicBezTo>
                  <a:pt x="101700" y="89144"/>
                  <a:pt x="102183" y="88977"/>
                  <a:pt x="102627" y="88750"/>
                </a:cubicBezTo>
                <a:lnTo>
                  <a:pt x="102666" y="88805"/>
                </a:lnTo>
                <a:cubicBezTo>
                  <a:pt x="112988" y="83277"/>
                  <a:pt x="120000" y="72450"/>
                  <a:pt x="120000" y="60000"/>
                </a:cubicBezTo>
                <a:cubicBezTo>
                  <a:pt x="120000" y="47533"/>
                  <a:pt x="112966" y="36700"/>
                  <a:pt x="102622" y="31172"/>
                </a:cubicBezTo>
                <a:moveTo>
                  <a:pt x="66000" y="111783"/>
                </a:moveTo>
                <a:cubicBezTo>
                  <a:pt x="66000" y="113294"/>
                  <a:pt x="64650" y="114511"/>
                  <a:pt x="62983" y="114511"/>
                </a:cubicBezTo>
                <a:cubicBezTo>
                  <a:pt x="62116" y="114511"/>
                  <a:pt x="61350" y="114177"/>
                  <a:pt x="60800" y="113650"/>
                </a:cubicBezTo>
                <a:lnTo>
                  <a:pt x="60788" y="113661"/>
                </a:lnTo>
                <a:lnTo>
                  <a:pt x="60000" y="113011"/>
                </a:lnTo>
                <a:lnTo>
                  <a:pt x="60000" y="6977"/>
                </a:lnTo>
                <a:lnTo>
                  <a:pt x="60877" y="6255"/>
                </a:lnTo>
                <a:lnTo>
                  <a:pt x="60888" y="6261"/>
                </a:lnTo>
                <a:cubicBezTo>
                  <a:pt x="61433" y="5788"/>
                  <a:pt x="62166" y="5488"/>
                  <a:pt x="62983" y="5488"/>
                </a:cubicBezTo>
                <a:cubicBezTo>
                  <a:pt x="64650" y="5488"/>
                  <a:pt x="66000" y="6711"/>
                  <a:pt x="66000" y="8222"/>
                </a:cubicBezTo>
                <a:cubicBezTo>
                  <a:pt x="66000" y="8222"/>
                  <a:pt x="66000" y="111783"/>
                  <a:pt x="66000" y="111783"/>
                </a:cubicBezTo>
                <a:close/>
                <a:moveTo>
                  <a:pt x="54000" y="108044"/>
                </a:moveTo>
                <a:lnTo>
                  <a:pt x="24000" y="83216"/>
                </a:lnTo>
                <a:lnTo>
                  <a:pt x="24000" y="36705"/>
                </a:lnTo>
                <a:lnTo>
                  <a:pt x="25338" y="35594"/>
                </a:lnTo>
                <a:lnTo>
                  <a:pt x="25333" y="35588"/>
                </a:lnTo>
                <a:lnTo>
                  <a:pt x="54000" y="11927"/>
                </a:lnTo>
                <a:cubicBezTo>
                  <a:pt x="54000" y="11927"/>
                  <a:pt x="54000" y="108044"/>
                  <a:pt x="54000" y="108044"/>
                </a:cubicBezTo>
                <a:close/>
                <a:moveTo>
                  <a:pt x="18000" y="81383"/>
                </a:moveTo>
                <a:cubicBezTo>
                  <a:pt x="11155" y="79361"/>
                  <a:pt x="6000" y="70555"/>
                  <a:pt x="6000" y="60000"/>
                </a:cubicBezTo>
                <a:cubicBezTo>
                  <a:pt x="6000" y="49444"/>
                  <a:pt x="11155" y="40644"/>
                  <a:pt x="18000" y="38622"/>
                </a:cubicBezTo>
                <a:cubicBezTo>
                  <a:pt x="18000" y="38622"/>
                  <a:pt x="18000" y="81383"/>
                  <a:pt x="18000" y="81383"/>
                </a:cubicBezTo>
                <a:close/>
                <a:moveTo>
                  <a:pt x="72033" y="8177"/>
                </a:moveTo>
                <a:cubicBezTo>
                  <a:pt x="72033" y="3661"/>
                  <a:pt x="67988" y="0"/>
                  <a:pt x="62994" y="0"/>
                </a:cubicBezTo>
                <a:cubicBezTo>
                  <a:pt x="60438" y="0"/>
                  <a:pt x="58144" y="972"/>
                  <a:pt x="56500" y="2505"/>
                </a:cubicBezTo>
                <a:lnTo>
                  <a:pt x="19805" y="32805"/>
                </a:lnTo>
                <a:cubicBezTo>
                  <a:pt x="8766" y="33616"/>
                  <a:pt x="0" y="45461"/>
                  <a:pt x="0" y="60000"/>
                </a:cubicBezTo>
                <a:cubicBezTo>
                  <a:pt x="0" y="74588"/>
                  <a:pt x="8822" y="86466"/>
                  <a:pt x="19916" y="87205"/>
                </a:cubicBezTo>
                <a:lnTo>
                  <a:pt x="56500" y="117488"/>
                </a:lnTo>
                <a:cubicBezTo>
                  <a:pt x="58144" y="119033"/>
                  <a:pt x="60438" y="120000"/>
                  <a:pt x="62994" y="120000"/>
                </a:cubicBezTo>
                <a:cubicBezTo>
                  <a:pt x="67988" y="120000"/>
                  <a:pt x="72033" y="116338"/>
                  <a:pt x="72033" y="111827"/>
                </a:cubicBezTo>
                <a:cubicBezTo>
                  <a:pt x="72033" y="111722"/>
                  <a:pt x="72005" y="111627"/>
                  <a:pt x="72000" y="111522"/>
                </a:cubicBezTo>
                <a:lnTo>
                  <a:pt x="72000" y="8483"/>
                </a:lnTo>
                <a:cubicBezTo>
                  <a:pt x="72005" y="8377"/>
                  <a:pt x="72033" y="8277"/>
                  <a:pt x="72033" y="817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7" name="Shape 3847"/>
          <p:cNvSpPr/>
          <p:nvPr/>
        </p:nvSpPr>
        <p:spPr>
          <a:xfrm>
            <a:off x="5107733" y="1927157"/>
            <a:ext cx="209496" cy="209496"/>
          </a:xfrm>
          <a:custGeom>
            <a:avLst/>
            <a:gdLst/>
            <a:ahLst/>
            <a:cxnLst/>
            <a:rect l="0" t="0" r="0" b="0"/>
            <a:pathLst>
              <a:path w="120000" h="120000" extrusionOk="0">
                <a:moveTo>
                  <a:pt x="60000" y="111783"/>
                </a:moveTo>
                <a:cubicBezTo>
                  <a:pt x="60000" y="113294"/>
                  <a:pt x="58772" y="114511"/>
                  <a:pt x="57255" y="114511"/>
                </a:cubicBezTo>
                <a:cubicBezTo>
                  <a:pt x="56472" y="114511"/>
                  <a:pt x="55772" y="114177"/>
                  <a:pt x="55272" y="113650"/>
                </a:cubicBezTo>
                <a:lnTo>
                  <a:pt x="55261" y="113661"/>
                </a:lnTo>
                <a:lnTo>
                  <a:pt x="54544" y="113011"/>
                </a:lnTo>
                <a:lnTo>
                  <a:pt x="54544" y="6977"/>
                </a:lnTo>
                <a:lnTo>
                  <a:pt x="55344" y="6255"/>
                </a:lnTo>
                <a:lnTo>
                  <a:pt x="55350" y="6261"/>
                </a:lnTo>
                <a:cubicBezTo>
                  <a:pt x="55844" y="5788"/>
                  <a:pt x="56516" y="5483"/>
                  <a:pt x="57255" y="5483"/>
                </a:cubicBezTo>
                <a:cubicBezTo>
                  <a:pt x="58772" y="5483"/>
                  <a:pt x="60000" y="6711"/>
                  <a:pt x="60000" y="8216"/>
                </a:cubicBezTo>
                <a:cubicBezTo>
                  <a:pt x="60000" y="8216"/>
                  <a:pt x="60000" y="111783"/>
                  <a:pt x="60000" y="111783"/>
                </a:cubicBezTo>
                <a:close/>
                <a:moveTo>
                  <a:pt x="49088" y="108044"/>
                </a:moveTo>
                <a:lnTo>
                  <a:pt x="21816" y="83216"/>
                </a:lnTo>
                <a:lnTo>
                  <a:pt x="21816" y="36705"/>
                </a:lnTo>
                <a:lnTo>
                  <a:pt x="23038" y="35594"/>
                </a:lnTo>
                <a:lnTo>
                  <a:pt x="23027" y="35588"/>
                </a:lnTo>
                <a:lnTo>
                  <a:pt x="49088" y="11927"/>
                </a:lnTo>
                <a:cubicBezTo>
                  <a:pt x="49088" y="11927"/>
                  <a:pt x="49088" y="108044"/>
                  <a:pt x="49088" y="108044"/>
                </a:cubicBezTo>
                <a:close/>
                <a:moveTo>
                  <a:pt x="16361" y="81383"/>
                </a:moveTo>
                <a:cubicBezTo>
                  <a:pt x="10138" y="79361"/>
                  <a:pt x="5455" y="70555"/>
                  <a:pt x="5455" y="60000"/>
                </a:cubicBezTo>
                <a:cubicBezTo>
                  <a:pt x="5455" y="49444"/>
                  <a:pt x="10138" y="40638"/>
                  <a:pt x="16361" y="38622"/>
                </a:cubicBezTo>
                <a:cubicBezTo>
                  <a:pt x="16361" y="38622"/>
                  <a:pt x="16361" y="81383"/>
                  <a:pt x="16361" y="81383"/>
                </a:cubicBezTo>
                <a:close/>
                <a:moveTo>
                  <a:pt x="65483" y="8177"/>
                </a:moveTo>
                <a:cubicBezTo>
                  <a:pt x="65483" y="3655"/>
                  <a:pt x="61811" y="0"/>
                  <a:pt x="57266" y="0"/>
                </a:cubicBezTo>
                <a:cubicBezTo>
                  <a:pt x="54944" y="0"/>
                  <a:pt x="52861" y="966"/>
                  <a:pt x="51366" y="2505"/>
                </a:cubicBezTo>
                <a:lnTo>
                  <a:pt x="18005" y="32805"/>
                </a:lnTo>
                <a:cubicBezTo>
                  <a:pt x="7966" y="33616"/>
                  <a:pt x="0" y="45461"/>
                  <a:pt x="0" y="60000"/>
                </a:cubicBezTo>
                <a:cubicBezTo>
                  <a:pt x="0" y="74583"/>
                  <a:pt x="8022" y="86461"/>
                  <a:pt x="18105" y="87200"/>
                </a:cubicBezTo>
                <a:lnTo>
                  <a:pt x="51361" y="117488"/>
                </a:lnTo>
                <a:cubicBezTo>
                  <a:pt x="52855" y="119033"/>
                  <a:pt x="54944" y="120000"/>
                  <a:pt x="57266" y="120000"/>
                </a:cubicBezTo>
                <a:cubicBezTo>
                  <a:pt x="61811" y="120000"/>
                  <a:pt x="65483" y="116338"/>
                  <a:pt x="65483" y="111827"/>
                </a:cubicBezTo>
                <a:cubicBezTo>
                  <a:pt x="65483" y="111722"/>
                  <a:pt x="65455" y="111622"/>
                  <a:pt x="65455" y="111516"/>
                </a:cubicBezTo>
                <a:lnTo>
                  <a:pt x="65455" y="8483"/>
                </a:lnTo>
                <a:cubicBezTo>
                  <a:pt x="65455" y="8377"/>
                  <a:pt x="65483" y="8277"/>
                  <a:pt x="65483" y="8177"/>
                </a:cubicBezTo>
                <a:moveTo>
                  <a:pt x="73638" y="43638"/>
                </a:moveTo>
                <a:cubicBezTo>
                  <a:pt x="72133" y="43638"/>
                  <a:pt x="70911" y="44855"/>
                  <a:pt x="70911" y="46361"/>
                </a:cubicBezTo>
                <a:cubicBezTo>
                  <a:pt x="70911" y="47872"/>
                  <a:pt x="72133" y="49088"/>
                  <a:pt x="73638" y="49088"/>
                </a:cubicBezTo>
                <a:cubicBezTo>
                  <a:pt x="78155" y="49088"/>
                  <a:pt x="81816" y="53977"/>
                  <a:pt x="81816" y="60000"/>
                </a:cubicBezTo>
                <a:cubicBezTo>
                  <a:pt x="81816" y="66022"/>
                  <a:pt x="78155" y="70911"/>
                  <a:pt x="73638" y="70911"/>
                </a:cubicBezTo>
                <a:cubicBezTo>
                  <a:pt x="72133" y="70911"/>
                  <a:pt x="70911" y="72127"/>
                  <a:pt x="70911" y="73638"/>
                </a:cubicBezTo>
                <a:cubicBezTo>
                  <a:pt x="70911" y="75144"/>
                  <a:pt x="72133" y="76361"/>
                  <a:pt x="73638" y="76361"/>
                </a:cubicBezTo>
                <a:cubicBezTo>
                  <a:pt x="81166" y="76361"/>
                  <a:pt x="87272" y="69038"/>
                  <a:pt x="87272" y="60000"/>
                </a:cubicBezTo>
                <a:cubicBezTo>
                  <a:pt x="87272" y="50961"/>
                  <a:pt x="81166" y="43638"/>
                  <a:pt x="73638" y="43638"/>
                </a:cubicBezTo>
                <a:moveTo>
                  <a:pt x="99711" y="19416"/>
                </a:moveTo>
                <a:lnTo>
                  <a:pt x="99655" y="19494"/>
                </a:lnTo>
                <a:cubicBezTo>
                  <a:pt x="99222" y="19211"/>
                  <a:pt x="98738" y="19005"/>
                  <a:pt x="98188" y="19005"/>
                </a:cubicBezTo>
                <a:cubicBezTo>
                  <a:pt x="96683" y="19005"/>
                  <a:pt x="95466" y="20227"/>
                  <a:pt x="95466" y="21733"/>
                </a:cubicBezTo>
                <a:cubicBezTo>
                  <a:pt x="95466" y="22627"/>
                  <a:pt x="95922" y="23383"/>
                  <a:pt x="96588" y="23877"/>
                </a:cubicBezTo>
                <a:cubicBezTo>
                  <a:pt x="107422" y="31727"/>
                  <a:pt x="114544" y="44972"/>
                  <a:pt x="114544" y="60000"/>
                </a:cubicBezTo>
                <a:cubicBezTo>
                  <a:pt x="114544" y="75027"/>
                  <a:pt x="107422" y="88272"/>
                  <a:pt x="96583" y="96122"/>
                </a:cubicBezTo>
                <a:lnTo>
                  <a:pt x="96605" y="96161"/>
                </a:lnTo>
                <a:cubicBezTo>
                  <a:pt x="95972" y="96655"/>
                  <a:pt x="95538" y="97394"/>
                  <a:pt x="95538" y="98266"/>
                </a:cubicBezTo>
                <a:cubicBezTo>
                  <a:pt x="95538" y="99772"/>
                  <a:pt x="96761" y="100994"/>
                  <a:pt x="98266" y="100994"/>
                </a:cubicBezTo>
                <a:cubicBezTo>
                  <a:pt x="98822" y="100994"/>
                  <a:pt x="99305" y="100788"/>
                  <a:pt x="99733" y="100505"/>
                </a:cubicBezTo>
                <a:lnTo>
                  <a:pt x="99761" y="100544"/>
                </a:lnTo>
                <a:cubicBezTo>
                  <a:pt x="99900" y="100444"/>
                  <a:pt x="100022" y="100316"/>
                  <a:pt x="100161" y="100216"/>
                </a:cubicBezTo>
                <a:cubicBezTo>
                  <a:pt x="100172" y="100205"/>
                  <a:pt x="100188" y="100194"/>
                  <a:pt x="100205" y="100183"/>
                </a:cubicBezTo>
                <a:cubicBezTo>
                  <a:pt x="112161" y="91305"/>
                  <a:pt x="120000" y="76633"/>
                  <a:pt x="120000" y="60000"/>
                </a:cubicBezTo>
                <a:cubicBezTo>
                  <a:pt x="120000" y="43127"/>
                  <a:pt x="111955" y="28250"/>
                  <a:pt x="99711" y="19416"/>
                </a:cubicBezTo>
                <a:moveTo>
                  <a:pt x="87838" y="31172"/>
                </a:moveTo>
                <a:lnTo>
                  <a:pt x="87788" y="31250"/>
                </a:lnTo>
                <a:cubicBezTo>
                  <a:pt x="87388" y="31022"/>
                  <a:pt x="86950" y="30850"/>
                  <a:pt x="86455" y="30850"/>
                </a:cubicBezTo>
                <a:cubicBezTo>
                  <a:pt x="84950" y="30850"/>
                  <a:pt x="83733" y="32072"/>
                  <a:pt x="83733" y="33577"/>
                </a:cubicBezTo>
                <a:cubicBezTo>
                  <a:pt x="83733" y="34533"/>
                  <a:pt x="84255" y="35338"/>
                  <a:pt x="85000" y="35822"/>
                </a:cubicBezTo>
                <a:lnTo>
                  <a:pt x="84994" y="35833"/>
                </a:lnTo>
                <a:cubicBezTo>
                  <a:pt x="92827" y="40388"/>
                  <a:pt x="98183" y="49494"/>
                  <a:pt x="98183" y="60000"/>
                </a:cubicBezTo>
                <a:cubicBezTo>
                  <a:pt x="98183" y="70488"/>
                  <a:pt x="92844" y="79583"/>
                  <a:pt x="85027" y="84144"/>
                </a:cubicBezTo>
                <a:lnTo>
                  <a:pt x="85050" y="84172"/>
                </a:lnTo>
                <a:cubicBezTo>
                  <a:pt x="84300" y="84661"/>
                  <a:pt x="83777" y="85466"/>
                  <a:pt x="83777" y="86416"/>
                </a:cubicBezTo>
                <a:cubicBezTo>
                  <a:pt x="83777" y="87927"/>
                  <a:pt x="85000" y="89144"/>
                  <a:pt x="86505" y="89144"/>
                </a:cubicBezTo>
                <a:cubicBezTo>
                  <a:pt x="87000" y="89144"/>
                  <a:pt x="87444" y="88977"/>
                  <a:pt x="87844" y="88750"/>
                </a:cubicBezTo>
                <a:lnTo>
                  <a:pt x="87883" y="88805"/>
                </a:lnTo>
                <a:cubicBezTo>
                  <a:pt x="97261" y="83272"/>
                  <a:pt x="103638" y="72450"/>
                  <a:pt x="103638" y="60000"/>
                </a:cubicBezTo>
                <a:cubicBezTo>
                  <a:pt x="103638" y="47533"/>
                  <a:pt x="97244" y="36700"/>
                  <a:pt x="87838" y="311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8" name="Shape 3848"/>
          <p:cNvSpPr/>
          <p:nvPr/>
        </p:nvSpPr>
        <p:spPr>
          <a:xfrm>
            <a:off x="5507679" y="1936679"/>
            <a:ext cx="209496" cy="190450"/>
          </a:xfrm>
          <a:custGeom>
            <a:avLst/>
            <a:gdLst/>
            <a:ahLst/>
            <a:cxnLst/>
            <a:rect l="0" t="0" r="0" b="0"/>
            <a:pathLst>
              <a:path w="120000" h="120000" extrusionOk="0">
                <a:moveTo>
                  <a:pt x="95455" y="74997"/>
                </a:moveTo>
                <a:cubicBezTo>
                  <a:pt x="92444" y="74997"/>
                  <a:pt x="90000" y="77690"/>
                  <a:pt x="90000" y="81001"/>
                </a:cubicBezTo>
                <a:cubicBezTo>
                  <a:pt x="90000" y="84313"/>
                  <a:pt x="92444" y="87000"/>
                  <a:pt x="95455" y="87000"/>
                </a:cubicBezTo>
                <a:cubicBezTo>
                  <a:pt x="98466" y="87000"/>
                  <a:pt x="100911" y="84313"/>
                  <a:pt x="100911" y="81001"/>
                </a:cubicBezTo>
                <a:cubicBezTo>
                  <a:pt x="100911" y="77690"/>
                  <a:pt x="98466" y="74997"/>
                  <a:pt x="95455" y="74997"/>
                </a:cubicBezTo>
                <a:moveTo>
                  <a:pt x="84544" y="87000"/>
                </a:moveTo>
                <a:cubicBezTo>
                  <a:pt x="81533" y="87000"/>
                  <a:pt x="79088" y="89687"/>
                  <a:pt x="79088" y="92999"/>
                </a:cubicBezTo>
                <a:cubicBezTo>
                  <a:pt x="79088" y="96316"/>
                  <a:pt x="81533" y="98998"/>
                  <a:pt x="84544" y="98998"/>
                </a:cubicBezTo>
                <a:cubicBezTo>
                  <a:pt x="87555" y="98998"/>
                  <a:pt x="90000" y="96316"/>
                  <a:pt x="90000" y="92999"/>
                </a:cubicBezTo>
                <a:cubicBezTo>
                  <a:pt x="90000" y="89687"/>
                  <a:pt x="87555" y="87000"/>
                  <a:pt x="84544" y="87000"/>
                </a:cubicBezTo>
                <a:moveTo>
                  <a:pt x="90000" y="114001"/>
                </a:moveTo>
                <a:cubicBezTo>
                  <a:pt x="81488" y="114001"/>
                  <a:pt x="73994" y="109234"/>
                  <a:pt x="69594" y="101997"/>
                </a:cubicBezTo>
                <a:lnTo>
                  <a:pt x="50405" y="101997"/>
                </a:lnTo>
                <a:cubicBezTo>
                  <a:pt x="46005" y="109234"/>
                  <a:pt x="38511" y="114001"/>
                  <a:pt x="30000" y="114001"/>
                </a:cubicBezTo>
                <a:cubicBezTo>
                  <a:pt x="16444" y="114001"/>
                  <a:pt x="5455" y="101914"/>
                  <a:pt x="5455" y="87000"/>
                </a:cubicBezTo>
                <a:cubicBezTo>
                  <a:pt x="5455" y="72086"/>
                  <a:pt x="16444" y="60000"/>
                  <a:pt x="30000" y="60000"/>
                </a:cubicBezTo>
                <a:lnTo>
                  <a:pt x="90000" y="60000"/>
                </a:lnTo>
                <a:cubicBezTo>
                  <a:pt x="103555" y="60000"/>
                  <a:pt x="114544" y="72086"/>
                  <a:pt x="114544" y="87000"/>
                </a:cubicBezTo>
                <a:cubicBezTo>
                  <a:pt x="114544" y="101914"/>
                  <a:pt x="103555" y="114001"/>
                  <a:pt x="90000" y="114001"/>
                </a:cubicBezTo>
                <a:moveTo>
                  <a:pt x="90000" y="54001"/>
                </a:moveTo>
                <a:lnTo>
                  <a:pt x="62883" y="54001"/>
                </a:lnTo>
                <a:cubicBezTo>
                  <a:pt x="60205" y="48576"/>
                  <a:pt x="62372" y="45811"/>
                  <a:pt x="66350" y="41523"/>
                </a:cubicBezTo>
                <a:cubicBezTo>
                  <a:pt x="69600" y="38022"/>
                  <a:pt x="73638" y="33662"/>
                  <a:pt x="73638" y="27000"/>
                </a:cubicBezTo>
                <a:cubicBezTo>
                  <a:pt x="73638" y="10336"/>
                  <a:pt x="56494" y="713"/>
                  <a:pt x="55766" y="312"/>
                </a:cubicBezTo>
                <a:cubicBezTo>
                  <a:pt x="54422" y="-423"/>
                  <a:pt x="52783" y="178"/>
                  <a:pt x="52105" y="1655"/>
                </a:cubicBezTo>
                <a:cubicBezTo>
                  <a:pt x="51433" y="3133"/>
                  <a:pt x="51977" y="4939"/>
                  <a:pt x="53322" y="5681"/>
                </a:cubicBezTo>
                <a:cubicBezTo>
                  <a:pt x="53472" y="5764"/>
                  <a:pt x="68183" y="14066"/>
                  <a:pt x="68183" y="27000"/>
                </a:cubicBezTo>
                <a:cubicBezTo>
                  <a:pt x="68183" y="31142"/>
                  <a:pt x="65438" y="34103"/>
                  <a:pt x="62527" y="37236"/>
                </a:cubicBezTo>
                <a:cubicBezTo>
                  <a:pt x="58800" y="41261"/>
                  <a:pt x="54305" y="46251"/>
                  <a:pt x="57094" y="54001"/>
                </a:cubicBezTo>
                <a:lnTo>
                  <a:pt x="30000" y="54001"/>
                </a:lnTo>
                <a:cubicBezTo>
                  <a:pt x="13433" y="54001"/>
                  <a:pt x="0" y="68775"/>
                  <a:pt x="0" y="87000"/>
                </a:cubicBezTo>
                <a:cubicBezTo>
                  <a:pt x="0" y="105225"/>
                  <a:pt x="13433" y="120000"/>
                  <a:pt x="30000" y="120000"/>
                </a:cubicBezTo>
                <a:cubicBezTo>
                  <a:pt x="39316" y="120000"/>
                  <a:pt x="47638" y="115328"/>
                  <a:pt x="53138" y="108002"/>
                </a:cubicBezTo>
                <a:lnTo>
                  <a:pt x="66861" y="108002"/>
                </a:lnTo>
                <a:cubicBezTo>
                  <a:pt x="72361" y="115328"/>
                  <a:pt x="80683" y="120000"/>
                  <a:pt x="90000" y="120000"/>
                </a:cubicBezTo>
                <a:cubicBezTo>
                  <a:pt x="106566" y="120000"/>
                  <a:pt x="120000" y="105225"/>
                  <a:pt x="120000" y="87000"/>
                </a:cubicBezTo>
                <a:cubicBezTo>
                  <a:pt x="120000" y="68775"/>
                  <a:pt x="106566" y="54001"/>
                  <a:pt x="90000" y="54001"/>
                </a:cubicBezTo>
                <a:moveTo>
                  <a:pt x="38183" y="84001"/>
                </a:moveTo>
                <a:lnTo>
                  <a:pt x="32727" y="84001"/>
                </a:lnTo>
                <a:lnTo>
                  <a:pt x="32727" y="77996"/>
                </a:lnTo>
                <a:cubicBezTo>
                  <a:pt x="32727" y="76346"/>
                  <a:pt x="31505" y="74997"/>
                  <a:pt x="30000" y="74997"/>
                </a:cubicBezTo>
                <a:cubicBezTo>
                  <a:pt x="28494" y="74997"/>
                  <a:pt x="27272" y="76346"/>
                  <a:pt x="27272" y="77996"/>
                </a:cubicBezTo>
                <a:lnTo>
                  <a:pt x="27272" y="84001"/>
                </a:lnTo>
                <a:lnTo>
                  <a:pt x="21816" y="84001"/>
                </a:lnTo>
                <a:cubicBezTo>
                  <a:pt x="20311" y="84001"/>
                  <a:pt x="19088" y="85339"/>
                  <a:pt x="19088" y="87000"/>
                </a:cubicBezTo>
                <a:cubicBezTo>
                  <a:pt x="19088" y="88661"/>
                  <a:pt x="20311" y="90000"/>
                  <a:pt x="21816" y="90000"/>
                </a:cubicBezTo>
                <a:lnTo>
                  <a:pt x="27272" y="90000"/>
                </a:lnTo>
                <a:lnTo>
                  <a:pt x="27272" y="95998"/>
                </a:lnTo>
                <a:cubicBezTo>
                  <a:pt x="27272" y="97660"/>
                  <a:pt x="28494" y="98998"/>
                  <a:pt x="30000" y="98998"/>
                </a:cubicBezTo>
                <a:cubicBezTo>
                  <a:pt x="31505" y="98998"/>
                  <a:pt x="32727" y="97660"/>
                  <a:pt x="32727" y="95998"/>
                </a:cubicBezTo>
                <a:lnTo>
                  <a:pt x="32727" y="90000"/>
                </a:lnTo>
                <a:lnTo>
                  <a:pt x="38183" y="90000"/>
                </a:lnTo>
                <a:cubicBezTo>
                  <a:pt x="39688" y="90000"/>
                  <a:pt x="40911" y="88661"/>
                  <a:pt x="40911" y="87000"/>
                </a:cubicBezTo>
                <a:cubicBezTo>
                  <a:pt x="40911" y="85339"/>
                  <a:pt x="39688" y="84001"/>
                  <a:pt x="38183" y="84001"/>
                </a:cubicBezTo>
                <a:moveTo>
                  <a:pt x="68183" y="68998"/>
                </a:moveTo>
                <a:cubicBezTo>
                  <a:pt x="66677" y="68998"/>
                  <a:pt x="65455" y="70341"/>
                  <a:pt x="65455" y="71997"/>
                </a:cubicBezTo>
                <a:cubicBezTo>
                  <a:pt x="65455" y="73659"/>
                  <a:pt x="66677" y="74997"/>
                  <a:pt x="68183" y="74997"/>
                </a:cubicBezTo>
                <a:cubicBezTo>
                  <a:pt x="69688" y="74997"/>
                  <a:pt x="70911" y="73659"/>
                  <a:pt x="70911" y="71997"/>
                </a:cubicBezTo>
                <a:cubicBezTo>
                  <a:pt x="70911" y="70341"/>
                  <a:pt x="69688" y="68998"/>
                  <a:pt x="68183" y="68998"/>
                </a:cubicBezTo>
                <a:moveTo>
                  <a:pt x="51816" y="68998"/>
                </a:moveTo>
                <a:cubicBezTo>
                  <a:pt x="50311" y="68998"/>
                  <a:pt x="49088" y="70341"/>
                  <a:pt x="49088" y="71997"/>
                </a:cubicBezTo>
                <a:cubicBezTo>
                  <a:pt x="49088" y="73659"/>
                  <a:pt x="50311" y="74997"/>
                  <a:pt x="51816" y="74997"/>
                </a:cubicBezTo>
                <a:cubicBezTo>
                  <a:pt x="53322" y="74997"/>
                  <a:pt x="54544" y="73659"/>
                  <a:pt x="54544" y="71997"/>
                </a:cubicBezTo>
                <a:cubicBezTo>
                  <a:pt x="54544" y="70341"/>
                  <a:pt x="53322" y="68998"/>
                  <a:pt x="51816" y="6899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49" name="Shape 3849"/>
          <p:cNvSpPr/>
          <p:nvPr/>
        </p:nvSpPr>
        <p:spPr>
          <a:xfrm>
            <a:off x="5907625" y="1927157"/>
            <a:ext cx="209496" cy="209496"/>
          </a:xfrm>
          <a:custGeom>
            <a:avLst/>
            <a:gdLst/>
            <a:ahLst/>
            <a:cxnLst/>
            <a:rect l="0" t="0" r="0" b="0"/>
            <a:pathLst>
              <a:path w="120000" h="120000" extrusionOk="0">
                <a:moveTo>
                  <a:pt x="73638" y="87272"/>
                </a:moveTo>
                <a:lnTo>
                  <a:pt x="57272" y="87272"/>
                </a:lnTo>
                <a:cubicBezTo>
                  <a:pt x="55766" y="87272"/>
                  <a:pt x="54544" y="88494"/>
                  <a:pt x="54544" y="90000"/>
                </a:cubicBezTo>
                <a:cubicBezTo>
                  <a:pt x="54544" y="91511"/>
                  <a:pt x="55766" y="92727"/>
                  <a:pt x="57272" y="92727"/>
                </a:cubicBezTo>
                <a:lnTo>
                  <a:pt x="73638" y="92727"/>
                </a:lnTo>
                <a:cubicBezTo>
                  <a:pt x="75138" y="92727"/>
                  <a:pt x="76361" y="91511"/>
                  <a:pt x="76361" y="90000"/>
                </a:cubicBezTo>
                <a:cubicBezTo>
                  <a:pt x="76361" y="88494"/>
                  <a:pt x="75138" y="87272"/>
                  <a:pt x="73638" y="87272"/>
                </a:cubicBezTo>
                <a:moveTo>
                  <a:pt x="54544" y="68183"/>
                </a:moveTo>
                <a:cubicBezTo>
                  <a:pt x="54544" y="67288"/>
                  <a:pt x="54088" y="66533"/>
                  <a:pt x="53427" y="66038"/>
                </a:cubicBezTo>
                <a:lnTo>
                  <a:pt x="53455" y="66000"/>
                </a:lnTo>
                <a:lnTo>
                  <a:pt x="31638" y="49638"/>
                </a:lnTo>
                <a:lnTo>
                  <a:pt x="31611" y="49672"/>
                </a:lnTo>
                <a:cubicBezTo>
                  <a:pt x="31155" y="49333"/>
                  <a:pt x="30616" y="49088"/>
                  <a:pt x="30000" y="49088"/>
                </a:cubicBezTo>
                <a:cubicBezTo>
                  <a:pt x="28494" y="49088"/>
                  <a:pt x="27272" y="50311"/>
                  <a:pt x="27272" y="51816"/>
                </a:cubicBezTo>
                <a:cubicBezTo>
                  <a:pt x="27272" y="52711"/>
                  <a:pt x="27727" y="53466"/>
                  <a:pt x="28388" y="53961"/>
                </a:cubicBezTo>
                <a:lnTo>
                  <a:pt x="28361" y="54000"/>
                </a:lnTo>
                <a:lnTo>
                  <a:pt x="47272" y="68183"/>
                </a:lnTo>
                <a:lnTo>
                  <a:pt x="28361" y="82366"/>
                </a:lnTo>
                <a:lnTo>
                  <a:pt x="28388" y="82400"/>
                </a:lnTo>
                <a:cubicBezTo>
                  <a:pt x="27727" y="82900"/>
                  <a:pt x="27272" y="83655"/>
                  <a:pt x="27272" y="84544"/>
                </a:cubicBezTo>
                <a:cubicBezTo>
                  <a:pt x="27272" y="86055"/>
                  <a:pt x="28494" y="87272"/>
                  <a:pt x="30000" y="87272"/>
                </a:cubicBezTo>
                <a:cubicBezTo>
                  <a:pt x="30616" y="87272"/>
                  <a:pt x="31150" y="87033"/>
                  <a:pt x="31611" y="86688"/>
                </a:cubicBezTo>
                <a:lnTo>
                  <a:pt x="31638" y="86727"/>
                </a:lnTo>
                <a:lnTo>
                  <a:pt x="53455" y="70366"/>
                </a:lnTo>
                <a:lnTo>
                  <a:pt x="53427" y="70327"/>
                </a:lnTo>
                <a:cubicBezTo>
                  <a:pt x="54088" y="69827"/>
                  <a:pt x="54544" y="69072"/>
                  <a:pt x="54544" y="68183"/>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0" name="Shape 3850"/>
          <p:cNvSpPr/>
          <p:nvPr/>
        </p:nvSpPr>
        <p:spPr>
          <a:xfrm>
            <a:off x="6307571" y="1927157"/>
            <a:ext cx="209496" cy="209496"/>
          </a:xfrm>
          <a:custGeom>
            <a:avLst/>
            <a:gdLst/>
            <a:ahLst/>
            <a:cxnLst/>
            <a:rect l="0" t="0" r="0" b="0"/>
            <a:pathLst>
              <a:path w="120000" h="120000" extrusionOk="0">
                <a:moveTo>
                  <a:pt x="35455" y="109088"/>
                </a:moveTo>
                <a:lnTo>
                  <a:pt x="62727" y="109088"/>
                </a:lnTo>
                <a:cubicBezTo>
                  <a:pt x="64233" y="109088"/>
                  <a:pt x="65455" y="107866"/>
                  <a:pt x="65455" y="106366"/>
                </a:cubicBezTo>
                <a:cubicBezTo>
                  <a:pt x="65455" y="104855"/>
                  <a:pt x="64233" y="103638"/>
                  <a:pt x="62727" y="103638"/>
                </a:cubicBezTo>
                <a:lnTo>
                  <a:pt x="35455" y="103638"/>
                </a:lnTo>
                <a:cubicBezTo>
                  <a:pt x="33950" y="103638"/>
                  <a:pt x="32727" y="104855"/>
                  <a:pt x="32727" y="106366"/>
                </a:cubicBezTo>
                <a:cubicBezTo>
                  <a:pt x="32727" y="107866"/>
                  <a:pt x="33950" y="109088"/>
                  <a:pt x="35455" y="109088"/>
                </a:cubicBezTo>
                <a:moveTo>
                  <a:pt x="114544" y="109088"/>
                </a:moveTo>
                <a:cubicBezTo>
                  <a:pt x="114544" y="112100"/>
                  <a:pt x="112100" y="114544"/>
                  <a:pt x="109088" y="114544"/>
                </a:cubicBezTo>
                <a:lnTo>
                  <a:pt x="10911" y="114544"/>
                </a:lnTo>
                <a:cubicBezTo>
                  <a:pt x="7900" y="114544"/>
                  <a:pt x="5455" y="112100"/>
                  <a:pt x="5455" y="109088"/>
                </a:cubicBezTo>
                <a:lnTo>
                  <a:pt x="5455" y="98183"/>
                </a:lnTo>
                <a:lnTo>
                  <a:pt x="114544" y="98183"/>
                </a:lnTo>
                <a:cubicBezTo>
                  <a:pt x="114544" y="98183"/>
                  <a:pt x="114544" y="109088"/>
                  <a:pt x="114544" y="109088"/>
                </a:cubicBezTo>
                <a:close/>
                <a:moveTo>
                  <a:pt x="15677" y="60000"/>
                </a:moveTo>
                <a:lnTo>
                  <a:pt x="104322" y="60000"/>
                </a:lnTo>
                <a:lnTo>
                  <a:pt x="113672" y="92727"/>
                </a:lnTo>
                <a:lnTo>
                  <a:pt x="6327" y="92727"/>
                </a:lnTo>
                <a:cubicBezTo>
                  <a:pt x="6327" y="92727"/>
                  <a:pt x="15677" y="60000"/>
                  <a:pt x="15677" y="60000"/>
                </a:cubicBezTo>
                <a:close/>
                <a:moveTo>
                  <a:pt x="120000" y="95455"/>
                </a:moveTo>
                <a:cubicBezTo>
                  <a:pt x="120000" y="95100"/>
                  <a:pt x="119922" y="94761"/>
                  <a:pt x="119794" y="94444"/>
                </a:cubicBezTo>
                <a:lnTo>
                  <a:pt x="119805" y="94444"/>
                </a:lnTo>
                <a:lnTo>
                  <a:pt x="108900" y="56261"/>
                </a:lnTo>
                <a:lnTo>
                  <a:pt x="108883" y="56266"/>
                </a:lnTo>
                <a:cubicBezTo>
                  <a:pt x="108483" y="55261"/>
                  <a:pt x="107511" y="54544"/>
                  <a:pt x="106361" y="54544"/>
                </a:cubicBezTo>
                <a:lnTo>
                  <a:pt x="100911" y="54544"/>
                </a:lnTo>
                <a:lnTo>
                  <a:pt x="100911" y="21816"/>
                </a:lnTo>
                <a:cubicBezTo>
                  <a:pt x="100911" y="20311"/>
                  <a:pt x="99688" y="19088"/>
                  <a:pt x="98183" y="19088"/>
                </a:cubicBezTo>
                <a:cubicBezTo>
                  <a:pt x="96677" y="19088"/>
                  <a:pt x="95455" y="20311"/>
                  <a:pt x="95455" y="21816"/>
                </a:cubicBezTo>
                <a:lnTo>
                  <a:pt x="95455" y="54544"/>
                </a:lnTo>
                <a:lnTo>
                  <a:pt x="24544" y="54544"/>
                </a:lnTo>
                <a:lnTo>
                  <a:pt x="24544" y="21816"/>
                </a:lnTo>
                <a:cubicBezTo>
                  <a:pt x="24544" y="20311"/>
                  <a:pt x="23322" y="19088"/>
                  <a:pt x="21816" y="19088"/>
                </a:cubicBezTo>
                <a:cubicBezTo>
                  <a:pt x="20311" y="19088"/>
                  <a:pt x="19088" y="20311"/>
                  <a:pt x="19088" y="21816"/>
                </a:cubicBezTo>
                <a:lnTo>
                  <a:pt x="19088" y="54544"/>
                </a:lnTo>
                <a:lnTo>
                  <a:pt x="13638" y="54544"/>
                </a:lnTo>
                <a:cubicBezTo>
                  <a:pt x="12488" y="54544"/>
                  <a:pt x="11516" y="55261"/>
                  <a:pt x="11116" y="56266"/>
                </a:cubicBezTo>
                <a:lnTo>
                  <a:pt x="11100" y="56261"/>
                </a:lnTo>
                <a:lnTo>
                  <a:pt x="194" y="94444"/>
                </a:lnTo>
                <a:lnTo>
                  <a:pt x="205" y="94450"/>
                </a:lnTo>
                <a:cubicBezTo>
                  <a:pt x="77" y="94761"/>
                  <a:pt x="0" y="95100"/>
                  <a:pt x="0" y="95455"/>
                </a:cubicBezTo>
                <a:lnTo>
                  <a:pt x="0" y="100911"/>
                </a:lnTo>
                <a:lnTo>
                  <a:pt x="377" y="100911"/>
                </a:lnTo>
                <a:cubicBezTo>
                  <a:pt x="138" y="101777"/>
                  <a:pt x="0" y="102688"/>
                  <a:pt x="0" y="103638"/>
                </a:cubicBezTo>
                <a:lnTo>
                  <a:pt x="0" y="109088"/>
                </a:lnTo>
                <a:cubicBezTo>
                  <a:pt x="0" y="115116"/>
                  <a:pt x="4883" y="120000"/>
                  <a:pt x="10911" y="120000"/>
                </a:cubicBezTo>
                <a:lnTo>
                  <a:pt x="109088" y="120000"/>
                </a:lnTo>
                <a:cubicBezTo>
                  <a:pt x="115116" y="120000"/>
                  <a:pt x="120000" y="115116"/>
                  <a:pt x="120000" y="109088"/>
                </a:cubicBezTo>
                <a:lnTo>
                  <a:pt x="120000" y="103638"/>
                </a:lnTo>
                <a:cubicBezTo>
                  <a:pt x="120000" y="102688"/>
                  <a:pt x="119861" y="101777"/>
                  <a:pt x="119622" y="100911"/>
                </a:cubicBezTo>
                <a:lnTo>
                  <a:pt x="120000" y="100911"/>
                </a:lnTo>
                <a:cubicBezTo>
                  <a:pt x="120000" y="100911"/>
                  <a:pt x="120000" y="95455"/>
                  <a:pt x="120000" y="95455"/>
                </a:cubicBezTo>
                <a:close/>
                <a:moveTo>
                  <a:pt x="24544" y="109088"/>
                </a:moveTo>
                <a:cubicBezTo>
                  <a:pt x="26050" y="109088"/>
                  <a:pt x="27272" y="107866"/>
                  <a:pt x="27272" y="106366"/>
                </a:cubicBezTo>
                <a:cubicBezTo>
                  <a:pt x="27272" y="104855"/>
                  <a:pt x="26050" y="103638"/>
                  <a:pt x="24544" y="103638"/>
                </a:cubicBezTo>
                <a:cubicBezTo>
                  <a:pt x="23038" y="103638"/>
                  <a:pt x="21816" y="104855"/>
                  <a:pt x="21816" y="106366"/>
                </a:cubicBezTo>
                <a:cubicBezTo>
                  <a:pt x="21816" y="107866"/>
                  <a:pt x="23038" y="109088"/>
                  <a:pt x="24544" y="109088"/>
                </a:cubicBezTo>
                <a:moveTo>
                  <a:pt x="13638" y="109088"/>
                </a:moveTo>
                <a:cubicBezTo>
                  <a:pt x="15138" y="109088"/>
                  <a:pt x="16361" y="107866"/>
                  <a:pt x="16361" y="106366"/>
                </a:cubicBezTo>
                <a:cubicBezTo>
                  <a:pt x="16361" y="104855"/>
                  <a:pt x="15138" y="103638"/>
                  <a:pt x="13638" y="103638"/>
                </a:cubicBezTo>
                <a:cubicBezTo>
                  <a:pt x="12133" y="103638"/>
                  <a:pt x="10911" y="104855"/>
                  <a:pt x="10911" y="106366"/>
                </a:cubicBezTo>
                <a:cubicBezTo>
                  <a:pt x="10911" y="107866"/>
                  <a:pt x="12133" y="109088"/>
                  <a:pt x="13638" y="109088"/>
                </a:cubicBezTo>
                <a:moveTo>
                  <a:pt x="66683" y="19850"/>
                </a:moveTo>
                <a:lnTo>
                  <a:pt x="70355" y="15766"/>
                </a:lnTo>
                <a:cubicBezTo>
                  <a:pt x="67855" y="12822"/>
                  <a:pt x="64166" y="10911"/>
                  <a:pt x="60000" y="10911"/>
                </a:cubicBezTo>
                <a:cubicBezTo>
                  <a:pt x="55538" y="10911"/>
                  <a:pt x="51611" y="13083"/>
                  <a:pt x="49122" y="16400"/>
                </a:cubicBezTo>
                <a:lnTo>
                  <a:pt x="53033" y="20305"/>
                </a:lnTo>
                <a:cubicBezTo>
                  <a:pt x="54472" y="17950"/>
                  <a:pt x="57038" y="16361"/>
                  <a:pt x="60000" y="16361"/>
                </a:cubicBezTo>
                <a:cubicBezTo>
                  <a:pt x="62766" y="16361"/>
                  <a:pt x="65200" y="17744"/>
                  <a:pt x="66683" y="19850"/>
                </a:cubicBezTo>
                <a:moveTo>
                  <a:pt x="57272" y="24544"/>
                </a:moveTo>
                <a:cubicBezTo>
                  <a:pt x="57272" y="26055"/>
                  <a:pt x="58494" y="27272"/>
                  <a:pt x="60000" y="27272"/>
                </a:cubicBezTo>
                <a:cubicBezTo>
                  <a:pt x="61505" y="27272"/>
                  <a:pt x="62727" y="26055"/>
                  <a:pt x="62727" y="24544"/>
                </a:cubicBezTo>
                <a:cubicBezTo>
                  <a:pt x="62727" y="23038"/>
                  <a:pt x="61505" y="21816"/>
                  <a:pt x="60000" y="21816"/>
                </a:cubicBezTo>
                <a:cubicBezTo>
                  <a:pt x="58494" y="21816"/>
                  <a:pt x="57272" y="23038"/>
                  <a:pt x="57272" y="24544"/>
                </a:cubicBezTo>
                <a:moveTo>
                  <a:pt x="60000" y="5455"/>
                </a:moveTo>
                <a:cubicBezTo>
                  <a:pt x="65566" y="5455"/>
                  <a:pt x="70561" y="7855"/>
                  <a:pt x="74055" y="11655"/>
                </a:cubicBezTo>
                <a:lnTo>
                  <a:pt x="77716" y="7588"/>
                </a:lnTo>
                <a:cubicBezTo>
                  <a:pt x="73250" y="2916"/>
                  <a:pt x="66972" y="0"/>
                  <a:pt x="60000" y="0"/>
                </a:cubicBezTo>
                <a:cubicBezTo>
                  <a:pt x="52527" y="0"/>
                  <a:pt x="45844" y="3350"/>
                  <a:pt x="41344" y="8616"/>
                </a:cubicBezTo>
                <a:lnTo>
                  <a:pt x="45211" y="12477"/>
                </a:lnTo>
                <a:cubicBezTo>
                  <a:pt x="48711" y="8194"/>
                  <a:pt x="54033" y="5455"/>
                  <a:pt x="60000" y="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1" name="Shape 3851"/>
          <p:cNvSpPr/>
          <p:nvPr/>
        </p:nvSpPr>
        <p:spPr>
          <a:xfrm>
            <a:off x="6707516" y="1927157"/>
            <a:ext cx="209496" cy="209496"/>
          </a:xfrm>
          <a:custGeom>
            <a:avLst/>
            <a:gdLst/>
            <a:ahLst/>
            <a:cxnLst/>
            <a:rect l="0" t="0" r="0" b="0"/>
            <a:pathLst>
              <a:path w="120000" h="120000" extrusionOk="0">
                <a:moveTo>
                  <a:pt x="114544" y="92727"/>
                </a:moveTo>
                <a:cubicBezTo>
                  <a:pt x="114544" y="98750"/>
                  <a:pt x="109661" y="103638"/>
                  <a:pt x="103638" y="103638"/>
                </a:cubicBezTo>
                <a:lnTo>
                  <a:pt x="98183" y="103638"/>
                </a:lnTo>
                <a:lnTo>
                  <a:pt x="98183" y="81816"/>
                </a:lnTo>
                <a:cubicBezTo>
                  <a:pt x="98183" y="78811"/>
                  <a:pt x="95738" y="76361"/>
                  <a:pt x="92727" y="76361"/>
                </a:cubicBezTo>
                <a:lnTo>
                  <a:pt x="27272" y="76361"/>
                </a:lnTo>
                <a:cubicBezTo>
                  <a:pt x="24261" y="76361"/>
                  <a:pt x="21816" y="78811"/>
                  <a:pt x="21816" y="81816"/>
                </a:cubicBezTo>
                <a:lnTo>
                  <a:pt x="21816" y="103638"/>
                </a:lnTo>
                <a:lnTo>
                  <a:pt x="16361" y="103638"/>
                </a:lnTo>
                <a:cubicBezTo>
                  <a:pt x="10338" y="103638"/>
                  <a:pt x="5455" y="98750"/>
                  <a:pt x="5455" y="92727"/>
                </a:cubicBezTo>
                <a:lnTo>
                  <a:pt x="5455" y="49088"/>
                </a:lnTo>
                <a:cubicBezTo>
                  <a:pt x="5455" y="43066"/>
                  <a:pt x="10338" y="38183"/>
                  <a:pt x="16361" y="38183"/>
                </a:cubicBezTo>
                <a:lnTo>
                  <a:pt x="103638" y="38183"/>
                </a:lnTo>
                <a:cubicBezTo>
                  <a:pt x="109661" y="38183"/>
                  <a:pt x="114544" y="43066"/>
                  <a:pt x="114544" y="49088"/>
                </a:cubicBezTo>
                <a:cubicBezTo>
                  <a:pt x="114544" y="49088"/>
                  <a:pt x="114544" y="92727"/>
                  <a:pt x="114544" y="92727"/>
                </a:cubicBezTo>
                <a:close/>
                <a:moveTo>
                  <a:pt x="92727" y="114544"/>
                </a:moveTo>
                <a:lnTo>
                  <a:pt x="27272" y="114544"/>
                </a:lnTo>
                <a:lnTo>
                  <a:pt x="27272" y="81816"/>
                </a:lnTo>
                <a:lnTo>
                  <a:pt x="92727" y="81816"/>
                </a:lnTo>
                <a:cubicBezTo>
                  <a:pt x="92727" y="81816"/>
                  <a:pt x="92727" y="114544"/>
                  <a:pt x="92727" y="114544"/>
                </a:cubicBezTo>
                <a:close/>
                <a:moveTo>
                  <a:pt x="27272" y="5455"/>
                </a:moveTo>
                <a:lnTo>
                  <a:pt x="92727" y="5455"/>
                </a:lnTo>
                <a:lnTo>
                  <a:pt x="92727" y="32727"/>
                </a:lnTo>
                <a:lnTo>
                  <a:pt x="27272" y="32727"/>
                </a:lnTo>
                <a:cubicBezTo>
                  <a:pt x="27272" y="32727"/>
                  <a:pt x="27272" y="5455"/>
                  <a:pt x="27272" y="5455"/>
                </a:cubicBezTo>
                <a:close/>
                <a:moveTo>
                  <a:pt x="103638" y="32727"/>
                </a:moveTo>
                <a:lnTo>
                  <a:pt x="98183" y="32727"/>
                </a:lnTo>
                <a:lnTo>
                  <a:pt x="98183" y="5455"/>
                </a:lnTo>
                <a:cubicBezTo>
                  <a:pt x="98183" y="2444"/>
                  <a:pt x="95738" y="0"/>
                  <a:pt x="92727" y="0"/>
                </a:cubicBezTo>
                <a:lnTo>
                  <a:pt x="27272" y="0"/>
                </a:lnTo>
                <a:cubicBezTo>
                  <a:pt x="24261" y="0"/>
                  <a:pt x="21816" y="2444"/>
                  <a:pt x="21816" y="5455"/>
                </a:cubicBezTo>
                <a:lnTo>
                  <a:pt x="21816" y="32727"/>
                </a:lnTo>
                <a:lnTo>
                  <a:pt x="16361" y="32727"/>
                </a:lnTo>
                <a:cubicBezTo>
                  <a:pt x="7322" y="32727"/>
                  <a:pt x="0" y="40055"/>
                  <a:pt x="0" y="49088"/>
                </a:cubicBezTo>
                <a:lnTo>
                  <a:pt x="0" y="92727"/>
                </a:lnTo>
                <a:cubicBezTo>
                  <a:pt x="0" y="101766"/>
                  <a:pt x="7322" y="109088"/>
                  <a:pt x="16361" y="109088"/>
                </a:cubicBezTo>
                <a:lnTo>
                  <a:pt x="21816" y="109088"/>
                </a:lnTo>
                <a:lnTo>
                  <a:pt x="21816" y="114544"/>
                </a:lnTo>
                <a:cubicBezTo>
                  <a:pt x="21816" y="117561"/>
                  <a:pt x="24261" y="120000"/>
                  <a:pt x="27272" y="120000"/>
                </a:cubicBezTo>
                <a:lnTo>
                  <a:pt x="92727" y="120000"/>
                </a:lnTo>
                <a:cubicBezTo>
                  <a:pt x="95738" y="120000"/>
                  <a:pt x="98183" y="117561"/>
                  <a:pt x="98183" y="114544"/>
                </a:cubicBezTo>
                <a:lnTo>
                  <a:pt x="98183" y="109088"/>
                </a:lnTo>
                <a:lnTo>
                  <a:pt x="103638" y="109088"/>
                </a:lnTo>
                <a:cubicBezTo>
                  <a:pt x="112677" y="109088"/>
                  <a:pt x="120000" y="101766"/>
                  <a:pt x="120000" y="92727"/>
                </a:cubicBezTo>
                <a:lnTo>
                  <a:pt x="120000" y="49088"/>
                </a:lnTo>
                <a:cubicBezTo>
                  <a:pt x="120000" y="40055"/>
                  <a:pt x="112677" y="32727"/>
                  <a:pt x="103638" y="32727"/>
                </a:cubicBezTo>
                <a:moveTo>
                  <a:pt x="98183" y="49088"/>
                </a:moveTo>
                <a:cubicBezTo>
                  <a:pt x="95172" y="49088"/>
                  <a:pt x="92727" y="51533"/>
                  <a:pt x="92727" y="54544"/>
                </a:cubicBezTo>
                <a:cubicBezTo>
                  <a:pt x="92727" y="57555"/>
                  <a:pt x="95172" y="60000"/>
                  <a:pt x="98183" y="60000"/>
                </a:cubicBezTo>
                <a:cubicBezTo>
                  <a:pt x="101188" y="60000"/>
                  <a:pt x="103638" y="57555"/>
                  <a:pt x="103638" y="54544"/>
                </a:cubicBezTo>
                <a:cubicBezTo>
                  <a:pt x="103638" y="51533"/>
                  <a:pt x="101188" y="49088"/>
                  <a:pt x="98183" y="49088"/>
                </a:cubicBezTo>
                <a:moveTo>
                  <a:pt x="81816" y="49088"/>
                </a:moveTo>
                <a:cubicBezTo>
                  <a:pt x="78811" y="49088"/>
                  <a:pt x="76361" y="51533"/>
                  <a:pt x="76361" y="54544"/>
                </a:cubicBezTo>
                <a:cubicBezTo>
                  <a:pt x="76361" y="57555"/>
                  <a:pt x="78811" y="60000"/>
                  <a:pt x="81816" y="60000"/>
                </a:cubicBezTo>
                <a:cubicBezTo>
                  <a:pt x="84827" y="60000"/>
                  <a:pt x="87272" y="57555"/>
                  <a:pt x="87272" y="54544"/>
                </a:cubicBezTo>
                <a:cubicBezTo>
                  <a:pt x="87272" y="51533"/>
                  <a:pt x="84827" y="49088"/>
                  <a:pt x="81816" y="49088"/>
                </a:cubicBezTo>
                <a:moveTo>
                  <a:pt x="40911" y="92727"/>
                </a:moveTo>
                <a:lnTo>
                  <a:pt x="68183" y="92727"/>
                </a:lnTo>
                <a:cubicBezTo>
                  <a:pt x="69688" y="92727"/>
                  <a:pt x="70911" y="91511"/>
                  <a:pt x="70911" y="90000"/>
                </a:cubicBezTo>
                <a:cubicBezTo>
                  <a:pt x="70911" y="88494"/>
                  <a:pt x="69688" y="87272"/>
                  <a:pt x="68183" y="87272"/>
                </a:cubicBezTo>
                <a:lnTo>
                  <a:pt x="40911" y="87272"/>
                </a:lnTo>
                <a:cubicBezTo>
                  <a:pt x="39400" y="87272"/>
                  <a:pt x="38183" y="88494"/>
                  <a:pt x="38183" y="90000"/>
                </a:cubicBezTo>
                <a:cubicBezTo>
                  <a:pt x="38183" y="91511"/>
                  <a:pt x="39400" y="92727"/>
                  <a:pt x="40911" y="92727"/>
                </a:cubicBezTo>
                <a:moveTo>
                  <a:pt x="40911" y="103638"/>
                </a:moveTo>
                <a:lnTo>
                  <a:pt x="79088" y="103638"/>
                </a:lnTo>
                <a:cubicBezTo>
                  <a:pt x="80600" y="103638"/>
                  <a:pt x="81816" y="102416"/>
                  <a:pt x="81816" y="100911"/>
                </a:cubicBezTo>
                <a:cubicBezTo>
                  <a:pt x="81816" y="99405"/>
                  <a:pt x="80600" y="98183"/>
                  <a:pt x="79088" y="98183"/>
                </a:cubicBezTo>
                <a:lnTo>
                  <a:pt x="40911" y="98183"/>
                </a:lnTo>
                <a:cubicBezTo>
                  <a:pt x="39400" y="98183"/>
                  <a:pt x="38183" y="99405"/>
                  <a:pt x="38183" y="100911"/>
                </a:cubicBezTo>
                <a:cubicBezTo>
                  <a:pt x="38183" y="102416"/>
                  <a:pt x="39400" y="103638"/>
                  <a:pt x="40911" y="10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2" name="Shape 3852"/>
          <p:cNvSpPr/>
          <p:nvPr/>
        </p:nvSpPr>
        <p:spPr>
          <a:xfrm>
            <a:off x="7136030" y="1927157"/>
            <a:ext cx="152359" cy="209468"/>
          </a:xfrm>
          <a:custGeom>
            <a:avLst/>
            <a:gdLst/>
            <a:ahLst/>
            <a:cxnLst/>
            <a:rect l="0" t="0" r="0" b="0"/>
            <a:pathLst>
              <a:path w="120000" h="120000" extrusionOk="0">
                <a:moveTo>
                  <a:pt x="75002" y="51806"/>
                </a:moveTo>
                <a:lnTo>
                  <a:pt x="75002" y="54537"/>
                </a:lnTo>
                <a:lnTo>
                  <a:pt x="7499" y="54537"/>
                </a:lnTo>
                <a:lnTo>
                  <a:pt x="7499" y="51806"/>
                </a:lnTo>
                <a:cubicBezTo>
                  <a:pt x="7499" y="39175"/>
                  <a:pt x="20624" y="28779"/>
                  <a:pt x="37498" y="27419"/>
                </a:cubicBezTo>
                <a:lnTo>
                  <a:pt x="37498" y="54537"/>
                </a:lnTo>
                <a:lnTo>
                  <a:pt x="45003" y="54537"/>
                </a:lnTo>
                <a:lnTo>
                  <a:pt x="45003" y="27419"/>
                </a:lnTo>
                <a:cubicBezTo>
                  <a:pt x="61877" y="28779"/>
                  <a:pt x="75002" y="39175"/>
                  <a:pt x="75002" y="51806"/>
                </a:cubicBezTo>
                <a:moveTo>
                  <a:pt x="75002" y="89994"/>
                </a:moveTo>
                <a:cubicBezTo>
                  <a:pt x="75002" y="103556"/>
                  <a:pt x="59891" y="114542"/>
                  <a:pt x="41253" y="114542"/>
                </a:cubicBezTo>
                <a:cubicBezTo>
                  <a:pt x="22610" y="114542"/>
                  <a:pt x="7499" y="103556"/>
                  <a:pt x="7499" y="89994"/>
                </a:cubicBezTo>
                <a:lnTo>
                  <a:pt x="7499" y="59988"/>
                </a:lnTo>
                <a:lnTo>
                  <a:pt x="75002" y="59988"/>
                </a:lnTo>
                <a:cubicBezTo>
                  <a:pt x="75002" y="59988"/>
                  <a:pt x="75002" y="89994"/>
                  <a:pt x="75002" y="89994"/>
                </a:cubicBezTo>
                <a:close/>
                <a:moveTo>
                  <a:pt x="117929" y="267"/>
                </a:moveTo>
                <a:cubicBezTo>
                  <a:pt x="116071" y="-401"/>
                  <a:pt x="114034" y="228"/>
                  <a:pt x="112896" y="1493"/>
                </a:cubicBezTo>
                <a:cubicBezTo>
                  <a:pt x="104476" y="10836"/>
                  <a:pt x="93276" y="19531"/>
                  <a:pt x="72926" y="11181"/>
                </a:cubicBezTo>
                <a:cubicBezTo>
                  <a:pt x="61342" y="6426"/>
                  <a:pt x="53585" y="7976"/>
                  <a:pt x="48223" y="10379"/>
                </a:cubicBezTo>
                <a:cubicBezTo>
                  <a:pt x="42715" y="12859"/>
                  <a:pt x="38887" y="17218"/>
                  <a:pt x="37821" y="21934"/>
                </a:cubicBezTo>
                <a:cubicBezTo>
                  <a:pt x="16651" y="23199"/>
                  <a:pt x="0" y="36081"/>
                  <a:pt x="0" y="51806"/>
                </a:cubicBezTo>
                <a:lnTo>
                  <a:pt x="0" y="89994"/>
                </a:lnTo>
                <a:cubicBezTo>
                  <a:pt x="0" y="106566"/>
                  <a:pt x="18470" y="120000"/>
                  <a:pt x="41253" y="120000"/>
                </a:cubicBezTo>
                <a:cubicBezTo>
                  <a:pt x="64031" y="120000"/>
                  <a:pt x="82501" y="106566"/>
                  <a:pt x="82501" y="89994"/>
                </a:cubicBezTo>
                <a:lnTo>
                  <a:pt x="82501" y="51806"/>
                </a:lnTo>
                <a:cubicBezTo>
                  <a:pt x="82501" y="36270"/>
                  <a:pt x="66263" y="23494"/>
                  <a:pt x="45455" y="21962"/>
                </a:cubicBezTo>
                <a:cubicBezTo>
                  <a:pt x="46320" y="19392"/>
                  <a:pt x="48491" y="16672"/>
                  <a:pt x="52162" y="15022"/>
                </a:cubicBezTo>
                <a:cubicBezTo>
                  <a:pt x="57519" y="12614"/>
                  <a:pt x="61079" y="12976"/>
                  <a:pt x="69572" y="16064"/>
                </a:cubicBezTo>
                <a:cubicBezTo>
                  <a:pt x="83824" y="21243"/>
                  <a:pt x="92947" y="19910"/>
                  <a:pt x="100146" y="17870"/>
                </a:cubicBezTo>
                <a:cubicBezTo>
                  <a:pt x="108956" y="15379"/>
                  <a:pt x="115229" y="10295"/>
                  <a:pt x="119603" y="3929"/>
                </a:cubicBezTo>
                <a:cubicBezTo>
                  <a:pt x="120530" y="2580"/>
                  <a:pt x="119782" y="947"/>
                  <a:pt x="117929" y="267"/>
                </a:cubicBezTo>
                <a:moveTo>
                  <a:pt x="41253" y="103634"/>
                </a:moveTo>
                <a:cubicBezTo>
                  <a:pt x="45388" y="103634"/>
                  <a:pt x="48753" y="101187"/>
                  <a:pt x="48753" y="98177"/>
                </a:cubicBezTo>
                <a:cubicBezTo>
                  <a:pt x="48753" y="95167"/>
                  <a:pt x="45388" y="92725"/>
                  <a:pt x="41253" y="92725"/>
                </a:cubicBezTo>
                <a:cubicBezTo>
                  <a:pt x="37107" y="92725"/>
                  <a:pt x="33748" y="95167"/>
                  <a:pt x="33748" y="98177"/>
                </a:cubicBezTo>
                <a:cubicBezTo>
                  <a:pt x="33748" y="101187"/>
                  <a:pt x="37107" y="103634"/>
                  <a:pt x="41253" y="10363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3" name="Shape 3853"/>
          <p:cNvSpPr/>
          <p:nvPr/>
        </p:nvSpPr>
        <p:spPr>
          <a:xfrm>
            <a:off x="7507408" y="1927156"/>
            <a:ext cx="209496" cy="209705"/>
          </a:xfrm>
          <a:custGeom>
            <a:avLst/>
            <a:gdLst/>
            <a:ahLst/>
            <a:cxnLst/>
            <a:rect l="0" t="0" r="0" b="0"/>
            <a:pathLst>
              <a:path w="120000" h="120000" extrusionOk="0">
                <a:moveTo>
                  <a:pt x="24544" y="106378"/>
                </a:moveTo>
                <a:lnTo>
                  <a:pt x="30000" y="106378"/>
                </a:lnTo>
                <a:lnTo>
                  <a:pt x="30000" y="100930"/>
                </a:lnTo>
                <a:lnTo>
                  <a:pt x="24544" y="100930"/>
                </a:lnTo>
                <a:cubicBezTo>
                  <a:pt x="24544" y="100930"/>
                  <a:pt x="24544" y="106378"/>
                  <a:pt x="24544" y="106378"/>
                </a:cubicBezTo>
                <a:close/>
                <a:moveTo>
                  <a:pt x="35455" y="90027"/>
                </a:moveTo>
                <a:lnTo>
                  <a:pt x="30000" y="90027"/>
                </a:lnTo>
                <a:lnTo>
                  <a:pt x="30000" y="95481"/>
                </a:lnTo>
                <a:lnTo>
                  <a:pt x="35455" y="95481"/>
                </a:lnTo>
                <a:cubicBezTo>
                  <a:pt x="35455" y="95481"/>
                  <a:pt x="35455" y="90027"/>
                  <a:pt x="35455" y="90027"/>
                </a:cubicBezTo>
                <a:close/>
                <a:moveTo>
                  <a:pt x="13638" y="106378"/>
                </a:moveTo>
                <a:lnTo>
                  <a:pt x="19088" y="106378"/>
                </a:lnTo>
                <a:lnTo>
                  <a:pt x="19088" y="100930"/>
                </a:lnTo>
                <a:lnTo>
                  <a:pt x="13638" y="100930"/>
                </a:lnTo>
                <a:cubicBezTo>
                  <a:pt x="13638" y="100930"/>
                  <a:pt x="13638" y="106378"/>
                  <a:pt x="13638" y="106378"/>
                </a:cubicBezTo>
                <a:close/>
                <a:moveTo>
                  <a:pt x="24544" y="90027"/>
                </a:moveTo>
                <a:lnTo>
                  <a:pt x="13638" y="90027"/>
                </a:lnTo>
                <a:lnTo>
                  <a:pt x="13638" y="95481"/>
                </a:lnTo>
                <a:lnTo>
                  <a:pt x="24544" y="95481"/>
                </a:lnTo>
                <a:cubicBezTo>
                  <a:pt x="24544" y="95481"/>
                  <a:pt x="24544" y="90027"/>
                  <a:pt x="24544" y="90027"/>
                </a:cubicBezTo>
                <a:close/>
                <a:moveTo>
                  <a:pt x="19088" y="68233"/>
                </a:moveTo>
                <a:lnTo>
                  <a:pt x="13638" y="68233"/>
                </a:lnTo>
                <a:lnTo>
                  <a:pt x="13638" y="73682"/>
                </a:lnTo>
                <a:lnTo>
                  <a:pt x="19088" y="73682"/>
                </a:lnTo>
                <a:cubicBezTo>
                  <a:pt x="19088" y="73682"/>
                  <a:pt x="19088" y="68233"/>
                  <a:pt x="19088" y="68233"/>
                </a:cubicBezTo>
                <a:close/>
                <a:moveTo>
                  <a:pt x="19088" y="79130"/>
                </a:moveTo>
                <a:lnTo>
                  <a:pt x="13638" y="79130"/>
                </a:lnTo>
                <a:lnTo>
                  <a:pt x="13638" y="84579"/>
                </a:lnTo>
                <a:lnTo>
                  <a:pt x="19088" y="84579"/>
                </a:lnTo>
                <a:cubicBezTo>
                  <a:pt x="19088" y="84579"/>
                  <a:pt x="19088" y="79130"/>
                  <a:pt x="19088" y="79130"/>
                </a:cubicBezTo>
                <a:close/>
                <a:moveTo>
                  <a:pt x="35455" y="106378"/>
                </a:moveTo>
                <a:lnTo>
                  <a:pt x="73638" y="106378"/>
                </a:lnTo>
                <a:lnTo>
                  <a:pt x="73638" y="100930"/>
                </a:lnTo>
                <a:lnTo>
                  <a:pt x="35455" y="100930"/>
                </a:lnTo>
                <a:cubicBezTo>
                  <a:pt x="35455" y="100930"/>
                  <a:pt x="35455" y="106378"/>
                  <a:pt x="35455" y="106378"/>
                </a:cubicBezTo>
                <a:close/>
                <a:moveTo>
                  <a:pt x="100911" y="84579"/>
                </a:moveTo>
                <a:lnTo>
                  <a:pt x="106361" y="84579"/>
                </a:lnTo>
                <a:lnTo>
                  <a:pt x="106361" y="79130"/>
                </a:lnTo>
                <a:lnTo>
                  <a:pt x="100911" y="79130"/>
                </a:lnTo>
                <a:cubicBezTo>
                  <a:pt x="100911" y="79130"/>
                  <a:pt x="100911" y="84579"/>
                  <a:pt x="100911" y="84579"/>
                </a:cubicBezTo>
                <a:close/>
                <a:moveTo>
                  <a:pt x="30000" y="79130"/>
                </a:moveTo>
                <a:lnTo>
                  <a:pt x="24544" y="79130"/>
                </a:lnTo>
                <a:lnTo>
                  <a:pt x="24544" y="84579"/>
                </a:lnTo>
                <a:lnTo>
                  <a:pt x="30000" y="84579"/>
                </a:lnTo>
                <a:cubicBezTo>
                  <a:pt x="30000" y="84579"/>
                  <a:pt x="30000" y="79130"/>
                  <a:pt x="30000" y="79130"/>
                </a:cubicBezTo>
                <a:close/>
                <a:moveTo>
                  <a:pt x="79088" y="90027"/>
                </a:moveTo>
                <a:lnTo>
                  <a:pt x="73638" y="90027"/>
                </a:lnTo>
                <a:lnTo>
                  <a:pt x="73638" y="95481"/>
                </a:lnTo>
                <a:lnTo>
                  <a:pt x="79088" y="95481"/>
                </a:lnTo>
                <a:cubicBezTo>
                  <a:pt x="79088" y="95481"/>
                  <a:pt x="79088" y="90027"/>
                  <a:pt x="79088" y="90027"/>
                </a:cubicBezTo>
                <a:close/>
                <a:moveTo>
                  <a:pt x="114544" y="109103"/>
                </a:moveTo>
                <a:cubicBezTo>
                  <a:pt x="114544" y="112111"/>
                  <a:pt x="112100" y="114551"/>
                  <a:pt x="109088" y="114551"/>
                </a:cubicBezTo>
                <a:lnTo>
                  <a:pt x="10911" y="114551"/>
                </a:lnTo>
                <a:cubicBezTo>
                  <a:pt x="7894" y="114551"/>
                  <a:pt x="5455" y="112111"/>
                  <a:pt x="5455" y="109103"/>
                </a:cubicBezTo>
                <a:lnTo>
                  <a:pt x="5455" y="65509"/>
                </a:lnTo>
                <a:cubicBezTo>
                  <a:pt x="5455" y="62501"/>
                  <a:pt x="7894" y="60061"/>
                  <a:pt x="10911" y="60061"/>
                </a:cubicBezTo>
                <a:lnTo>
                  <a:pt x="109088" y="60061"/>
                </a:lnTo>
                <a:cubicBezTo>
                  <a:pt x="112100" y="60061"/>
                  <a:pt x="114544" y="62501"/>
                  <a:pt x="114544" y="65509"/>
                </a:cubicBezTo>
                <a:cubicBezTo>
                  <a:pt x="114544" y="65509"/>
                  <a:pt x="114544" y="109103"/>
                  <a:pt x="114544" y="109103"/>
                </a:cubicBezTo>
                <a:close/>
                <a:moveTo>
                  <a:pt x="109088" y="54612"/>
                </a:moveTo>
                <a:lnTo>
                  <a:pt x="60916" y="54612"/>
                </a:lnTo>
                <a:cubicBezTo>
                  <a:pt x="60172" y="52679"/>
                  <a:pt x="59855" y="50451"/>
                  <a:pt x="60388" y="48194"/>
                </a:cubicBezTo>
                <a:cubicBezTo>
                  <a:pt x="61438" y="43749"/>
                  <a:pt x="65455" y="40245"/>
                  <a:pt x="72005" y="38066"/>
                </a:cubicBezTo>
                <a:cubicBezTo>
                  <a:pt x="83000" y="34401"/>
                  <a:pt x="88005" y="27509"/>
                  <a:pt x="90272" y="22367"/>
                </a:cubicBezTo>
                <a:cubicBezTo>
                  <a:pt x="93038" y="16077"/>
                  <a:pt x="93338" y="8612"/>
                  <a:pt x="91088" y="1866"/>
                </a:cubicBezTo>
                <a:cubicBezTo>
                  <a:pt x="90611" y="440"/>
                  <a:pt x="89066" y="-334"/>
                  <a:pt x="87633" y="139"/>
                </a:cubicBezTo>
                <a:cubicBezTo>
                  <a:pt x="86205" y="623"/>
                  <a:pt x="85433" y="2161"/>
                  <a:pt x="85911" y="3587"/>
                </a:cubicBezTo>
                <a:cubicBezTo>
                  <a:pt x="89394" y="14033"/>
                  <a:pt x="86000" y="27654"/>
                  <a:pt x="70277" y="32891"/>
                </a:cubicBezTo>
                <a:cubicBezTo>
                  <a:pt x="59627" y="36445"/>
                  <a:pt x="56138" y="42490"/>
                  <a:pt x="55083" y="46947"/>
                </a:cubicBezTo>
                <a:cubicBezTo>
                  <a:pt x="54494" y="49448"/>
                  <a:pt x="54577" y="52094"/>
                  <a:pt x="55205" y="54612"/>
                </a:cubicBezTo>
                <a:lnTo>
                  <a:pt x="10911" y="54612"/>
                </a:lnTo>
                <a:cubicBezTo>
                  <a:pt x="4883" y="54612"/>
                  <a:pt x="0" y="59493"/>
                  <a:pt x="0" y="65509"/>
                </a:cubicBezTo>
                <a:lnTo>
                  <a:pt x="0" y="109103"/>
                </a:lnTo>
                <a:cubicBezTo>
                  <a:pt x="0" y="115119"/>
                  <a:pt x="4883" y="120000"/>
                  <a:pt x="10911" y="120000"/>
                </a:cubicBezTo>
                <a:lnTo>
                  <a:pt x="109088" y="120000"/>
                </a:lnTo>
                <a:cubicBezTo>
                  <a:pt x="115116" y="120000"/>
                  <a:pt x="120000" y="115119"/>
                  <a:pt x="120000" y="109103"/>
                </a:cubicBezTo>
                <a:lnTo>
                  <a:pt x="120000" y="65509"/>
                </a:lnTo>
                <a:cubicBezTo>
                  <a:pt x="120000" y="59493"/>
                  <a:pt x="115116" y="54612"/>
                  <a:pt x="109088" y="54612"/>
                </a:cubicBezTo>
                <a:moveTo>
                  <a:pt x="95455" y="95481"/>
                </a:moveTo>
                <a:lnTo>
                  <a:pt x="106361" y="95481"/>
                </a:lnTo>
                <a:lnTo>
                  <a:pt x="106361" y="90027"/>
                </a:lnTo>
                <a:lnTo>
                  <a:pt x="95455" y="90027"/>
                </a:lnTo>
                <a:cubicBezTo>
                  <a:pt x="95455" y="90027"/>
                  <a:pt x="95455" y="95481"/>
                  <a:pt x="95455" y="95481"/>
                </a:cubicBezTo>
                <a:close/>
                <a:moveTo>
                  <a:pt x="79088" y="106378"/>
                </a:moveTo>
                <a:lnTo>
                  <a:pt x="84544" y="106378"/>
                </a:lnTo>
                <a:lnTo>
                  <a:pt x="84544" y="100930"/>
                </a:lnTo>
                <a:lnTo>
                  <a:pt x="79088" y="100930"/>
                </a:lnTo>
                <a:cubicBezTo>
                  <a:pt x="79088" y="100930"/>
                  <a:pt x="79088" y="106378"/>
                  <a:pt x="79088" y="106378"/>
                </a:cubicBezTo>
                <a:close/>
                <a:moveTo>
                  <a:pt x="90000" y="106378"/>
                </a:moveTo>
                <a:lnTo>
                  <a:pt x="95455" y="106378"/>
                </a:lnTo>
                <a:lnTo>
                  <a:pt x="95455" y="100930"/>
                </a:lnTo>
                <a:lnTo>
                  <a:pt x="90000" y="100930"/>
                </a:lnTo>
                <a:cubicBezTo>
                  <a:pt x="90000" y="100930"/>
                  <a:pt x="90000" y="106378"/>
                  <a:pt x="90000" y="106378"/>
                </a:cubicBezTo>
                <a:close/>
                <a:moveTo>
                  <a:pt x="100911" y="106378"/>
                </a:moveTo>
                <a:lnTo>
                  <a:pt x="106361" y="106378"/>
                </a:lnTo>
                <a:lnTo>
                  <a:pt x="106361" y="100930"/>
                </a:lnTo>
                <a:lnTo>
                  <a:pt x="100911" y="100930"/>
                </a:lnTo>
                <a:cubicBezTo>
                  <a:pt x="100911" y="100930"/>
                  <a:pt x="100911" y="106378"/>
                  <a:pt x="100911" y="106378"/>
                </a:cubicBezTo>
                <a:close/>
                <a:moveTo>
                  <a:pt x="90000" y="90027"/>
                </a:moveTo>
                <a:lnTo>
                  <a:pt x="84544" y="90027"/>
                </a:lnTo>
                <a:lnTo>
                  <a:pt x="84544" y="95481"/>
                </a:lnTo>
                <a:lnTo>
                  <a:pt x="90000" y="95481"/>
                </a:lnTo>
                <a:cubicBezTo>
                  <a:pt x="90000" y="95481"/>
                  <a:pt x="90000" y="90027"/>
                  <a:pt x="90000" y="90027"/>
                </a:cubicBezTo>
                <a:close/>
                <a:moveTo>
                  <a:pt x="100911" y="73682"/>
                </a:moveTo>
                <a:lnTo>
                  <a:pt x="106361" y="73682"/>
                </a:lnTo>
                <a:lnTo>
                  <a:pt x="106361" y="68233"/>
                </a:lnTo>
                <a:lnTo>
                  <a:pt x="100911" y="68233"/>
                </a:lnTo>
                <a:cubicBezTo>
                  <a:pt x="100911" y="68233"/>
                  <a:pt x="100911" y="73682"/>
                  <a:pt x="100911" y="73682"/>
                </a:cubicBezTo>
                <a:close/>
                <a:moveTo>
                  <a:pt x="73638" y="68233"/>
                </a:moveTo>
                <a:lnTo>
                  <a:pt x="68183" y="68233"/>
                </a:lnTo>
                <a:lnTo>
                  <a:pt x="68183" y="73682"/>
                </a:lnTo>
                <a:lnTo>
                  <a:pt x="73638" y="73682"/>
                </a:lnTo>
                <a:cubicBezTo>
                  <a:pt x="73638" y="73682"/>
                  <a:pt x="73638" y="68233"/>
                  <a:pt x="73638" y="68233"/>
                </a:cubicBezTo>
                <a:close/>
                <a:moveTo>
                  <a:pt x="73638" y="79130"/>
                </a:moveTo>
                <a:lnTo>
                  <a:pt x="68183" y="79130"/>
                </a:lnTo>
                <a:lnTo>
                  <a:pt x="68183" y="84579"/>
                </a:lnTo>
                <a:lnTo>
                  <a:pt x="73638" y="84579"/>
                </a:lnTo>
                <a:cubicBezTo>
                  <a:pt x="73638" y="84579"/>
                  <a:pt x="73638" y="79130"/>
                  <a:pt x="73638" y="79130"/>
                </a:cubicBezTo>
                <a:close/>
                <a:moveTo>
                  <a:pt x="84544" y="79130"/>
                </a:moveTo>
                <a:lnTo>
                  <a:pt x="79088" y="79130"/>
                </a:lnTo>
                <a:lnTo>
                  <a:pt x="79088" y="84579"/>
                </a:lnTo>
                <a:lnTo>
                  <a:pt x="84544" y="84579"/>
                </a:lnTo>
                <a:cubicBezTo>
                  <a:pt x="84544" y="84579"/>
                  <a:pt x="84544" y="79130"/>
                  <a:pt x="84544" y="79130"/>
                </a:cubicBezTo>
                <a:close/>
                <a:moveTo>
                  <a:pt x="95455" y="79130"/>
                </a:moveTo>
                <a:lnTo>
                  <a:pt x="90000" y="79130"/>
                </a:lnTo>
                <a:lnTo>
                  <a:pt x="90000" y="84579"/>
                </a:lnTo>
                <a:lnTo>
                  <a:pt x="95455" y="84579"/>
                </a:lnTo>
                <a:cubicBezTo>
                  <a:pt x="95455" y="84579"/>
                  <a:pt x="95455" y="79130"/>
                  <a:pt x="95455" y="79130"/>
                </a:cubicBezTo>
                <a:close/>
                <a:moveTo>
                  <a:pt x="84544" y="68233"/>
                </a:moveTo>
                <a:lnTo>
                  <a:pt x="79088" y="68233"/>
                </a:lnTo>
                <a:lnTo>
                  <a:pt x="79088" y="73682"/>
                </a:lnTo>
                <a:lnTo>
                  <a:pt x="84544" y="73682"/>
                </a:lnTo>
                <a:cubicBezTo>
                  <a:pt x="84544" y="73682"/>
                  <a:pt x="84544" y="68233"/>
                  <a:pt x="84544" y="68233"/>
                </a:cubicBezTo>
                <a:close/>
                <a:moveTo>
                  <a:pt x="95455" y="68233"/>
                </a:moveTo>
                <a:lnTo>
                  <a:pt x="90000" y="68233"/>
                </a:lnTo>
                <a:lnTo>
                  <a:pt x="90000" y="73682"/>
                </a:lnTo>
                <a:lnTo>
                  <a:pt x="95455" y="73682"/>
                </a:lnTo>
                <a:cubicBezTo>
                  <a:pt x="95455" y="73682"/>
                  <a:pt x="95455" y="68233"/>
                  <a:pt x="95455" y="68233"/>
                </a:cubicBezTo>
                <a:close/>
                <a:moveTo>
                  <a:pt x="62727" y="68233"/>
                </a:moveTo>
                <a:lnTo>
                  <a:pt x="57272" y="68233"/>
                </a:lnTo>
                <a:lnTo>
                  <a:pt x="57272" y="73682"/>
                </a:lnTo>
                <a:lnTo>
                  <a:pt x="62727" y="73682"/>
                </a:lnTo>
                <a:cubicBezTo>
                  <a:pt x="62727" y="73682"/>
                  <a:pt x="62727" y="68233"/>
                  <a:pt x="62727" y="68233"/>
                </a:cubicBezTo>
                <a:close/>
                <a:moveTo>
                  <a:pt x="30000" y="68233"/>
                </a:moveTo>
                <a:lnTo>
                  <a:pt x="24544" y="68233"/>
                </a:lnTo>
                <a:lnTo>
                  <a:pt x="24544" y="73682"/>
                </a:lnTo>
                <a:lnTo>
                  <a:pt x="30000" y="73682"/>
                </a:lnTo>
                <a:cubicBezTo>
                  <a:pt x="30000" y="73682"/>
                  <a:pt x="30000" y="68233"/>
                  <a:pt x="30000" y="68233"/>
                </a:cubicBezTo>
                <a:close/>
                <a:moveTo>
                  <a:pt x="40911" y="95481"/>
                </a:moveTo>
                <a:lnTo>
                  <a:pt x="46361" y="95481"/>
                </a:lnTo>
                <a:lnTo>
                  <a:pt x="46361" y="90027"/>
                </a:lnTo>
                <a:lnTo>
                  <a:pt x="40911" y="90027"/>
                </a:lnTo>
                <a:cubicBezTo>
                  <a:pt x="40911" y="90027"/>
                  <a:pt x="40911" y="95481"/>
                  <a:pt x="40911" y="95481"/>
                </a:cubicBezTo>
                <a:close/>
                <a:moveTo>
                  <a:pt x="40911" y="79130"/>
                </a:moveTo>
                <a:lnTo>
                  <a:pt x="35455" y="79130"/>
                </a:lnTo>
                <a:lnTo>
                  <a:pt x="35455" y="84579"/>
                </a:lnTo>
                <a:lnTo>
                  <a:pt x="40911" y="84579"/>
                </a:lnTo>
                <a:cubicBezTo>
                  <a:pt x="40911" y="84579"/>
                  <a:pt x="40911" y="79130"/>
                  <a:pt x="40911" y="79130"/>
                </a:cubicBezTo>
                <a:close/>
                <a:moveTo>
                  <a:pt x="40911" y="68233"/>
                </a:moveTo>
                <a:lnTo>
                  <a:pt x="35455" y="68233"/>
                </a:lnTo>
                <a:lnTo>
                  <a:pt x="35455" y="73682"/>
                </a:lnTo>
                <a:lnTo>
                  <a:pt x="40911" y="73682"/>
                </a:lnTo>
                <a:cubicBezTo>
                  <a:pt x="40911" y="73682"/>
                  <a:pt x="40911" y="68233"/>
                  <a:pt x="40911" y="68233"/>
                </a:cubicBezTo>
                <a:close/>
                <a:moveTo>
                  <a:pt x="51816" y="79130"/>
                </a:moveTo>
                <a:lnTo>
                  <a:pt x="46361" y="79130"/>
                </a:lnTo>
                <a:lnTo>
                  <a:pt x="46361" y="84579"/>
                </a:lnTo>
                <a:lnTo>
                  <a:pt x="51816" y="84579"/>
                </a:lnTo>
                <a:cubicBezTo>
                  <a:pt x="51816" y="84579"/>
                  <a:pt x="51816" y="79130"/>
                  <a:pt x="51816" y="79130"/>
                </a:cubicBezTo>
                <a:close/>
                <a:moveTo>
                  <a:pt x="62727" y="79130"/>
                </a:moveTo>
                <a:lnTo>
                  <a:pt x="57272" y="79130"/>
                </a:lnTo>
                <a:lnTo>
                  <a:pt x="57272" y="84579"/>
                </a:lnTo>
                <a:lnTo>
                  <a:pt x="62727" y="84579"/>
                </a:lnTo>
                <a:cubicBezTo>
                  <a:pt x="62727" y="84579"/>
                  <a:pt x="62727" y="79130"/>
                  <a:pt x="62727" y="79130"/>
                </a:cubicBezTo>
                <a:close/>
                <a:moveTo>
                  <a:pt x="51816" y="68233"/>
                </a:moveTo>
                <a:lnTo>
                  <a:pt x="46361" y="68233"/>
                </a:lnTo>
                <a:lnTo>
                  <a:pt x="46361" y="73682"/>
                </a:lnTo>
                <a:lnTo>
                  <a:pt x="51816" y="73682"/>
                </a:lnTo>
                <a:cubicBezTo>
                  <a:pt x="51816" y="73682"/>
                  <a:pt x="51816" y="68233"/>
                  <a:pt x="51816" y="68233"/>
                </a:cubicBezTo>
                <a:close/>
                <a:moveTo>
                  <a:pt x="62727" y="95481"/>
                </a:moveTo>
                <a:lnTo>
                  <a:pt x="68183" y="95481"/>
                </a:lnTo>
                <a:lnTo>
                  <a:pt x="68183" y="90027"/>
                </a:lnTo>
                <a:lnTo>
                  <a:pt x="62727" y="90027"/>
                </a:lnTo>
                <a:cubicBezTo>
                  <a:pt x="62727" y="90027"/>
                  <a:pt x="62727" y="95481"/>
                  <a:pt x="62727" y="95481"/>
                </a:cubicBezTo>
                <a:close/>
                <a:moveTo>
                  <a:pt x="51816" y="95481"/>
                </a:moveTo>
                <a:lnTo>
                  <a:pt x="57272" y="95481"/>
                </a:lnTo>
                <a:lnTo>
                  <a:pt x="57272" y="90027"/>
                </a:lnTo>
                <a:lnTo>
                  <a:pt x="51816" y="90027"/>
                </a:lnTo>
                <a:cubicBezTo>
                  <a:pt x="51816" y="90027"/>
                  <a:pt x="51816" y="95481"/>
                  <a:pt x="51816" y="95481"/>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4" name="Shape 3854"/>
          <p:cNvSpPr/>
          <p:nvPr/>
        </p:nvSpPr>
        <p:spPr>
          <a:xfrm>
            <a:off x="7907354" y="1927157"/>
            <a:ext cx="209496" cy="209496"/>
          </a:xfrm>
          <a:custGeom>
            <a:avLst/>
            <a:gdLst/>
            <a:ahLst/>
            <a:cxnLst/>
            <a:rect l="0" t="0" r="0" b="0"/>
            <a:pathLst>
              <a:path w="120000" h="120000" extrusionOk="0">
                <a:moveTo>
                  <a:pt x="114544" y="106361"/>
                </a:moveTo>
                <a:cubicBezTo>
                  <a:pt x="114544" y="110883"/>
                  <a:pt x="110883" y="114544"/>
                  <a:pt x="106361" y="114544"/>
                </a:cubicBezTo>
                <a:cubicBezTo>
                  <a:pt x="101844" y="114544"/>
                  <a:pt x="98183" y="110883"/>
                  <a:pt x="98183" y="106361"/>
                </a:cubicBezTo>
                <a:lnTo>
                  <a:pt x="98183" y="79088"/>
                </a:lnTo>
                <a:cubicBezTo>
                  <a:pt x="98183" y="74577"/>
                  <a:pt x="101844" y="70911"/>
                  <a:pt x="106361" y="70911"/>
                </a:cubicBezTo>
                <a:cubicBezTo>
                  <a:pt x="110883" y="70911"/>
                  <a:pt x="114544" y="74577"/>
                  <a:pt x="114544" y="79088"/>
                </a:cubicBezTo>
                <a:cubicBezTo>
                  <a:pt x="114544" y="79088"/>
                  <a:pt x="114544" y="106361"/>
                  <a:pt x="114544" y="106361"/>
                </a:cubicBezTo>
                <a:close/>
                <a:moveTo>
                  <a:pt x="21816" y="79088"/>
                </a:moveTo>
                <a:lnTo>
                  <a:pt x="21816" y="106361"/>
                </a:lnTo>
                <a:cubicBezTo>
                  <a:pt x="21816" y="110883"/>
                  <a:pt x="18155" y="114544"/>
                  <a:pt x="13638" y="114544"/>
                </a:cubicBezTo>
                <a:cubicBezTo>
                  <a:pt x="9116" y="114544"/>
                  <a:pt x="5455" y="110883"/>
                  <a:pt x="5455" y="106361"/>
                </a:cubicBezTo>
                <a:lnTo>
                  <a:pt x="5455" y="79088"/>
                </a:lnTo>
                <a:cubicBezTo>
                  <a:pt x="5455" y="74577"/>
                  <a:pt x="9116" y="70911"/>
                  <a:pt x="13638" y="70911"/>
                </a:cubicBezTo>
                <a:cubicBezTo>
                  <a:pt x="18155" y="70911"/>
                  <a:pt x="21816" y="74577"/>
                  <a:pt x="21816" y="79088"/>
                </a:cubicBezTo>
                <a:moveTo>
                  <a:pt x="109088" y="65727"/>
                </a:moveTo>
                <a:lnTo>
                  <a:pt x="109088" y="32727"/>
                </a:lnTo>
                <a:cubicBezTo>
                  <a:pt x="109088" y="14655"/>
                  <a:pt x="94438" y="0"/>
                  <a:pt x="76361" y="0"/>
                </a:cubicBezTo>
                <a:lnTo>
                  <a:pt x="43638" y="0"/>
                </a:lnTo>
                <a:cubicBezTo>
                  <a:pt x="25561" y="0"/>
                  <a:pt x="10911" y="14655"/>
                  <a:pt x="10911" y="32727"/>
                </a:cubicBezTo>
                <a:lnTo>
                  <a:pt x="10911" y="65727"/>
                </a:lnTo>
                <a:cubicBezTo>
                  <a:pt x="4683" y="66994"/>
                  <a:pt x="0" y="72494"/>
                  <a:pt x="0" y="79088"/>
                </a:cubicBezTo>
                <a:lnTo>
                  <a:pt x="0" y="106361"/>
                </a:lnTo>
                <a:cubicBezTo>
                  <a:pt x="0" y="113894"/>
                  <a:pt x="6105" y="120000"/>
                  <a:pt x="13638" y="120000"/>
                </a:cubicBezTo>
                <a:cubicBezTo>
                  <a:pt x="21166" y="120000"/>
                  <a:pt x="27272" y="113894"/>
                  <a:pt x="27272" y="106361"/>
                </a:cubicBezTo>
                <a:lnTo>
                  <a:pt x="27272" y="79088"/>
                </a:lnTo>
                <a:cubicBezTo>
                  <a:pt x="27272" y="72494"/>
                  <a:pt x="22588" y="66994"/>
                  <a:pt x="16361" y="65727"/>
                </a:cubicBezTo>
                <a:lnTo>
                  <a:pt x="16361" y="32727"/>
                </a:lnTo>
                <a:cubicBezTo>
                  <a:pt x="16361" y="17666"/>
                  <a:pt x="28577" y="5455"/>
                  <a:pt x="43638" y="5455"/>
                </a:cubicBezTo>
                <a:lnTo>
                  <a:pt x="76361" y="5455"/>
                </a:lnTo>
                <a:cubicBezTo>
                  <a:pt x="91427" y="5455"/>
                  <a:pt x="103638" y="17666"/>
                  <a:pt x="103638" y="32727"/>
                </a:cubicBezTo>
                <a:lnTo>
                  <a:pt x="103638" y="65727"/>
                </a:lnTo>
                <a:cubicBezTo>
                  <a:pt x="97411" y="66994"/>
                  <a:pt x="92727" y="72494"/>
                  <a:pt x="92727" y="79088"/>
                </a:cubicBezTo>
                <a:lnTo>
                  <a:pt x="92727" y="106361"/>
                </a:lnTo>
                <a:cubicBezTo>
                  <a:pt x="92727" y="113894"/>
                  <a:pt x="98833" y="120000"/>
                  <a:pt x="106361" y="120000"/>
                </a:cubicBezTo>
                <a:cubicBezTo>
                  <a:pt x="113894" y="120000"/>
                  <a:pt x="120000" y="113894"/>
                  <a:pt x="120000" y="106361"/>
                </a:cubicBezTo>
                <a:lnTo>
                  <a:pt x="120000" y="79088"/>
                </a:lnTo>
                <a:cubicBezTo>
                  <a:pt x="120000" y="72494"/>
                  <a:pt x="115316" y="66994"/>
                  <a:pt x="109088" y="65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5" name="Shape 3855"/>
          <p:cNvSpPr/>
          <p:nvPr/>
        </p:nvSpPr>
        <p:spPr>
          <a:xfrm>
            <a:off x="8307299" y="1927157"/>
            <a:ext cx="209496" cy="209496"/>
          </a:xfrm>
          <a:custGeom>
            <a:avLst/>
            <a:gdLst/>
            <a:ahLst/>
            <a:cxnLst/>
            <a:rect l="0" t="0" r="0" b="0"/>
            <a:pathLst>
              <a:path w="120000" h="120000" extrusionOk="0">
                <a:moveTo>
                  <a:pt x="114544" y="98183"/>
                </a:moveTo>
                <a:cubicBezTo>
                  <a:pt x="114544" y="101194"/>
                  <a:pt x="112100" y="103638"/>
                  <a:pt x="109088" y="103638"/>
                </a:cubicBezTo>
                <a:lnTo>
                  <a:pt x="109088" y="81816"/>
                </a:lnTo>
                <a:cubicBezTo>
                  <a:pt x="112100" y="81816"/>
                  <a:pt x="114544" y="84261"/>
                  <a:pt x="114544" y="87272"/>
                </a:cubicBezTo>
                <a:cubicBezTo>
                  <a:pt x="114544" y="87272"/>
                  <a:pt x="114544" y="98183"/>
                  <a:pt x="114544" y="98183"/>
                </a:cubicBezTo>
                <a:close/>
                <a:moveTo>
                  <a:pt x="103638" y="106361"/>
                </a:moveTo>
                <a:cubicBezTo>
                  <a:pt x="103638" y="110883"/>
                  <a:pt x="99972" y="114544"/>
                  <a:pt x="95455" y="114544"/>
                </a:cubicBezTo>
                <a:cubicBezTo>
                  <a:pt x="90933" y="114544"/>
                  <a:pt x="87272" y="110883"/>
                  <a:pt x="87272" y="106361"/>
                </a:cubicBezTo>
                <a:lnTo>
                  <a:pt x="87272" y="79088"/>
                </a:lnTo>
                <a:cubicBezTo>
                  <a:pt x="87272" y="74577"/>
                  <a:pt x="90933" y="70911"/>
                  <a:pt x="95455" y="70911"/>
                </a:cubicBezTo>
                <a:cubicBezTo>
                  <a:pt x="99972" y="70911"/>
                  <a:pt x="103638" y="74577"/>
                  <a:pt x="103638" y="79088"/>
                </a:cubicBezTo>
                <a:cubicBezTo>
                  <a:pt x="103638" y="79088"/>
                  <a:pt x="103638" y="106361"/>
                  <a:pt x="103638" y="106361"/>
                </a:cubicBezTo>
                <a:close/>
                <a:moveTo>
                  <a:pt x="24544" y="70911"/>
                </a:moveTo>
                <a:cubicBezTo>
                  <a:pt x="29061" y="70911"/>
                  <a:pt x="32727" y="74577"/>
                  <a:pt x="32727" y="79088"/>
                </a:cubicBezTo>
                <a:lnTo>
                  <a:pt x="32727" y="106361"/>
                </a:lnTo>
                <a:cubicBezTo>
                  <a:pt x="32727" y="110883"/>
                  <a:pt x="29061" y="114544"/>
                  <a:pt x="24544" y="114544"/>
                </a:cubicBezTo>
                <a:cubicBezTo>
                  <a:pt x="20027" y="114544"/>
                  <a:pt x="16361" y="110883"/>
                  <a:pt x="16361" y="106361"/>
                </a:cubicBezTo>
                <a:lnTo>
                  <a:pt x="16361" y="79088"/>
                </a:lnTo>
                <a:cubicBezTo>
                  <a:pt x="16361" y="74577"/>
                  <a:pt x="20027" y="70911"/>
                  <a:pt x="24544" y="70911"/>
                </a:cubicBezTo>
                <a:moveTo>
                  <a:pt x="10911" y="103638"/>
                </a:moveTo>
                <a:cubicBezTo>
                  <a:pt x="7900" y="103638"/>
                  <a:pt x="5455" y="101194"/>
                  <a:pt x="5455" y="98183"/>
                </a:cubicBezTo>
                <a:lnTo>
                  <a:pt x="5455" y="87272"/>
                </a:lnTo>
                <a:cubicBezTo>
                  <a:pt x="5455" y="84261"/>
                  <a:pt x="7900" y="81816"/>
                  <a:pt x="10911" y="81816"/>
                </a:cubicBezTo>
                <a:cubicBezTo>
                  <a:pt x="10911" y="81816"/>
                  <a:pt x="10911" y="103638"/>
                  <a:pt x="10911" y="103638"/>
                </a:cubicBezTo>
                <a:close/>
                <a:moveTo>
                  <a:pt x="109088" y="76361"/>
                </a:moveTo>
                <a:lnTo>
                  <a:pt x="109088" y="32727"/>
                </a:lnTo>
                <a:cubicBezTo>
                  <a:pt x="109088" y="14655"/>
                  <a:pt x="94438" y="0"/>
                  <a:pt x="76361" y="0"/>
                </a:cubicBezTo>
                <a:lnTo>
                  <a:pt x="43638" y="0"/>
                </a:lnTo>
                <a:cubicBezTo>
                  <a:pt x="25561" y="0"/>
                  <a:pt x="10911" y="14655"/>
                  <a:pt x="10911" y="32727"/>
                </a:cubicBezTo>
                <a:lnTo>
                  <a:pt x="10911" y="76361"/>
                </a:lnTo>
                <a:cubicBezTo>
                  <a:pt x="4883" y="76361"/>
                  <a:pt x="0" y="81250"/>
                  <a:pt x="0" y="87272"/>
                </a:cubicBezTo>
                <a:lnTo>
                  <a:pt x="0" y="98183"/>
                </a:lnTo>
                <a:cubicBezTo>
                  <a:pt x="0" y="104205"/>
                  <a:pt x="4883" y="109088"/>
                  <a:pt x="10911" y="109088"/>
                </a:cubicBezTo>
                <a:lnTo>
                  <a:pt x="11183" y="109088"/>
                </a:lnTo>
                <a:cubicBezTo>
                  <a:pt x="12450" y="115316"/>
                  <a:pt x="17950" y="120000"/>
                  <a:pt x="24544" y="120000"/>
                </a:cubicBezTo>
                <a:cubicBezTo>
                  <a:pt x="32077" y="120000"/>
                  <a:pt x="38183" y="113894"/>
                  <a:pt x="38183" y="106361"/>
                </a:cubicBezTo>
                <a:lnTo>
                  <a:pt x="38183" y="79088"/>
                </a:lnTo>
                <a:cubicBezTo>
                  <a:pt x="38183" y="71561"/>
                  <a:pt x="32077" y="65455"/>
                  <a:pt x="24544" y="65455"/>
                </a:cubicBezTo>
                <a:cubicBezTo>
                  <a:pt x="21461" y="65455"/>
                  <a:pt x="18650" y="66516"/>
                  <a:pt x="16361" y="68244"/>
                </a:cubicBezTo>
                <a:lnTo>
                  <a:pt x="16361" y="32727"/>
                </a:lnTo>
                <a:cubicBezTo>
                  <a:pt x="16361" y="17666"/>
                  <a:pt x="28577" y="5455"/>
                  <a:pt x="43638" y="5455"/>
                </a:cubicBezTo>
                <a:lnTo>
                  <a:pt x="76361" y="5455"/>
                </a:lnTo>
                <a:cubicBezTo>
                  <a:pt x="91422" y="5455"/>
                  <a:pt x="103638" y="17666"/>
                  <a:pt x="103638" y="32727"/>
                </a:cubicBezTo>
                <a:lnTo>
                  <a:pt x="103638" y="68244"/>
                </a:lnTo>
                <a:cubicBezTo>
                  <a:pt x="101350" y="66516"/>
                  <a:pt x="98538" y="65455"/>
                  <a:pt x="95455" y="65455"/>
                </a:cubicBezTo>
                <a:cubicBezTo>
                  <a:pt x="87922" y="65455"/>
                  <a:pt x="81816" y="71561"/>
                  <a:pt x="81816" y="79088"/>
                </a:cubicBezTo>
                <a:lnTo>
                  <a:pt x="81816" y="106361"/>
                </a:lnTo>
                <a:cubicBezTo>
                  <a:pt x="81816" y="113894"/>
                  <a:pt x="87922" y="120000"/>
                  <a:pt x="95455" y="120000"/>
                </a:cubicBezTo>
                <a:cubicBezTo>
                  <a:pt x="102050" y="120000"/>
                  <a:pt x="107550" y="115316"/>
                  <a:pt x="108816" y="109088"/>
                </a:cubicBezTo>
                <a:lnTo>
                  <a:pt x="109088" y="109088"/>
                </a:lnTo>
                <a:cubicBezTo>
                  <a:pt x="115116" y="109088"/>
                  <a:pt x="120000" y="104205"/>
                  <a:pt x="120000" y="98183"/>
                </a:cubicBezTo>
                <a:lnTo>
                  <a:pt x="120000" y="87272"/>
                </a:lnTo>
                <a:cubicBezTo>
                  <a:pt x="120000" y="81250"/>
                  <a:pt x="115116" y="76361"/>
                  <a:pt x="109088" y="7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6" name="Shape 3856"/>
          <p:cNvSpPr/>
          <p:nvPr/>
        </p:nvSpPr>
        <p:spPr>
          <a:xfrm>
            <a:off x="4707787" y="2327102"/>
            <a:ext cx="209496" cy="209496"/>
          </a:xfrm>
          <a:custGeom>
            <a:avLst/>
            <a:gdLst/>
            <a:ahLst/>
            <a:cxnLst/>
            <a:rect l="0" t="0" r="0" b="0"/>
            <a:pathLst>
              <a:path w="120000" h="120000" extrusionOk="0">
                <a:moveTo>
                  <a:pt x="103638" y="90000"/>
                </a:moveTo>
                <a:lnTo>
                  <a:pt x="87272" y="90000"/>
                </a:lnTo>
                <a:lnTo>
                  <a:pt x="87272" y="81816"/>
                </a:lnTo>
                <a:lnTo>
                  <a:pt x="103638" y="81816"/>
                </a:lnTo>
                <a:cubicBezTo>
                  <a:pt x="103638" y="81816"/>
                  <a:pt x="103638" y="90000"/>
                  <a:pt x="103638" y="90000"/>
                </a:cubicBezTo>
                <a:close/>
                <a:moveTo>
                  <a:pt x="103638" y="103638"/>
                </a:moveTo>
                <a:lnTo>
                  <a:pt x="87272" y="103638"/>
                </a:lnTo>
                <a:lnTo>
                  <a:pt x="87272" y="95455"/>
                </a:lnTo>
                <a:lnTo>
                  <a:pt x="103638" y="95455"/>
                </a:lnTo>
                <a:cubicBezTo>
                  <a:pt x="103638" y="95455"/>
                  <a:pt x="103638" y="103638"/>
                  <a:pt x="103638" y="103638"/>
                </a:cubicBezTo>
                <a:close/>
                <a:moveTo>
                  <a:pt x="95455" y="114544"/>
                </a:moveTo>
                <a:cubicBezTo>
                  <a:pt x="91900" y="114544"/>
                  <a:pt x="88900" y="112261"/>
                  <a:pt x="87772" y="109088"/>
                </a:cubicBezTo>
                <a:lnTo>
                  <a:pt x="103133" y="109088"/>
                </a:lnTo>
                <a:cubicBezTo>
                  <a:pt x="102005" y="112261"/>
                  <a:pt x="99011" y="114544"/>
                  <a:pt x="95455" y="114544"/>
                </a:cubicBezTo>
                <a:moveTo>
                  <a:pt x="95455" y="70911"/>
                </a:moveTo>
                <a:cubicBezTo>
                  <a:pt x="99011" y="70911"/>
                  <a:pt x="102005" y="73194"/>
                  <a:pt x="103133" y="76361"/>
                </a:cubicBezTo>
                <a:lnTo>
                  <a:pt x="87772" y="76361"/>
                </a:lnTo>
                <a:cubicBezTo>
                  <a:pt x="88900" y="73194"/>
                  <a:pt x="91900" y="70911"/>
                  <a:pt x="95455" y="70911"/>
                </a:cubicBezTo>
                <a:moveTo>
                  <a:pt x="32727" y="90000"/>
                </a:moveTo>
                <a:lnTo>
                  <a:pt x="16361" y="90000"/>
                </a:lnTo>
                <a:lnTo>
                  <a:pt x="16361" y="81816"/>
                </a:lnTo>
                <a:lnTo>
                  <a:pt x="32727" y="81816"/>
                </a:lnTo>
                <a:cubicBezTo>
                  <a:pt x="32727" y="81816"/>
                  <a:pt x="32727" y="90000"/>
                  <a:pt x="32727" y="90000"/>
                </a:cubicBezTo>
                <a:close/>
                <a:moveTo>
                  <a:pt x="24544" y="70911"/>
                </a:moveTo>
                <a:cubicBezTo>
                  <a:pt x="28100" y="70911"/>
                  <a:pt x="31100" y="73194"/>
                  <a:pt x="32227" y="76361"/>
                </a:cubicBezTo>
                <a:lnTo>
                  <a:pt x="16866" y="76361"/>
                </a:lnTo>
                <a:cubicBezTo>
                  <a:pt x="17994" y="73194"/>
                  <a:pt x="20988" y="70911"/>
                  <a:pt x="24544" y="70911"/>
                </a:cubicBezTo>
                <a:moveTo>
                  <a:pt x="32727" y="103638"/>
                </a:moveTo>
                <a:lnTo>
                  <a:pt x="16361" y="103638"/>
                </a:lnTo>
                <a:lnTo>
                  <a:pt x="16361" y="95455"/>
                </a:lnTo>
                <a:lnTo>
                  <a:pt x="32727" y="95455"/>
                </a:lnTo>
                <a:cubicBezTo>
                  <a:pt x="32727" y="95455"/>
                  <a:pt x="32727" y="103638"/>
                  <a:pt x="32727" y="103638"/>
                </a:cubicBezTo>
                <a:close/>
                <a:moveTo>
                  <a:pt x="24544" y="114544"/>
                </a:moveTo>
                <a:cubicBezTo>
                  <a:pt x="20988" y="114544"/>
                  <a:pt x="17994" y="112261"/>
                  <a:pt x="16866" y="109088"/>
                </a:cubicBezTo>
                <a:lnTo>
                  <a:pt x="32227" y="109088"/>
                </a:lnTo>
                <a:cubicBezTo>
                  <a:pt x="31100" y="112261"/>
                  <a:pt x="28100" y="114544"/>
                  <a:pt x="24544" y="114544"/>
                </a:cubicBezTo>
                <a:moveTo>
                  <a:pt x="109088" y="76361"/>
                </a:moveTo>
                <a:lnTo>
                  <a:pt x="109088" y="49088"/>
                </a:lnTo>
                <a:cubicBezTo>
                  <a:pt x="109088" y="21977"/>
                  <a:pt x="87111" y="0"/>
                  <a:pt x="60000" y="0"/>
                </a:cubicBezTo>
                <a:cubicBezTo>
                  <a:pt x="32888" y="0"/>
                  <a:pt x="10911" y="21977"/>
                  <a:pt x="10911" y="49088"/>
                </a:cubicBezTo>
                <a:lnTo>
                  <a:pt x="10911" y="76361"/>
                </a:lnTo>
                <a:cubicBezTo>
                  <a:pt x="4883" y="76361"/>
                  <a:pt x="0" y="81250"/>
                  <a:pt x="0" y="87272"/>
                </a:cubicBezTo>
                <a:lnTo>
                  <a:pt x="0" y="98183"/>
                </a:lnTo>
                <a:cubicBezTo>
                  <a:pt x="0" y="104205"/>
                  <a:pt x="4883" y="109088"/>
                  <a:pt x="10911" y="109088"/>
                </a:cubicBezTo>
                <a:lnTo>
                  <a:pt x="11183" y="109088"/>
                </a:lnTo>
                <a:cubicBezTo>
                  <a:pt x="12450" y="115316"/>
                  <a:pt x="17950" y="120000"/>
                  <a:pt x="24544" y="120000"/>
                </a:cubicBezTo>
                <a:cubicBezTo>
                  <a:pt x="32077" y="120000"/>
                  <a:pt x="38183" y="113894"/>
                  <a:pt x="38183" y="106361"/>
                </a:cubicBezTo>
                <a:lnTo>
                  <a:pt x="38183" y="79088"/>
                </a:lnTo>
                <a:cubicBezTo>
                  <a:pt x="38183" y="71561"/>
                  <a:pt x="32077" y="65455"/>
                  <a:pt x="24544" y="65455"/>
                </a:cubicBezTo>
                <a:cubicBezTo>
                  <a:pt x="21466" y="65455"/>
                  <a:pt x="18644" y="66505"/>
                  <a:pt x="16361" y="68233"/>
                </a:cubicBezTo>
                <a:lnTo>
                  <a:pt x="16361" y="49088"/>
                </a:lnTo>
                <a:cubicBezTo>
                  <a:pt x="16361" y="24994"/>
                  <a:pt x="35900" y="5455"/>
                  <a:pt x="60000" y="5455"/>
                </a:cubicBezTo>
                <a:cubicBezTo>
                  <a:pt x="84100" y="5455"/>
                  <a:pt x="103638" y="24994"/>
                  <a:pt x="103638" y="49088"/>
                </a:cubicBezTo>
                <a:lnTo>
                  <a:pt x="103638" y="68233"/>
                </a:lnTo>
                <a:cubicBezTo>
                  <a:pt x="101355" y="66505"/>
                  <a:pt x="98533" y="65455"/>
                  <a:pt x="95455" y="65455"/>
                </a:cubicBezTo>
                <a:cubicBezTo>
                  <a:pt x="87922" y="65455"/>
                  <a:pt x="81816" y="71561"/>
                  <a:pt x="81816" y="79088"/>
                </a:cubicBezTo>
                <a:lnTo>
                  <a:pt x="81816" y="106361"/>
                </a:lnTo>
                <a:cubicBezTo>
                  <a:pt x="81816" y="113894"/>
                  <a:pt x="87922" y="120000"/>
                  <a:pt x="95455" y="120000"/>
                </a:cubicBezTo>
                <a:cubicBezTo>
                  <a:pt x="102050" y="120000"/>
                  <a:pt x="107555" y="115316"/>
                  <a:pt x="108816" y="109088"/>
                </a:cubicBezTo>
                <a:lnTo>
                  <a:pt x="109088" y="109088"/>
                </a:lnTo>
                <a:cubicBezTo>
                  <a:pt x="115116" y="109088"/>
                  <a:pt x="120000" y="104205"/>
                  <a:pt x="120000" y="98183"/>
                </a:cubicBezTo>
                <a:lnTo>
                  <a:pt x="120000" y="87272"/>
                </a:lnTo>
                <a:cubicBezTo>
                  <a:pt x="120000" y="81250"/>
                  <a:pt x="115116" y="76361"/>
                  <a:pt x="109088" y="7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7" name="Shape 3857"/>
          <p:cNvSpPr/>
          <p:nvPr/>
        </p:nvSpPr>
        <p:spPr>
          <a:xfrm>
            <a:off x="5107733" y="2327102"/>
            <a:ext cx="209496" cy="209496"/>
          </a:xfrm>
          <a:custGeom>
            <a:avLst/>
            <a:gdLst/>
            <a:ahLst/>
            <a:cxnLst/>
            <a:rect l="0" t="0" r="0" b="0"/>
            <a:pathLst>
              <a:path w="120000" h="120000" extrusionOk="0">
                <a:moveTo>
                  <a:pt x="114544" y="57272"/>
                </a:moveTo>
                <a:cubicBezTo>
                  <a:pt x="114544" y="60283"/>
                  <a:pt x="112100" y="62727"/>
                  <a:pt x="109088" y="62727"/>
                </a:cubicBezTo>
                <a:lnTo>
                  <a:pt x="109088" y="40911"/>
                </a:lnTo>
                <a:cubicBezTo>
                  <a:pt x="112100" y="40911"/>
                  <a:pt x="114544" y="43355"/>
                  <a:pt x="114544" y="46361"/>
                </a:cubicBezTo>
                <a:cubicBezTo>
                  <a:pt x="114544" y="46361"/>
                  <a:pt x="114544" y="57272"/>
                  <a:pt x="114544" y="57272"/>
                </a:cubicBezTo>
                <a:close/>
                <a:moveTo>
                  <a:pt x="103638" y="95455"/>
                </a:moveTo>
                <a:cubicBezTo>
                  <a:pt x="103638" y="96961"/>
                  <a:pt x="102411" y="98183"/>
                  <a:pt x="100911" y="98183"/>
                </a:cubicBezTo>
                <a:cubicBezTo>
                  <a:pt x="99405" y="98183"/>
                  <a:pt x="98183" y="96961"/>
                  <a:pt x="98183" y="95455"/>
                </a:cubicBezTo>
                <a:lnTo>
                  <a:pt x="98183" y="8183"/>
                </a:lnTo>
                <a:cubicBezTo>
                  <a:pt x="98183" y="6677"/>
                  <a:pt x="99405" y="5455"/>
                  <a:pt x="100911" y="5455"/>
                </a:cubicBezTo>
                <a:cubicBezTo>
                  <a:pt x="102411" y="5455"/>
                  <a:pt x="103638" y="6677"/>
                  <a:pt x="103638" y="8183"/>
                </a:cubicBezTo>
                <a:cubicBezTo>
                  <a:pt x="103638" y="8183"/>
                  <a:pt x="103638" y="95455"/>
                  <a:pt x="103638" y="95455"/>
                </a:cubicBezTo>
                <a:close/>
                <a:moveTo>
                  <a:pt x="92727" y="87711"/>
                </a:moveTo>
                <a:lnTo>
                  <a:pt x="16361" y="65250"/>
                </a:lnTo>
                <a:lnTo>
                  <a:pt x="16361" y="38388"/>
                </a:lnTo>
                <a:lnTo>
                  <a:pt x="92727" y="15927"/>
                </a:lnTo>
                <a:cubicBezTo>
                  <a:pt x="92727" y="15927"/>
                  <a:pt x="92727" y="87711"/>
                  <a:pt x="92727" y="87711"/>
                </a:cubicBezTo>
                <a:close/>
                <a:moveTo>
                  <a:pt x="45838" y="103638"/>
                </a:moveTo>
                <a:lnTo>
                  <a:pt x="29761" y="103638"/>
                </a:lnTo>
                <a:lnTo>
                  <a:pt x="22922" y="72866"/>
                </a:lnTo>
                <a:lnTo>
                  <a:pt x="39816" y="77833"/>
                </a:lnTo>
                <a:cubicBezTo>
                  <a:pt x="39816" y="77833"/>
                  <a:pt x="45838" y="103638"/>
                  <a:pt x="45838" y="103638"/>
                </a:cubicBezTo>
                <a:close/>
                <a:moveTo>
                  <a:pt x="48383" y="114544"/>
                </a:moveTo>
                <a:lnTo>
                  <a:pt x="32188" y="114544"/>
                </a:lnTo>
                <a:lnTo>
                  <a:pt x="30977" y="109088"/>
                </a:lnTo>
                <a:lnTo>
                  <a:pt x="47105" y="109088"/>
                </a:lnTo>
                <a:cubicBezTo>
                  <a:pt x="47105" y="109088"/>
                  <a:pt x="48383" y="114544"/>
                  <a:pt x="48383" y="114544"/>
                </a:cubicBezTo>
                <a:close/>
                <a:moveTo>
                  <a:pt x="10911" y="65455"/>
                </a:moveTo>
                <a:lnTo>
                  <a:pt x="5455" y="65455"/>
                </a:lnTo>
                <a:lnTo>
                  <a:pt x="5455" y="38183"/>
                </a:lnTo>
                <a:lnTo>
                  <a:pt x="10911" y="38183"/>
                </a:lnTo>
                <a:cubicBezTo>
                  <a:pt x="10911" y="38183"/>
                  <a:pt x="10911" y="65455"/>
                  <a:pt x="10911" y="65455"/>
                </a:cubicBezTo>
                <a:close/>
                <a:moveTo>
                  <a:pt x="109088" y="35455"/>
                </a:moveTo>
                <a:lnTo>
                  <a:pt x="109088" y="8183"/>
                </a:lnTo>
                <a:cubicBezTo>
                  <a:pt x="109088" y="3661"/>
                  <a:pt x="105427" y="0"/>
                  <a:pt x="100911" y="0"/>
                </a:cubicBezTo>
                <a:cubicBezTo>
                  <a:pt x="96388" y="0"/>
                  <a:pt x="92727" y="3661"/>
                  <a:pt x="92727" y="8183"/>
                </a:cubicBezTo>
                <a:lnTo>
                  <a:pt x="92727" y="10244"/>
                </a:lnTo>
                <a:lnTo>
                  <a:pt x="13661" y="33494"/>
                </a:lnTo>
                <a:cubicBezTo>
                  <a:pt x="12850" y="33022"/>
                  <a:pt x="11916" y="32727"/>
                  <a:pt x="10911" y="32727"/>
                </a:cubicBezTo>
                <a:lnTo>
                  <a:pt x="5455" y="32727"/>
                </a:lnTo>
                <a:cubicBezTo>
                  <a:pt x="2444" y="32727"/>
                  <a:pt x="0" y="35172"/>
                  <a:pt x="0" y="38183"/>
                </a:cubicBezTo>
                <a:lnTo>
                  <a:pt x="0" y="65455"/>
                </a:lnTo>
                <a:cubicBezTo>
                  <a:pt x="0" y="68466"/>
                  <a:pt x="2444" y="70911"/>
                  <a:pt x="5455" y="70911"/>
                </a:cubicBezTo>
                <a:lnTo>
                  <a:pt x="10911" y="70911"/>
                </a:lnTo>
                <a:cubicBezTo>
                  <a:pt x="11916" y="70911"/>
                  <a:pt x="12850" y="70616"/>
                  <a:pt x="13655" y="70144"/>
                </a:cubicBezTo>
                <a:lnTo>
                  <a:pt x="16944" y="71105"/>
                </a:lnTo>
                <a:lnTo>
                  <a:pt x="27338" y="117866"/>
                </a:lnTo>
                <a:lnTo>
                  <a:pt x="27388" y="117855"/>
                </a:lnTo>
                <a:cubicBezTo>
                  <a:pt x="27661" y="119072"/>
                  <a:pt x="28700" y="120000"/>
                  <a:pt x="30000" y="120000"/>
                </a:cubicBezTo>
                <a:lnTo>
                  <a:pt x="51816" y="120000"/>
                </a:lnTo>
                <a:cubicBezTo>
                  <a:pt x="53322" y="120000"/>
                  <a:pt x="54544" y="118783"/>
                  <a:pt x="54544" y="117272"/>
                </a:cubicBezTo>
                <a:cubicBezTo>
                  <a:pt x="54544" y="117066"/>
                  <a:pt x="54472" y="116883"/>
                  <a:pt x="54427" y="116694"/>
                </a:cubicBezTo>
                <a:lnTo>
                  <a:pt x="54477" y="116683"/>
                </a:lnTo>
                <a:lnTo>
                  <a:pt x="45827" y="79605"/>
                </a:lnTo>
                <a:lnTo>
                  <a:pt x="92727" y="93394"/>
                </a:lnTo>
                <a:lnTo>
                  <a:pt x="92727" y="95455"/>
                </a:lnTo>
                <a:cubicBezTo>
                  <a:pt x="92727" y="99972"/>
                  <a:pt x="96388" y="103638"/>
                  <a:pt x="100911" y="103638"/>
                </a:cubicBezTo>
                <a:cubicBezTo>
                  <a:pt x="105427" y="103638"/>
                  <a:pt x="109088" y="99972"/>
                  <a:pt x="109088" y="95455"/>
                </a:cubicBezTo>
                <a:lnTo>
                  <a:pt x="109088" y="68183"/>
                </a:lnTo>
                <a:cubicBezTo>
                  <a:pt x="115116" y="68183"/>
                  <a:pt x="120000" y="63300"/>
                  <a:pt x="120000" y="57272"/>
                </a:cubicBezTo>
                <a:lnTo>
                  <a:pt x="120000" y="46361"/>
                </a:lnTo>
                <a:cubicBezTo>
                  <a:pt x="120000" y="40338"/>
                  <a:pt x="115116" y="35455"/>
                  <a:pt x="109088" y="3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8" name="Shape 3858"/>
          <p:cNvSpPr/>
          <p:nvPr/>
        </p:nvSpPr>
        <p:spPr>
          <a:xfrm>
            <a:off x="5507679" y="2327102"/>
            <a:ext cx="209496" cy="209496"/>
          </a:xfrm>
          <a:custGeom>
            <a:avLst/>
            <a:gdLst/>
            <a:ahLst/>
            <a:cxnLst/>
            <a:rect l="0" t="0" r="0" b="0"/>
            <a:pathLst>
              <a:path w="120000" h="120000" extrusionOk="0">
                <a:moveTo>
                  <a:pt x="103638" y="62727"/>
                </a:moveTo>
                <a:lnTo>
                  <a:pt x="103638" y="40911"/>
                </a:lnTo>
                <a:cubicBezTo>
                  <a:pt x="109661" y="40911"/>
                  <a:pt x="114544" y="45794"/>
                  <a:pt x="114544" y="51816"/>
                </a:cubicBezTo>
                <a:cubicBezTo>
                  <a:pt x="114544" y="57844"/>
                  <a:pt x="109661" y="62727"/>
                  <a:pt x="103638" y="62727"/>
                </a:cubicBezTo>
                <a:moveTo>
                  <a:pt x="98183" y="95455"/>
                </a:moveTo>
                <a:cubicBezTo>
                  <a:pt x="98183" y="96961"/>
                  <a:pt x="96961" y="98183"/>
                  <a:pt x="95455" y="98183"/>
                </a:cubicBezTo>
                <a:cubicBezTo>
                  <a:pt x="93950" y="98183"/>
                  <a:pt x="92727" y="96961"/>
                  <a:pt x="92727" y="95455"/>
                </a:cubicBezTo>
                <a:lnTo>
                  <a:pt x="92727" y="8183"/>
                </a:lnTo>
                <a:cubicBezTo>
                  <a:pt x="92727" y="6677"/>
                  <a:pt x="93950" y="5455"/>
                  <a:pt x="95455" y="5455"/>
                </a:cubicBezTo>
                <a:cubicBezTo>
                  <a:pt x="96961" y="5455"/>
                  <a:pt x="98183" y="6677"/>
                  <a:pt x="98183" y="8183"/>
                </a:cubicBezTo>
                <a:cubicBezTo>
                  <a:pt x="98183" y="8183"/>
                  <a:pt x="98183" y="95455"/>
                  <a:pt x="98183" y="95455"/>
                </a:cubicBezTo>
                <a:close/>
                <a:moveTo>
                  <a:pt x="87272" y="87666"/>
                </a:moveTo>
                <a:lnTo>
                  <a:pt x="49088" y="76211"/>
                </a:lnTo>
                <a:lnTo>
                  <a:pt x="49088" y="27427"/>
                </a:lnTo>
                <a:lnTo>
                  <a:pt x="87272" y="15972"/>
                </a:lnTo>
                <a:cubicBezTo>
                  <a:pt x="87272" y="15972"/>
                  <a:pt x="87272" y="87666"/>
                  <a:pt x="87272" y="87666"/>
                </a:cubicBezTo>
                <a:close/>
                <a:moveTo>
                  <a:pt x="52661" y="109088"/>
                </a:moveTo>
                <a:lnTo>
                  <a:pt x="53872" y="114544"/>
                </a:lnTo>
                <a:lnTo>
                  <a:pt x="37638" y="114544"/>
                </a:lnTo>
                <a:lnTo>
                  <a:pt x="36433" y="109088"/>
                </a:lnTo>
                <a:cubicBezTo>
                  <a:pt x="36433" y="109088"/>
                  <a:pt x="52661" y="109088"/>
                  <a:pt x="52661" y="109088"/>
                </a:cubicBezTo>
                <a:close/>
                <a:moveTo>
                  <a:pt x="35216" y="103638"/>
                </a:moveTo>
                <a:lnTo>
                  <a:pt x="29755" y="79066"/>
                </a:lnTo>
                <a:lnTo>
                  <a:pt x="45422" y="80805"/>
                </a:lnTo>
                <a:lnTo>
                  <a:pt x="46444" y="81111"/>
                </a:lnTo>
                <a:lnTo>
                  <a:pt x="51444" y="103638"/>
                </a:lnTo>
                <a:cubicBezTo>
                  <a:pt x="51444" y="103638"/>
                  <a:pt x="35216" y="103638"/>
                  <a:pt x="35216" y="103638"/>
                </a:cubicBezTo>
                <a:close/>
                <a:moveTo>
                  <a:pt x="5455" y="70911"/>
                </a:moveTo>
                <a:lnTo>
                  <a:pt x="5455" y="60000"/>
                </a:lnTo>
                <a:lnTo>
                  <a:pt x="19088" y="60000"/>
                </a:lnTo>
                <a:cubicBezTo>
                  <a:pt x="20594" y="60000"/>
                  <a:pt x="21816" y="58783"/>
                  <a:pt x="21816" y="57272"/>
                </a:cubicBezTo>
                <a:cubicBezTo>
                  <a:pt x="21816" y="55766"/>
                  <a:pt x="20594" y="54544"/>
                  <a:pt x="19088" y="54544"/>
                </a:cubicBezTo>
                <a:lnTo>
                  <a:pt x="5455" y="54544"/>
                </a:lnTo>
                <a:lnTo>
                  <a:pt x="5455" y="49088"/>
                </a:lnTo>
                <a:lnTo>
                  <a:pt x="13638" y="49088"/>
                </a:lnTo>
                <a:cubicBezTo>
                  <a:pt x="15138" y="49088"/>
                  <a:pt x="16361" y="47872"/>
                  <a:pt x="16361" y="46361"/>
                </a:cubicBezTo>
                <a:cubicBezTo>
                  <a:pt x="16361" y="44861"/>
                  <a:pt x="15138" y="43638"/>
                  <a:pt x="13638" y="43638"/>
                </a:cubicBezTo>
                <a:lnTo>
                  <a:pt x="5455" y="43638"/>
                </a:lnTo>
                <a:lnTo>
                  <a:pt x="5455" y="32727"/>
                </a:lnTo>
                <a:lnTo>
                  <a:pt x="43638" y="28488"/>
                </a:lnTo>
                <a:lnTo>
                  <a:pt x="43638" y="75155"/>
                </a:lnTo>
                <a:cubicBezTo>
                  <a:pt x="43638" y="75155"/>
                  <a:pt x="5455" y="70911"/>
                  <a:pt x="5455" y="70911"/>
                </a:cubicBezTo>
                <a:close/>
                <a:moveTo>
                  <a:pt x="103638" y="35455"/>
                </a:moveTo>
                <a:lnTo>
                  <a:pt x="103638" y="8183"/>
                </a:lnTo>
                <a:cubicBezTo>
                  <a:pt x="103638" y="3661"/>
                  <a:pt x="99972" y="0"/>
                  <a:pt x="95455" y="0"/>
                </a:cubicBezTo>
                <a:cubicBezTo>
                  <a:pt x="90933" y="0"/>
                  <a:pt x="87272" y="3661"/>
                  <a:pt x="87272" y="8183"/>
                </a:cubicBezTo>
                <a:lnTo>
                  <a:pt x="87272" y="10277"/>
                </a:lnTo>
                <a:lnTo>
                  <a:pt x="45416" y="22833"/>
                </a:lnTo>
                <a:lnTo>
                  <a:pt x="5455" y="27272"/>
                </a:lnTo>
                <a:cubicBezTo>
                  <a:pt x="2444" y="27272"/>
                  <a:pt x="0" y="29716"/>
                  <a:pt x="0" y="32727"/>
                </a:cubicBezTo>
                <a:lnTo>
                  <a:pt x="0" y="70911"/>
                </a:lnTo>
                <a:cubicBezTo>
                  <a:pt x="0" y="73922"/>
                  <a:pt x="2444" y="76361"/>
                  <a:pt x="5455" y="76361"/>
                </a:cubicBezTo>
                <a:lnTo>
                  <a:pt x="24027" y="78427"/>
                </a:lnTo>
                <a:lnTo>
                  <a:pt x="32794" y="117866"/>
                </a:lnTo>
                <a:lnTo>
                  <a:pt x="32844" y="117855"/>
                </a:lnTo>
                <a:cubicBezTo>
                  <a:pt x="33116" y="119072"/>
                  <a:pt x="34155" y="120000"/>
                  <a:pt x="35455" y="120000"/>
                </a:cubicBezTo>
                <a:lnTo>
                  <a:pt x="57272" y="120000"/>
                </a:lnTo>
                <a:cubicBezTo>
                  <a:pt x="58777" y="120000"/>
                  <a:pt x="60000" y="118783"/>
                  <a:pt x="60000" y="117272"/>
                </a:cubicBezTo>
                <a:cubicBezTo>
                  <a:pt x="60000" y="117066"/>
                  <a:pt x="59927" y="116883"/>
                  <a:pt x="59883" y="116694"/>
                </a:cubicBezTo>
                <a:lnTo>
                  <a:pt x="59933" y="116683"/>
                </a:lnTo>
                <a:lnTo>
                  <a:pt x="52427" y="82905"/>
                </a:lnTo>
                <a:lnTo>
                  <a:pt x="87272" y="93361"/>
                </a:lnTo>
                <a:lnTo>
                  <a:pt x="87272" y="95455"/>
                </a:lnTo>
                <a:cubicBezTo>
                  <a:pt x="87272" y="99972"/>
                  <a:pt x="90933" y="103638"/>
                  <a:pt x="95455" y="103638"/>
                </a:cubicBezTo>
                <a:cubicBezTo>
                  <a:pt x="99972" y="103638"/>
                  <a:pt x="103638" y="99972"/>
                  <a:pt x="103638" y="95455"/>
                </a:cubicBezTo>
                <a:lnTo>
                  <a:pt x="103638" y="68183"/>
                </a:lnTo>
                <a:cubicBezTo>
                  <a:pt x="112672" y="68183"/>
                  <a:pt x="120000" y="60855"/>
                  <a:pt x="120000" y="51816"/>
                </a:cubicBezTo>
                <a:cubicBezTo>
                  <a:pt x="120000" y="42783"/>
                  <a:pt x="112672" y="35455"/>
                  <a:pt x="103638" y="3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59" name="Shape 3859"/>
          <p:cNvSpPr/>
          <p:nvPr/>
        </p:nvSpPr>
        <p:spPr>
          <a:xfrm>
            <a:off x="5907625" y="2336624"/>
            <a:ext cx="209496" cy="190451"/>
          </a:xfrm>
          <a:custGeom>
            <a:avLst/>
            <a:gdLst/>
            <a:ahLst/>
            <a:cxnLst/>
            <a:rect l="0" t="0" r="0" b="0"/>
            <a:pathLst>
              <a:path w="120000" h="120000" extrusionOk="0">
                <a:moveTo>
                  <a:pt x="114544" y="66000"/>
                </a:moveTo>
                <a:cubicBezTo>
                  <a:pt x="114544" y="69311"/>
                  <a:pt x="112100" y="72000"/>
                  <a:pt x="109088" y="72000"/>
                </a:cubicBezTo>
                <a:lnTo>
                  <a:pt x="109088" y="48000"/>
                </a:lnTo>
                <a:cubicBezTo>
                  <a:pt x="112100" y="48000"/>
                  <a:pt x="114544" y="50688"/>
                  <a:pt x="114544" y="54000"/>
                </a:cubicBezTo>
                <a:cubicBezTo>
                  <a:pt x="114544" y="54000"/>
                  <a:pt x="114544" y="66000"/>
                  <a:pt x="114544" y="66000"/>
                </a:cubicBezTo>
                <a:close/>
                <a:moveTo>
                  <a:pt x="103638" y="111000"/>
                </a:moveTo>
                <a:cubicBezTo>
                  <a:pt x="103638" y="112661"/>
                  <a:pt x="102411" y="114000"/>
                  <a:pt x="100911" y="114000"/>
                </a:cubicBezTo>
                <a:cubicBezTo>
                  <a:pt x="99405" y="114000"/>
                  <a:pt x="98183" y="112661"/>
                  <a:pt x="98183" y="111000"/>
                </a:cubicBezTo>
                <a:lnTo>
                  <a:pt x="98183" y="9000"/>
                </a:lnTo>
                <a:cubicBezTo>
                  <a:pt x="98183" y="7344"/>
                  <a:pt x="99405" y="6000"/>
                  <a:pt x="100911" y="6000"/>
                </a:cubicBezTo>
                <a:cubicBezTo>
                  <a:pt x="102411" y="6000"/>
                  <a:pt x="103638" y="7344"/>
                  <a:pt x="103638" y="9000"/>
                </a:cubicBezTo>
                <a:cubicBezTo>
                  <a:pt x="103638" y="9000"/>
                  <a:pt x="103638" y="111000"/>
                  <a:pt x="103638" y="111000"/>
                </a:cubicBezTo>
                <a:close/>
                <a:moveTo>
                  <a:pt x="92727" y="102244"/>
                </a:moveTo>
                <a:lnTo>
                  <a:pt x="16355" y="75066"/>
                </a:lnTo>
                <a:cubicBezTo>
                  <a:pt x="16355" y="75044"/>
                  <a:pt x="16361" y="75022"/>
                  <a:pt x="16361" y="75000"/>
                </a:cubicBezTo>
                <a:lnTo>
                  <a:pt x="16361" y="45000"/>
                </a:lnTo>
                <a:cubicBezTo>
                  <a:pt x="16361" y="44977"/>
                  <a:pt x="16355" y="44961"/>
                  <a:pt x="16355" y="44938"/>
                </a:cubicBezTo>
                <a:lnTo>
                  <a:pt x="92727" y="17761"/>
                </a:lnTo>
                <a:cubicBezTo>
                  <a:pt x="92727" y="17761"/>
                  <a:pt x="92727" y="102244"/>
                  <a:pt x="92727" y="102244"/>
                </a:cubicBezTo>
                <a:close/>
                <a:moveTo>
                  <a:pt x="69333" y="104027"/>
                </a:moveTo>
                <a:cubicBezTo>
                  <a:pt x="68422" y="107188"/>
                  <a:pt x="65355" y="108933"/>
                  <a:pt x="62483" y="107933"/>
                </a:cubicBezTo>
                <a:lnTo>
                  <a:pt x="33900" y="97916"/>
                </a:lnTo>
                <a:cubicBezTo>
                  <a:pt x="31027" y="96911"/>
                  <a:pt x="29438" y="93538"/>
                  <a:pt x="30355" y="90383"/>
                </a:cubicBezTo>
                <a:lnTo>
                  <a:pt x="31411" y="86722"/>
                </a:lnTo>
                <a:lnTo>
                  <a:pt x="70338" y="100577"/>
                </a:lnTo>
                <a:cubicBezTo>
                  <a:pt x="70338" y="100577"/>
                  <a:pt x="69333" y="104027"/>
                  <a:pt x="69333" y="104027"/>
                </a:cubicBezTo>
                <a:close/>
                <a:moveTo>
                  <a:pt x="10911" y="75000"/>
                </a:moveTo>
                <a:lnTo>
                  <a:pt x="5455" y="75000"/>
                </a:lnTo>
                <a:lnTo>
                  <a:pt x="5455" y="45000"/>
                </a:lnTo>
                <a:lnTo>
                  <a:pt x="10911" y="45000"/>
                </a:lnTo>
                <a:cubicBezTo>
                  <a:pt x="10911" y="45000"/>
                  <a:pt x="10911" y="75000"/>
                  <a:pt x="10911" y="75000"/>
                </a:cubicBezTo>
                <a:close/>
                <a:moveTo>
                  <a:pt x="109088" y="42000"/>
                </a:moveTo>
                <a:lnTo>
                  <a:pt x="109088" y="9000"/>
                </a:lnTo>
                <a:cubicBezTo>
                  <a:pt x="109088" y="4027"/>
                  <a:pt x="105427" y="0"/>
                  <a:pt x="100911" y="0"/>
                </a:cubicBezTo>
                <a:cubicBezTo>
                  <a:pt x="96388" y="0"/>
                  <a:pt x="92727" y="4027"/>
                  <a:pt x="92727" y="9000"/>
                </a:cubicBezTo>
                <a:lnTo>
                  <a:pt x="92727" y="11455"/>
                </a:lnTo>
                <a:lnTo>
                  <a:pt x="13394" y="39688"/>
                </a:lnTo>
                <a:cubicBezTo>
                  <a:pt x="12644" y="39261"/>
                  <a:pt x="11811" y="39000"/>
                  <a:pt x="10911" y="39000"/>
                </a:cubicBezTo>
                <a:lnTo>
                  <a:pt x="5455" y="39000"/>
                </a:lnTo>
                <a:cubicBezTo>
                  <a:pt x="2444" y="39000"/>
                  <a:pt x="0" y="41688"/>
                  <a:pt x="0" y="45000"/>
                </a:cubicBezTo>
                <a:lnTo>
                  <a:pt x="0" y="75000"/>
                </a:lnTo>
                <a:cubicBezTo>
                  <a:pt x="0" y="78316"/>
                  <a:pt x="2444" y="81000"/>
                  <a:pt x="5455" y="81000"/>
                </a:cubicBezTo>
                <a:lnTo>
                  <a:pt x="10911" y="81000"/>
                </a:lnTo>
                <a:cubicBezTo>
                  <a:pt x="11811" y="81000"/>
                  <a:pt x="12644" y="80738"/>
                  <a:pt x="13394" y="80316"/>
                </a:cubicBezTo>
                <a:lnTo>
                  <a:pt x="26222" y="84877"/>
                </a:lnTo>
                <a:lnTo>
                  <a:pt x="25161" y="88561"/>
                </a:lnTo>
                <a:cubicBezTo>
                  <a:pt x="23327" y="94877"/>
                  <a:pt x="26500" y="101622"/>
                  <a:pt x="32238" y="103633"/>
                </a:cubicBezTo>
                <a:lnTo>
                  <a:pt x="60827" y="113644"/>
                </a:lnTo>
                <a:cubicBezTo>
                  <a:pt x="66572" y="115661"/>
                  <a:pt x="72705" y="112166"/>
                  <a:pt x="74533" y="105850"/>
                </a:cubicBezTo>
                <a:lnTo>
                  <a:pt x="75527" y="102427"/>
                </a:lnTo>
                <a:lnTo>
                  <a:pt x="92727" y="108544"/>
                </a:lnTo>
                <a:lnTo>
                  <a:pt x="92727" y="111000"/>
                </a:lnTo>
                <a:cubicBezTo>
                  <a:pt x="92727" y="115972"/>
                  <a:pt x="96388" y="120000"/>
                  <a:pt x="100911" y="120000"/>
                </a:cubicBezTo>
                <a:cubicBezTo>
                  <a:pt x="105427" y="120000"/>
                  <a:pt x="109088" y="115972"/>
                  <a:pt x="109088" y="111000"/>
                </a:cubicBezTo>
                <a:lnTo>
                  <a:pt x="109088" y="78000"/>
                </a:lnTo>
                <a:cubicBezTo>
                  <a:pt x="115116" y="78000"/>
                  <a:pt x="120000" y="72627"/>
                  <a:pt x="120000" y="66000"/>
                </a:cubicBezTo>
                <a:lnTo>
                  <a:pt x="120000" y="54000"/>
                </a:lnTo>
                <a:cubicBezTo>
                  <a:pt x="120000" y="47372"/>
                  <a:pt x="115116" y="42000"/>
                  <a:pt x="109088" y="42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0" name="Shape 3860"/>
          <p:cNvSpPr/>
          <p:nvPr/>
        </p:nvSpPr>
        <p:spPr>
          <a:xfrm>
            <a:off x="6355183" y="2327102"/>
            <a:ext cx="114271" cy="209496"/>
          </a:xfrm>
          <a:custGeom>
            <a:avLst/>
            <a:gdLst/>
            <a:ahLst/>
            <a:cxnLst/>
            <a:rect l="0" t="0" r="0" b="0"/>
            <a:pathLst>
              <a:path w="120000" h="120000" extrusionOk="0">
                <a:moveTo>
                  <a:pt x="70000" y="110688"/>
                </a:moveTo>
                <a:lnTo>
                  <a:pt x="70000" y="69311"/>
                </a:lnTo>
                <a:lnTo>
                  <a:pt x="107927" y="90000"/>
                </a:lnTo>
                <a:cubicBezTo>
                  <a:pt x="107927" y="90000"/>
                  <a:pt x="70000" y="110688"/>
                  <a:pt x="70000" y="110688"/>
                </a:cubicBezTo>
                <a:close/>
                <a:moveTo>
                  <a:pt x="70000" y="9311"/>
                </a:moveTo>
                <a:lnTo>
                  <a:pt x="107927" y="30000"/>
                </a:lnTo>
                <a:lnTo>
                  <a:pt x="70000" y="50688"/>
                </a:lnTo>
                <a:cubicBezTo>
                  <a:pt x="70000" y="50688"/>
                  <a:pt x="70000" y="9311"/>
                  <a:pt x="70000" y="9311"/>
                </a:cubicBezTo>
                <a:close/>
                <a:moveTo>
                  <a:pt x="118622" y="88122"/>
                </a:moveTo>
                <a:lnTo>
                  <a:pt x="118538" y="88077"/>
                </a:lnTo>
                <a:cubicBezTo>
                  <a:pt x="118533" y="88072"/>
                  <a:pt x="118527" y="88072"/>
                  <a:pt x="118527" y="88066"/>
                </a:cubicBezTo>
                <a:lnTo>
                  <a:pt x="70000" y="61600"/>
                </a:lnTo>
                <a:lnTo>
                  <a:pt x="70000" y="58400"/>
                </a:lnTo>
                <a:lnTo>
                  <a:pt x="118527" y="31933"/>
                </a:lnTo>
                <a:lnTo>
                  <a:pt x="118533" y="31927"/>
                </a:lnTo>
                <a:lnTo>
                  <a:pt x="118622" y="31883"/>
                </a:lnTo>
                <a:lnTo>
                  <a:pt x="118605" y="31877"/>
                </a:lnTo>
                <a:cubicBezTo>
                  <a:pt x="119461" y="31383"/>
                  <a:pt x="120000" y="30733"/>
                  <a:pt x="120000" y="30000"/>
                </a:cubicBezTo>
                <a:cubicBezTo>
                  <a:pt x="120000" y="29250"/>
                  <a:pt x="119438" y="28566"/>
                  <a:pt x="118533" y="28072"/>
                </a:cubicBezTo>
                <a:lnTo>
                  <a:pt x="68533" y="800"/>
                </a:lnTo>
                <a:cubicBezTo>
                  <a:pt x="67627" y="305"/>
                  <a:pt x="66377" y="0"/>
                  <a:pt x="65000" y="0"/>
                </a:cubicBezTo>
                <a:cubicBezTo>
                  <a:pt x="62238" y="0"/>
                  <a:pt x="60000" y="1222"/>
                  <a:pt x="60000" y="2727"/>
                </a:cubicBezTo>
                <a:lnTo>
                  <a:pt x="60000" y="56144"/>
                </a:lnTo>
                <a:lnTo>
                  <a:pt x="8622" y="28122"/>
                </a:lnTo>
                <a:lnTo>
                  <a:pt x="8605" y="28127"/>
                </a:lnTo>
                <a:cubicBezTo>
                  <a:pt x="7694" y="27605"/>
                  <a:pt x="6427" y="27272"/>
                  <a:pt x="5000" y="27272"/>
                </a:cubicBezTo>
                <a:cubicBezTo>
                  <a:pt x="2238" y="27272"/>
                  <a:pt x="0" y="28494"/>
                  <a:pt x="0" y="30000"/>
                </a:cubicBezTo>
                <a:cubicBezTo>
                  <a:pt x="0" y="30733"/>
                  <a:pt x="538" y="31383"/>
                  <a:pt x="1394" y="31877"/>
                </a:cubicBezTo>
                <a:lnTo>
                  <a:pt x="1377" y="31883"/>
                </a:lnTo>
                <a:lnTo>
                  <a:pt x="1466" y="31927"/>
                </a:lnTo>
                <a:lnTo>
                  <a:pt x="1466" y="31933"/>
                </a:lnTo>
                <a:lnTo>
                  <a:pt x="52927" y="60000"/>
                </a:lnTo>
                <a:lnTo>
                  <a:pt x="1472" y="88066"/>
                </a:lnTo>
                <a:cubicBezTo>
                  <a:pt x="1472" y="88072"/>
                  <a:pt x="1466" y="88072"/>
                  <a:pt x="1461" y="88077"/>
                </a:cubicBezTo>
                <a:lnTo>
                  <a:pt x="1377" y="88122"/>
                </a:lnTo>
                <a:lnTo>
                  <a:pt x="1394" y="88127"/>
                </a:lnTo>
                <a:cubicBezTo>
                  <a:pt x="538" y="88616"/>
                  <a:pt x="0" y="89272"/>
                  <a:pt x="0" y="90000"/>
                </a:cubicBezTo>
                <a:cubicBezTo>
                  <a:pt x="0" y="91505"/>
                  <a:pt x="2238" y="92727"/>
                  <a:pt x="5000" y="92727"/>
                </a:cubicBezTo>
                <a:cubicBezTo>
                  <a:pt x="6427" y="92727"/>
                  <a:pt x="7694" y="92394"/>
                  <a:pt x="8605" y="91872"/>
                </a:cubicBezTo>
                <a:lnTo>
                  <a:pt x="8622" y="91883"/>
                </a:lnTo>
                <a:lnTo>
                  <a:pt x="60000" y="63855"/>
                </a:lnTo>
                <a:lnTo>
                  <a:pt x="60000" y="117272"/>
                </a:lnTo>
                <a:cubicBezTo>
                  <a:pt x="60000" y="118777"/>
                  <a:pt x="62238" y="120000"/>
                  <a:pt x="65000" y="120000"/>
                </a:cubicBezTo>
                <a:cubicBezTo>
                  <a:pt x="66377" y="120000"/>
                  <a:pt x="67627" y="119700"/>
                  <a:pt x="68533" y="119200"/>
                </a:cubicBezTo>
                <a:lnTo>
                  <a:pt x="118533" y="91927"/>
                </a:lnTo>
                <a:cubicBezTo>
                  <a:pt x="119438" y="91433"/>
                  <a:pt x="120000" y="90755"/>
                  <a:pt x="120000" y="90000"/>
                </a:cubicBezTo>
                <a:cubicBezTo>
                  <a:pt x="120000" y="89272"/>
                  <a:pt x="119461" y="88616"/>
                  <a:pt x="118605" y="88127"/>
                </a:cubicBezTo>
                <a:cubicBezTo>
                  <a:pt x="118605" y="88127"/>
                  <a:pt x="118622" y="88122"/>
                  <a:pt x="118622" y="8812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1" name="Shape 3861"/>
          <p:cNvSpPr/>
          <p:nvPr/>
        </p:nvSpPr>
        <p:spPr>
          <a:xfrm>
            <a:off x="6726561" y="2327102"/>
            <a:ext cx="171406" cy="209496"/>
          </a:xfrm>
          <a:custGeom>
            <a:avLst/>
            <a:gdLst/>
            <a:ahLst/>
            <a:cxnLst/>
            <a:rect l="0" t="0" r="0" b="0"/>
            <a:pathLst>
              <a:path w="120000" h="120000" extrusionOk="0">
                <a:moveTo>
                  <a:pt x="73333" y="92727"/>
                </a:moveTo>
                <a:lnTo>
                  <a:pt x="86666" y="92727"/>
                </a:lnTo>
                <a:lnTo>
                  <a:pt x="86666" y="81816"/>
                </a:lnTo>
                <a:lnTo>
                  <a:pt x="73333" y="81816"/>
                </a:lnTo>
                <a:cubicBezTo>
                  <a:pt x="73333" y="81816"/>
                  <a:pt x="73333" y="92727"/>
                  <a:pt x="73333" y="92727"/>
                </a:cubicBezTo>
                <a:close/>
                <a:moveTo>
                  <a:pt x="53333" y="60000"/>
                </a:moveTo>
                <a:lnTo>
                  <a:pt x="66666" y="60000"/>
                </a:lnTo>
                <a:lnTo>
                  <a:pt x="66666" y="49088"/>
                </a:lnTo>
                <a:lnTo>
                  <a:pt x="53333" y="49088"/>
                </a:lnTo>
                <a:cubicBezTo>
                  <a:pt x="53333" y="49088"/>
                  <a:pt x="53333" y="60000"/>
                  <a:pt x="53333" y="60000"/>
                </a:cubicBezTo>
                <a:close/>
                <a:moveTo>
                  <a:pt x="73333" y="109088"/>
                </a:moveTo>
                <a:lnTo>
                  <a:pt x="86666" y="109088"/>
                </a:lnTo>
                <a:lnTo>
                  <a:pt x="86666" y="98183"/>
                </a:lnTo>
                <a:lnTo>
                  <a:pt x="73333" y="98183"/>
                </a:lnTo>
                <a:cubicBezTo>
                  <a:pt x="73333" y="98183"/>
                  <a:pt x="73333" y="109088"/>
                  <a:pt x="73333" y="109088"/>
                </a:cubicBezTo>
                <a:close/>
                <a:moveTo>
                  <a:pt x="73333" y="76361"/>
                </a:moveTo>
                <a:lnTo>
                  <a:pt x="86666" y="76361"/>
                </a:lnTo>
                <a:lnTo>
                  <a:pt x="86666" y="65455"/>
                </a:lnTo>
                <a:lnTo>
                  <a:pt x="73333" y="65455"/>
                </a:lnTo>
                <a:cubicBezTo>
                  <a:pt x="73333" y="65455"/>
                  <a:pt x="73333" y="76361"/>
                  <a:pt x="73333" y="76361"/>
                </a:cubicBezTo>
                <a:close/>
                <a:moveTo>
                  <a:pt x="93333" y="60000"/>
                </a:moveTo>
                <a:lnTo>
                  <a:pt x="106666" y="60000"/>
                </a:lnTo>
                <a:lnTo>
                  <a:pt x="106666" y="49088"/>
                </a:lnTo>
                <a:lnTo>
                  <a:pt x="93333" y="49088"/>
                </a:lnTo>
                <a:cubicBezTo>
                  <a:pt x="93333" y="49088"/>
                  <a:pt x="93333" y="60000"/>
                  <a:pt x="93333" y="60000"/>
                </a:cubicBezTo>
                <a:close/>
                <a:moveTo>
                  <a:pt x="113333" y="109088"/>
                </a:moveTo>
                <a:cubicBezTo>
                  <a:pt x="113333" y="112100"/>
                  <a:pt x="110344" y="114544"/>
                  <a:pt x="106666" y="114544"/>
                </a:cubicBezTo>
                <a:lnTo>
                  <a:pt x="13333" y="114544"/>
                </a:lnTo>
                <a:cubicBezTo>
                  <a:pt x="9655" y="114544"/>
                  <a:pt x="6666" y="112100"/>
                  <a:pt x="6666" y="109088"/>
                </a:cubicBezTo>
                <a:lnTo>
                  <a:pt x="6666" y="10911"/>
                </a:lnTo>
                <a:cubicBezTo>
                  <a:pt x="6666" y="7900"/>
                  <a:pt x="9655" y="5455"/>
                  <a:pt x="13333" y="5455"/>
                </a:cubicBezTo>
                <a:lnTo>
                  <a:pt x="106666" y="5455"/>
                </a:lnTo>
                <a:cubicBezTo>
                  <a:pt x="110344" y="5455"/>
                  <a:pt x="113333" y="7900"/>
                  <a:pt x="113333" y="10911"/>
                </a:cubicBezTo>
                <a:cubicBezTo>
                  <a:pt x="113333" y="10911"/>
                  <a:pt x="113333" y="109088"/>
                  <a:pt x="113333" y="109088"/>
                </a:cubicBezTo>
                <a:close/>
                <a:moveTo>
                  <a:pt x="10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10911"/>
                </a:lnTo>
                <a:cubicBezTo>
                  <a:pt x="120000" y="4883"/>
                  <a:pt x="114027" y="0"/>
                  <a:pt x="106666" y="0"/>
                </a:cubicBezTo>
                <a:moveTo>
                  <a:pt x="73333" y="60000"/>
                </a:moveTo>
                <a:lnTo>
                  <a:pt x="86666" y="60000"/>
                </a:lnTo>
                <a:lnTo>
                  <a:pt x="86666" y="49088"/>
                </a:lnTo>
                <a:lnTo>
                  <a:pt x="73333" y="49088"/>
                </a:lnTo>
                <a:cubicBezTo>
                  <a:pt x="73333" y="49088"/>
                  <a:pt x="73333" y="60000"/>
                  <a:pt x="73333" y="60000"/>
                </a:cubicBezTo>
                <a:close/>
                <a:moveTo>
                  <a:pt x="20000" y="16361"/>
                </a:moveTo>
                <a:lnTo>
                  <a:pt x="100000" y="16361"/>
                </a:lnTo>
                <a:lnTo>
                  <a:pt x="100000" y="38183"/>
                </a:lnTo>
                <a:lnTo>
                  <a:pt x="20000" y="38183"/>
                </a:lnTo>
                <a:cubicBezTo>
                  <a:pt x="20000" y="38183"/>
                  <a:pt x="20000" y="16361"/>
                  <a:pt x="20000" y="16361"/>
                </a:cubicBezTo>
                <a:close/>
                <a:moveTo>
                  <a:pt x="13333" y="43638"/>
                </a:moveTo>
                <a:lnTo>
                  <a:pt x="106666" y="43638"/>
                </a:lnTo>
                <a:lnTo>
                  <a:pt x="106666" y="10911"/>
                </a:lnTo>
                <a:lnTo>
                  <a:pt x="13333" y="10911"/>
                </a:lnTo>
                <a:cubicBezTo>
                  <a:pt x="13333" y="10911"/>
                  <a:pt x="13333" y="43638"/>
                  <a:pt x="13333" y="43638"/>
                </a:cubicBezTo>
                <a:close/>
                <a:moveTo>
                  <a:pt x="53333" y="76361"/>
                </a:moveTo>
                <a:lnTo>
                  <a:pt x="66666" y="76361"/>
                </a:lnTo>
                <a:lnTo>
                  <a:pt x="66666" y="65455"/>
                </a:lnTo>
                <a:lnTo>
                  <a:pt x="53333" y="65455"/>
                </a:lnTo>
                <a:cubicBezTo>
                  <a:pt x="53333" y="65455"/>
                  <a:pt x="53333" y="76361"/>
                  <a:pt x="53333" y="76361"/>
                </a:cubicBezTo>
                <a:close/>
                <a:moveTo>
                  <a:pt x="93333" y="109088"/>
                </a:moveTo>
                <a:lnTo>
                  <a:pt x="106666" y="109088"/>
                </a:lnTo>
                <a:lnTo>
                  <a:pt x="106666" y="65455"/>
                </a:lnTo>
                <a:lnTo>
                  <a:pt x="93333" y="65455"/>
                </a:lnTo>
                <a:cubicBezTo>
                  <a:pt x="93333" y="65455"/>
                  <a:pt x="93333" y="109088"/>
                  <a:pt x="93333" y="109088"/>
                </a:cubicBezTo>
                <a:close/>
                <a:moveTo>
                  <a:pt x="13333" y="92727"/>
                </a:moveTo>
                <a:lnTo>
                  <a:pt x="26666" y="92727"/>
                </a:lnTo>
                <a:lnTo>
                  <a:pt x="26666" y="81816"/>
                </a:lnTo>
                <a:lnTo>
                  <a:pt x="13333" y="81816"/>
                </a:lnTo>
                <a:cubicBezTo>
                  <a:pt x="13333" y="81816"/>
                  <a:pt x="13333" y="92727"/>
                  <a:pt x="13333" y="92727"/>
                </a:cubicBezTo>
                <a:close/>
                <a:moveTo>
                  <a:pt x="13333" y="60000"/>
                </a:moveTo>
                <a:lnTo>
                  <a:pt x="26666" y="60000"/>
                </a:lnTo>
                <a:lnTo>
                  <a:pt x="26666" y="49088"/>
                </a:lnTo>
                <a:lnTo>
                  <a:pt x="13333" y="49088"/>
                </a:lnTo>
                <a:cubicBezTo>
                  <a:pt x="13333" y="49088"/>
                  <a:pt x="13333" y="60000"/>
                  <a:pt x="13333" y="60000"/>
                </a:cubicBezTo>
                <a:close/>
                <a:moveTo>
                  <a:pt x="13333" y="109088"/>
                </a:moveTo>
                <a:lnTo>
                  <a:pt x="26666" y="109088"/>
                </a:lnTo>
                <a:lnTo>
                  <a:pt x="26666" y="98183"/>
                </a:lnTo>
                <a:lnTo>
                  <a:pt x="13333" y="98183"/>
                </a:lnTo>
                <a:cubicBezTo>
                  <a:pt x="13333" y="98183"/>
                  <a:pt x="13333" y="109088"/>
                  <a:pt x="13333" y="109088"/>
                </a:cubicBezTo>
                <a:close/>
                <a:moveTo>
                  <a:pt x="13333" y="76361"/>
                </a:moveTo>
                <a:lnTo>
                  <a:pt x="26666" y="76361"/>
                </a:lnTo>
                <a:lnTo>
                  <a:pt x="26666" y="65455"/>
                </a:lnTo>
                <a:lnTo>
                  <a:pt x="13333" y="65455"/>
                </a:lnTo>
                <a:cubicBezTo>
                  <a:pt x="13333" y="65455"/>
                  <a:pt x="13333" y="76361"/>
                  <a:pt x="13333" y="76361"/>
                </a:cubicBezTo>
                <a:close/>
                <a:moveTo>
                  <a:pt x="53333" y="92727"/>
                </a:moveTo>
                <a:lnTo>
                  <a:pt x="66666" y="92727"/>
                </a:lnTo>
                <a:lnTo>
                  <a:pt x="66666" y="81816"/>
                </a:lnTo>
                <a:lnTo>
                  <a:pt x="53333" y="81816"/>
                </a:lnTo>
                <a:cubicBezTo>
                  <a:pt x="53333" y="81816"/>
                  <a:pt x="53333" y="92727"/>
                  <a:pt x="53333" y="92727"/>
                </a:cubicBezTo>
                <a:close/>
                <a:moveTo>
                  <a:pt x="33333" y="109088"/>
                </a:moveTo>
                <a:lnTo>
                  <a:pt x="46666" y="109088"/>
                </a:lnTo>
                <a:lnTo>
                  <a:pt x="46666" y="98183"/>
                </a:lnTo>
                <a:lnTo>
                  <a:pt x="33333" y="98183"/>
                </a:lnTo>
                <a:cubicBezTo>
                  <a:pt x="33333" y="98183"/>
                  <a:pt x="33333" y="109088"/>
                  <a:pt x="33333" y="109088"/>
                </a:cubicBezTo>
                <a:close/>
                <a:moveTo>
                  <a:pt x="53333" y="109088"/>
                </a:moveTo>
                <a:lnTo>
                  <a:pt x="66666" y="109088"/>
                </a:lnTo>
                <a:lnTo>
                  <a:pt x="66666" y="98183"/>
                </a:lnTo>
                <a:lnTo>
                  <a:pt x="53333" y="98183"/>
                </a:lnTo>
                <a:cubicBezTo>
                  <a:pt x="53333" y="98183"/>
                  <a:pt x="53333" y="109088"/>
                  <a:pt x="53333" y="109088"/>
                </a:cubicBezTo>
                <a:close/>
                <a:moveTo>
                  <a:pt x="33333" y="92727"/>
                </a:moveTo>
                <a:lnTo>
                  <a:pt x="46666" y="92727"/>
                </a:lnTo>
                <a:lnTo>
                  <a:pt x="46666" y="81816"/>
                </a:lnTo>
                <a:lnTo>
                  <a:pt x="33333" y="81816"/>
                </a:lnTo>
                <a:cubicBezTo>
                  <a:pt x="33333" y="81816"/>
                  <a:pt x="33333" y="92727"/>
                  <a:pt x="33333" y="92727"/>
                </a:cubicBezTo>
                <a:close/>
                <a:moveTo>
                  <a:pt x="33333" y="76361"/>
                </a:moveTo>
                <a:lnTo>
                  <a:pt x="46666" y="76361"/>
                </a:lnTo>
                <a:lnTo>
                  <a:pt x="46666" y="65455"/>
                </a:lnTo>
                <a:lnTo>
                  <a:pt x="33333" y="65455"/>
                </a:lnTo>
                <a:cubicBezTo>
                  <a:pt x="33333" y="65455"/>
                  <a:pt x="33333" y="76361"/>
                  <a:pt x="33333" y="76361"/>
                </a:cubicBezTo>
                <a:close/>
                <a:moveTo>
                  <a:pt x="33333" y="60000"/>
                </a:moveTo>
                <a:lnTo>
                  <a:pt x="46666" y="60000"/>
                </a:lnTo>
                <a:lnTo>
                  <a:pt x="46666" y="49088"/>
                </a:lnTo>
                <a:lnTo>
                  <a:pt x="33333" y="49088"/>
                </a:lnTo>
                <a:cubicBezTo>
                  <a:pt x="33333" y="49088"/>
                  <a:pt x="33333" y="60000"/>
                  <a:pt x="33333" y="6000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2" name="Shape 3862"/>
          <p:cNvSpPr/>
          <p:nvPr/>
        </p:nvSpPr>
        <p:spPr>
          <a:xfrm>
            <a:off x="7107462" y="2327102"/>
            <a:ext cx="209496" cy="209496"/>
          </a:xfrm>
          <a:custGeom>
            <a:avLst/>
            <a:gdLst/>
            <a:ahLst/>
            <a:cxnLst/>
            <a:rect l="0" t="0" r="0" b="0"/>
            <a:pathLst>
              <a:path w="120000" h="120000" extrusionOk="0">
                <a:moveTo>
                  <a:pt x="65455" y="65455"/>
                </a:moveTo>
                <a:lnTo>
                  <a:pt x="54544" y="65455"/>
                </a:lnTo>
                <a:lnTo>
                  <a:pt x="54544" y="76361"/>
                </a:lnTo>
                <a:lnTo>
                  <a:pt x="65455" y="76361"/>
                </a:lnTo>
                <a:cubicBezTo>
                  <a:pt x="65455" y="76361"/>
                  <a:pt x="65455" y="65455"/>
                  <a:pt x="65455" y="65455"/>
                </a:cubicBezTo>
                <a:close/>
                <a:moveTo>
                  <a:pt x="43638" y="98183"/>
                </a:moveTo>
                <a:lnTo>
                  <a:pt x="54544" y="98183"/>
                </a:lnTo>
                <a:lnTo>
                  <a:pt x="54544" y="92727"/>
                </a:lnTo>
                <a:lnTo>
                  <a:pt x="43638" y="92727"/>
                </a:lnTo>
                <a:cubicBezTo>
                  <a:pt x="43638" y="92727"/>
                  <a:pt x="43638" y="98183"/>
                  <a:pt x="43638" y="98183"/>
                </a:cubicBezTo>
                <a:close/>
                <a:moveTo>
                  <a:pt x="65455" y="98183"/>
                </a:moveTo>
                <a:lnTo>
                  <a:pt x="76361" y="98183"/>
                </a:lnTo>
                <a:lnTo>
                  <a:pt x="76361" y="92727"/>
                </a:lnTo>
                <a:lnTo>
                  <a:pt x="65455" y="92727"/>
                </a:lnTo>
                <a:cubicBezTo>
                  <a:pt x="65455" y="92727"/>
                  <a:pt x="65455" y="98183"/>
                  <a:pt x="65455" y="98183"/>
                </a:cubicBezTo>
                <a:close/>
                <a:moveTo>
                  <a:pt x="70911" y="49088"/>
                </a:moveTo>
                <a:cubicBezTo>
                  <a:pt x="69400" y="49088"/>
                  <a:pt x="68183" y="50311"/>
                  <a:pt x="68183" y="51816"/>
                </a:cubicBezTo>
                <a:cubicBezTo>
                  <a:pt x="68183" y="53327"/>
                  <a:pt x="69400" y="54544"/>
                  <a:pt x="70911" y="54544"/>
                </a:cubicBezTo>
                <a:cubicBezTo>
                  <a:pt x="72416" y="54544"/>
                  <a:pt x="73638" y="53327"/>
                  <a:pt x="73638" y="51816"/>
                </a:cubicBezTo>
                <a:cubicBezTo>
                  <a:pt x="73638" y="50311"/>
                  <a:pt x="72416" y="49088"/>
                  <a:pt x="70911" y="49088"/>
                </a:cubicBezTo>
                <a:moveTo>
                  <a:pt x="21816" y="70911"/>
                </a:moveTo>
                <a:cubicBezTo>
                  <a:pt x="21816" y="64883"/>
                  <a:pt x="26700" y="60000"/>
                  <a:pt x="32727" y="60000"/>
                </a:cubicBezTo>
                <a:cubicBezTo>
                  <a:pt x="38750" y="60000"/>
                  <a:pt x="43638" y="64883"/>
                  <a:pt x="43638" y="70911"/>
                </a:cubicBezTo>
                <a:cubicBezTo>
                  <a:pt x="43638" y="76933"/>
                  <a:pt x="38750" y="81816"/>
                  <a:pt x="32727" y="81816"/>
                </a:cubicBezTo>
                <a:cubicBezTo>
                  <a:pt x="26700" y="81816"/>
                  <a:pt x="21816" y="76933"/>
                  <a:pt x="21816" y="70911"/>
                </a:cubicBezTo>
                <a:moveTo>
                  <a:pt x="98183" y="70911"/>
                </a:moveTo>
                <a:cubicBezTo>
                  <a:pt x="98183" y="76933"/>
                  <a:pt x="93300" y="81816"/>
                  <a:pt x="87272" y="81816"/>
                </a:cubicBezTo>
                <a:cubicBezTo>
                  <a:pt x="81250" y="81816"/>
                  <a:pt x="76361" y="76933"/>
                  <a:pt x="76361" y="70911"/>
                </a:cubicBezTo>
                <a:cubicBezTo>
                  <a:pt x="76361" y="64883"/>
                  <a:pt x="81250" y="60000"/>
                  <a:pt x="87272" y="60000"/>
                </a:cubicBezTo>
                <a:cubicBezTo>
                  <a:pt x="93300" y="60000"/>
                  <a:pt x="98183" y="64883"/>
                  <a:pt x="98183" y="70911"/>
                </a:cubicBezTo>
                <a:moveTo>
                  <a:pt x="114544" y="49088"/>
                </a:moveTo>
                <a:lnTo>
                  <a:pt x="106361" y="49088"/>
                </a:lnTo>
                <a:cubicBezTo>
                  <a:pt x="104855" y="49088"/>
                  <a:pt x="103638" y="50311"/>
                  <a:pt x="103638" y="51816"/>
                </a:cubicBezTo>
                <a:cubicBezTo>
                  <a:pt x="103638" y="53327"/>
                  <a:pt x="104855" y="54544"/>
                  <a:pt x="106361" y="54544"/>
                </a:cubicBezTo>
                <a:lnTo>
                  <a:pt x="114544" y="54544"/>
                </a:lnTo>
                <a:lnTo>
                  <a:pt x="114544" y="68183"/>
                </a:lnTo>
                <a:lnTo>
                  <a:pt x="103361" y="68183"/>
                </a:lnTo>
                <a:cubicBezTo>
                  <a:pt x="102055" y="60450"/>
                  <a:pt x="95372" y="54544"/>
                  <a:pt x="87272" y="54544"/>
                </a:cubicBezTo>
                <a:cubicBezTo>
                  <a:pt x="78233" y="54544"/>
                  <a:pt x="70911" y="61872"/>
                  <a:pt x="70911" y="70911"/>
                </a:cubicBezTo>
                <a:cubicBezTo>
                  <a:pt x="70911" y="79944"/>
                  <a:pt x="78233" y="87272"/>
                  <a:pt x="87272" y="87272"/>
                </a:cubicBezTo>
                <a:cubicBezTo>
                  <a:pt x="95372" y="87272"/>
                  <a:pt x="102055" y="81366"/>
                  <a:pt x="103361" y="73638"/>
                </a:cubicBezTo>
                <a:lnTo>
                  <a:pt x="114544" y="73638"/>
                </a:lnTo>
                <a:lnTo>
                  <a:pt x="114544" y="103638"/>
                </a:lnTo>
                <a:lnTo>
                  <a:pt x="5455" y="103638"/>
                </a:lnTo>
                <a:lnTo>
                  <a:pt x="5455" y="73638"/>
                </a:lnTo>
                <a:lnTo>
                  <a:pt x="16638" y="73638"/>
                </a:lnTo>
                <a:cubicBezTo>
                  <a:pt x="17944" y="81366"/>
                  <a:pt x="24627" y="87272"/>
                  <a:pt x="32727" y="87272"/>
                </a:cubicBezTo>
                <a:cubicBezTo>
                  <a:pt x="41761" y="87272"/>
                  <a:pt x="49088" y="79944"/>
                  <a:pt x="49088" y="70911"/>
                </a:cubicBezTo>
                <a:cubicBezTo>
                  <a:pt x="49088" y="61872"/>
                  <a:pt x="41761" y="54544"/>
                  <a:pt x="32727" y="54544"/>
                </a:cubicBezTo>
                <a:cubicBezTo>
                  <a:pt x="24627" y="54544"/>
                  <a:pt x="17944" y="60450"/>
                  <a:pt x="16638" y="68183"/>
                </a:cubicBezTo>
                <a:lnTo>
                  <a:pt x="5455" y="68183"/>
                </a:lnTo>
                <a:lnTo>
                  <a:pt x="5455" y="54544"/>
                </a:lnTo>
                <a:lnTo>
                  <a:pt x="13638" y="54544"/>
                </a:lnTo>
                <a:cubicBezTo>
                  <a:pt x="15144" y="54544"/>
                  <a:pt x="16361" y="53327"/>
                  <a:pt x="16361" y="51816"/>
                </a:cubicBezTo>
                <a:cubicBezTo>
                  <a:pt x="16361" y="50311"/>
                  <a:pt x="15144" y="49088"/>
                  <a:pt x="13638" y="49088"/>
                </a:cubicBezTo>
                <a:lnTo>
                  <a:pt x="5455" y="49088"/>
                </a:lnTo>
                <a:lnTo>
                  <a:pt x="5455" y="43638"/>
                </a:lnTo>
                <a:cubicBezTo>
                  <a:pt x="5455" y="40627"/>
                  <a:pt x="7894" y="38183"/>
                  <a:pt x="10911" y="38183"/>
                </a:cubicBezTo>
                <a:lnTo>
                  <a:pt x="109088" y="38183"/>
                </a:lnTo>
                <a:cubicBezTo>
                  <a:pt x="112100" y="38183"/>
                  <a:pt x="114544" y="40627"/>
                  <a:pt x="114544" y="43638"/>
                </a:cubicBezTo>
                <a:cubicBezTo>
                  <a:pt x="114544" y="43638"/>
                  <a:pt x="114544" y="49088"/>
                  <a:pt x="114544" y="49088"/>
                </a:cubicBezTo>
                <a:close/>
                <a:moveTo>
                  <a:pt x="109088" y="114544"/>
                </a:moveTo>
                <a:lnTo>
                  <a:pt x="10911" y="114544"/>
                </a:lnTo>
                <a:cubicBezTo>
                  <a:pt x="7894" y="114544"/>
                  <a:pt x="5455" y="112100"/>
                  <a:pt x="5455" y="109088"/>
                </a:cubicBezTo>
                <a:lnTo>
                  <a:pt x="114544" y="109088"/>
                </a:lnTo>
                <a:cubicBezTo>
                  <a:pt x="114544" y="112100"/>
                  <a:pt x="112100" y="114544"/>
                  <a:pt x="109088" y="114544"/>
                </a:cubicBezTo>
                <a:moveTo>
                  <a:pt x="32727" y="27272"/>
                </a:moveTo>
                <a:lnTo>
                  <a:pt x="87272" y="27272"/>
                </a:lnTo>
                <a:lnTo>
                  <a:pt x="87272" y="32727"/>
                </a:lnTo>
                <a:lnTo>
                  <a:pt x="32727" y="32727"/>
                </a:lnTo>
                <a:cubicBezTo>
                  <a:pt x="32727" y="32727"/>
                  <a:pt x="32727" y="27272"/>
                  <a:pt x="32727" y="27272"/>
                </a:cubicBezTo>
                <a:close/>
                <a:moveTo>
                  <a:pt x="109088" y="32727"/>
                </a:moveTo>
                <a:lnTo>
                  <a:pt x="109088" y="15861"/>
                </a:lnTo>
                <a:cubicBezTo>
                  <a:pt x="112261" y="14738"/>
                  <a:pt x="114544" y="11738"/>
                  <a:pt x="114544" y="8183"/>
                </a:cubicBezTo>
                <a:cubicBezTo>
                  <a:pt x="114544" y="3661"/>
                  <a:pt x="110883" y="0"/>
                  <a:pt x="106361" y="0"/>
                </a:cubicBezTo>
                <a:cubicBezTo>
                  <a:pt x="101844" y="0"/>
                  <a:pt x="98183" y="3661"/>
                  <a:pt x="98183" y="8183"/>
                </a:cubicBezTo>
                <a:cubicBezTo>
                  <a:pt x="98183" y="11738"/>
                  <a:pt x="100466" y="14738"/>
                  <a:pt x="103638" y="15861"/>
                </a:cubicBezTo>
                <a:lnTo>
                  <a:pt x="103638" y="32727"/>
                </a:lnTo>
                <a:lnTo>
                  <a:pt x="92727" y="32727"/>
                </a:lnTo>
                <a:lnTo>
                  <a:pt x="92727" y="27272"/>
                </a:lnTo>
                <a:cubicBezTo>
                  <a:pt x="92727" y="24261"/>
                  <a:pt x="90283" y="21816"/>
                  <a:pt x="87272" y="21816"/>
                </a:cubicBezTo>
                <a:lnTo>
                  <a:pt x="32727" y="21816"/>
                </a:lnTo>
                <a:cubicBezTo>
                  <a:pt x="29711" y="21816"/>
                  <a:pt x="27272" y="24261"/>
                  <a:pt x="27272" y="27272"/>
                </a:cubicBezTo>
                <a:lnTo>
                  <a:pt x="27272" y="32727"/>
                </a:lnTo>
                <a:lnTo>
                  <a:pt x="10911" y="32727"/>
                </a:lnTo>
                <a:cubicBezTo>
                  <a:pt x="4883" y="32727"/>
                  <a:pt x="0" y="37611"/>
                  <a:pt x="0" y="43638"/>
                </a:cubicBezTo>
                <a:lnTo>
                  <a:pt x="0" y="109088"/>
                </a:lnTo>
                <a:cubicBezTo>
                  <a:pt x="0" y="115116"/>
                  <a:pt x="4883" y="120000"/>
                  <a:pt x="10911" y="120000"/>
                </a:cubicBezTo>
                <a:lnTo>
                  <a:pt x="109088" y="120000"/>
                </a:lnTo>
                <a:cubicBezTo>
                  <a:pt x="115116" y="120000"/>
                  <a:pt x="120000" y="115116"/>
                  <a:pt x="120000" y="109088"/>
                </a:cubicBezTo>
                <a:lnTo>
                  <a:pt x="120000" y="43638"/>
                </a:lnTo>
                <a:cubicBezTo>
                  <a:pt x="120000" y="37611"/>
                  <a:pt x="115116" y="32727"/>
                  <a:pt x="109088" y="32727"/>
                </a:cubicBezTo>
                <a:moveTo>
                  <a:pt x="60000" y="54544"/>
                </a:moveTo>
                <a:cubicBezTo>
                  <a:pt x="61505" y="54544"/>
                  <a:pt x="62727" y="53327"/>
                  <a:pt x="62727" y="51816"/>
                </a:cubicBezTo>
                <a:cubicBezTo>
                  <a:pt x="62727" y="50311"/>
                  <a:pt x="61505" y="49088"/>
                  <a:pt x="60000" y="49088"/>
                </a:cubicBezTo>
                <a:cubicBezTo>
                  <a:pt x="58494" y="49088"/>
                  <a:pt x="57272" y="50311"/>
                  <a:pt x="57272" y="51816"/>
                </a:cubicBezTo>
                <a:cubicBezTo>
                  <a:pt x="57272" y="53327"/>
                  <a:pt x="58494" y="54544"/>
                  <a:pt x="60000" y="54544"/>
                </a:cubicBezTo>
                <a:moveTo>
                  <a:pt x="51816" y="51816"/>
                </a:moveTo>
                <a:cubicBezTo>
                  <a:pt x="51816" y="50311"/>
                  <a:pt x="50600" y="49088"/>
                  <a:pt x="49088" y="49088"/>
                </a:cubicBezTo>
                <a:cubicBezTo>
                  <a:pt x="47583" y="49088"/>
                  <a:pt x="46361" y="50311"/>
                  <a:pt x="46361" y="51816"/>
                </a:cubicBezTo>
                <a:cubicBezTo>
                  <a:pt x="46361" y="53327"/>
                  <a:pt x="47583" y="54544"/>
                  <a:pt x="49088" y="54544"/>
                </a:cubicBezTo>
                <a:cubicBezTo>
                  <a:pt x="50600" y="54544"/>
                  <a:pt x="51816" y="53327"/>
                  <a:pt x="51816" y="5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3" name="Shape 3863"/>
          <p:cNvSpPr/>
          <p:nvPr/>
        </p:nvSpPr>
        <p:spPr>
          <a:xfrm>
            <a:off x="7507408" y="2327102"/>
            <a:ext cx="209496" cy="209496"/>
          </a:xfrm>
          <a:custGeom>
            <a:avLst/>
            <a:gdLst/>
            <a:ahLst/>
            <a:cxnLst/>
            <a:rect l="0" t="0" r="0" b="0"/>
            <a:pathLst>
              <a:path w="120000" h="120000" extrusionOk="0">
                <a:moveTo>
                  <a:pt x="75211" y="81816"/>
                </a:moveTo>
                <a:cubicBezTo>
                  <a:pt x="75711" y="80061"/>
                  <a:pt x="76055" y="78238"/>
                  <a:pt x="76227" y="76361"/>
                </a:cubicBezTo>
                <a:lnTo>
                  <a:pt x="16500" y="76361"/>
                </a:lnTo>
                <a:cubicBezTo>
                  <a:pt x="16672" y="78238"/>
                  <a:pt x="17016" y="80061"/>
                  <a:pt x="17516" y="81816"/>
                </a:cubicBezTo>
                <a:cubicBezTo>
                  <a:pt x="17516" y="81816"/>
                  <a:pt x="75211" y="81816"/>
                  <a:pt x="75211" y="81816"/>
                </a:cubicBezTo>
                <a:close/>
                <a:moveTo>
                  <a:pt x="103638" y="70911"/>
                </a:moveTo>
                <a:cubicBezTo>
                  <a:pt x="102127" y="70911"/>
                  <a:pt x="100911" y="72133"/>
                  <a:pt x="100911" y="73638"/>
                </a:cubicBezTo>
                <a:cubicBezTo>
                  <a:pt x="100911" y="75144"/>
                  <a:pt x="102127" y="76361"/>
                  <a:pt x="103638" y="76361"/>
                </a:cubicBezTo>
                <a:cubicBezTo>
                  <a:pt x="105144" y="76361"/>
                  <a:pt x="106361" y="75144"/>
                  <a:pt x="106361" y="73638"/>
                </a:cubicBezTo>
                <a:cubicBezTo>
                  <a:pt x="106361" y="72133"/>
                  <a:pt x="105144" y="70911"/>
                  <a:pt x="103638" y="70911"/>
                </a:cubicBezTo>
                <a:moveTo>
                  <a:pt x="103638" y="49088"/>
                </a:moveTo>
                <a:cubicBezTo>
                  <a:pt x="100622" y="49088"/>
                  <a:pt x="98183" y="51533"/>
                  <a:pt x="98183" y="54544"/>
                </a:cubicBezTo>
                <a:cubicBezTo>
                  <a:pt x="98183" y="57555"/>
                  <a:pt x="100622" y="60000"/>
                  <a:pt x="103638" y="60000"/>
                </a:cubicBezTo>
                <a:cubicBezTo>
                  <a:pt x="106650" y="60000"/>
                  <a:pt x="109088" y="57555"/>
                  <a:pt x="109088" y="54544"/>
                </a:cubicBezTo>
                <a:cubicBezTo>
                  <a:pt x="109088" y="51533"/>
                  <a:pt x="106650" y="49088"/>
                  <a:pt x="103638" y="49088"/>
                </a:cubicBezTo>
                <a:moveTo>
                  <a:pt x="114544" y="109088"/>
                </a:moveTo>
                <a:cubicBezTo>
                  <a:pt x="114544" y="112100"/>
                  <a:pt x="112105" y="114544"/>
                  <a:pt x="109088" y="114544"/>
                </a:cubicBezTo>
                <a:lnTo>
                  <a:pt x="92727" y="114544"/>
                </a:lnTo>
                <a:lnTo>
                  <a:pt x="92727" y="32727"/>
                </a:lnTo>
                <a:lnTo>
                  <a:pt x="109088" y="32727"/>
                </a:lnTo>
                <a:cubicBezTo>
                  <a:pt x="112105" y="32727"/>
                  <a:pt x="114544" y="35172"/>
                  <a:pt x="114544" y="38183"/>
                </a:cubicBezTo>
                <a:cubicBezTo>
                  <a:pt x="114544" y="38183"/>
                  <a:pt x="114544" y="109088"/>
                  <a:pt x="114544" y="109088"/>
                </a:cubicBezTo>
                <a:close/>
                <a:moveTo>
                  <a:pt x="87272" y="114544"/>
                </a:moveTo>
                <a:lnTo>
                  <a:pt x="10911" y="114544"/>
                </a:lnTo>
                <a:cubicBezTo>
                  <a:pt x="7894" y="114544"/>
                  <a:pt x="5455" y="112100"/>
                  <a:pt x="5455" y="109088"/>
                </a:cubicBezTo>
                <a:lnTo>
                  <a:pt x="5455" y="38183"/>
                </a:lnTo>
                <a:cubicBezTo>
                  <a:pt x="5455" y="35172"/>
                  <a:pt x="7894" y="32727"/>
                  <a:pt x="10911" y="32727"/>
                </a:cubicBezTo>
                <a:lnTo>
                  <a:pt x="87272" y="32727"/>
                </a:lnTo>
                <a:cubicBezTo>
                  <a:pt x="87272" y="32727"/>
                  <a:pt x="87272" y="114544"/>
                  <a:pt x="87272" y="114544"/>
                </a:cubicBezTo>
                <a:close/>
                <a:moveTo>
                  <a:pt x="109088" y="27272"/>
                </a:moveTo>
                <a:lnTo>
                  <a:pt x="27272" y="27272"/>
                </a:lnTo>
                <a:lnTo>
                  <a:pt x="27272" y="15861"/>
                </a:lnTo>
                <a:cubicBezTo>
                  <a:pt x="30444" y="14738"/>
                  <a:pt x="32727" y="11738"/>
                  <a:pt x="32727" y="8183"/>
                </a:cubicBezTo>
                <a:cubicBezTo>
                  <a:pt x="32727" y="3661"/>
                  <a:pt x="29061" y="0"/>
                  <a:pt x="24544" y="0"/>
                </a:cubicBezTo>
                <a:cubicBezTo>
                  <a:pt x="20027" y="0"/>
                  <a:pt x="16361" y="3661"/>
                  <a:pt x="16361" y="8183"/>
                </a:cubicBezTo>
                <a:cubicBezTo>
                  <a:pt x="16361" y="11738"/>
                  <a:pt x="18650" y="14738"/>
                  <a:pt x="21816" y="15861"/>
                </a:cubicBezTo>
                <a:lnTo>
                  <a:pt x="21816" y="27272"/>
                </a:lnTo>
                <a:lnTo>
                  <a:pt x="10911" y="27272"/>
                </a:lnTo>
                <a:cubicBezTo>
                  <a:pt x="4883" y="27272"/>
                  <a:pt x="0" y="32155"/>
                  <a:pt x="0" y="38183"/>
                </a:cubicBezTo>
                <a:lnTo>
                  <a:pt x="0" y="109088"/>
                </a:lnTo>
                <a:cubicBezTo>
                  <a:pt x="0" y="115116"/>
                  <a:pt x="4883" y="120000"/>
                  <a:pt x="10911" y="120000"/>
                </a:cubicBezTo>
                <a:lnTo>
                  <a:pt x="109088" y="120000"/>
                </a:lnTo>
                <a:cubicBezTo>
                  <a:pt x="115116" y="120000"/>
                  <a:pt x="120000" y="115116"/>
                  <a:pt x="120000" y="109088"/>
                </a:cubicBezTo>
                <a:lnTo>
                  <a:pt x="120000" y="38183"/>
                </a:lnTo>
                <a:cubicBezTo>
                  <a:pt x="120000" y="32155"/>
                  <a:pt x="115116" y="27272"/>
                  <a:pt x="109088" y="27272"/>
                </a:cubicBezTo>
                <a:moveTo>
                  <a:pt x="103638" y="87272"/>
                </a:moveTo>
                <a:cubicBezTo>
                  <a:pt x="102127" y="87272"/>
                  <a:pt x="100911" y="88494"/>
                  <a:pt x="100911" y="90000"/>
                </a:cubicBezTo>
                <a:cubicBezTo>
                  <a:pt x="100911" y="91505"/>
                  <a:pt x="102127" y="92727"/>
                  <a:pt x="103638" y="92727"/>
                </a:cubicBezTo>
                <a:cubicBezTo>
                  <a:pt x="105144" y="92727"/>
                  <a:pt x="106361" y="91505"/>
                  <a:pt x="106361" y="90000"/>
                </a:cubicBezTo>
                <a:cubicBezTo>
                  <a:pt x="106361" y="88494"/>
                  <a:pt x="105144" y="87272"/>
                  <a:pt x="103638" y="87272"/>
                </a:cubicBezTo>
                <a:moveTo>
                  <a:pt x="23327" y="92727"/>
                </a:moveTo>
                <a:lnTo>
                  <a:pt x="69400" y="92727"/>
                </a:lnTo>
                <a:cubicBezTo>
                  <a:pt x="70800" y="91038"/>
                  <a:pt x="72061" y="89244"/>
                  <a:pt x="73066" y="87272"/>
                </a:cubicBezTo>
                <a:lnTo>
                  <a:pt x="19661" y="87272"/>
                </a:lnTo>
                <a:cubicBezTo>
                  <a:pt x="20666" y="89244"/>
                  <a:pt x="21927" y="91038"/>
                  <a:pt x="23327" y="92727"/>
                </a:cubicBezTo>
                <a:moveTo>
                  <a:pt x="46361" y="43638"/>
                </a:moveTo>
                <a:cubicBezTo>
                  <a:pt x="39977" y="43638"/>
                  <a:pt x="34100" y="45688"/>
                  <a:pt x="29238" y="49088"/>
                </a:cubicBezTo>
                <a:lnTo>
                  <a:pt x="63488" y="49088"/>
                </a:lnTo>
                <a:cubicBezTo>
                  <a:pt x="58627" y="45688"/>
                  <a:pt x="52750" y="43638"/>
                  <a:pt x="46361" y="43638"/>
                </a:cubicBezTo>
                <a:moveTo>
                  <a:pt x="46361" y="103638"/>
                </a:moveTo>
                <a:cubicBezTo>
                  <a:pt x="52750" y="103638"/>
                  <a:pt x="58627" y="101583"/>
                  <a:pt x="63488" y="98183"/>
                </a:cubicBezTo>
                <a:lnTo>
                  <a:pt x="29238" y="98183"/>
                </a:lnTo>
                <a:cubicBezTo>
                  <a:pt x="34100" y="101583"/>
                  <a:pt x="39977" y="103638"/>
                  <a:pt x="46361" y="103638"/>
                </a:cubicBezTo>
                <a:moveTo>
                  <a:pt x="69400" y="54544"/>
                </a:moveTo>
                <a:lnTo>
                  <a:pt x="23327" y="54544"/>
                </a:lnTo>
                <a:cubicBezTo>
                  <a:pt x="21927" y="56233"/>
                  <a:pt x="20666" y="58033"/>
                  <a:pt x="19661" y="60000"/>
                </a:cubicBezTo>
                <a:lnTo>
                  <a:pt x="73066" y="60000"/>
                </a:lnTo>
                <a:cubicBezTo>
                  <a:pt x="72061" y="58033"/>
                  <a:pt x="70800" y="56233"/>
                  <a:pt x="69400" y="54544"/>
                </a:cubicBezTo>
                <a:moveTo>
                  <a:pt x="75211" y="65455"/>
                </a:moveTo>
                <a:lnTo>
                  <a:pt x="17516" y="65455"/>
                </a:lnTo>
                <a:cubicBezTo>
                  <a:pt x="17016" y="67211"/>
                  <a:pt x="16672" y="69038"/>
                  <a:pt x="16500" y="70911"/>
                </a:cubicBezTo>
                <a:lnTo>
                  <a:pt x="76227" y="70911"/>
                </a:lnTo>
                <a:cubicBezTo>
                  <a:pt x="76055" y="69038"/>
                  <a:pt x="75711" y="67211"/>
                  <a:pt x="75211"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4" name="Shape 3864"/>
          <p:cNvSpPr/>
          <p:nvPr/>
        </p:nvSpPr>
        <p:spPr>
          <a:xfrm>
            <a:off x="7907354" y="2327102"/>
            <a:ext cx="209496" cy="209496"/>
          </a:xfrm>
          <a:custGeom>
            <a:avLst/>
            <a:gdLst/>
            <a:ahLst/>
            <a:cxnLst/>
            <a:rect l="0" t="0" r="0" b="0"/>
            <a:pathLst>
              <a:path w="120000" h="120000" extrusionOk="0">
                <a:moveTo>
                  <a:pt x="81816" y="84544"/>
                </a:moveTo>
                <a:cubicBezTo>
                  <a:pt x="81816" y="86055"/>
                  <a:pt x="83038" y="87272"/>
                  <a:pt x="84544" y="87272"/>
                </a:cubicBezTo>
                <a:cubicBezTo>
                  <a:pt x="86055" y="87272"/>
                  <a:pt x="87272" y="86055"/>
                  <a:pt x="87272" y="84544"/>
                </a:cubicBezTo>
                <a:cubicBezTo>
                  <a:pt x="87272" y="83038"/>
                  <a:pt x="86055" y="81816"/>
                  <a:pt x="84544" y="81816"/>
                </a:cubicBezTo>
                <a:cubicBezTo>
                  <a:pt x="83038" y="81816"/>
                  <a:pt x="81816" y="83038"/>
                  <a:pt x="81816" y="84544"/>
                </a:cubicBezTo>
                <a:moveTo>
                  <a:pt x="114544" y="70911"/>
                </a:moveTo>
                <a:lnTo>
                  <a:pt x="98183" y="70911"/>
                </a:lnTo>
                <a:lnTo>
                  <a:pt x="98183" y="21816"/>
                </a:lnTo>
                <a:lnTo>
                  <a:pt x="21816" y="21816"/>
                </a:lnTo>
                <a:lnTo>
                  <a:pt x="21816" y="52833"/>
                </a:lnTo>
                <a:cubicBezTo>
                  <a:pt x="18377" y="58011"/>
                  <a:pt x="16361" y="64222"/>
                  <a:pt x="16361" y="70911"/>
                </a:cubicBezTo>
                <a:lnTo>
                  <a:pt x="5455" y="70911"/>
                </a:lnTo>
                <a:lnTo>
                  <a:pt x="5455" y="10911"/>
                </a:lnTo>
                <a:cubicBezTo>
                  <a:pt x="5455" y="7900"/>
                  <a:pt x="7900" y="5455"/>
                  <a:pt x="10911" y="5455"/>
                </a:cubicBezTo>
                <a:lnTo>
                  <a:pt x="109088" y="5455"/>
                </a:lnTo>
                <a:cubicBezTo>
                  <a:pt x="112100" y="5455"/>
                  <a:pt x="114544" y="7900"/>
                  <a:pt x="114544" y="10911"/>
                </a:cubicBezTo>
                <a:cubicBezTo>
                  <a:pt x="114544" y="10911"/>
                  <a:pt x="114544" y="70911"/>
                  <a:pt x="114544" y="70911"/>
                </a:cubicBezTo>
                <a:close/>
                <a:moveTo>
                  <a:pt x="51816" y="70911"/>
                </a:moveTo>
                <a:cubicBezTo>
                  <a:pt x="51816" y="72416"/>
                  <a:pt x="50600" y="73638"/>
                  <a:pt x="49088" y="73638"/>
                </a:cubicBezTo>
                <a:cubicBezTo>
                  <a:pt x="47583" y="73638"/>
                  <a:pt x="46361" y="72416"/>
                  <a:pt x="46361" y="70911"/>
                </a:cubicBezTo>
                <a:cubicBezTo>
                  <a:pt x="46361" y="69405"/>
                  <a:pt x="47583" y="68183"/>
                  <a:pt x="49088" y="68183"/>
                </a:cubicBezTo>
                <a:cubicBezTo>
                  <a:pt x="50600" y="68183"/>
                  <a:pt x="51816" y="69405"/>
                  <a:pt x="51816" y="70911"/>
                </a:cubicBezTo>
                <a:moveTo>
                  <a:pt x="49088" y="43638"/>
                </a:moveTo>
                <a:cubicBezTo>
                  <a:pt x="57194" y="43638"/>
                  <a:pt x="64450" y="47188"/>
                  <a:pt x="69444" y="52800"/>
                </a:cubicBezTo>
                <a:lnTo>
                  <a:pt x="57227" y="71366"/>
                </a:lnTo>
                <a:cubicBezTo>
                  <a:pt x="57233" y="71211"/>
                  <a:pt x="57272" y="71066"/>
                  <a:pt x="57272" y="70911"/>
                </a:cubicBezTo>
                <a:cubicBezTo>
                  <a:pt x="57272" y="66394"/>
                  <a:pt x="53605" y="62727"/>
                  <a:pt x="49088" y="62727"/>
                </a:cubicBezTo>
                <a:cubicBezTo>
                  <a:pt x="44572" y="62727"/>
                  <a:pt x="40911" y="66394"/>
                  <a:pt x="40911" y="70911"/>
                </a:cubicBezTo>
                <a:cubicBezTo>
                  <a:pt x="40911" y="75427"/>
                  <a:pt x="44572" y="79088"/>
                  <a:pt x="49088" y="79088"/>
                </a:cubicBezTo>
                <a:cubicBezTo>
                  <a:pt x="50400" y="79088"/>
                  <a:pt x="51627" y="78750"/>
                  <a:pt x="52727" y="78200"/>
                </a:cubicBezTo>
                <a:lnTo>
                  <a:pt x="49583" y="82988"/>
                </a:lnTo>
                <a:lnTo>
                  <a:pt x="47994" y="81894"/>
                </a:lnTo>
                <a:lnTo>
                  <a:pt x="44233" y="92577"/>
                </a:lnTo>
                <a:lnTo>
                  <a:pt x="47188" y="94683"/>
                </a:lnTo>
                <a:lnTo>
                  <a:pt x="49338" y="92777"/>
                </a:lnTo>
                <a:lnTo>
                  <a:pt x="55911" y="94088"/>
                </a:lnTo>
                <a:lnTo>
                  <a:pt x="53116" y="89438"/>
                </a:lnTo>
                <a:lnTo>
                  <a:pt x="55666" y="87188"/>
                </a:lnTo>
                <a:lnTo>
                  <a:pt x="52350" y="84900"/>
                </a:lnTo>
                <a:lnTo>
                  <a:pt x="54088" y="86061"/>
                </a:lnTo>
                <a:lnTo>
                  <a:pt x="72855" y="57550"/>
                </a:lnTo>
                <a:cubicBezTo>
                  <a:pt x="75077" y="61494"/>
                  <a:pt x="76361" y="66050"/>
                  <a:pt x="76361" y="70911"/>
                </a:cubicBezTo>
                <a:cubicBezTo>
                  <a:pt x="76361" y="85972"/>
                  <a:pt x="64155" y="98183"/>
                  <a:pt x="49088" y="98183"/>
                </a:cubicBezTo>
                <a:cubicBezTo>
                  <a:pt x="34027" y="98183"/>
                  <a:pt x="21816" y="85972"/>
                  <a:pt x="21816" y="70911"/>
                </a:cubicBezTo>
                <a:cubicBezTo>
                  <a:pt x="21816" y="55850"/>
                  <a:pt x="34027" y="43638"/>
                  <a:pt x="49088" y="43638"/>
                </a:cubicBezTo>
                <a:moveTo>
                  <a:pt x="81816" y="32727"/>
                </a:moveTo>
                <a:cubicBezTo>
                  <a:pt x="78811" y="32727"/>
                  <a:pt x="76361" y="35172"/>
                  <a:pt x="76361" y="38183"/>
                </a:cubicBezTo>
                <a:cubicBezTo>
                  <a:pt x="76361" y="39233"/>
                  <a:pt x="76677" y="40205"/>
                  <a:pt x="77188" y="41033"/>
                </a:cubicBezTo>
                <a:lnTo>
                  <a:pt x="72538" y="48105"/>
                </a:lnTo>
                <a:cubicBezTo>
                  <a:pt x="66594" y="41988"/>
                  <a:pt x="58288" y="38183"/>
                  <a:pt x="49088" y="38183"/>
                </a:cubicBezTo>
                <a:cubicBezTo>
                  <a:pt x="40694" y="38183"/>
                  <a:pt x="33066" y="41372"/>
                  <a:pt x="27272" y="46566"/>
                </a:cubicBezTo>
                <a:lnTo>
                  <a:pt x="27272" y="27272"/>
                </a:lnTo>
                <a:lnTo>
                  <a:pt x="92727" y="27272"/>
                </a:lnTo>
                <a:lnTo>
                  <a:pt x="92727" y="92727"/>
                </a:lnTo>
                <a:lnTo>
                  <a:pt x="73438" y="92727"/>
                </a:lnTo>
                <a:cubicBezTo>
                  <a:pt x="78633" y="86933"/>
                  <a:pt x="81816" y="79305"/>
                  <a:pt x="81816" y="70911"/>
                </a:cubicBezTo>
                <a:cubicBezTo>
                  <a:pt x="81816" y="64088"/>
                  <a:pt x="79727" y="57766"/>
                  <a:pt x="76161" y="52516"/>
                </a:cubicBezTo>
                <a:lnTo>
                  <a:pt x="82022" y="43616"/>
                </a:lnTo>
                <a:cubicBezTo>
                  <a:pt x="84933" y="43511"/>
                  <a:pt x="87272" y="41122"/>
                  <a:pt x="87272" y="38183"/>
                </a:cubicBezTo>
                <a:cubicBezTo>
                  <a:pt x="87272" y="35172"/>
                  <a:pt x="84827" y="32727"/>
                  <a:pt x="81816" y="32727"/>
                </a:cubicBezTo>
                <a:moveTo>
                  <a:pt x="114544" y="109088"/>
                </a:moveTo>
                <a:cubicBezTo>
                  <a:pt x="114544" y="112100"/>
                  <a:pt x="112100" y="114544"/>
                  <a:pt x="109088" y="114544"/>
                </a:cubicBezTo>
                <a:lnTo>
                  <a:pt x="10911" y="114544"/>
                </a:lnTo>
                <a:cubicBezTo>
                  <a:pt x="7900" y="114544"/>
                  <a:pt x="5455" y="112100"/>
                  <a:pt x="5455" y="109088"/>
                </a:cubicBezTo>
                <a:lnTo>
                  <a:pt x="5455" y="76361"/>
                </a:lnTo>
                <a:lnTo>
                  <a:pt x="16855" y="76361"/>
                </a:lnTo>
                <a:cubicBezTo>
                  <a:pt x="19455" y="91838"/>
                  <a:pt x="32877" y="103638"/>
                  <a:pt x="49088" y="103638"/>
                </a:cubicBezTo>
                <a:cubicBezTo>
                  <a:pt x="55777" y="103638"/>
                  <a:pt x="61988" y="101622"/>
                  <a:pt x="67166" y="98183"/>
                </a:cubicBezTo>
                <a:lnTo>
                  <a:pt x="98183" y="98183"/>
                </a:lnTo>
                <a:lnTo>
                  <a:pt x="98183" y="76361"/>
                </a:lnTo>
                <a:lnTo>
                  <a:pt x="114544" y="76361"/>
                </a:lnTo>
                <a:cubicBezTo>
                  <a:pt x="114544" y="7636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5" name="Shape 3865"/>
          <p:cNvSpPr/>
          <p:nvPr/>
        </p:nvSpPr>
        <p:spPr>
          <a:xfrm>
            <a:off x="8307299" y="2327102"/>
            <a:ext cx="209496" cy="209496"/>
          </a:xfrm>
          <a:custGeom>
            <a:avLst/>
            <a:gdLst/>
            <a:ahLst/>
            <a:cxnLst/>
            <a:rect l="0" t="0" r="0" b="0"/>
            <a:pathLst>
              <a:path w="120000" h="120000" extrusionOk="0">
                <a:moveTo>
                  <a:pt x="70911" y="109088"/>
                </a:moveTo>
                <a:cubicBezTo>
                  <a:pt x="70911" y="112100"/>
                  <a:pt x="68466" y="114544"/>
                  <a:pt x="65455" y="114544"/>
                </a:cubicBezTo>
                <a:lnTo>
                  <a:pt x="54544" y="114544"/>
                </a:lnTo>
                <a:cubicBezTo>
                  <a:pt x="51533" y="114544"/>
                  <a:pt x="49088" y="112100"/>
                  <a:pt x="49088" y="109088"/>
                </a:cubicBezTo>
                <a:lnTo>
                  <a:pt x="49088" y="98183"/>
                </a:lnTo>
                <a:cubicBezTo>
                  <a:pt x="49088" y="95172"/>
                  <a:pt x="51533" y="92727"/>
                  <a:pt x="54544" y="92727"/>
                </a:cubicBezTo>
                <a:lnTo>
                  <a:pt x="65455" y="92727"/>
                </a:lnTo>
                <a:cubicBezTo>
                  <a:pt x="68466" y="92727"/>
                  <a:pt x="70911" y="95172"/>
                  <a:pt x="70911" y="98183"/>
                </a:cubicBezTo>
                <a:cubicBezTo>
                  <a:pt x="70911" y="98183"/>
                  <a:pt x="70911" y="109088"/>
                  <a:pt x="70911" y="109088"/>
                </a:cubicBezTo>
                <a:close/>
                <a:moveTo>
                  <a:pt x="65455" y="87272"/>
                </a:moveTo>
                <a:lnTo>
                  <a:pt x="54544" y="87272"/>
                </a:lnTo>
                <a:cubicBezTo>
                  <a:pt x="48522" y="87272"/>
                  <a:pt x="43638" y="92155"/>
                  <a:pt x="43638" y="98183"/>
                </a:cubicBezTo>
                <a:lnTo>
                  <a:pt x="43638" y="109088"/>
                </a:lnTo>
                <a:cubicBezTo>
                  <a:pt x="43638" y="115116"/>
                  <a:pt x="48522" y="120000"/>
                  <a:pt x="54544" y="120000"/>
                </a:cubicBezTo>
                <a:lnTo>
                  <a:pt x="65455" y="120000"/>
                </a:lnTo>
                <a:cubicBezTo>
                  <a:pt x="71477" y="120000"/>
                  <a:pt x="76361" y="115116"/>
                  <a:pt x="76361" y="109088"/>
                </a:cubicBezTo>
                <a:lnTo>
                  <a:pt x="76361" y="98183"/>
                </a:lnTo>
                <a:cubicBezTo>
                  <a:pt x="76361" y="92155"/>
                  <a:pt x="71477" y="87272"/>
                  <a:pt x="65455" y="87272"/>
                </a:cubicBezTo>
                <a:moveTo>
                  <a:pt x="114544" y="109088"/>
                </a:moveTo>
                <a:cubicBezTo>
                  <a:pt x="114544" y="112100"/>
                  <a:pt x="112100" y="114544"/>
                  <a:pt x="109088" y="114544"/>
                </a:cubicBezTo>
                <a:lnTo>
                  <a:pt x="98183" y="114544"/>
                </a:lnTo>
                <a:cubicBezTo>
                  <a:pt x="95172" y="114544"/>
                  <a:pt x="92727" y="112100"/>
                  <a:pt x="92727" y="109088"/>
                </a:cubicBezTo>
                <a:lnTo>
                  <a:pt x="92727" y="98183"/>
                </a:lnTo>
                <a:cubicBezTo>
                  <a:pt x="92727" y="95172"/>
                  <a:pt x="95172" y="92727"/>
                  <a:pt x="98183" y="92727"/>
                </a:cubicBezTo>
                <a:lnTo>
                  <a:pt x="109088" y="92727"/>
                </a:lnTo>
                <a:cubicBezTo>
                  <a:pt x="112100" y="92727"/>
                  <a:pt x="114544" y="95172"/>
                  <a:pt x="114544" y="98183"/>
                </a:cubicBezTo>
                <a:cubicBezTo>
                  <a:pt x="114544" y="98183"/>
                  <a:pt x="114544" y="109088"/>
                  <a:pt x="114544" y="109088"/>
                </a:cubicBezTo>
                <a:close/>
                <a:moveTo>
                  <a:pt x="109088" y="87272"/>
                </a:moveTo>
                <a:lnTo>
                  <a:pt x="98183" y="87272"/>
                </a:lnTo>
                <a:cubicBezTo>
                  <a:pt x="92155" y="87272"/>
                  <a:pt x="87272" y="92155"/>
                  <a:pt x="87272" y="98183"/>
                </a:cubicBezTo>
                <a:lnTo>
                  <a:pt x="87272" y="109088"/>
                </a:lnTo>
                <a:cubicBezTo>
                  <a:pt x="87272" y="115116"/>
                  <a:pt x="92155" y="120000"/>
                  <a:pt x="98183" y="120000"/>
                </a:cubicBezTo>
                <a:lnTo>
                  <a:pt x="109088" y="120000"/>
                </a:lnTo>
                <a:cubicBezTo>
                  <a:pt x="115116" y="120000"/>
                  <a:pt x="120000" y="115116"/>
                  <a:pt x="120000" y="109088"/>
                </a:cubicBezTo>
                <a:lnTo>
                  <a:pt x="120000" y="98183"/>
                </a:lnTo>
                <a:cubicBezTo>
                  <a:pt x="120000" y="92155"/>
                  <a:pt x="115116" y="87272"/>
                  <a:pt x="109088" y="87272"/>
                </a:cubicBezTo>
                <a:moveTo>
                  <a:pt x="27272" y="109088"/>
                </a:moveTo>
                <a:cubicBezTo>
                  <a:pt x="27272" y="112100"/>
                  <a:pt x="24827" y="114544"/>
                  <a:pt x="21816" y="114544"/>
                </a:cubicBezTo>
                <a:lnTo>
                  <a:pt x="10911" y="114544"/>
                </a:lnTo>
                <a:cubicBezTo>
                  <a:pt x="7900" y="114544"/>
                  <a:pt x="5455" y="112100"/>
                  <a:pt x="5455" y="109088"/>
                </a:cubicBezTo>
                <a:lnTo>
                  <a:pt x="5455" y="98183"/>
                </a:lnTo>
                <a:cubicBezTo>
                  <a:pt x="5455" y="95172"/>
                  <a:pt x="7900" y="92727"/>
                  <a:pt x="10911" y="92727"/>
                </a:cubicBezTo>
                <a:lnTo>
                  <a:pt x="21816" y="92727"/>
                </a:lnTo>
                <a:cubicBezTo>
                  <a:pt x="24827" y="92727"/>
                  <a:pt x="27272" y="95172"/>
                  <a:pt x="27272" y="98183"/>
                </a:cubicBezTo>
                <a:cubicBezTo>
                  <a:pt x="27272" y="98183"/>
                  <a:pt x="27272" y="109088"/>
                  <a:pt x="27272" y="109088"/>
                </a:cubicBezTo>
                <a:close/>
                <a:moveTo>
                  <a:pt x="21816" y="87272"/>
                </a:moveTo>
                <a:lnTo>
                  <a:pt x="10911" y="87272"/>
                </a:lnTo>
                <a:cubicBezTo>
                  <a:pt x="4883" y="87272"/>
                  <a:pt x="0" y="92155"/>
                  <a:pt x="0" y="98183"/>
                </a:cubicBezTo>
                <a:lnTo>
                  <a:pt x="0" y="109088"/>
                </a:lnTo>
                <a:cubicBezTo>
                  <a:pt x="0" y="115116"/>
                  <a:pt x="4883" y="120000"/>
                  <a:pt x="10911" y="120000"/>
                </a:cubicBezTo>
                <a:lnTo>
                  <a:pt x="21816" y="120000"/>
                </a:lnTo>
                <a:cubicBezTo>
                  <a:pt x="27844" y="120000"/>
                  <a:pt x="32727" y="115116"/>
                  <a:pt x="32727" y="109088"/>
                </a:cubicBezTo>
                <a:lnTo>
                  <a:pt x="32727" y="98183"/>
                </a:lnTo>
                <a:cubicBezTo>
                  <a:pt x="32727" y="92155"/>
                  <a:pt x="27844" y="87272"/>
                  <a:pt x="21816" y="87272"/>
                </a:cubicBezTo>
                <a:moveTo>
                  <a:pt x="16361" y="81816"/>
                </a:moveTo>
                <a:cubicBezTo>
                  <a:pt x="17872" y="81816"/>
                  <a:pt x="19088" y="80594"/>
                  <a:pt x="19088" y="79088"/>
                </a:cubicBezTo>
                <a:lnTo>
                  <a:pt x="19088" y="60000"/>
                </a:lnTo>
                <a:lnTo>
                  <a:pt x="57272" y="60000"/>
                </a:lnTo>
                <a:lnTo>
                  <a:pt x="57272" y="79088"/>
                </a:lnTo>
                <a:cubicBezTo>
                  <a:pt x="57272" y="80594"/>
                  <a:pt x="58494" y="81816"/>
                  <a:pt x="60000" y="81816"/>
                </a:cubicBezTo>
                <a:cubicBezTo>
                  <a:pt x="61505" y="81816"/>
                  <a:pt x="62727" y="80594"/>
                  <a:pt x="62727" y="79088"/>
                </a:cubicBezTo>
                <a:lnTo>
                  <a:pt x="62727" y="60000"/>
                </a:lnTo>
                <a:lnTo>
                  <a:pt x="100911" y="60000"/>
                </a:lnTo>
                <a:lnTo>
                  <a:pt x="100911" y="79088"/>
                </a:lnTo>
                <a:cubicBezTo>
                  <a:pt x="100911" y="80594"/>
                  <a:pt x="102133" y="81816"/>
                  <a:pt x="103638" y="81816"/>
                </a:cubicBezTo>
                <a:cubicBezTo>
                  <a:pt x="105144" y="81816"/>
                  <a:pt x="106361" y="80594"/>
                  <a:pt x="106361" y="79088"/>
                </a:cubicBezTo>
                <a:lnTo>
                  <a:pt x="106361" y="57272"/>
                </a:lnTo>
                <a:cubicBezTo>
                  <a:pt x="106361" y="55766"/>
                  <a:pt x="105144" y="54544"/>
                  <a:pt x="103638" y="54544"/>
                </a:cubicBezTo>
                <a:lnTo>
                  <a:pt x="62727" y="54544"/>
                </a:lnTo>
                <a:lnTo>
                  <a:pt x="62727" y="40911"/>
                </a:lnTo>
                <a:cubicBezTo>
                  <a:pt x="62727" y="39405"/>
                  <a:pt x="61505" y="38183"/>
                  <a:pt x="60000" y="38183"/>
                </a:cubicBezTo>
                <a:cubicBezTo>
                  <a:pt x="58494" y="38183"/>
                  <a:pt x="57272" y="39405"/>
                  <a:pt x="57272" y="40911"/>
                </a:cubicBezTo>
                <a:lnTo>
                  <a:pt x="57272" y="54544"/>
                </a:lnTo>
                <a:lnTo>
                  <a:pt x="16361" y="54544"/>
                </a:lnTo>
                <a:cubicBezTo>
                  <a:pt x="14855" y="54544"/>
                  <a:pt x="13638" y="55766"/>
                  <a:pt x="13638" y="57272"/>
                </a:cubicBezTo>
                <a:lnTo>
                  <a:pt x="13638" y="79088"/>
                </a:lnTo>
                <a:cubicBezTo>
                  <a:pt x="13638" y="80594"/>
                  <a:pt x="14855" y="81816"/>
                  <a:pt x="16361" y="81816"/>
                </a:cubicBezTo>
                <a:moveTo>
                  <a:pt x="49088" y="10911"/>
                </a:moveTo>
                <a:cubicBezTo>
                  <a:pt x="49088" y="7900"/>
                  <a:pt x="51533" y="5455"/>
                  <a:pt x="54544" y="5455"/>
                </a:cubicBezTo>
                <a:lnTo>
                  <a:pt x="65455" y="5455"/>
                </a:lnTo>
                <a:cubicBezTo>
                  <a:pt x="68466" y="5455"/>
                  <a:pt x="70911" y="7900"/>
                  <a:pt x="70911" y="10911"/>
                </a:cubicBezTo>
                <a:lnTo>
                  <a:pt x="70911" y="21816"/>
                </a:lnTo>
                <a:cubicBezTo>
                  <a:pt x="70911" y="24827"/>
                  <a:pt x="68466" y="27272"/>
                  <a:pt x="65455" y="27272"/>
                </a:cubicBezTo>
                <a:lnTo>
                  <a:pt x="54544" y="27272"/>
                </a:lnTo>
                <a:cubicBezTo>
                  <a:pt x="51533" y="27272"/>
                  <a:pt x="49088" y="24827"/>
                  <a:pt x="49088" y="21816"/>
                </a:cubicBezTo>
                <a:cubicBezTo>
                  <a:pt x="49088" y="21816"/>
                  <a:pt x="49088" y="10911"/>
                  <a:pt x="49088" y="10911"/>
                </a:cubicBezTo>
                <a:close/>
                <a:moveTo>
                  <a:pt x="54544" y="32727"/>
                </a:moveTo>
                <a:lnTo>
                  <a:pt x="65455" y="32727"/>
                </a:lnTo>
                <a:cubicBezTo>
                  <a:pt x="71477" y="32727"/>
                  <a:pt x="76361" y="27844"/>
                  <a:pt x="76361" y="21816"/>
                </a:cubicBezTo>
                <a:lnTo>
                  <a:pt x="76361" y="10911"/>
                </a:lnTo>
                <a:cubicBezTo>
                  <a:pt x="76361" y="4883"/>
                  <a:pt x="71477" y="0"/>
                  <a:pt x="65455" y="0"/>
                </a:cubicBezTo>
                <a:lnTo>
                  <a:pt x="54544" y="0"/>
                </a:lnTo>
                <a:cubicBezTo>
                  <a:pt x="48522" y="0"/>
                  <a:pt x="43638" y="4883"/>
                  <a:pt x="43638" y="10911"/>
                </a:cubicBezTo>
                <a:lnTo>
                  <a:pt x="43638" y="21816"/>
                </a:lnTo>
                <a:cubicBezTo>
                  <a:pt x="43638" y="27844"/>
                  <a:pt x="48522" y="32727"/>
                  <a:pt x="54544" y="32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6" name="Shape 3866"/>
          <p:cNvSpPr/>
          <p:nvPr/>
        </p:nvSpPr>
        <p:spPr>
          <a:xfrm>
            <a:off x="4717309" y="2727048"/>
            <a:ext cx="190451" cy="209496"/>
          </a:xfrm>
          <a:custGeom>
            <a:avLst/>
            <a:gdLst/>
            <a:ahLst/>
            <a:cxnLst/>
            <a:rect l="0" t="0" r="0" b="0"/>
            <a:pathLst>
              <a:path w="120000" h="120000" extrusionOk="0">
                <a:moveTo>
                  <a:pt x="39000" y="76361"/>
                </a:moveTo>
                <a:lnTo>
                  <a:pt x="27000" y="76361"/>
                </a:lnTo>
                <a:lnTo>
                  <a:pt x="27000" y="87272"/>
                </a:lnTo>
                <a:lnTo>
                  <a:pt x="39000" y="87272"/>
                </a:lnTo>
                <a:cubicBezTo>
                  <a:pt x="39000" y="87272"/>
                  <a:pt x="39000" y="76361"/>
                  <a:pt x="39000" y="76361"/>
                </a:cubicBezTo>
                <a:close/>
                <a:moveTo>
                  <a:pt x="30000" y="60000"/>
                </a:moveTo>
                <a:lnTo>
                  <a:pt x="18000" y="60000"/>
                </a:lnTo>
                <a:lnTo>
                  <a:pt x="18000" y="70911"/>
                </a:lnTo>
                <a:lnTo>
                  <a:pt x="30000" y="70911"/>
                </a:lnTo>
                <a:cubicBezTo>
                  <a:pt x="30000" y="70911"/>
                  <a:pt x="30000" y="60000"/>
                  <a:pt x="30000" y="60000"/>
                </a:cubicBezTo>
                <a:close/>
                <a:moveTo>
                  <a:pt x="33000" y="103638"/>
                </a:moveTo>
                <a:lnTo>
                  <a:pt x="87000" y="103638"/>
                </a:lnTo>
                <a:lnTo>
                  <a:pt x="87000" y="92727"/>
                </a:lnTo>
                <a:lnTo>
                  <a:pt x="33000" y="92727"/>
                </a:lnTo>
                <a:cubicBezTo>
                  <a:pt x="33000" y="92727"/>
                  <a:pt x="33000" y="103638"/>
                  <a:pt x="33000" y="103638"/>
                </a:cubicBezTo>
                <a:close/>
                <a:moveTo>
                  <a:pt x="114000" y="109088"/>
                </a:moveTo>
                <a:cubicBezTo>
                  <a:pt x="114000" y="112105"/>
                  <a:pt x="111311" y="114544"/>
                  <a:pt x="108000" y="114544"/>
                </a:cubicBezTo>
                <a:lnTo>
                  <a:pt x="12000" y="114544"/>
                </a:lnTo>
                <a:cubicBezTo>
                  <a:pt x="8688" y="114544"/>
                  <a:pt x="6000" y="112105"/>
                  <a:pt x="6000" y="109088"/>
                </a:cubicBezTo>
                <a:lnTo>
                  <a:pt x="6000" y="54544"/>
                </a:lnTo>
                <a:cubicBezTo>
                  <a:pt x="6000" y="51533"/>
                  <a:pt x="8688" y="49088"/>
                  <a:pt x="12000" y="49088"/>
                </a:cubicBezTo>
                <a:lnTo>
                  <a:pt x="108000" y="49088"/>
                </a:lnTo>
                <a:cubicBezTo>
                  <a:pt x="111311" y="49088"/>
                  <a:pt x="114000" y="51533"/>
                  <a:pt x="114000" y="54544"/>
                </a:cubicBezTo>
                <a:cubicBezTo>
                  <a:pt x="114000" y="54544"/>
                  <a:pt x="114000" y="109088"/>
                  <a:pt x="114000" y="109088"/>
                </a:cubicBezTo>
                <a:close/>
                <a:moveTo>
                  <a:pt x="108000" y="43638"/>
                </a:moveTo>
                <a:lnTo>
                  <a:pt x="12000" y="43638"/>
                </a:lnTo>
                <a:cubicBezTo>
                  <a:pt x="5372" y="43638"/>
                  <a:pt x="0" y="48522"/>
                  <a:pt x="0" y="54544"/>
                </a:cubicBezTo>
                <a:lnTo>
                  <a:pt x="0" y="109088"/>
                </a:lnTo>
                <a:cubicBezTo>
                  <a:pt x="0" y="115116"/>
                  <a:pt x="5372" y="120000"/>
                  <a:pt x="12000" y="120000"/>
                </a:cubicBezTo>
                <a:lnTo>
                  <a:pt x="108000" y="120000"/>
                </a:lnTo>
                <a:cubicBezTo>
                  <a:pt x="114627" y="120000"/>
                  <a:pt x="120000" y="115116"/>
                  <a:pt x="120000" y="109088"/>
                </a:cubicBezTo>
                <a:lnTo>
                  <a:pt x="120000" y="54544"/>
                </a:lnTo>
                <a:cubicBezTo>
                  <a:pt x="120000" y="48522"/>
                  <a:pt x="114627" y="43638"/>
                  <a:pt x="108000" y="43638"/>
                </a:cubicBezTo>
                <a:moveTo>
                  <a:pt x="90000" y="70911"/>
                </a:moveTo>
                <a:lnTo>
                  <a:pt x="102000" y="70911"/>
                </a:lnTo>
                <a:lnTo>
                  <a:pt x="102000" y="60000"/>
                </a:lnTo>
                <a:lnTo>
                  <a:pt x="90000" y="60000"/>
                </a:lnTo>
                <a:cubicBezTo>
                  <a:pt x="90000" y="60000"/>
                  <a:pt x="90000" y="70911"/>
                  <a:pt x="90000" y="70911"/>
                </a:cubicBezTo>
                <a:close/>
                <a:moveTo>
                  <a:pt x="81000" y="87272"/>
                </a:moveTo>
                <a:lnTo>
                  <a:pt x="93000" y="87272"/>
                </a:lnTo>
                <a:lnTo>
                  <a:pt x="93000" y="76361"/>
                </a:lnTo>
                <a:lnTo>
                  <a:pt x="81000" y="76361"/>
                </a:lnTo>
                <a:cubicBezTo>
                  <a:pt x="81000" y="76361"/>
                  <a:pt x="81000" y="87272"/>
                  <a:pt x="81000" y="87272"/>
                </a:cubicBezTo>
                <a:close/>
                <a:moveTo>
                  <a:pt x="60000" y="0"/>
                </a:moveTo>
                <a:lnTo>
                  <a:pt x="36000" y="21816"/>
                </a:lnTo>
                <a:lnTo>
                  <a:pt x="84000" y="21816"/>
                </a:lnTo>
                <a:cubicBezTo>
                  <a:pt x="84000" y="21816"/>
                  <a:pt x="60000" y="0"/>
                  <a:pt x="60000" y="0"/>
                </a:cubicBezTo>
                <a:close/>
                <a:moveTo>
                  <a:pt x="48000" y="60000"/>
                </a:moveTo>
                <a:lnTo>
                  <a:pt x="36000" y="60000"/>
                </a:lnTo>
                <a:lnTo>
                  <a:pt x="36000" y="70911"/>
                </a:lnTo>
                <a:lnTo>
                  <a:pt x="48000" y="70911"/>
                </a:lnTo>
                <a:cubicBezTo>
                  <a:pt x="48000" y="70911"/>
                  <a:pt x="48000" y="60000"/>
                  <a:pt x="48000" y="60000"/>
                </a:cubicBezTo>
                <a:close/>
                <a:moveTo>
                  <a:pt x="63000" y="87272"/>
                </a:moveTo>
                <a:lnTo>
                  <a:pt x="75000" y="87272"/>
                </a:lnTo>
                <a:lnTo>
                  <a:pt x="75000" y="76361"/>
                </a:lnTo>
                <a:lnTo>
                  <a:pt x="63000" y="76361"/>
                </a:lnTo>
                <a:cubicBezTo>
                  <a:pt x="63000" y="76361"/>
                  <a:pt x="63000" y="87272"/>
                  <a:pt x="63000" y="87272"/>
                </a:cubicBezTo>
                <a:close/>
                <a:moveTo>
                  <a:pt x="84000" y="60000"/>
                </a:moveTo>
                <a:lnTo>
                  <a:pt x="72000" y="60000"/>
                </a:lnTo>
                <a:lnTo>
                  <a:pt x="72000" y="70911"/>
                </a:lnTo>
                <a:lnTo>
                  <a:pt x="84000" y="70911"/>
                </a:lnTo>
                <a:cubicBezTo>
                  <a:pt x="84000" y="70911"/>
                  <a:pt x="84000" y="60000"/>
                  <a:pt x="84000" y="60000"/>
                </a:cubicBezTo>
                <a:close/>
                <a:moveTo>
                  <a:pt x="66000" y="60000"/>
                </a:moveTo>
                <a:lnTo>
                  <a:pt x="54000" y="60000"/>
                </a:lnTo>
                <a:lnTo>
                  <a:pt x="54000" y="70911"/>
                </a:lnTo>
                <a:lnTo>
                  <a:pt x="66000" y="70911"/>
                </a:lnTo>
                <a:cubicBezTo>
                  <a:pt x="66000" y="70911"/>
                  <a:pt x="66000" y="60000"/>
                  <a:pt x="66000" y="60000"/>
                </a:cubicBezTo>
                <a:close/>
                <a:moveTo>
                  <a:pt x="45000" y="87272"/>
                </a:moveTo>
                <a:lnTo>
                  <a:pt x="57000" y="87272"/>
                </a:lnTo>
                <a:lnTo>
                  <a:pt x="57000" y="76361"/>
                </a:lnTo>
                <a:lnTo>
                  <a:pt x="45000" y="76361"/>
                </a:lnTo>
                <a:cubicBezTo>
                  <a:pt x="45000" y="76361"/>
                  <a:pt x="45000" y="87272"/>
                  <a:pt x="45000" y="8727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7" name="Shape 3867"/>
          <p:cNvSpPr/>
          <p:nvPr/>
        </p:nvSpPr>
        <p:spPr>
          <a:xfrm>
            <a:off x="5117256" y="2727048"/>
            <a:ext cx="190451" cy="209496"/>
          </a:xfrm>
          <a:custGeom>
            <a:avLst/>
            <a:gdLst/>
            <a:ahLst/>
            <a:cxnLst/>
            <a:rect l="0" t="0" r="0" b="0"/>
            <a:pathLst>
              <a:path w="120000" h="120000" extrusionOk="0">
                <a:moveTo>
                  <a:pt x="33000" y="60000"/>
                </a:moveTo>
                <a:lnTo>
                  <a:pt x="87000" y="60000"/>
                </a:lnTo>
                <a:lnTo>
                  <a:pt x="87000" y="49088"/>
                </a:lnTo>
                <a:lnTo>
                  <a:pt x="33000" y="49088"/>
                </a:lnTo>
                <a:cubicBezTo>
                  <a:pt x="33000" y="49088"/>
                  <a:pt x="33000" y="60000"/>
                  <a:pt x="33000" y="60000"/>
                </a:cubicBezTo>
                <a:close/>
                <a:moveTo>
                  <a:pt x="30000" y="16361"/>
                </a:moveTo>
                <a:lnTo>
                  <a:pt x="18000" y="16361"/>
                </a:lnTo>
                <a:lnTo>
                  <a:pt x="18000" y="27272"/>
                </a:lnTo>
                <a:lnTo>
                  <a:pt x="30000" y="27272"/>
                </a:lnTo>
                <a:cubicBezTo>
                  <a:pt x="30000" y="27272"/>
                  <a:pt x="30000" y="16361"/>
                  <a:pt x="30000" y="16361"/>
                </a:cubicBezTo>
                <a:close/>
                <a:moveTo>
                  <a:pt x="39000" y="32727"/>
                </a:moveTo>
                <a:lnTo>
                  <a:pt x="27000" y="32727"/>
                </a:lnTo>
                <a:lnTo>
                  <a:pt x="27000" y="43638"/>
                </a:lnTo>
                <a:lnTo>
                  <a:pt x="39000" y="43638"/>
                </a:lnTo>
                <a:cubicBezTo>
                  <a:pt x="39000" y="43638"/>
                  <a:pt x="39000" y="32727"/>
                  <a:pt x="39000" y="32727"/>
                </a:cubicBezTo>
                <a:close/>
                <a:moveTo>
                  <a:pt x="81000" y="43638"/>
                </a:moveTo>
                <a:lnTo>
                  <a:pt x="93000" y="43638"/>
                </a:lnTo>
                <a:lnTo>
                  <a:pt x="93000" y="32727"/>
                </a:lnTo>
                <a:lnTo>
                  <a:pt x="81000" y="32727"/>
                </a:lnTo>
                <a:cubicBezTo>
                  <a:pt x="81000" y="32727"/>
                  <a:pt x="81000" y="43638"/>
                  <a:pt x="81000" y="43638"/>
                </a:cubicBezTo>
                <a:close/>
                <a:moveTo>
                  <a:pt x="114000" y="65455"/>
                </a:moveTo>
                <a:cubicBezTo>
                  <a:pt x="114000" y="68466"/>
                  <a:pt x="111311" y="70911"/>
                  <a:pt x="108000" y="70911"/>
                </a:cubicBezTo>
                <a:lnTo>
                  <a:pt x="12000" y="70911"/>
                </a:lnTo>
                <a:cubicBezTo>
                  <a:pt x="8688" y="70911"/>
                  <a:pt x="6000" y="68466"/>
                  <a:pt x="6000" y="65455"/>
                </a:cubicBezTo>
                <a:lnTo>
                  <a:pt x="6000" y="10911"/>
                </a:lnTo>
                <a:cubicBezTo>
                  <a:pt x="6000" y="7900"/>
                  <a:pt x="8688" y="5455"/>
                  <a:pt x="12000" y="5455"/>
                </a:cubicBezTo>
                <a:lnTo>
                  <a:pt x="108000" y="5455"/>
                </a:lnTo>
                <a:cubicBezTo>
                  <a:pt x="111311" y="5455"/>
                  <a:pt x="114000" y="7900"/>
                  <a:pt x="114000" y="10911"/>
                </a:cubicBezTo>
                <a:cubicBezTo>
                  <a:pt x="114000" y="10911"/>
                  <a:pt x="114000" y="65455"/>
                  <a:pt x="114000" y="65455"/>
                </a:cubicBezTo>
                <a:close/>
                <a:moveTo>
                  <a:pt x="108000" y="0"/>
                </a:moveTo>
                <a:lnTo>
                  <a:pt x="12000" y="0"/>
                </a:lnTo>
                <a:cubicBezTo>
                  <a:pt x="5372" y="0"/>
                  <a:pt x="0" y="4883"/>
                  <a:pt x="0" y="10911"/>
                </a:cubicBezTo>
                <a:lnTo>
                  <a:pt x="0" y="65455"/>
                </a:lnTo>
                <a:cubicBezTo>
                  <a:pt x="0" y="71477"/>
                  <a:pt x="5372" y="76361"/>
                  <a:pt x="12000" y="76361"/>
                </a:cubicBezTo>
                <a:lnTo>
                  <a:pt x="108000" y="76361"/>
                </a:lnTo>
                <a:cubicBezTo>
                  <a:pt x="114627" y="76361"/>
                  <a:pt x="120000" y="71477"/>
                  <a:pt x="120000" y="65455"/>
                </a:cubicBezTo>
                <a:lnTo>
                  <a:pt x="120000" y="10911"/>
                </a:lnTo>
                <a:cubicBezTo>
                  <a:pt x="120000" y="4883"/>
                  <a:pt x="114627" y="0"/>
                  <a:pt x="108000" y="0"/>
                </a:cubicBezTo>
                <a:moveTo>
                  <a:pt x="90000" y="27272"/>
                </a:moveTo>
                <a:lnTo>
                  <a:pt x="102000" y="27272"/>
                </a:lnTo>
                <a:lnTo>
                  <a:pt x="102000" y="16361"/>
                </a:lnTo>
                <a:lnTo>
                  <a:pt x="90000" y="16361"/>
                </a:lnTo>
                <a:cubicBezTo>
                  <a:pt x="90000" y="16361"/>
                  <a:pt x="90000" y="27272"/>
                  <a:pt x="90000" y="27272"/>
                </a:cubicBezTo>
                <a:close/>
                <a:moveTo>
                  <a:pt x="48000" y="16361"/>
                </a:moveTo>
                <a:lnTo>
                  <a:pt x="36000" y="16361"/>
                </a:lnTo>
                <a:lnTo>
                  <a:pt x="36000" y="27272"/>
                </a:lnTo>
                <a:lnTo>
                  <a:pt x="48000" y="27272"/>
                </a:lnTo>
                <a:cubicBezTo>
                  <a:pt x="48000" y="27272"/>
                  <a:pt x="48000" y="16361"/>
                  <a:pt x="48000" y="16361"/>
                </a:cubicBezTo>
                <a:close/>
                <a:moveTo>
                  <a:pt x="63000" y="43638"/>
                </a:moveTo>
                <a:lnTo>
                  <a:pt x="75000" y="43638"/>
                </a:lnTo>
                <a:lnTo>
                  <a:pt x="75000" y="32727"/>
                </a:lnTo>
                <a:lnTo>
                  <a:pt x="63000" y="32727"/>
                </a:lnTo>
                <a:cubicBezTo>
                  <a:pt x="63000" y="32727"/>
                  <a:pt x="63000" y="43638"/>
                  <a:pt x="63000" y="43638"/>
                </a:cubicBezTo>
                <a:close/>
                <a:moveTo>
                  <a:pt x="60000" y="120000"/>
                </a:moveTo>
                <a:lnTo>
                  <a:pt x="84000" y="98183"/>
                </a:lnTo>
                <a:lnTo>
                  <a:pt x="36000" y="98183"/>
                </a:lnTo>
                <a:cubicBezTo>
                  <a:pt x="36000" y="98183"/>
                  <a:pt x="60000" y="120000"/>
                  <a:pt x="60000" y="120000"/>
                </a:cubicBezTo>
                <a:close/>
                <a:moveTo>
                  <a:pt x="84000" y="16361"/>
                </a:moveTo>
                <a:lnTo>
                  <a:pt x="72000" y="16361"/>
                </a:lnTo>
                <a:lnTo>
                  <a:pt x="72000" y="27272"/>
                </a:lnTo>
                <a:lnTo>
                  <a:pt x="84000" y="27272"/>
                </a:lnTo>
                <a:cubicBezTo>
                  <a:pt x="84000" y="27272"/>
                  <a:pt x="84000" y="16361"/>
                  <a:pt x="84000" y="16361"/>
                </a:cubicBezTo>
                <a:close/>
                <a:moveTo>
                  <a:pt x="45000" y="43638"/>
                </a:moveTo>
                <a:lnTo>
                  <a:pt x="57000" y="43638"/>
                </a:lnTo>
                <a:lnTo>
                  <a:pt x="57000" y="32727"/>
                </a:lnTo>
                <a:lnTo>
                  <a:pt x="45000" y="32727"/>
                </a:lnTo>
                <a:cubicBezTo>
                  <a:pt x="45000" y="32727"/>
                  <a:pt x="45000" y="43638"/>
                  <a:pt x="45000" y="43638"/>
                </a:cubicBezTo>
                <a:close/>
                <a:moveTo>
                  <a:pt x="66000" y="16361"/>
                </a:moveTo>
                <a:lnTo>
                  <a:pt x="54000" y="16361"/>
                </a:lnTo>
                <a:lnTo>
                  <a:pt x="54000" y="27272"/>
                </a:lnTo>
                <a:lnTo>
                  <a:pt x="66000" y="27272"/>
                </a:lnTo>
                <a:cubicBezTo>
                  <a:pt x="66000" y="27272"/>
                  <a:pt x="66000" y="16361"/>
                  <a:pt x="66000" y="16361"/>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8" name="Shape 3868"/>
          <p:cNvSpPr/>
          <p:nvPr/>
        </p:nvSpPr>
        <p:spPr>
          <a:xfrm>
            <a:off x="5507679" y="2746093"/>
            <a:ext cx="209496" cy="171406"/>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69" name="Shape 3869"/>
          <p:cNvSpPr/>
          <p:nvPr/>
        </p:nvSpPr>
        <p:spPr>
          <a:xfrm>
            <a:off x="5907625" y="2727048"/>
            <a:ext cx="209496" cy="209496"/>
          </a:xfrm>
          <a:custGeom>
            <a:avLst/>
            <a:gdLst/>
            <a:ahLst/>
            <a:cxnLst/>
            <a:rect l="0" t="0" r="0" b="0"/>
            <a:pathLst>
              <a:path w="120000" h="120000" extrusionOk="0">
                <a:moveTo>
                  <a:pt x="60022" y="114544"/>
                </a:moveTo>
                <a:lnTo>
                  <a:pt x="83716" y="73511"/>
                </a:lnTo>
                <a:lnTo>
                  <a:pt x="83683" y="73488"/>
                </a:lnTo>
                <a:cubicBezTo>
                  <a:pt x="85955" y="69511"/>
                  <a:pt x="87272" y="64911"/>
                  <a:pt x="87272" y="60000"/>
                </a:cubicBezTo>
                <a:cubicBezTo>
                  <a:pt x="87272" y="51066"/>
                  <a:pt x="82955" y="43155"/>
                  <a:pt x="76316" y="38183"/>
                </a:cubicBezTo>
                <a:lnTo>
                  <a:pt x="109977" y="38183"/>
                </a:lnTo>
                <a:cubicBezTo>
                  <a:pt x="112900" y="44866"/>
                  <a:pt x="114544" y="52238"/>
                  <a:pt x="114544" y="60000"/>
                </a:cubicBezTo>
                <a:cubicBezTo>
                  <a:pt x="114544" y="90116"/>
                  <a:pt x="90138" y="114527"/>
                  <a:pt x="60022" y="114544"/>
                </a:cubicBezTo>
                <a:moveTo>
                  <a:pt x="53933" y="114188"/>
                </a:moveTo>
                <a:cubicBezTo>
                  <a:pt x="26666" y="111166"/>
                  <a:pt x="5455" y="88072"/>
                  <a:pt x="5455" y="60000"/>
                </a:cubicBezTo>
                <a:cubicBezTo>
                  <a:pt x="5455" y="50055"/>
                  <a:pt x="8155" y="40761"/>
                  <a:pt x="12805" y="32733"/>
                </a:cubicBezTo>
                <a:lnTo>
                  <a:pt x="35844" y="72644"/>
                </a:lnTo>
                <a:cubicBezTo>
                  <a:pt x="40405" y="81333"/>
                  <a:pt x="49505" y="87272"/>
                  <a:pt x="60000" y="87272"/>
                </a:cubicBezTo>
                <a:cubicBezTo>
                  <a:pt x="63816" y="87272"/>
                  <a:pt x="67450" y="86483"/>
                  <a:pt x="70744" y="85066"/>
                </a:cubicBezTo>
                <a:cubicBezTo>
                  <a:pt x="70744" y="85066"/>
                  <a:pt x="53933" y="114188"/>
                  <a:pt x="53933" y="114188"/>
                </a:cubicBezTo>
                <a:close/>
                <a:moveTo>
                  <a:pt x="40638" y="70038"/>
                </a:moveTo>
                <a:cubicBezTo>
                  <a:pt x="39077" y="67027"/>
                  <a:pt x="38183" y="63622"/>
                  <a:pt x="38183" y="60000"/>
                </a:cubicBezTo>
                <a:cubicBezTo>
                  <a:pt x="38183" y="47950"/>
                  <a:pt x="47950" y="38183"/>
                  <a:pt x="60000" y="38183"/>
                </a:cubicBezTo>
                <a:cubicBezTo>
                  <a:pt x="72050" y="38183"/>
                  <a:pt x="81816" y="47950"/>
                  <a:pt x="81816" y="60000"/>
                </a:cubicBezTo>
                <a:cubicBezTo>
                  <a:pt x="81816" y="72050"/>
                  <a:pt x="72050" y="81816"/>
                  <a:pt x="60000" y="81816"/>
                </a:cubicBezTo>
                <a:cubicBezTo>
                  <a:pt x="51766" y="81816"/>
                  <a:pt x="44605" y="77255"/>
                  <a:pt x="40888" y="70522"/>
                </a:cubicBezTo>
                <a:lnTo>
                  <a:pt x="40911" y="70505"/>
                </a:lnTo>
                <a:cubicBezTo>
                  <a:pt x="40911" y="70505"/>
                  <a:pt x="40638" y="70038"/>
                  <a:pt x="40638" y="70038"/>
                </a:cubicBezTo>
                <a:close/>
                <a:moveTo>
                  <a:pt x="60000" y="5455"/>
                </a:moveTo>
                <a:cubicBezTo>
                  <a:pt x="80177" y="5455"/>
                  <a:pt x="97755" y="16438"/>
                  <a:pt x="107188" y="32727"/>
                </a:cubicBezTo>
                <a:lnTo>
                  <a:pt x="60000" y="32727"/>
                </a:lnTo>
                <a:cubicBezTo>
                  <a:pt x="46055" y="32727"/>
                  <a:pt x="34572" y="43200"/>
                  <a:pt x="32944" y="56705"/>
                </a:cubicBezTo>
                <a:lnTo>
                  <a:pt x="16161" y="27638"/>
                </a:lnTo>
                <a:cubicBezTo>
                  <a:pt x="26094" y="14205"/>
                  <a:pt x="42005" y="5455"/>
                  <a:pt x="60000" y="5455"/>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71" name="Shape 3871"/>
          <p:cNvSpPr/>
          <p:nvPr/>
        </p:nvSpPr>
        <p:spPr>
          <a:xfrm>
            <a:off x="6707516" y="2736571"/>
            <a:ext cx="209496" cy="190451"/>
          </a:xfrm>
          <a:custGeom>
            <a:avLst/>
            <a:gdLst/>
            <a:ahLst/>
            <a:cxnLst/>
            <a:rect l="0" t="0" r="0" b="0"/>
            <a:pathLst>
              <a:path w="120000" h="120000" extrusionOk="0">
                <a:moveTo>
                  <a:pt x="60000" y="114000"/>
                </a:moveTo>
                <a:cubicBezTo>
                  <a:pt x="41088" y="114000"/>
                  <a:pt x="24438" y="104472"/>
                  <a:pt x="14655" y="90000"/>
                </a:cubicBezTo>
                <a:lnTo>
                  <a:pt x="55366" y="90000"/>
                </a:lnTo>
                <a:cubicBezTo>
                  <a:pt x="58211" y="96161"/>
                  <a:pt x="68061" y="105000"/>
                  <a:pt x="75000" y="105000"/>
                </a:cubicBezTo>
                <a:cubicBezTo>
                  <a:pt x="83183" y="105000"/>
                  <a:pt x="90000" y="99000"/>
                  <a:pt x="90000" y="87000"/>
                </a:cubicBezTo>
                <a:cubicBezTo>
                  <a:pt x="90000" y="75000"/>
                  <a:pt x="83183" y="69000"/>
                  <a:pt x="75000" y="69000"/>
                </a:cubicBezTo>
                <a:cubicBezTo>
                  <a:pt x="68005" y="69000"/>
                  <a:pt x="58038" y="77627"/>
                  <a:pt x="55294" y="84000"/>
                </a:cubicBezTo>
                <a:lnTo>
                  <a:pt x="11188" y="84000"/>
                </a:lnTo>
                <a:cubicBezTo>
                  <a:pt x="7550" y="76761"/>
                  <a:pt x="5455" y="68633"/>
                  <a:pt x="5455" y="60000"/>
                </a:cubicBezTo>
                <a:cubicBezTo>
                  <a:pt x="5455" y="51366"/>
                  <a:pt x="7550" y="43238"/>
                  <a:pt x="11188" y="36000"/>
                </a:cubicBezTo>
                <a:lnTo>
                  <a:pt x="55366" y="36000"/>
                </a:lnTo>
                <a:cubicBezTo>
                  <a:pt x="58211" y="42161"/>
                  <a:pt x="68066" y="51000"/>
                  <a:pt x="75000" y="51000"/>
                </a:cubicBezTo>
                <a:cubicBezTo>
                  <a:pt x="83183" y="51000"/>
                  <a:pt x="90000" y="45000"/>
                  <a:pt x="90000" y="33000"/>
                </a:cubicBezTo>
                <a:cubicBezTo>
                  <a:pt x="90000" y="21000"/>
                  <a:pt x="83183" y="15000"/>
                  <a:pt x="75000" y="15000"/>
                </a:cubicBezTo>
                <a:cubicBezTo>
                  <a:pt x="68005" y="15000"/>
                  <a:pt x="58038" y="23627"/>
                  <a:pt x="55294" y="30000"/>
                </a:cubicBezTo>
                <a:lnTo>
                  <a:pt x="14655" y="30000"/>
                </a:lnTo>
                <a:cubicBezTo>
                  <a:pt x="24438" y="15533"/>
                  <a:pt x="41088" y="6000"/>
                  <a:pt x="60000" y="6000"/>
                </a:cubicBezTo>
                <a:cubicBezTo>
                  <a:pt x="89100" y="6000"/>
                  <a:pt x="112811" y="28583"/>
                  <a:pt x="114388" y="57000"/>
                </a:cubicBezTo>
                <a:lnTo>
                  <a:pt x="59177" y="57000"/>
                </a:lnTo>
                <a:cubicBezTo>
                  <a:pt x="56333" y="50838"/>
                  <a:pt x="46483" y="42000"/>
                  <a:pt x="39544" y="42000"/>
                </a:cubicBezTo>
                <a:cubicBezTo>
                  <a:pt x="31361" y="42000"/>
                  <a:pt x="24544" y="48000"/>
                  <a:pt x="24544" y="60000"/>
                </a:cubicBezTo>
                <a:cubicBezTo>
                  <a:pt x="24544" y="72000"/>
                  <a:pt x="31361" y="78000"/>
                  <a:pt x="39544" y="78000"/>
                </a:cubicBezTo>
                <a:cubicBezTo>
                  <a:pt x="46538" y="78000"/>
                  <a:pt x="56505" y="69377"/>
                  <a:pt x="59250" y="63000"/>
                </a:cubicBezTo>
                <a:lnTo>
                  <a:pt x="114388" y="63000"/>
                </a:lnTo>
                <a:cubicBezTo>
                  <a:pt x="112811" y="91422"/>
                  <a:pt x="89100" y="114000"/>
                  <a:pt x="60000" y="114000"/>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72" name="Shape 3872"/>
          <p:cNvSpPr/>
          <p:nvPr/>
        </p:nvSpPr>
        <p:spPr>
          <a:xfrm>
            <a:off x="7116985" y="2727048"/>
            <a:ext cx="190451" cy="209712"/>
          </a:xfrm>
          <a:custGeom>
            <a:avLst/>
            <a:gdLst/>
            <a:ahLst/>
            <a:cxnLst/>
            <a:rect l="0" t="0" r="0" b="0"/>
            <a:pathLst>
              <a:path w="120000" h="120000" extrusionOk="0">
                <a:moveTo>
                  <a:pt x="87000" y="49105"/>
                </a:moveTo>
                <a:cubicBezTo>
                  <a:pt x="88655" y="49105"/>
                  <a:pt x="90000" y="47883"/>
                  <a:pt x="90000" y="46377"/>
                </a:cubicBezTo>
                <a:lnTo>
                  <a:pt x="90000" y="35477"/>
                </a:lnTo>
                <a:cubicBezTo>
                  <a:pt x="90000" y="33972"/>
                  <a:pt x="88655" y="32755"/>
                  <a:pt x="87000" y="32755"/>
                </a:cubicBezTo>
                <a:cubicBezTo>
                  <a:pt x="85344" y="32755"/>
                  <a:pt x="84000" y="33972"/>
                  <a:pt x="84000" y="35477"/>
                </a:cubicBezTo>
                <a:lnTo>
                  <a:pt x="84000" y="46377"/>
                </a:lnTo>
                <a:cubicBezTo>
                  <a:pt x="84000" y="47883"/>
                  <a:pt x="85344" y="49105"/>
                  <a:pt x="87000" y="49105"/>
                </a:cubicBezTo>
                <a:moveTo>
                  <a:pt x="114000" y="98144"/>
                </a:moveTo>
                <a:lnTo>
                  <a:pt x="72488" y="98144"/>
                </a:lnTo>
                <a:cubicBezTo>
                  <a:pt x="71722" y="94122"/>
                  <a:pt x="71377" y="90172"/>
                  <a:pt x="71277" y="86500"/>
                </a:cubicBezTo>
                <a:cubicBezTo>
                  <a:pt x="89716" y="84627"/>
                  <a:pt x="102516" y="78927"/>
                  <a:pt x="103155" y="78638"/>
                </a:cubicBezTo>
                <a:lnTo>
                  <a:pt x="100472" y="73766"/>
                </a:lnTo>
                <a:cubicBezTo>
                  <a:pt x="100327" y="73827"/>
                  <a:pt x="88366" y="79138"/>
                  <a:pt x="71316" y="81005"/>
                </a:cubicBezTo>
                <a:cubicBezTo>
                  <a:pt x="71644" y="72377"/>
                  <a:pt x="73150" y="66261"/>
                  <a:pt x="73183" y="66122"/>
                </a:cubicBezTo>
                <a:lnTo>
                  <a:pt x="74027" y="62783"/>
                </a:lnTo>
                <a:lnTo>
                  <a:pt x="51711" y="62783"/>
                </a:lnTo>
                <a:cubicBezTo>
                  <a:pt x="54116" y="46061"/>
                  <a:pt x="60316" y="32066"/>
                  <a:pt x="66227" y="21855"/>
                </a:cubicBezTo>
                <a:lnTo>
                  <a:pt x="114000" y="21855"/>
                </a:lnTo>
                <a:cubicBezTo>
                  <a:pt x="114000" y="21855"/>
                  <a:pt x="114000" y="98144"/>
                  <a:pt x="114000" y="98144"/>
                </a:cubicBezTo>
                <a:close/>
                <a:moveTo>
                  <a:pt x="59811" y="87100"/>
                </a:moveTo>
                <a:cubicBezTo>
                  <a:pt x="61644" y="87100"/>
                  <a:pt x="63433" y="87044"/>
                  <a:pt x="65188" y="86961"/>
                </a:cubicBezTo>
                <a:cubicBezTo>
                  <a:pt x="65294" y="90505"/>
                  <a:pt x="65600" y="94261"/>
                  <a:pt x="66294" y="98144"/>
                </a:cubicBezTo>
                <a:lnTo>
                  <a:pt x="6000" y="98144"/>
                </a:lnTo>
                <a:lnTo>
                  <a:pt x="6000" y="21855"/>
                </a:lnTo>
                <a:lnTo>
                  <a:pt x="59383" y="21855"/>
                </a:lnTo>
                <a:cubicBezTo>
                  <a:pt x="53322" y="32894"/>
                  <a:pt x="47333" y="47650"/>
                  <a:pt x="45355" y="65233"/>
                </a:cubicBezTo>
                <a:lnTo>
                  <a:pt x="45016" y="68233"/>
                </a:lnTo>
                <a:lnTo>
                  <a:pt x="66627" y="68233"/>
                </a:lnTo>
                <a:cubicBezTo>
                  <a:pt x="66072" y="71238"/>
                  <a:pt x="65394" y="75916"/>
                  <a:pt x="65200" y="81494"/>
                </a:cubicBezTo>
                <a:cubicBezTo>
                  <a:pt x="63433" y="81588"/>
                  <a:pt x="61650" y="81650"/>
                  <a:pt x="59811" y="81650"/>
                </a:cubicBezTo>
                <a:cubicBezTo>
                  <a:pt x="36866" y="81650"/>
                  <a:pt x="19322" y="73844"/>
                  <a:pt x="19150" y="73766"/>
                </a:cubicBezTo>
                <a:lnTo>
                  <a:pt x="16472" y="78638"/>
                </a:lnTo>
                <a:cubicBezTo>
                  <a:pt x="17233" y="78988"/>
                  <a:pt x="35383" y="87100"/>
                  <a:pt x="59811" y="87100"/>
                </a:cubicBezTo>
                <a:moveTo>
                  <a:pt x="114000" y="16411"/>
                </a:moveTo>
                <a:lnTo>
                  <a:pt x="69550" y="16411"/>
                </a:lnTo>
                <a:cubicBezTo>
                  <a:pt x="74833" y="8277"/>
                  <a:pt x="79188" y="3672"/>
                  <a:pt x="79294" y="3561"/>
                </a:cubicBezTo>
                <a:lnTo>
                  <a:pt x="74755" y="0"/>
                </a:lnTo>
                <a:cubicBezTo>
                  <a:pt x="74255" y="527"/>
                  <a:pt x="68727" y="6394"/>
                  <a:pt x="62555" y="16411"/>
                </a:cubicBezTo>
                <a:lnTo>
                  <a:pt x="6000" y="16411"/>
                </a:lnTo>
                <a:cubicBezTo>
                  <a:pt x="2683" y="16411"/>
                  <a:pt x="0" y="18850"/>
                  <a:pt x="0" y="21855"/>
                </a:cubicBezTo>
                <a:lnTo>
                  <a:pt x="0" y="98144"/>
                </a:lnTo>
                <a:cubicBezTo>
                  <a:pt x="0" y="101150"/>
                  <a:pt x="2683" y="103588"/>
                  <a:pt x="6000" y="103588"/>
                </a:cubicBezTo>
                <a:lnTo>
                  <a:pt x="67527" y="103588"/>
                </a:lnTo>
                <a:cubicBezTo>
                  <a:pt x="69016" y="109138"/>
                  <a:pt x="71300" y="114738"/>
                  <a:pt x="74805" y="120000"/>
                </a:cubicBezTo>
                <a:lnTo>
                  <a:pt x="79938" y="117177"/>
                </a:lnTo>
                <a:cubicBezTo>
                  <a:pt x="77077" y="112877"/>
                  <a:pt x="75122" y="108250"/>
                  <a:pt x="73783" y="103588"/>
                </a:cubicBezTo>
                <a:lnTo>
                  <a:pt x="114000" y="103588"/>
                </a:lnTo>
                <a:cubicBezTo>
                  <a:pt x="117311" y="103588"/>
                  <a:pt x="120000" y="101150"/>
                  <a:pt x="120000" y="98144"/>
                </a:cubicBezTo>
                <a:lnTo>
                  <a:pt x="120000" y="21855"/>
                </a:lnTo>
                <a:cubicBezTo>
                  <a:pt x="120000" y="18850"/>
                  <a:pt x="117311" y="16411"/>
                  <a:pt x="114000" y="16411"/>
                </a:cubicBezTo>
                <a:moveTo>
                  <a:pt x="33000" y="49105"/>
                </a:moveTo>
                <a:cubicBezTo>
                  <a:pt x="34655" y="49105"/>
                  <a:pt x="36000" y="47883"/>
                  <a:pt x="36000" y="46377"/>
                </a:cubicBezTo>
                <a:lnTo>
                  <a:pt x="36000" y="35477"/>
                </a:lnTo>
                <a:cubicBezTo>
                  <a:pt x="36000" y="33972"/>
                  <a:pt x="34655" y="32755"/>
                  <a:pt x="33000" y="32755"/>
                </a:cubicBezTo>
                <a:cubicBezTo>
                  <a:pt x="31344" y="32755"/>
                  <a:pt x="30000" y="33972"/>
                  <a:pt x="30000" y="35477"/>
                </a:cubicBezTo>
                <a:lnTo>
                  <a:pt x="30000" y="46377"/>
                </a:lnTo>
                <a:cubicBezTo>
                  <a:pt x="30000" y="47883"/>
                  <a:pt x="31344" y="49105"/>
                  <a:pt x="33000" y="4910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73" name="Shape 3873"/>
          <p:cNvSpPr/>
          <p:nvPr/>
        </p:nvSpPr>
        <p:spPr>
          <a:xfrm>
            <a:off x="7507408" y="2727048"/>
            <a:ext cx="209496" cy="209491"/>
          </a:xfrm>
          <a:custGeom>
            <a:avLst/>
            <a:gdLst/>
            <a:ahLst/>
            <a:cxnLst/>
            <a:rect l="0" t="0" r="0" b="0"/>
            <a:pathLst>
              <a:path w="120000" h="120000" extrusionOk="0">
                <a:moveTo>
                  <a:pt x="60000" y="114544"/>
                </a:moveTo>
                <a:cubicBezTo>
                  <a:pt x="29877" y="114544"/>
                  <a:pt x="5455" y="90122"/>
                  <a:pt x="5455" y="60000"/>
                </a:cubicBezTo>
                <a:cubicBezTo>
                  <a:pt x="5455" y="29877"/>
                  <a:pt x="29877" y="5455"/>
                  <a:pt x="60000" y="5455"/>
                </a:cubicBezTo>
                <a:cubicBezTo>
                  <a:pt x="90127" y="5455"/>
                  <a:pt x="114544" y="29877"/>
                  <a:pt x="114544" y="60000"/>
                </a:cubicBezTo>
                <a:cubicBezTo>
                  <a:pt x="114544" y="90122"/>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moveTo>
                  <a:pt x="86822" y="27244"/>
                </a:moveTo>
                <a:lnTo>
                  <a:pt x="79633" y="27244"/>
                </a:lnTo>
                <a:lnTo>
                  <a:pt x="59866" y="54677"/>
                </a:lnTo>
                <a:lnTo>
                  <a:pt x="40761" y="27244"/>
                </a:lnTo>
                <a:lnTo>
                  <a:pt x="33194" y="27244"/>
                </a:lnTo>
                <a:lnTo>
                  <a:pt x="56077" y="58988"/>
                </a:lnTo>
                <a:lnTo>
                  <a:pt x="31866" y="92755"/>
                </a:lnTo>
                <a:lnTo>
                  <a:pt x="39055" y="92755"/>
                </a:lnTo>
                <a:lnTo>
                  <a:pt x="59866" y="63850"/>
                </a:lnTo>
                <a:lnTo>
                  <a:pt x="80388" y="92755"/>
                </a:lnTo>
                <a:lnTo>
                  <a:pt x="88144" y="92755"/>
                </a:lnTo>
                <a:lnTo>
                  <a:pt x="63744" y="59172"/>
                </a:lnTo>
                <a:cubicBezTo>
                  <a:pt x="63744" y="59172"/>
                  <a:pt x="86822" y="27244"/>
                  <a:pt x="86822" y="27244"/>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74" name="Shape 3874"/>
          <p:cNvSpPr/>
          <p:nvPr/>
        </p:nvSpPr>
        <p:spPr>
          <a:xfrm>
            <a:off x="7907354" y="2727048"/>
            <a:ext cx="209445" cy="209649"/>
          </a:xfrm>
          <a:custGeom>
            <a:avLst/>
            <a:gdLst/>
            <a:ahLst/>
            <a:cxnLst/>
            <a:rect l="0" t="0" r="0" b="0"/>
            <a:pathLst>
              <a:path w="120000" h="120000" extrusionOk="0">
                <a:moveTo>
                  <a:pt x="5455" y="21222"/>
                </a:moveTo>
                <a:lnTo>
                  <a:pt x="43627" y="15983"/>
                </a:lnTo>
                <a:lnTo>
                  <a:pt x="43627" y="49100"/>
                </a:lnTo>
                <a:lnTo>
                  <a:pt x="5455" y="49100"/>
                </a:lnTo>
                <a:cubicBezTo>
                  <a:pt x="5455" y="49100"/>
                  <a:pt x="5455" y="21222"/>
                  <a:pt x="5455" y="21222"/>
                </a:cubicBezTo>
                <a:close/>
                <a:moveTo>
                  <a:pt x="0" y="54550"/>
                </a:moveTo>
                <a:lnTo>
                  <a:pt x="49083" y="54550"/>
                </a:lnTo>
                <a:lnTo>
                  <a:pt x="49083" y="9733"/>
                </a:lnTo>
                <a:lnTo>
                  <a:pt x="0" y="16466"/>
                </a:lnTo>
                <a:cubicBezTo>
                  <a:pt x="0" y="16466"/>
                  <a:pt x="0" y="54550"/>
                  <a:pt x="0" y="54550"/>
                </a:cubicBezTo>
                <a:close/>
                <a:moveTo>
                  <a:pt x="114544" y="49100"/>
                </a:moveTo>
                <a:lnTo>
                  <a:pt x="65394" y="49100"/>
                </a:lnTo>
                <a:lnTo>
                  <a:pt x="65394" y="12994"/>
                </a:lnTo>
                <a:lnTo>
                  <a:pt x="114544" y="6250"/>
                </a:lnTo>
                <a:cubicBezTo>
                  <a:pt x="114544" y="6250"/>
                  <a:pt x="114544" y="49100"/>
                  <a:pt x="114544" y="49100"/>
                </a:cubicBezTo>
                <a:close/>
                <a:moveTo>
                  <a:pt x="59938" y="8244"/>
                </a:moveTo>
                <a:lnTo>
                  <a:pt x="59938" y="54550"/>
                </a:lnTo>
                <a:lnTo>
                  <a:pt x="120000" y="54550"/>
                </a:lnTo>
                <a:lnTo>
                  <a:pt x="120000" y="0"/>
                </a:lnTo>
                <a:cubicBezTo>
                  <a:pt x="120000" y="0"/>
                  <a:pt x="59938" y="8244"/>
                  <a:pt x="59938" y="8244"/>
                </a:cubicBezTo>
                <a:close/>
                <a:moveTo>
                  <a:pt x="5455" y="70905"/>
                </a:moveTo>
                <a:lnTo>
                  <a:pt x="43627" y="70905"/>
                </a:lnTo>
                <a:lnTo>
                  <a:pt x="43627" y="104011"/>
                </a:lnTo>
                <a:lnTo>
                  <a:pt x="5455" y="98777"/>
                </a:lnTo>
                <a:cubicBezTo>
                  <a:pt x="5455" y="98777"/>
                  <a:pt x="5455" y="70905"/>
                  <a:pt x="5455" y="70905"/>
                </a:cubicBezTo>
                <a:close/>
                <a:moveTo>
                  <a:pt x="0" y="103527"/>
                </a:moveTo>
                <a:lnTo>
                  <a:pt x="49083" y="110266"/>
                </a:lnTo>
                <a:lnTo>
                  <a:pt x="49083" y="65455"/>
                </a:lnTo>
                <a:lnTo>
                  <a:pt x="0" y="65455"/>
                </a:lnTo>
                <a:cubicBezTo>
                  <a:pt x="0" y="65455"/>
                  <a:pt x="0" y="103527"/>
                  <a:pt x="0" y="103527"/>
                </a:cubicBezTo>
                <a:close/>
                <a:moveTo>
                  <a:pt x="65394" y="70905"/>
                </a:moveTo>
                <a:lnTo>
                  <a:pt x="114544" y="70905"/>
                </a:lnTo>
                <a:lnTo>
                  <a:pt x="114544" y="113750"/>
                </a:lnTo>
                <a:lnTo>
                  <a:pt x="65394" y="107005"/>
                </a:lnTo>
                <a:cubicBezTo>
                  <a:pt x="65394" y="107005"/>
                  <a:pt x="65394" y="70905"/>
                  <a:pt x="65394" y="70905"/>
                </a:cubicBezTo>
                <a:close/>
                <a:moveTo>
                  <a:pt x="59938" y="111755"/>
                </a:moveTo>
                <a:lnTo>
                  <a:pt x="120000" y="120000"/>
                </a:lnTo>
                <a:lnTo>
                  <a:pt x="120000" y="65455"/>
                </a:lnTo>
                <a:lnTo>
                  <a:pt x="59938" y="65455"/>
                </a:lnTo>
                <a:cubicBezTo>
                  <a:pt x="59938" y="65455"/>
                  <a:pt x="59938" y="111755"/>
                  <a:pt x="59938" y="111755"/>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75" name="Shape 3875"/>
          <p:cNvSpPr/>
          <p:nvPr/>
        </p:nvSpPr>
        <p:spPr>
          <a:xfrm>
            <a:off x="8335868" y="2727048"/>
            <a:ext cx="152360" cy="209496"/>
          </a:xfrm>
          <a:custGeom>
            <a:avLst/>
            <a:gdLst/>
            <a:ahLst/>
            <a:cxnLst/>
            <a:rect l="0" t="0" r="0" b="0"/>
            <a:pathLst>
              <a:path w="120000" h="120000" extrusionOk="0">
                <a:moveTo>
                  <a:pt x="112500" y="76361"/>
                </a:moveTo>
                <a:cubicBezTo>
                  <a:pt x="112500" y="77866"/>
                  <a:pt x="110822" y="79088"/>
                  <a:pt x="108750" y="79088"/>
                </a:cubicBezTo>
                <a:cubicBezTo>
                  <a:pt x="106677" y="79088"/>
                  <a:pt x="105000" y="77866"/>
                  <a:pt x="105000" y="76361"/>
                </a:cubicBezTo>
                <a:lnTo>
                  <a:pt x="105000" y="38183"/>
                </a:lnTo>
                <a:cubicBezTo>
                  <a:pt x="105000" y="36677"/>
                  <a:pt x="106677" y="35455"/>
                  <a:pt x="108750" y="35455"/>
                </a:cubicBezTo>
                <a:cubicBezTo>
                  <a:pt x="110822" y="35455"/>
                  <a:pt x="112500" y="36677"/>
                  <a:pt x="112500" y="38183"/>
                </a:cubicBezTo>
                <a:cubicBezTo>
                  <a:pt x="112500" y="38183"/>
                  <a:pt x="112500" y="76361"/>
                  <a:pt x="112500" y="76361"/>
                </a:cubicBezTo>
                <a:close/>
                <a:moveTo>
                  <a:pt x="97500" y="92727"/>
                </a:moveTo>
                <a:lnTo>
                  <a:pt x="22500" y="92727"/>
                </a:lnTo>
                <a:lnTo>
                  <a:pt x="22500" y="35455"/>
                </a:lnTo>
                <a:lnTo>
                  <a:pt x="97500" y="35455"/>
                </a:lnTo>
                <a:cubicBezTo>
                  <a:pt x="97500" y="35455"/>
                  <a:pt x="97500" y="92727"/>
                  <a:pt x="97500" y="92727"/>
                </a:cubicBezTo>
                <a:close/>
                <a:moveTo>
                  <a:pt x="82500" y="111816"/>
                </a:moveTo>
                <a:cubicBezTo>
                  <a:pt x="82500" y="113327"/>
                  <a:pt x="80822" y="114544"/>
                  <a:pt x="78750" y="114544"/>
                </a:cubicBezTo>
                <a:cubicBezTo>
                  <a:pt x="76677" y="114544"/>
                  <a:pt x="75000" y="113327"/>
                  <a:pt x="75000" y="111816"/>
                </a:cubicBezTo>
                <a:lnTo>
                  <a:pt x="75000" y="98183"/>
                </a:lnTo>
                <a:lnTo>
                  <a:pt x="82500" y="98183"/>
                </a:lnTo>
                <a:cubicBezTo>
                  <a:pt x="82500" y="98183"/>
                  <a:pt x="82500" y="111816"/>
                  <a:pt x="82500" y="111816"/>
                </a:cubicBezTo>
                <a:close/>
                <a:moveTo>
                  <a:pt x="45000" y="111816"/>
                </a:moveTo>
                <a:cubicBezTo>
                  <a:pt x="45000" y="113327"/>
                  <a:pt x="43322" y="114544"/>
                  <a:pt x="41250" y="114544"/>
                </a:cubicBezTo>
                <a:cubicBezTo>
                  <a:pt x="39177" y="114544"/>
                  <a:pt x="37500" y="113327"/>
                  <a:pt x="37500" y="111816"/>
                </a:cubicBezTo>
                <a:lnTo>
                  <a:pt x="37500" y="98183"/>
                </a:lnTo>
                <a:lnTo>
                  <a:pt x="45000" y="98183"/>
                </a:lnTo>
                <a:cubicBezTo>
                  <a:pt x="45000" y="98183"/>
                  <a:pt x="45000" y="111816"/>
                  <a:pt x="45000" y="111816"/>
                </a:cubicBezTo>
                <a:close/>
                <a:moveTo>
                  <a:pt x="60000" y="10911"/>
                </a:moveTo>
                <a:cubicBezTo>
                  <a:pt x="79122" y="10911"/>
                  <a:pt x="94861" y="19244"/>
                  <a:pt x="97177" y="30000"/>
                </a:cubicBezTo>
                <a:lnTo>
                  <a:pt x="22822" y="30000"/>
                </a:lnTo>
                <a:cubicBezTo>
                  <a:pt x="25138" y="19244"/>
                  <a:pt x="40877" y="10911"/>
                  <a:pt x="60000" y="10911"/>
                </a:cubicBezTo>
                <a:moveTo>
                  <a:pt x="15000" y="76361"/>
                </a:moveTo>
                <a:cubicBezTo>
                  <a:pt x="15000" y="77866"/>
                  <a:pt x="13322" y="79088"/>
                  <a:pt x="11250" y="79088"/>
                </a:cubicBezTo>
                <a:cubicBezTo>
                  <a:pt x="9177" y="79088"/>
                  <a:pt x="7500" y="77866"/>
                  <a:pt x="7500" y="76361"/>
                </a:cubicBezTo>
                <a:lnTo>
                  <a:pt x="7500" y="38183"/>
                </a:lnTo>
                <a:cubicBezTo>
                  <a:pt x="7500" y="36677"/>
                  <a:pt x="9177" y="35455"/>
                  <a:pt x="11250" y="35455"/>
                </a:cubicBezTo>
                <a:cubicBezTo>
                  <a:pt x="13322" y="35455"/>
                  <a:pt x="15000" y="36677"/>
                  <a:pt x="15000" y="38183"/>
                </a:cubicBezTo>
                <a:cubicBezTo>
                  <a:pt x="15000" y="38183"/>
                  <a:pt x="15000" y="76361"/>
                  <a:pt x="15000" y="76361"/>
                </a:cubicBezTo>
                <a:close/>
                <a:moveTo>
                  <a:pt x="108750" y="30000"/>
                </a:moveTo>
                <a:cubicBezTo>
                  <a:pt x="107422" y="30000"/>
                  <a:pt x="106177" y="30194"/>
                  <a:pt x="105000" y="30505"/>
                </a:cubicBezTo>
                <a:lnTo>
                  <a:pt x="105000" y="30000"/>
                </a:lnTo>
                <a:lnTo>
                  <a:pt x="104705" y="30000"/>
                </a:lnTo>
                <a:cubicBezTo>
                  <a:pt x="103305" y="21516"/>
                  <a:pt x="95505" y="14183"/>
                  <a:pt x="84283" y="9794"/>
                </a:cubicBezTo>
                <a:lnTo>
                  <a:pt x="89372" y="4238"/>
                </a:lnTo>
                <a:lnTo>
                  <a:pt x="89311" y="4211"/>
                </a:lnTo>
                <a:cubicBezTo>
                  <a:pt x="89711" y="3783"/>
                  <a:pt x="90000" y="3288"/>
                  <a:pt x="90000" y="2727"/>
                </a:cubicBezTo>
                <a:cubicBezTo>
                  <a:pt x="90000" y="1222"/>
                  <a:pt x="88322" y="0"/>
                  <a:pt x="86250" y="0"/>
                </a:cubicBezTo>
                <a:cubicBezTo>
                  <a:pt x="84950" y="0"/>
                  <a:pt x="83861" y="516"/>
                  <a:pt x="83188" y="1238"/>
                </a:cubicBezTo>
                <a:lnTo>
                  <a:pt x="83127" y="1216"/>
                </a:lnTo>
                <a:lnTo>
                  <a:pt x="77305" y="7566"/>
                </a:lnTo>
                <a:cubicBezTo>
                  <a:pt x="71977" y="6216"/>
                  <a:pt x="66138" y="5455"/>
                  <a:pt x="60000" y="5455"/>
                </a:cubicBezTo>
                <a:cubicBezTo>
                  <a:pt x="53861" y="5455"/>
                  <a:pt x="48022" y="6216"/>
                  <a:pt x="42694" y="7566"/>
                </a:cubicBezTo>
                <a:lnTo>
                  <a:pt x="36872" y="1216"/>
                </a:lnTo>
                <a:lnTo>
                  <a:pt x="36811" y="1238"/>
                </a:lnTo>
                <a:cubicBezTo>
                  <a:pt x="36138" y="516"/>
                  <a:pt x="35050" y="0"/>
                  <a:pt x="33750" y="0"/>
                </a:cubicBezTo>
                <a:cubicBezTo>
                  <a:pt x="31677" y="0"/>
                  <a:pt x="30000" y="1222"/>
                  <a:pt x="30000" y="2727"/>
                </a:cubicBezTo>
                <a:cubicBezTo>
                  <a:pt x="30000" y="3288"/>
                  <a:pt x="30288" y="3783"/>
                  <a:pt x="30688" y="4211"/>
                </a:cubicBezTo>
                <a:lnTo>
                  <a:pt x="30627" y="4238"/>
                </a:lnTo>
                <a:lnTo>
                  <a:pt x="35722" y="9794"/>
                </a:lnTo>
                <a:cubicBezTo>
                  <a:pt x="24494" y="14183"/>
                  <a:pt x="16694" y="21516"/>
                  <a:pt x="15294" y="30000"/>
                </a:cubicBezTo>
                <a:lnTo>
                  <a:pt x="15000" y="30000"/>
                </a:lnTo>
                <a:lnTo>
                  <a:pt x="15000" y="30505"/>
                </a:lnTo>
                <a:cubicBezTo>
                  <a:pt x="13822" y="30194"/>
                  <a:pt x="12572" y="30000"/>
                  <a:pt x="11250" y="30000"/>
                </a:cubicBezTo>
                <a:cubicBezTo>
                  <a:pt x="5038" y="30000"/>
                  <a:pt x="0" y="33666"/>
                  <a:pt x="0" y="38183"/>
                </a:cubicBezTo>
                <a:lnTo>
                  <a:pt x="0" y="76361"/>
                </a:lnTo>
                <a:cubicBezTo>
                  <a:pt x="0" y="80883"/>
                  <a:pt x="5038" y="84544"/>
                  <a:pt x="11250" y="84544"/>
                </a:cubicBezTo>
                <a:cubicBezTo>
                  <a:pt x="12572" y="84544"/>
                  <a:pt x="13822" y="84350"/>
                  <a:pt x="15000" y="84044"/>
                </a:cubicBezTo>
                <a:lnTo>
                  <a:pt x="15000" y="92727"/>
                </a:lnTo>
                <a:cubicBezTo>
                  <a:pt x="15000" y="95738"/>
                  <a:pt x="18361" y="98183"/>
                  <a:pt x="22500" y="98183"/>
                </a:cubicBezTo>
                <a:lnTo>
                  <a:pt x="30000" y="98183"/>
                </a:lnTo>
                <a:lnTo>
                  <a:pt x="30000" y="111816"/>
                </a:lnTo>
                <a:cubicBezTo>
                  <a:pt x="30000" y="116338"/>
                  <a:pt x="35038" y="120000"/>
                  <a:pt x="41250" y="120000"/>
                </a:cubicBezTo>
                <a:cubicBezTo>
                  <a:pt x="47461" y="120000"/>
                  <a:pt x="52500" y="116338"/>
                  <a:pt x="52500" y="111816"/>
                </a:cubicBezTo>
                <a:lnTo>
                  <a:pt x="52500" y="98183"/>
                </a:lnTo>
                <a:lnTo>
                  <a:pt x="67500" y="98183"/>
                </a:lnTo>
                <a:lnTo>
                  <a:pt x="67500" y="111816"/>
                </a:lnTo>
                <a:cubicBezTo>
                  <a:pt x="67500" y="116338"/>
                  <a:pt x="72533" y="120000"/>
                  <a:pt x="78750" y="120000"/>
                </a:cubicBezTo>
                <a:cubicBezTo>
                  <a:pt x="84966" y="120000"/>
                  <a:pt x="90000" y="116338"/>
                  <a:pt x="90000" y="111816"/>
                </a:cubicBezTo>
                <a:lnTo>
                  <a:pt x="90000" y="98183"/>
                </a:lnTo>
                <a:lnTo>
                  <a:pt x="97500" y="98183"/>
                </a:lnTo>
                <a:cubicBezTo>
                  <a:pt x="101638" y="98183"/>
                  <a:pt x="105000" y="95738"/>
                  <a:pt x="105000" y="92727"/>
                </a:cubicBezTo>
                <a:lnTo>
                  <a:pt x="105000" y="84044"/>
                </a:lnTo>
                <a:cubicBezTo>
                  <a:pt x="106177" y="84350"/>
                  <a:pt x="107422" y="84544"/>
                  <a:pt x="108750" y="84544"/>
                </a:cubicBezTo>
                <a:cubicBezTo>
                  <a:pt x="114966" y="84544"/>
                  <a:pt x="120000" y="80883"/>
                  <a:pt x="120000" y="76361"/>
                </a:cubicBezTo>
                <a:lnTo>
                  <a:pt x="120000" y="38183"/>
                </a:lnTo>
                <a:cubicBezTo>
                  <a:pt x="120000" y="33666"/>
                  <a:pt x="114966" y="30000"/>
                  <a:pt x="108750" y="30000"/>
                </a:cubicBezTo>
                <a:moveTo>
                  <a:pt x="71250" y="19088"/>
                </a:moveTo>
                <a:cubicBezTo>
                  <a:pt x="69177" y="19088"/>
                  <a:pt x="67500" y="20311"/>
                  <a:pt x="67500" y="21816"/>
                </a:cubicBezTo>
                <a:cubicBezTo>
                  <a:pt x="67500" y="23327"/>
                  <a:pt x="69177" y="24544"/>
                  <a:pt x="71250" y="24544"/>
                </a:cubicBezTo>
                <a:cubicBezTo>
                  <a:pt x="73322" y="24544"/>
                  <a:pt x="75000" y="23327"/>
                  <a:pt x="75000" y="21816"/>
                </a:cubicBezTo>
                <a:cubicBezTo>
                  <a:pt x="75000" y="20311"/>
                  <a:pt x="73322" y="19088"/>
                  <a:pt x="71250" y="19088"/>
                </a:cubicBezTo>
                <a:moveTo>
                  <a:pt x="48750" y="19088"/>
                </a:moveTo>
                <a:cubicBezTo>
                  <a:pt x="46677" y="19088"/>
                  <a:pt x="45000" y="20311"/>
                  <a:pt x="45000" y="21816"/>
                </a:cubicBezTo>
                <a:cubicBezTo>
                  <a:pt x="45000" y="23327"/>
                  <a:pt x="46677" y="24544"/>
                  <a:pt x="48750" y="24544"/>
                </a:cubicBezTo>
                <a:cubicBezTo>
                  <a:pt x="50822" y="24544"/>
                  <a:pt x="52500" y="23327"/>
                  <a:pt x="52500" y="21816"/>
                </a:cubicBezTo>
                <a:cubicBezTo>
                  <a:pt x="52500" y="20311"/>
                  <a:pt x="50822" y="19088"/>
                  <a:pt x="48750" y="1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76" name="Shape 3876"/>
          <p:cNvSpPr/>
          <p:nvPr/>
        </p:nvSpPr>
        <p:spPr>
          <a:xfrm>
            <a:off x="3663242" y="1525950"/>
            <a:ext cx="1765125" cy="201938"/>
          </a:xfrm>
          <a:prstGeom prst="rect">
            <a:avLst/>
          </a:prstGeom>
          <a:noFill/>
          <a:ln>
            <a:noFill/>
          </a:ln>
        </p:spPr>
        <p:txBody>
          <a:bodyPr lIns="14279" tIns="14279" rIns="14279" bIns="14279" anchor="ctr" anchorCtr="0">
            <a:noAutofit/>
          </a:bodyPr>
          <a:lstStyle/>
          <a:p>
            <a:pPr algn="ctr">
              <a:buSzPct val="25000"/>
            </a:pPr>
            <a:r>
              <a:rPr lang="en-US" sz="1125" dirty="0">
                <a:solidFill>
                  <a:srgbClr val="1C1D21"/>
                </a:solidFill>
                <a:latin typeface="Arial" panose="020B0604020202020204" pitchFamily="34" charset="0"/>
                <a:ea typeface="Montserrat" panose="02000505000000020004"/>
                <a:cs typeface="Arial" panose="020B0604020202020204" pitchFamily="34" charset="0"/>
                <a:sym typeface="Montserrat" panose="02000505000000020004"/>
              </a:rPr>
              <a:t>Electronics</a:t>
            </a:r>
          </a:p>
        </p:txBody>
      </p:sp>
      <p:sp>
        <p:nvSpPr>
          <p:cNvPr id="3877" name="Shape 3877"/>
          <p:cNvSpPr/>
          <p:nvPr/>
        </p:nvSpPr>
        <p:spPr>
          <a:xfrm>
            <a:off x="660644" y="3936722"/>
            <a:ext cx="209496" cy="209496"/>
          </a:xfrm>
          <a:custGeom>
            <a:avLst/>
            <a:gdLst/>
            <a:ahLst/>
            <a:cxnLst/>
            <a:rect l="0" t="0" r="0" b="0"/>
            <a:pathLst>
              <a:path w="120000" h="120000" extrusionOk="0">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49088" y="77155"/>
                </a:moveTo>
                <a:lnTo>
                  <a:pt x="49088" y="42844"/>
                </a:lnTo>
                <a:lnTo>
                  <a:pt x="79116" y="60000"/>
                </a:lnTo>
                <a:cubicBezTo>
                  <a:pt x="79116" y="60000"/>
                  <a:pt x="49088" y="77155"/>
                  <a:pt x="49088" y="77155"/>
                </a:cubicBezTo>
                <a:close/>
                <a:moveTo>
                  <a:pt x="86222" y="57900"/>
                </a:moveTo>
                <a:lnTo>
                  <a:pt x="86250" y="57866"/>
                </a:lnTo>
                <a:lnTo>
                  <a:pt x="85766" y="57594"/>
                </a:lnTo>
                <a:cubicBezTo>
                  <a:pt x="85694" y="57561"/>
                  <a:pt x="85633" y="57505"/>
                  <a:pt x="85561" y="57477"/>
                </a:cubicBezTo>
                <a:lnTo>
                  <a:pt x="48066" y="36050"/>
                </a:lnTo>
                <a:lnTo>
                  <a:pt x="48038" y="36083"/>
                </a:lnTo>
                <a:cubicBezTo>
                  <a:pt x="47572" y="35711"/>
                  <a:pt x="47005" y="35455"/>
                  <a:pt x="46361" y="35455"/>
                </a:cubicBezTo>
                <a:cubicBezTo>
                  <a:pt x="44861" y="35455"/>
                  <a:pt x="43638" y="36672"/>
                  <a:pt x="43638" y="38183"/>
                </a:cubicBezTo>
                <a:lnTo>
                  <a:pt x="43638" y="81816"/>
                </a:lnTo>
                <a:cubicBezTo>
                  <a:pt x="43638" y="83327"/>
                  <a:pt x="44861" y="84544"/>
                  <a:pt x="46361" y="84544"/>
                </a:cubicBezTo>
                <a:cubicBezTo>
                  <a:pt x="47005" y="84544"/>
                  <a:pt x="47572" y="84288"/>
                  <a:pt x="48038" y="83916"/>
                </a:cubicBezTo>
                <a:lnTo>
                  <a:pt x="48066" y="83950"/>
                </a:lnTo>
                <a:lnTo>
                  <a:pt x="85561" y="62522"/>
                </a:lnTo>
                <a:cubicBezTo>
                  <a:pt x="85633" y="62494"/>
                  <a:pt x="85694" y="62444"/>
                  <a:pt x="85766" y="62405"/>
                </a:cubicBezTo>
                <a:lnTo>
                  <a:pt x="86250" y="62133"/>
                </a:lnTo>
                <a:lnTo>
                  <a:pt x="86222" y="62100"/>
                </a:lnTo>
                <a:cubicBezTo>
                  <a:pt x="86844" y="61600"/>
                  <a:pt x="87272" y="60861"/>
                  <a:pt x="87272" y="60000"/>
                </a:cubicBezTo>
                <a:cubicBezTo>
                  <a:pt x="87272" y="59138"/>
                  <a:pt x="86844" y="58400"/>
                  <a:pt x="86222" y="579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78" name="Shape 3878"/>
          <p:cNvSpPr/>
          <p:nvPr/>
        </p:nvSpPr>
        <p:spPr>
          <a:xfrm>
            <a:off x="1060590" y="3936722"/>
            <a:ext cx="209496" cy="209496"/>
          </a:xfrm>
          <a:custGeom>
            <a:avLst/>
            <a:gdLst/>
            <a:ahLst/>
            <a:cxnLst/>
            <a:rect l="0" t="0" r="0" b="0"/>
            <a:pathLst>
              <a:path w="120000" h="120000" extrusionOk="0">
                <a:moveTo>
                  <a:pt x="76361" y="76361"/>
                </a:moveTo>
                <a:lnTo>
                  <a:pt x="70911" y="76361"/>
                </a:lnTo>
                <a:lnTo>
                  <a:pt x="70911" y="43638"/>
                </a:lnTo>
                <a:lnTo>
                  <a:pt x="76361" y="43638"/>
                </a:lnTo>
                <a:cubicBezTo>
                  <a:pt x="76361" y="43638"/>
                  <a:pt x="76361" y="76361"/>
                  <a:pt x="76361" y="76361"/>
                </a:cubicBezTo>
                <a:close/>
                <a:moveTo>
                  <a:pt x="79088" y="38183"/>
                </a:moveTo>
                <a:lnTo>
                  <a:pt x="68183" y="38183"/>
                </a:lnTo>
                <a:cubicBezTo>
                  <a:pt x="66677" y="38183"/>
                  <a:pt x="65455" y="39400"/>
                  <a:pt x="65455" y="40911"/>
                </a:cubicBezTo>
                <a:lnTo>
                  <a:pt x="65455" y="79088"/>
                </a:lnTo>
                <a:cubicBezTo>
                  <a:pt x="65455" y="80600"/>
                  <a:pt x="66677" y="81816"/>
                  <a:pt x="68183" y="81816"/>
                </a:cubicBezTo>
                <a:lnTo>
                  <a:pt x="79088" y="81816"/>
                </a:lnTo>
                <a:cubicBezTo>
                  <a:pt x="80594" y="81816"/>
                  <a:pt x="81816" y="80600"/>
                  <a:pt x="81816" y="79088"/>
                </a:cubicBezTo>
                <a:lnTo>
                  <a:pt x="81816" y="40911"/>
                </a:lnTo>
                <a:cubicBezTo>
                  <a:pt x="81816" y="39400"/>
                  <a:pt x="80594" y="38183"/>
                  <a:pt x="79088" y="38183"/>
                </a:cubicBezTo>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49088" y="76361"/>
                </a:moveTo>
                <a:lnTo>
                  <a:pt x="43638" y="76361"/>
                </a:lnTo>
                <a:lnTo>
                  <a:pt x="43638" y="43638"/>
                </a:lnTo>
                <a:lnTo>
                  <a:pt x="49088" y="43638"/>
                </a:lnTo>
                <a:cubicBezTo>
                  <a:pt x="49088" y="43638"/>
                  <a:pt x="49088" y="76361"/>
                  <a:pt x="49088" y="76361"/>
                </a:cubicBezTo>
                <a:close/>
                <a:moveTo>
                  <a:pt x="51816" y="38183"/>
                </a:moveTo>
                <a:lnTo>
                  <a:pt x="40911" y="38183"/>
                </a:lnTo>
                <a:cubicBezTo>
                  <a:pt x="39405" y="38183"/>
                  <a:pt x="38183" y="39400"/>
                  <a:pt x="38183" y="40911"/>
                </a:cubicBezTo>
                <a:lnTo>
                  <a:pt x="38183" y="79088"/>
                </a:lnTo>
                <a:cubicBezTo>
                  <a:pt x="38183" y="80600"/>
                  <a:pt x="39405" y="81816"/>
                  <a:pt x="40911" y="81816"/>
                </a:cubicBezTo>
                <a:lnTo>
                  <a:pt x="51816" y="81816"/>
                </a:lnTo>
                <a:cubicBezTo>
                  <a:pt x="53322" y="81816"/>
                  <a:pt x="54544" y="80600"/>
                  <a:pt x="54544" y="79088"/>
                </a:cubicBezTo>
                <a:lnTo>
                  <a:pt x="54544" y="40911"/>
                </a:lnTo>
                <a:cubicBezTo>
                  <a:pt x="54544" y="39400"/>
                  <a:pt x="53322" y="38183"/>
                  <a:pt x="51816" y="3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79" name="Shape 3879"/>
          <p:cNvSpPr/>
          <p:nvPr/>
        </p:nvSpPr>
        <p:spPr>
          <a:xfrm>
            <a:off x="1460535" y="3936722"/>
            <a:ext cx="209496" cy="209496"/>
          </a:xfrm>
          <a:custGeom>
            <a:avLst/>
            <a:gdLst/>
            <a:ahLst/>
            <a:cxnLst/>
            <a:rect l="0" t="0" r="0" b="0"/>
            <a:pathLst>
              <a:path w="120000" h="120000" extrusionOk="0">
                <a:moveTo>
                  <a:pt x="76361" y="76361"/>
                </a:moveTo>
                <a:lnTo>
                  <a:pt x="43638" y="76361"/>
                </a:lnTo>
                <a:lnTo>
                  <a:pt x="43638" y="43638"/>
                </a:lnTo>
                <a:lnTo>
                  <a:pt x="76361" y="43638"/>
                </a:lnTo>
                <a:cubicBezTo>
                  <a:pt x="76361" y="43638"/>
                  <a:pt x="76361" y="76361"/>
                  <a:pt x="76361" y="76361"/>
                </a:cubicBezTo>
                <a:close/>
                <a:moveTo>
                  <a:pt x="79088" y="38183"/>
                </a:moveTo>
                <a:lnTo>
                  <a:pt x="40911" y="38183"/>
                </a:lnTo>
                <a:cubicBezTo>
                  <a:pt x="39405" y="38183"/>
                  <a:pt x="38183" y="39400"/>
                  <a:pt x="38183" y="40911"/>
                </a:cubicBezTo>
                <a:lnTo>
                  <a:pt x="38183" y="79088"/>
                </a:lnTo>
                <a:cubicBezTo>
                  <a:pt x="38183" y="80600"/>
                  <a:pt x="39405" y="81816"/>
                  <a:pt x="40911" y="81816"/>
                </a:cubicBezTo>
                <a:lnTo>
                  <a:pt x="79088" y="81816"/>
                </a:lnTo>
                <a:cubicBezTo>
                  <a:pt x="80594" y="81816"/>
                  <a:pt x="81816" y="80600"/>
                  <a:pt x="81816" y="79088"/>
                </a:cubicBezTo>
                <a:lnTo>
                  <a:pt x="81816" y="40911"/>
                </a:lnTo>
                <a:cubicBezTo>
                  <a:pt x="81816" y="39400"/>
                  <a:pt x="80594" y="38183"/>
                  <a:pt x="79088" y="38183"/>
                </a:cubicBezTo>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0" name="Shape 3880"/>
          <p:cNvSpPr/>
          <p:nvPr/>
        </p:nvSpPr>
        <p:spPr>
          <a:xfrm>
            <a:off x="1860481" y="3936722"/>
            <a:ext cx="209496" cy="209496"/>
          </a:xfrm>
          <a:custGeom>
            <a:avLst/>
            <a:gdLst/>
            <a:ahLst/>
            <a:cxnLst/>
            <a:rect l="0" t="0" r="0" b="0"/>
            <a:pathLst>
              <a:path w="120000" h="120000" extrusionOk="0">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60000" y="76361"/>
                </a:moveTo>
                <a:cubicBezTo>
                  <a:pt x="50961" y="76361"/>
                  <a:pt x="43638" y="69038"/>
                  <a:pt x="43638" y="60000"/>
                </a:cubicBezTo>
                <a:cubicBezTo>
                  <a:pt x="43638" y="50961"/>
                  <a:pt x="50961" y="43638"/>
                  <a:pt x="60000" y="43638"/>
                </a:cubicBezTo>
                <a:cubicBezTo>
                  <a:pt x="69038" y="43638"/>
                  <a:pt x="76361" y="50961"/>
                  <a:pt x="76361" y="60000"/>
                </a:cubicBezTo>
                <a:cubicBezTo>
                  <a:pt x="76361" y="69038"/>
                  <a:pt x="69038" y="76361"/>
                  <a:pt x="60000" y="76361"/>
                </a:cubicBezTo>
                <a:moveTo>
                  <a:pt x="60000" y="38183"/>
                </a:moveTo>
                <a:cubicBezTo>
                  <a:pt x="47950" y="38183"/>
                  <a:pt x="38183" y="47950"/>
                  <a:pt x="38183" y="60000"/>
                </a:cubicBezTo>
                <a:cubicBezTo>
                  <a:pt x="38183" y="72050"/>
                  <a:pt x="47950" y="81816"/>
                  <a:pt x="60000" y="81816"/>
                </a:cubicBezTo>
                <a:cubicBezTo>
                  <a:pt x="72050" y="81816"/>
                  <a:pt x="81816" y="72050"/>
                  <a:pt x="81816" y="60000"/>
                </a:cubicBezTo>
                <a:cubicBezTo>
                  <a:pt x="81816" y="47950"/>
                  <a:pt x="72050" y="38183"/>
                  <a:pt x="60000" y="3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1" name="Shape 3881"/>
          <p:cNvSpPr/>
          <p:nvPr/>
        </p:nvSpPr>
        <p:spPr>
          <a:xfrm>
            <a:off x="2260427" y="3936722"/>
            <a:ext cx="209496" cy="209496"/>
          </a:xfrm>
          <a:custGeom>
            <a:avLst/>
            <a:gdLst/>
            <a:ahLst/>
            <a:cxnLst/>
            <a:rect l="0" t="0" r="0" b="0"/>
            <a:pathLst>
              <a:path w="120000" h="120000" extrusionOk="0">
                <a:moveTo>
                  <a:pt x="60000" y="77155"/>
                </a:moveTo>
                <a:lnTo>
                  <a:pt x="60000" y="42844"/>
                </a:lnTo>
                <a:lnTo>
                  <a:pt x="90022" y="60000"/>
                </a:lnTo>
                <a:cubicBezTo>
                  <a:pt x="90022" y="60000"/>
                  <a:pt x="60000" y="77155"/>
                  <a:pt x="60000" y="77155"/>
                </a:cubicBezTo>
                <a:close/>
                <a:moveTo>
                  <a:pt x="97133" y="57900"/>
                </a:moveTo>
                <a:lnTo>
                  <a:pt x="97161" y="57866"/>
                </a:lnTo>
                <a:lnTo>
                  <a:pt x="96677" y="57594"/>
                </a:lnTo>
                <a:cubicBezTo>
                  <a:pt x="96605" y="57561"/>
                  <a:pt x="96544" y="57505"/>
                  <a:pt x="96472" y="57477"/>
                </a:cubicBezTo>
                <a:lnTo>
                  <a:pt x="58977" y="36050"/>
                </a:lnTo>
                <a:lnTo>
                  <a:pt x="58950" y="36083"/>
                </a:lnTo>
                <a:cubicBezTo>
                  <a:pt x="58483" y="35711"/>
                  <a:pt x="57916" y="35455"/>
                  <a:pt x="57272" y="35455"/>
                </a:cubicBezTo>
                <a:cubicBezTo>
                  <a:pt x="55766" y="35455"/>
                  <a:pt x="54544" y="36672"/>
                  <a:pt x="54544" y="38183"/>
                </a:cubicBezTo>
                <a:lnTo>
                  <a:pt x="54544" y="81816"/>
                </a:lnTo>
                <a:cubicBezTo>
                  <a:pt x="54544" y="83327"/>
                  <a:pt x="55766" y="84544"/>
                  <a:pt x="57272" y="84544"/>
                </a:cubicBezTo>
                <a:cubicBezTo>
                  <a:pt x="57916" y="84544"/>
                  <a:pt x="58483" y="84288"/>
                  <a:pt x="58950" y="83916"/>
                </a:cubicBezTo>
                <a:lnTo>
                  <a:pt x="58977" y="83950"/>
                </a:lnTo>
                <a:lnTo>
                  <a:pt x="96472" y="62522"/>
                </a:lnTo>
                <a:cubicBezTo>
                  <a:pt x="96544" y="62494"/>
                  <a:pt x="96600" y="62438"/>
                  <a:pt x="96672" y="62405"/>
                </a:cubicBezTo>
                <a:lnTo>
                  <a:pt x="97161" y="62133"/>
                </a:lnTo>
                <a:lnTo>
                  <a:pt x="97133" y="62100"/>
                </a:lnTo>
                <a:cubicBezTo>
                  <a:pt x="97755" y="61600"/>
                  <a:pt x="98183" y="60861"/>
                  <a:pt x="98183" y="60000"/>
                </a:cubicBezTo>
                <a:cubicBezTo>
                  <a:pt x="98183" y="59138"/>
                  <a:pt x="97755" y="58400"/>
                  <a:pt x="97133" y="57900"/>
                </a:cubicBezTo>
                <a:moveTo>
                  <a:pt x="60000" y="114544"/>
                </a:moveTo>
                <a:cubicBezTo>
                  <a:pt x="29872" y="114544"/>
                  <a:pt x="5455" y="90122"/>
                  <a:pt x="5455" y="60000"/>
                </a:cubicBezTo>
                <a:cubicBezTo>
                  <a:pt x="5455" y="29872"/>
                  <a:pt x="29872"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37133" y="36083"/>
                </a:moveTo>
                <a:cubicBezTo>
                  <a:pt x="36666" y="35711"/>
                  <a:pt x="36100" y="35455"/>
                  <a:pt x="35455" y="35455"/>
                </a:cubicBezTo>
                <a:cubicBezTo>
                  <a:pt x="33950" y="35455"/>
                  <a:pt x="32727" y="36672"/>
                  <a:pt x="32727" y="38183"/>
                </a:cubicBezTo>
                <a:lnTo>
                  <a:pt x="32727" y="81816"/>
                </a:lnTo>
                <a:cubicBezTo>
                  <a:pt x="32727" y="83327"/>
                  <a:pt x="33950" y="84544"/>
                  <a:pt x="35455" y="84544"/>
                </a:cubicBezTo>
                <a:cubicBezTo>
                  <a:pt x="36100" y="84544"/>
                  <a:pt x="36666" y="84288"/>
                  <a:pt x="37133" y="83916"/>
                </a:cubicBezTo>
                <a:lnTo>
                  <a:pt x="37161" y="83950"/>
                </a:lnTo>
                <a:lnTo>
                  <a:pt x="49088" y="77127"/>
                </a:lnTo>
                <a:lnTo>
                  <a:pt x="49088" y="70922"/>
                </a:lnTo>
                <a:lnTo>
                  <a:pt x="38183" y="77155"/>
                </a:lnTo>
                <a:lnTo>
                  <a:pt x="38183" y="42844"/>
                </a:lnTo>
                <a:lnTo>
                  <a:pt x="49088" y="49077"/>
                </a:lnTo>
                <a:lnTo>
                  <a:pt x="49088" y="42866"/>
                </a:lnTo>
                <a:lnTo>
                  <a:pt x="37161" y="36050"/>
                </a:lnTo>
                <a:cubicBezTo>
                  <a:pt x="37161" y="36050"/>
                  <a:pt x="37133" y="36083"/>
                  <a:pt x="37133" y="36083"/>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2" name="Shape 3882"/>
          <p:cNvSpPr/>
          <p:nvPr/>
        </p:nvSpPr>
        <p:spPr>
          <a:xfrm>
            <a:off x="2660373" y="3936722"/>
            <a:ext cx="209496" cy="209496"/>
          </a:xfrm>
          <a:custGeom>
            <a:avLst/>
            <a:gdLst/>
            <a:ahLst/>
            <a:cxnLst/>
            <a:rect l="0" t="0" r="0" b="0"/>
            <a:pathLst>
              <a:path w="120000" h="120000" extrusionOk="0">
                <a:moveTo>
                  <a:pt x="81816" y="79088"/>
                </a:moveTo>
                <a:lnTo>
                  <a:pt x="76361" y="79088"/>
                </a:lnTo>
                <a:lnTo>
                  <a:pt x="76361" y="40911"/>
                </a:lnTo>
                <a:lnTo>
                  <a:pt x="81816" y="40911"/>
                </a:lnTo>
                <a:cubicBezTo>
                  <a:pt x="81816" y="40911"/>
                  <a:pt x="81816" y="79088"/>
                  <a:pt x="81816" y="79088"/>
                </a:cubicBezTo>
                <a:close/>
                <a:moveTo>
                  <a:pt x="38183" y="77155"/>
                </a:moveTo>
                <a:lnTo>
                  <a:pt x="38183" y="42844"/>
                </a:lnTo>
                <a:lnTo>
                  <a:pt x="68205" y="60000"/>
                </a:lnTo>
                <a:cubicBezTo>
                  <a:pt x="68205" y="60000"/>
                  <a:pt x="38183" y="77155"/>
                  <a:pt x="38183" y="77155"/>
                </a:cubicBezTo>
                <a:close/>
                <a:moveTo>
                  <a:pt x="84544" y="35455"/>
                </a:moveTo>
                <a:lnTo>
                  <a:pt x="73638" y="35455"/>
                </a:lnTo>
                <a:cubicBezTo>
                  <a:pt x="72127" y="35455"/>
                  <a:pt x="70911" y="36672"/>
                  <a:pt x="70911" y="38183"/>
                </a:cubicBezTo>
                <a:lnTo>
                  <a:pt x="70911" y="55338"/>
                </a:lnTo>
                <a:lnTo>
                  <a:pt x="37161" y="36050"/>
                </a:lnTo>
                <a:lnTo>
                  <a:pt x="37133" y="36083"/>
                </a:lnTo>
                <a:cubicBezTo>
                  <a:pt x="36666" y="35711"/>
                  <a:pt x="36100" y="35455"/>
                  <a:pt x="35455" y="35455"/>
                </a:cubicBezTo>
                <a:cubicBezTo>
                  <a:pt x="33944" y="35455"/>
                  <a:pt x="32727" y="36672"/>
                  <a:pt x="32727" y="38183"/>
                </a:cubicBezTo>
                <a:lnTo>
                  <a:pt x="32727" y="81816"/>
                </a:lnTo>
                <a:cubicBezTo>
                  <a:pt x="32727" y="83327"/>
                  <a:pt x="33944" y="84544"/>
                  <a:pt x="35455" y="84544"/>
                </a:cubicBezTo>
                <a:cubicBezTo>
                  <a:pt x="36100" y="84544"/>
                  <a:pt x="36666" y="84288"/>
                  <a:pt x="37133" y="83916"/>
                </a:cubicBezTo>
                <a:lnTo>
                  <a:pt x="37161" y="83950"/>
                </a:lnTo>
                <a:lnTo>
                  <a:pt x="70911" y="64661"/>
                </a:lnTo>
                <a:lnTo>
                  <a:pt x="70911" y="81816"/>
                </a:lnTo>
                <a:cubicBezTo>
                  <a:pt x="70911" y="83327"/>
                  <a:pt x="72127" y="84544"/>
                  <a:pt x="73638" y="84544"/>
                </a:cubicBezTo>
                <a:lnTo>
                  <a:pt x="84544" y="84544"/>
                </a:lnTo>
                <a:cubicBezTo>
                  <a:pt x="86055" y="84544"/>
                  <a:pt x="87272" y="83327"/>
                  <a:pt x="87272" y="81816"/>
                </a:cubicBezTo>
                <a:lnTo>
                  <a:pt x="87272" y="38183"/>
                </a:lnTo>
                <a:cubicBezTo>
                  <a:pt x="87272" y="36672"/>
                  <a:pt x="86055" y="35455"/>
                  <a:pt x="84544" y="35455"/>
                </a:cubicBezTo>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3" name="Shape 3883"/>
          <p:cNvSpPr/>
          <p:nvPr/>
        </p:nvSpPr>
        <p:spPr>
          <a:xfrm>
            <a:off x="3060319" y="3936722"/>
            <a:ext cx="209496" cy="209496"/>
          </a:xfrm>
          <a:custGeom>
            <a:avLst/>
            <a:gdLst/>
            <a:ahLst/>
            <a:cxnLst/>
            <a:rect l="0" t="0" r="0" b="0"/>
            <a:pathLst>
              <a:path w="120000" h="120000" extrusionOk="0">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44744" y="54544"/>
                </a:moveTo>
                <a:lnTo>
                  <a:pt x="60000" y="39288"/>
                </a:lnTo>
                <a:lnTo>
                  <a:pt x="75261" y="54544"/>
                </a:lnTo>
                <a:cubicBezTo>
                  <a:pt x="75261" y="54544"/>
                  <a:pt x="44744" y="54544"/>
                  <a:pt x="44744" y="54544"/>
                </a:cubicBezTo>
                <a:close/>
                <a:moveTo>
                  <a:pt x="83950" y="55566"/>
                </a:moveTo>
                <a:lnTo>
                  <a:pt x="83794" y="55416"/>
                </a:lnTo>
                <a:cubicBezTo>
                  <a:pt x="83755" y="55377"/>
                  <a:pt x="83716" y="55333"/>
                  <a:pt x="83672" y="55294"/>
                </a:cubicBezTo>
                <a:lnTo>
                  <a:pt x="62133" y="33750"/>
                </a:lnTo>
                <a:lnTo>
                  <a:pt x="62094" y="33777"/>
                </a:lnTo>
                <a:cubicBezTo>
                  <a:pt x="61600" y="33155"/>
                  <a:pt x="60861" y="32727"/>
                  <a:pt x="60000" y="32727"/>
                </a:cubicBezTo>
                <a:cubicBezTo>
                  <a:pt x="59138" y="32727"/>
                  <a:pt x="58400" y="33155"/>
                  <a:pt x="57900" y="33777"/>
                </a:cubicBezTo>
                <a:lnTo>
                  <a:pt x="57866" y="33750"/>
                </a:lnTo>
                <a:lnTo>
                  <a:pt x="36327" y="55294"/>
                </a:lnTo>
                <a:cubicBezTo>
                  <a:pt x="36283" y="55333"/>
                  <a:pt x="36244" y="55377"/>
                  <a:pt x="36205" y="55416"/>
                </a:cubicBezTo>
                <a:lnTo>
                  <a:pt x="36050" y="55566"/>
                </a:lnTo>
                <a:lnTo>
                  <a:pt x="36083" y="55594"/>
                </a:lnTo>
                <a:cubicBezTo>
                  <a:pt x="35711" y="56061"/>
                  <a:pt x="35455" y="56627"/>
                  <a:pt x="35455" y="57272"/>
                </a:cubicBezTo>
                <a:cubicBezTo>
                  <a:pt x="35455" y="58777"/>
                  <a:pt x="36672" y="60000"/>
                  <a:pt x="38183" y="60000"/>
                </a:cubicBezTo>
                <a:lnTo>
                  <a:pt x="81816" y="60000"/>
                </a:lnTo>
                <a:cubicBezTo>
                  <a:pt x="83327" y="60000"/>
                  <a:pt x="84544" y="58777"/>
                  <a:pt x="84544" y="57272"/>
                </a:cubicBezTo>
                <a:cubicBezTo>
                  <a:pt x="84544" y="56627"/>
                  <a:pt x="84288" y="56061"/>
                  <a:pt x="83916" y="55594"/>
                </a:cubicBezTo>
                <a:cubicBezTo>
                  <a:pt x="83916" y="55594"/>
                  <a:pt x="83950" y="55566"/>
                  <a:pt x="83950" y="55566"/>
                </a:cubicBezTo>
                <a:close/>
                <a:moveTo>
                  <a:pt x="79088" y="76361"/>
                </a:moveTo>
                <a:lnTo>
                  <a:pt x="40911" y="76361"/>
                </a:lnTo>
                <a:lnTo>
                  <a:pt x="40911" y="70911"/>
                </a:lnTo>
                <a:lnTo>
                  <a:pt x="79088" y="70911"/>
                </a:lnTo>
                <a:cubicBezTo>
                  <a:pt x="79088" y="70911"/>
                  <a:pt x="79088" y="76361"/>
                  <a:pt x="79088" y="76361"/>
                </a:cubicBezTo>
                <a:close/>
                <a:moveTo>
                  <a:pt x="81816" y="65455"/>
                </a:moveTo>
                <a:lnTo>
                  <a:pt x="38183" y="65455"/>
                </a:lnTo>
                <a:cubicBezTo>
                  <a:pt x="36672" y="65455"/>
                  <a:pt x="35455" y="66672"/>
                  <a:pt x="35455" y="68183"/>
                </a:cubicBezTo>
                <a:lnTo>
                  <a:pt x="35455" y="79088"/>
                </a:lnTo>
                <a:cubicBezTo>
                  <a:pt x="35455" y="80600"/>
                  <a:pt x="36672" y="81816"/>
                  <a:pt x="38183" y="81816"/>
                </a:cubicBezTo>
                <a:lnTo>
                  <a:pt x="81816" y="81816"/>
                </a:lnTo>
                <a:cubicBezTo>
                  <a:pt x="83327" y="81816"/>
                  <a:pt x="84544" y="80600"/>
                  <a:pt x="84544" y="79088"/>
                </a:cubicBezTo>
                <a:lnTo>
                  <a:pt x="84544" y="68183"/>
                </a:lnTo>
                <a:cubicBezTo>
                  <a:pt x="84544" y="66672"/>
                  <a:pt x="83327" y="65455"/>
                  <a:pt x="81816"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4" name="Shape 3884"/>
          <p:cNvSpPr/>
          <p:nvPr/>
        </p:nvSpPr>
        <p:spPr>
          <a:xfrm>
            <a:off x="3460265" y="3936722"/>
            <a:ext cx="209496" cy="209496"/>
          </a:xfrm>
          <a:custGeom>
            <a:avLst/>
            <a:gdLst/>
            <a:ahLst/>
            <a:cxnLst/>
            <a:rect l="0" t="0" r="0" b="0"/>
            <a:pathLst>
              <a:path w="120000" h="120000" extrusionOk="0">
                <a:moveTo>
                  <a:pt x="87272" y="120000"/>
                </a:moveTo>
                <a:lnTo>
                  <a:pt x="98183" y="120000"/>
                </a:lnTo>
                <a:lnTo>
                  <a:pt x="98183" y="114544"/>
                </a:lnTo>
                <a:lnTo>
                  <a:pt x="87272" y="114544"/>
                </a:lnTo>
                <a:cubicBezTo>
                  <a:pt x="87272" y="114544"/>
                  <a:pt x="87272" y="120000"/>
                  <a:pt x="87272" y="120000"/>
                </a:cubicBezTo>
                <a:close/>
                <a:moveTo>
                  <a:pt x="65455" y="120000"/>
                </a:moveTo>
                <a:lnTo>
                  <a:pt x="76361" y="120000"/>
                </a:lnTo>
                <a:lnTo>
                  <a:pt x="76361" y="114544"/>
                </a:lnTo>
                <a:lnTo>
                  <a:pt x="65455" y="114544"/>
                </a:lnTo>
                <a:cubicBezTo>
                  <a:pt x="65455" y="114544"/>
                  <a:pt x="65455" y="120000"/>
                  <a:pt x="65455" y="120000"/>
                </a:cubicBezTo>
                <a:close/>
                <a:moveTo>
                  <a:pt x="43638" y="5455"/>
                </a:moveTo>
                <a:lnTo>
                  <a:pt x="54544" y="5455"/>
                </a:lnTo>
                <a:lnTo>
                  <a:pt x="54544" y="0"/>
                </a:lnTo>
                <a:lnTo>
                  <a:pt x="43638" y="0"/>
                </a:lnTo>
                <a:cubicBezTo>
                  <a:pt x="43638" y="0"/>
                  <a:pt x="43638" y="5455"/>
                  <a:pt x="43638" y="5455"/>
                </a:cubicBezTo>
                <a:close/>
                <a:moveTo>
                  <a:pt x="65455" y="5455"/>
                </a:moveTo>
                <a:lnTo>
                  <a:pt x="76361" y="5455"/>
                </a:lnTo>
                <a:lnTo>
                  <a:pt x="76361" y="0"/>
                </a:lnTo>
                <a:lnTo>
                  <a:pt x="65455" y="0"/>
                </a:lnTo>
                <a:cubicBezTo>
                  <a:pt x="65455" y="0"/>
                  <a:pt x="65455" y="5455"/>
                  <a:pt x="65455" y="5455"/>
                </a:cubicBezTo>
                <a:close/>
                <a:moveTo>
                  <a:pt x="87272" y="5455"/>
                </a:moveTo>
                <a:lnTo>
                  <a:pt x="98183" y="5455"/>
                </a:lnTo>
                <a:lnTo>
                  <a:pt x="98183" y="0"/>
                </a:lnTo>
                <a:lnTo>
                  <a:pt x="87272" y="0"/>
                </a:lnTo>
                <a:cubicBezTo>
                  <a:pt x="87272" y="0"/>
                  <a:pt x="87272" y="5455"/>
                  <a:pt x="87272" y="5455"/>
                </a:cubicBezTo>
                <a:close/>
                <a:moveTo>
                  <a:pt x="109088" y="113033"/>
                </a:moveTo>
                <a:lnTo>
                  <a:pt x="109088" y="119000"/>
                </a:lnTo>
                <a:cubicBezTo>
                  <a:pt x="113722" y="117350"/>
                  <a:pt x="117377" y="113705"/>
                  <a:pt x="119033" y="109088"/>
                </a:cubicBezTo>
                <a:lnTo>
                  <a:pt x="113055" y="109088"/>
                </a:lnTo>
                <a:cubicBezTo>
                  <a:pt x="112094" y="110716"/>
                  <a:pt x="110727" y="112077"/>
                  <a:pt x="109088" y="113033"/>
                </a:cubicBezTo>
                <a:moveTo>
                  <a:pt x="114544" y="32727"/>
                </a:moveTo>
                <a:lnTo>
                  <a:pt x="120000" y="32727"/>
                </a:lnTo>
                <a:lnTo>
                  <a:pt x="120000" y="21816"/>
                </a:lnTo>
                <a:lnTo>
                  <a:pt x="114544" y="21816"/>
                </a:lnTo>
                <a:cubicBezTo>
                  <a:pt x="114544" y="21816"/>
                  <a:pt x="114544" y="32727"/>
                  <a:pt x="114544" y="32727"/>
                </a:cubicBezTo>
                <a:close/>
                <a:moveTo>
                  <a:pt x="114544" y="54544"/>
                </a:moveTo>
                <a:lnTo>
                  <a:pt x="120000" y="54544"/>
                </a:lnTo>
                <a:lnTo>
                  <a:pt x="120000" y="43638"/>
                </a:lnTo>
                <a:lnTo>
                  <a:pt x="114544" y="43638"/>
                </a:lnTo>
                <a:cubicBezTo>
                  <a:pt x="114544" y="43638"/>
                  <a:pt x="114544" y="54544"/>
                  <a:pt x="114544" y="54544"/>
                </a:cubicBezTo>
                <a:close/>
                <a:moveTo>
                  <a:pt x="114544" y="76361"/>
                </a:moveTo>
                <a:lnTo>
                  <a:pt x="120000" y="76361"/>
                </a:lnTo>
                <a:lnTo>
                  <a:pt x="120000" y="65455"/>
                </a:lnTo>
                <a:lnTo>
                  <a:pt x="114544" y="65455"/>
                </a:lnTo>
                <a:cubicBezTo>
                  <a:pt x="114544" y="65455"/>
                  <a:pt x="114544" y="76361"/>
                  <a:pt x="114544" y="76361"/>
                </a:cubicBezTo>
                <a:close/>
                <a:moveTo>
                  <a:pt x="114544" y="98183"/>
                </a:moveTo>
                <a:lnTo>
                  <a:pt x="120000" y="98183"/>
                </a:lnTo>
                <a:lnTo>
                  <a:pt x="120000" y="87272"/>
                </a:lnTo>
                <a:lnTo>
                  <a:pt x="114544" y="87272"/>
                </a:lnTo>
                <a:cubicBezTo>
                  <a:pt x="114544" y="87272"/>
                  <a:pt x="114544" y="98183"/>
                  <a:pt x="114544" y="98183"/>
                </a:cubicBezTo>
                <a:close/>
                <a:moveTo>
                  <a:pt x="6944" y="109088"/>
                </a:moveTo>
                <a:lnTo>
                  <a:pt x="972" y="109088"/>
                </a:lnTo>
                <a:cubicBezTo>
                  <a:pt x="2622" y="113705"/>
                  <a:pt x="6277" y="117350"/>
                  <a:pt x="10911" y="119000"/>
                </a:cubicBezTo>
                <a:lnTo>
                  <a:pt x="10911" y="113033"/>
                </a:lnTo>
                <a:cubicBezTo>
                  <a:pt x="9272" y="112077"/>
                  <a:pt x="7905" y="110716"/>
                  <a:pt x="6944" y="109088"/>
                </a:cubicBezTo>
                <a:moveTo>
                  <a:pt x="113055" y="10911"/>
                </a:moveTo>
                <a:lnTo>
                  <a:pt x="119033" y="10911"/>
                </a:lnTo>
                <a:cubicBezTo>
                  <a:pt x="117377" y="6294"/>
                  <a:pt x="113722" y="2650"/>
                  <a:pt x="109088" y="1000"/>
                </a:cubicBezTo>
                <a:lnTo>
                  <a:pt x="109088" y="6966"/>
                </a:lnTo>
                <a:cubicBezTo>
                  <a:pt x="110727" y="7922"/>
                  <a:pt x="112094" y="9277"/>
                  <a:pt x="113055" y="10911"/>
                </a:cubicBezTo>
                <a:moveTo>
                  <a:pt x="5455" y="87272"/>
                </a:moveTo>
                <a:lnTo>
                  <a:pt x="0" y="87272"/>
                </a:lnTo>
                <a:lnTo>
                  <a:pt x="0" y="98183"/>
                </a:lnTo>
                <a:lnTo>
                  <a:pt x="5455" y="98183"/>
                </a:lnTo>
                <a:cubicBezTo>
                  <a:pt x="5455" y="98183"/>
                  <a:pt x="5455" y="87272"/>
                  <a:pt x="5455" y="87272"/>
                </a:cubicBezTo>
                <a:close/>
                <a:moveTo>
                  <a:pt x="5455" y="43638"/>
                </a:moveTo>
                <a:lnTo>
                  <a:pt x="0" y="43638"/>
                </a:lnTo>
                <a:lnTo>
                  <a:pt x="0" y="54544"/>
                </a:lnTo>
                <a:lnTo>
                  <a:pt x="5455" y="54544"/>
                </a:lnTo>
                <a:cubicBezTo>
                  <a:pt x="5455" y="54544"/>
                  <a:pt x="5455" y="43638"/>
                  <a:pt x="5455" y="43638"/>
                </a:cubicBezTo>
                <a:close/>
                <a:moveTo>
                  <a:pt x="5455" y="21816"/>
                </a:moveTo>
                <a:lnTo>
                  <a:pt x="0" y="21816"/>
                </a:lnTo>
                <a:lnTo>
                  <a:pt x="0" y="32727"/>
                </a:lnTo>
                <a:lnTo>
                  <a:pt x="5455" y="32727"/>
                </a:lnTo>
                <a:cubicBezTo>
                  <a:pt x="5455" y="32727"/>
                  <a:pt x="5455" y="21816"/>
                  <a:pt x="5455" y="21816"/>
                </a:cubicBezTo>
                <a:close/>
                <a:moveTo>
                  <a:pt x="5455" y="65455"/>
                </a:moveTo>
                <a:lnTo>
                  <a:pt x="0" y="65455"/>
                </a:lnTo>
                <a:lnTo>
                  <a:pt x="0" y="76361"/>
                </a:lnTo>
                <a:lnTo>
                  <a:pt x="5455" y="76361"/>
                </a:lnTo>
                <a:cubicBezTo>
                  <a:pt x="5455" y="76361"/>
                  <a:pt x="5455" y="65455"/>
                  <a:pt x="5455" y="65455"/>
                </a:cubicBezTo>
                <a:close/>
                <a:moveTo>
                  <a:pt x="21816" y="5455"/>
                </a:moveTo>
                <a:lnTo>
                  <a:pt x="32727" y="5455"/>
                </a:lnTo>
                <a:lnTo>
                  <a:pt x="32727" y="0"/>
                </a:lnTo>
                <a:lnTo>
                  <a:pt x="21816" y="0"/>
                </a:lnTo>
                <a:cubicBezTo>
                  <a:pt x="21816" y="0"/>
                  <a:pt x="21816" y="5455"/>
                  <a:pt x="21816" y="5455"/>
                </a:cubicBezTo>
                <a:close/>
                <a:moveTo>
                  <a:pt x="43638" y="120000"/>
                </a:moveTo>
                <a:lnTo>
                  <a:pt x="54544" y="120000"/>
                </a:lnTo>
                <a:lnTo>
                  <a:pt x="54544" y="114544"/>
                </a:lnTo>
                <a:lnTo>
                  <a:pt x="43638" y="114544"/>
                </a:lnTo>
                <a:cubicBezTo>
                  <a:pt x="43638" y="114544"/>
                  <a:pt x="43638" y="120000"/>
                  <a:pt x="43638" y="120000"/>
                </a:cubicBezTo>
                <a:close/>
                <a:moveTo>
                  <a:pt x="21816" y="120000"/>
                </a:moveTo>
                <a:lnTo>
                  <a:pt x="32727" y="120000"/>
                </a:lnTo>
                <a:lnTo>
                  <a:pt x="32727" y="114544"/>
                </a:lnTo>
                <a:lnTo>
                  <a:pt x="21816" y="114544"/>
                </a:lnTo>
                <a:cubicBezTo>
                  <a:pt x="21816" y="114544"/>
                  <a:pt x="21816" y="120000"/>
                  <a:pt x="21816" y="120000"/>
                </a:cubicBezTo>
                <a:close/>
                <a:moveTo>
                  <a:pt x="972" y="10911"/>
                </a:moveTo>
                <a:lnTo>
                  <a:pt x="6944" y="10911"/>
                </a:lnTo>
                <a:cubicBezTo>
                  <a:pt x="7905" y="9277"/>
                  <a:pt x="9272" y="7922"/>
                  <a:pt x="10911" y="6966"/>
                </a:cubicBezTo>
                <a:lnTo>
                  <a:pt x="10911" y="1000"/>
                </a:lnTo>
                <a:cubicBezTo>
                  <a:pt x="6277" y="2650"/>
                  <a:pt x="2622" y="6294"/>
                  <a:pt x="972" y="1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5" name="Shape 3885"/>
          <p:cNvSpPr/>
          <p:nvPr/>
        </p:nvSpPr>
        <p:spPr>
          <a:xfrm>
            <a:off x="3860210" y="3936722"/>
            <a:ext cx="209496" cy="209496"/>
          </a:xfrm>
          <a:custGeom>
            <a:avLst/>
            <a:gdLst/>
            <a:ahLst/>
            <a:cxnLst/>
            <a:rect l="0" t="0" r="0" b="0"/>
            <a:pathLst>
              <a:path w="120000" h="120000" extrusionOk="0">
                <a:moveTo>
                  <a:pt x="76361" y="76361"/>
                </a:moveTo>
                <a:lnTo>
                  <a:pt x="43638" y="76361"/>
                </a:lnTo>
                <a:lnTo>
                  <a:pt x="43638" y="43638"/>
                </a:lnTo>
                <a:lnTo>
                  <a:pt x="76361" y="43638"/>
                </a:lnTo>
                <a:cubicBezTo>
                  <a:pt x="76361" y="43638"/>
                  <a:pt x="76361" y="76361"/>
                  <a:pt x="76361" y="76361"/>
                </a:cubicBezTo>
                <a:close/>
                <a:moveTo>
                  <a:pt x="79088" y="38183"/>
                </a:moveTo>
                <a:lnTo>
                  <a:pt x="40911" y="38183"/>
                </a:lnTo>
                <a:cubicBezTo>
                  <a:pt x="39400" y="38183"/>
                  <a:pt x="38183" y="39400"/>
                  <a:pt x="38183" y="40911"/>
                </a:cubicBezTo>
                <a:lnTo>
                  <a:pt x="38183" y="79088"/>
                </a:lnTo>
                <a:cubicBezTo>
                  <a:pt x="38183" y="80600"/>
                  <a:pt x="39400" y="81816"/>
                  <a:pt x="40911" y="81816"/>
                </a:cubicBezTo>
                <a:lnTo>
                  <a:pt x="79088" y="81816"/>
                </a:lnTo>
                <a:cubicBezTo>
                  <a:pt x="80600" y="81816"/>
                  <a:pt x="81816" y="80600"/>
                  <a:pt x="81816" y="79088"/>
                </a:cubicBezTo>
                <a:lnTo>
                  <a:pt x="81816" y="40911"/>
                </a:lnTo>
                <a:cubicBezTo>
                  <a:pt x="81816" y="39400"/>
                  <a:pt x="80600" y="38183"/>
                  <a:pt x="79088" y="38183"/>
                </a:cubicBezTo>
                <a:moveTo>
                  <a:pt x="43638" y="120000"/>
                </a:moveTo>
                <a:lnTo>
                  <a:pt x="54544" y="120000"/>
                </a:lnTo>
                <a:lnTo>
                  <a:pt x="54544" y="114544"/>
                </a:lnTo>
                <a:lnTo>
                  <a:pt x="43638" y="114544"/>
                </a:lnTo>
                <a:cubicBezTo>
                  <a:pt x="43638" y="114544"/>
                  <a:pt x="43638" y="120000"/>
                  <a:pt x="43638" y="120000"/>
                </a:cubicBezTo>
                <a:close/>
                <a:moveTo>
                  <a:pt x="87272" y="120000"/>
                </a:moveTo>
                <a:lnTo>
                  <a:pt x="98183" y="120000"/>
                </a:lnTo>
                <a:lnTo>
                  <a:pt x="98183" y="114544"/>
                </a:lnTo>
                <a:lnTo>
                  <a:pt x="87272" y="114544"/>
                </a:lnTo>
                <a:cubicBezTo>
                  <a:pt x="87272" y="114544"/>
                  <a:pt x="87272" y="120000"/>
                  <a:pt x="87272" y="120000"/>
                </a:cubicBezTo>
                <a:close/>
                <a:moveTo>
                  <a:pt x="65455" y="120000"/>
                </a:moveTo>
                <a:lnTo>
                  <a:pt x="76361" y="120000"/>
                </a:lnTo>
                <a:lnTo>
                  <a:pt x="76361" y="114544"/>
                </a:lnTo>
                <a:lnTo>
                  <a:pt x="65455" y="114544"/>
                </a:lnTo>
                <a:cubicBezTo>
                  <a:pt x="65455" y="114544"/>
                  <a:pt x="65455" y="120000"/>
                  <a:pt x="65455" y="120000"/>
                </a:cubicBezTo>
                <a:close/>
                <a:moveTo>
                  <a:pt x="109088" y="113033"/>
                </a:moveTo>
                <a:lnTo>
                  <a:pt x="109088" y="119000"/>
                </a:lnTo>
                <a:cubicBezTo>
                  <a:pt x="113722" y="117350"/>
                  <a:pt x="117377" y="113705"/>
                  <a:pt x="119033" y="109088"/>
                </a:cubicBezTo>
                <a:lnTo>
                  <a:pt x="113055" y="109088"/>
                </a:lnTo>
                <a:cubicBezTo>
                  <a:pt x="112094" y="110716"/>
                  <a:pt x="110727" y="112077"/>
                  <a:pt x="109088" y="113033"/>
                </a:cubicBezTo>
                <a:moveTo>
                  <a:pt x="114544" y="32727"/>
                </a:moveTo>
                <a:lnTo>
                  <a:pt x="120000" y="32727"/>
                </a:lnTo>
                <a:lnTo>
                  <a:pt x="120000" y="21816"/>
                </a:lnTo>
                <a:lnTo>
                  <a:pt x="114544" y="21816"/>
                </a:lnTo>
                <a:cubicBezTo>
                  <a:pt x="114544" y="21816"/>
                  <a:pt x="114544" y="32727"/>
                  <a:pt x="114544" y="32727"/>
                </a:cubicBezTo>
                <a:close/>
                <a:moveTo>
                  <a:pt x="114544" y="54544"/>
                </a:moveTo>
                <a:lnTo>
                  <a:pt x="120000" y="54544"/>
                </a:lnTo>
                <a:lnTo>
                  <a:pt x="120000" y="43638"/>
                </a:lnTo>
                <a:lnTo>
                  <a:pt x="114544" y="43638"/>
                </a:lnTo>
                <a:cubicBezTo>
                  <a:pt x="114544" y="43638"/>
                  <a:pt x="114544" y="54544"/>
                  <a:pt x="114544" y="54544"/>
                </a:cubicBezTo>
                <a:close/>
                <a:moveTo>
                  <a:pt x="114544" y="98183"/>
                </a:moveTo>
                <a:lnTo>
                  <a:pt x="120000" y="98183"/>
                </a:lnTo>
                <a:lnTo>
                  <a:pt x="120000" y="87272"/>
                </a:lnTo>
                <a:lnTo>
                  <a:pt x="114544" y="87272"/>
                </a:lnTo>
                <a:cubicBezTo>
                  <a:pt x="114544" y="87272"/>
                  <a:pt x="114544" y="98183"/>
                  <a:pt x="114544" y="98183"/>
                </a:cubicBezTo>
                <a:close/>
                <a:moveTo>
                  <a:pt x="87272" y="5455"/>
                </a:moveTo>
                <a:lnTo>
                  <a:pt x="98183" y="5455"/>
                </a:lnTo>
                <a:lnTo>
                  <a:pt x="98183" y="0"/>
                </a:lnTo>
                <a:lnTo>
                  <a:pt x="87272" y="0"/>
                </a:lnTo>
                <a:cubicBezTo>
                  <a:pt x="87272" y="0"/>
                  <a:pt x="87272" y="5455"/>
                  <a:pt x="87272" y="5455"/>
                </a:cubicBezTo>
                <a:close/>
                <a:moveTo>
                  <a:pt x="21816" y="5455"/>
                </a:moveTo>
                <a:lnTo>
                  <a:pt x="32727" y="5455"/>
                </a:lnTo>
                <a:lnTo>
                  <a:pt x="32727" y="0"/>
                </a:lnTo>
                <a:lnTo>
                  <a:pt x="21816" y="0"/>
                </a:lnTo>
                <a:cubicBezTo>
                  <a:pt x="21816" y="0"/>
                  <a:pt x="21816" y="5455"/>
                  <a:pt x="21816" y="5455"/>
                </a:cubicBezTo>
                <a:close/>
                <a:moveTo>
                  <a:pt x="114544" y="76361"/>
                </a:moveTo>
                <a:lnTo>
                  <a:pt x="120000" y="76361"/>
                </a:lnTo>
                <a:lnTo>
                  <a:pt x="120000" y="65455"/>
                </a:lnTo>
                <a:lnTo>
                  <a:pt x="114544" y="65455"/>
                </a:lnTo>
                <a:cubicBezTo>
                  <a:pt x="114544" y="65455"/>
                  <a:pt x="114544" y="76361"/>
                  <a:pt x="114544" y="76361"/>
                </a:cubicBezTo>
                <a:close/>
                <a:moveTo>
                  <a:pt x="5455" y="43638"/>
                </a:moveTo>
                <a:lnTo>
                  <a:pt x="0" y="43638"/>
                </a:lnTo>
                <a:lnTo>
                  <a:pt x="0" y="54544"/>
                </a:lnTo>
                <a:lnTo>
                  <a:pt x="5455" y="54544"/>
                </a:lnTo>
                <a:cubicBezTo>
                  <a:pt x="5455" y="54544"/>
                  <a:pt x="5455" y="43638"/>
                  <a:pt x="5455" y="43638"/>
                </a:cubicBezTo>
                <a:close/>
                <a:moveTo>
                  <a:pt x="54544" y="0"/>
                </a:moveTo>
                <a:lnTo>
                  <a:pt x="43638" y="0"/>
                </a:lnTo>
                <a:lnTo>
                  <a:pt x="43638" y="5455"/>
                </a:lnTo>
                <a:lnTo>
                  <a:pt x="54544" y="5455"/>
                </a:lnTo>
                <a:cubicBezTo>
                  <a:pt x="54544" y="5455"/>
                  <a:pt x="54544" y="0"/>
                  <a:pt x="54544" y="0"/>
                </a:cubicBezTo>
                <a:close/>
                <a:moveTo>
                  <a:pt x="5455" y="21816"/>
                </a:moveTo>
                <a:lnTo>
                  <a:pt x="0" y="21816"/>
                </a:lnTo>
                <a:lnTo>
                  <a:pt x="0" y="32727"/>
                </a:lnTo>
                <a:lnTo>
                  <a:pt x="5455" y="32727"/>
                </a:lnTo>
                <a:cubicBezTo>
                  <a:pt x="5455" y="32727"/>
                  <a:pt x="5455" y="21816"/>
                  <a:pt x="5455" y="21816"/>
                </a:cubicBezTo>
                <a:close/>
                <a:moveTo>
                  <a:pt x="113055" y="10911"/>
                </a:moveTo>
                <a:lnTo>
                  <a:pt x="119033" y="10911"/>
                </a:lnTo>
                <a:cubicBezTo>
                  <a:pt x="117377" y="6294"/>
                  <a:pt x="113722" y="2650"/>
                  <a:pt x="109088" y="1000"/>
                </a:cubicBezTo>
                <a:lnTo>
                  <a:pt x="109088" y="6966"/>
                </a:lnTo>
                <a:cubicBezTo>
                  <a:pt x="110727" y="7922"/>
                  <a:pt x="112094" y="9277"/>
                  <a:pt x="113055" y="10911"/>
                </a:cubicBezTo>
                <a:moveTo>
                  <a:pt x="76361" y="0"/>
                </a:moveTo>
                <a:lnTo>
                  <a:pt x="65455" y="0"/>
                </a:lnTo>
                <a:lnTo>
                  <a:pt x="65455" y="5455"/>
                </a:lnTo>
                <a:lnTo>
                  <a:pt x="76361" y="5455"/>
                </a:lnTo>
                <a:cubicBezTo>
                  <a:pt x="76361" y="5455"/>
                  <a:pt x="76361" y="0"/>
                  <a:pt x="76361" y="0"/>
                </a:cubicBezTo>
                <a:close/>
                <a:moveTo>
                  <a:pt x="21816" y="120000"/>
                </a:moveTo>
                <a:lnTo>
                  <a:pt x="32727" y="120000"/>
                </a:lnTo>
                <a:lnTo>
                  <a:pt x="32727" y="114544"/>
                </a:lnTo>
                <a:lnTo>
                  <a:pt x="21816" y="114544"/>
                </a:lnTo>
                <a:cubicBezTo>
                  <a:pt x="21816" y="114544"/>
                  <a:pt x="21816" y="120000"/>
                  <a:pt x="21816" y="120000"/>
                </a:cubicBezTo>
                <a:close/>
                <a:moveTo>
                  <a:pt x="6944" y="109088"/>
                </a:moveTo>
                <a:lnTo>
                  <a:pt x="972" y="109088"/>
                </a:lnTo>
                <a:cubicBezTo>
                  <a:pt x="2622" y="113705"/>
                  <a:pt x="6277" y="117350"/>
                  <a:pt x="10911" y="119000"/>
                </a:cubicBezTo>
                <a:lnTo>
                  <a:pt x="10911" y="113033"/>
                </a:lnTo>
                <a:cubicBezTo>
                  <a:pt x="9272" y="112077"/>
                  <a:pt x="7905" y="110716"/>
                  <a:pt x="6944" y="109088"/>
                </a:cubicBezTo>
                <a:moveTo>
                  <a:pt x="972" y="10911"/>
                </a:moveTo>
                <a:lnTo>
                  <a:pt x="6944" y="10911"/>
                </a:lnTo>
                <a:cubicBezTo>
                  <a:pt x="7905" y="9277"/>
                  <a:pt x="9272" y="7922"/>
                  <a:pt x="10911" y="6966"/>
                </a:cubicBezTo>
                <a:lnTo>
                  <a:pt x="10911" y="1000"/>
                </a:lnTo>
                <a:cubicBezTo>
                  <a:pt x="6277" y="2650"/>
                  <a:pt x="2622" y="6294"/>
                  <a:pt x="972" y="10911"/>
                </a:cubicBezTo>
                <a:moveTo>
                  <a:pt x="5455" y="87272"/>
                </a:moveTo>
                <a:lnTo>
                  <a:pt x="0" y="87272"/>
                </a:lnTo>
                <a:lnTo>
                  <a:pt x="0" y="98183"/>
                </a:lnTo>
                <a:lnTo>
                  <a:pt x="5455" y="98183"/>
                </a:lnTo>
                <a:cubicBezTo>
                  <a:pt x="5455" y="98183"/>
                  <a:pt x="5455" y="87272"/>
                  <a:pt x="5455" y="87272"/>
                </a:cubicBezTo>
                <a:close/>
                <a:moveTo>
                  <a:pt x="5455" y="65455"/>
                </a:moveTo>
                <a:lnTo>
                  <a:pt x="0" y="65455"/>
                </a:lnTo>
                <a:lnTo>
                  <a:pt x="0" y="76361"/>
                </a:lnTo>
                <a:lnTo>
                  <a:pt x="5455" y="76361"/>
                </a:lnTo>
                <a:cubicBezTo>
                  <a:pt x="5455" y="76361"/>
                  <a:pt x="5455" y="65455"/>
                  <a:pt x="5455" y="65455"/>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6" name="Shape 3886"/>
          <p:cNvSpPr/>
          <p:nvPr/>
        </p:nvSpPr>
        <p:spPr>
          <a:xfrm>
            <a:off x="4260156" y="3936722"/>
            <a:ext cx="209496" cy="209496"/>
          </a:xfrm>
          <a:custGeom>
            <a:avLst/>
            <a:gdLst/>
            <a:ahLst/>
            <a:cxnLst/>
            <a:rect l="0" t="0" r="0" b="0"/>
            <a:pathLst>
              <a:path w="120000" h="120000" extrusionOk="0">
                <a:moveTo>
                  <a:pt x="81816" y="65455"/>
                </a:moveTo>
                <a:cubicBezTo>
                  <a:pt x="81066" y="65455"/>
                  <a:pt x="80383" y="65761"/>
                  <a:pt x="79888" y="66255"/>
                </a:cubicBezTo>
                <a:lnTo>
                  <a:pt x="62727" y="83416"/>
                </a:lnTo>
                <a:lnTo>
                  <a:pt x="62727" y="30000"/>
                </a:lnTo>
                <a:cubicBezTo>
                  <a:pt x="62727" y="28494"/>
                  <a:pt x="61505" y="27272"/>
                  <a:pt x="60000" y="27272"/>
                </a:cubicBezTo>
                <a:cubicBezTo>
                  <a:pt x="58494" y="27272"/>
                  <a:pt x="57272" y="28494"/>
                  <a:pt x="57272" y="30000"/>
                </a:cubicBezTo>
                <a:lnTo>
                  <a:pt x="57272" y="83416"/>
                </a:lnTo>
                <a:lnTo>
                  <a:pt x="40111" y="66255"/>
                </a:lnTo>
                <a:cubicBezTo>
                  <a:pt x="39616" y="65761"/>
                  <a:pt x="38933" y="65455"/>
                  <a:pt x="38183" y="65455"/>
                </a:cubicBezTo>
                <a:cubicBezTo>
                  <a:pt x="36672" y="65455"/>
                  <a:pt x="35455" y="66672"/>
                  <a:pt x="35455" y="68183"/>
                </a:cubicBezTo>
                <a:cubicBezTo>
                  <a:pt x="35455" y="68933"/>
                  <a:pt x="35761" y="69616"/>
                  <a:pt x="36255" y="70111"/>
                </a:cubicBezTo>
                <a:lnTo>
                  <a:pt x="58072" y="91927"/>
                </a:lnTo>
                <a:cubicBezTo>
                  <a:pt x="58566" y="92422"/>
                  <a:pt x="59244" y="92727"/>
                  <a:pt x="60000" y="92727"/>
                </a:cubicBezTo>
                <a:cubicBezTo>
                  <a:pt x="60755" y="92727"/>
                  <a:pt x="61433" y="92422"/>
                  <a:pt x="61927" y="91927"/>
                </a:cubicBezTo>
                <a:lnTo>
                  <a:pt x="83744" y="70111"/>
                </a:lnTo>
                <a:cubicBezTo>
                  <a:pt x="84238" y="69616"/>
                  <a:pt x="84544" y="68933"/>
                  <a:pt x="84544" y="68183"/>
                </a:cubicBezTo>
                <a:cubicBezTo>
                  <a:pt x="84544" y="66672"/>
                  <a:pt x="83327" y="65455"/>
                  <a:pt x="81816" y="65455"/>
                </a:cubicBezTo>
                <a:moveTo>
                  <a:pt x="65455" y="120000"/>
                </a:moveTo>
                <a:lnTo>
                  <a:pt x="76361" y="120000"/>
                </a:lnTo>
                <a:lnTo>
                  <a:pt x="76361" y="114544"/>
                </a:lnTo>
                <a:lnTo>
                  <a:pt x="65455" y="114544"/>
                </a:lnTo>
                <a:cubicBezTo>
                  <a:pt x="65455" y="114544"/>
                  <a:pt x="65455" y="120000"/>
                  <a:pt x="65455" y="120000"/>
                </a:cubicBezTo>
                <a:close/>
                <a:moveTo>
                  <a:pt x="43638" y="120000"/>
                </a:moveTo>
                <a:lnTo>
                  <a:pt x="54544" y="120000"/>
                </a:lnTo>
                <a:lnTo>
                  <a:pt x="54544" y="114544"/>
                </a:lnTo>
                <a:lnTo>
                  <a:pt x="43638" y="114544"/>
                </a:lnTo>
                <a:cubicBezTo>
                  <a:pt x="43638" y="114544"/>
                  <a:pt x="43638" y="120000"/>
                  <a:pt x="43638" y="120000"/>
                </a:cubicBezTo>
                <a:close/>
                <a:moveTo>
                  <a:pt x="87272" y="120000"/>
                </a:moveTo>
                <a:lnTo>
                  <a:pt x="98183" y="120000"/>
                </a:lnTo>
                <a:lnTo>
                  <a:pt x="98183" y="114544"/>
                </a:lnTo>
                <a:lnTo>
                  <a:pt x="87272" y="114544"/>
                </a:lnTo>
                <a:cubicBezTo>
                  <a:pt x="87272" y="114544"/>
                  <a:pt x="87272" y="120000"/>
                  <a:pt x="87272" y="120000"/>
                </a:cubicBezTo>
                <a:close/>
                <a:moveTo>
                  <a:pt x="114544" y="54544"/>
                </a:moveTo>
                <a:lnTo>
                  <a:pt x="120000" y="54544"/>
                </a:lnTo>
                <a:lnTo>
                  <a:pt x="120000" y="43638"/>
                </a:lnTo>
                <a:lnTo>
                  <a:pt x="114544" y="43638"/>
                </a:lnTo>
                <a:cubicBezTo>
                  <a:pt x="114544" y="43638"/>
                  <a:pt x="114544" y="54544"/>
                  <a:pt x="114544" y="54544"/>
                </a:cubicBezTo>
                <a:close/>
                <a:moveTo>
                  <a:pt x="21816" y="5455"/>
                </a:moveTo>
                <a:lnTo>
                  <a:pt x="32727" y="5455"/>
                </a:lnTo>
                <a:lnTo>
                  <a:pt x="32727" y="0"/>
                </a:lnTo>
                <a:lnTo>
                  <a:pt x="21816" y="0"/>
                </a:lnTo>
                <a:cubicBezTo>
                  <a:pt x="21816" y="0"/>
                  <a:pt x="21816" y="5455"/>
                  <a:pt x="21816" y="5455"/>
                </a:cubicBezTo>
                <a:close/>
                <a:moveTo>
                  <a:pt x="109088" y="113033"/>
                </a:moveTo>
                <a:lnTo>
                  <a:pt x="109088" y="119000"/>
                </a:lnTo>
                <a:cubicBezTo>
                  <a:pt x="113722" y="117350"/>
                  <a:pt x="117377" y="113705"/>
                  <a:pt x="119033" y="109088"/>
                </a:cubicBezTo>
                <a:lnTo>
                  <a:pt x="113055" y="109088"/>
                </a:lnTo>
                <a:cubicBezTo>
                  <a:pt x="112094" y="110716"/>
                  <a:pt x="110727" y="112077"/>
                  <a:pt x="109088" y="113033"/>
                </a:cubicBezTo>
                <a:moveTo>
                  <a:pt x="114544" y="32727"/>
                </a:moveTo>
                <a:lnTo>
                  <a:pt x="120000" y="32727"/>
                </a:lnTo>
                <a:lnTo>
                  <a:pt x="120000" y="21816"/>
                </a:lnTo>
                <a:lnTo>
                  <a:pt x="114544" y="21816"/>
                </a:lnTo>
                <a:cubicBezTo>
                  <a:pt x="114544" y="21816"/>
                  <a:pt x="114544" y="32727"/>
                  <a:pt x="114544" y="32727"/>
                </a:cubicBezTo>
                <a:close/>
                <a:moveTo>
                  <a:pt x="114544" y="98183"/>
                </a:moveTo>
                <a:lnTo>
                  <a:pt x="120000" y="98183"/>
                </a:lnTo>
                <a:lnTo>
                  <a:pt x="120000" y="87272"/>
                </a:lnTo>
                <a:lnTo>
                  <a:pt x="114544" y="87272"/>
                </a:lnTo>
                <a:cubicBezTo>
                  <a:pt x="114544" y="87272"/>
                  <a:pt x="114544" y="98183"/>
                  <a:pt x="114544" y="98183"/>
                </a:cubicBezTo>
                <a:close/>
                <a:moveTo>
                  <a:pt x="114544" y="76361"/>
                </a:moveTo>
                <a:lnTo>
                  <a:pt x="120000" y="76361"/>
                </a:lnTo>
                <a:lnTo>
                  <a:pt x="120000" y="65455"/>
                </a:lnTo>
                <a:lnTo>
                  <a:pt x="114544" y="65455"/>
                </a:lnTo>
                <a:cubicBezTo>
                  <a:pt x="114544" y="65455"/>
                  <a:pt x="114544" y="76361"/>
                  <a:pt x="114544" y="76361"/>
                </a:cubicBezTo>
                <a:close/>
                <a:moveTo>
                  <a:pt x="87272" y="5455"/>
                </a:moveTo>
                <a:lnTo>
                  <a:pt x="98183" y="5455"/>
                </a:lnTo>
                <a:lnTo>
                  <a:pt x="98183" y="0"/>
                </a:lnTo>
                <a:lnTo>
                  <a:pt x="87272" y="0"/>
                </a:lnTo>
                <a:cubicBezTo>
                  <a:pt x="87272" y="0"/>
                  <a:pt x="87272" y="5455"/>
                  <a:pt x="87272" y="5455"/>
                </a:cubicBezTo>
                <a:close/>
                <a:moveTo>
                  <a:pt x="5455" y="21816"/>
                </a:moveTo>
                <a:lnTo>
                  <a:pt x="0" y="21816"/>
                </a:lnTo>
                <a:lnTo>
                  <a:pt x="0" y="32727"/>
                </a:lnTo>
                <a:lnTo>
                  <a:pt x="5455" y="32727"/>
                </a:lnTo>
                <a:cubicBezTo>
                  <a:pt x="5455" y="32727"/>
                  <a:pt x="5455" y="21816"/>
                  <a:pt x="5455" y="21816"/>
                </a:cubicBezTo>
                <a:close/>
                <a:moveTo>
                  <a:pt x="54544" y="0"/>
                </a:moveTo>
                <a:lnTo>
                  <a:pt x="43638" y="0"/>
                </a:lnTo>
                <a:lnTo>
                  <a:pt x="43638" y="5455"/>
                </a:lnTo>
                <a:lnTo>
                  <a:pt x="54544" y="5455"/>
                </a:lnTo>
                <a:cubicBezTo>
                  <a:pt x="54544" y="5455"/>
                  <a:pt x="54544" y="0"/>
                  <a:pt x="54544" y="0"/>
                </a:cubicBezTo>
                <a:close/>
                <a:moveTo>
                  <a:pt x="113055" y="10911"/>
                </a:moveTo>
                <a:lnTo>
                  <a:pt x="119033" y="10911"/>
                </a:lnTo>
                <a:cubicBezTo>
                  <a:pt x="117377" y="6294"/>
                  <a:pt x="113722" y="2650"/>
                  <a:pt x="109088" y="1000"/>
                </a:cubicBezTo>
                <a:lnTo>
                  <a:pt x="109088" y="6966"/>
                </a:lnTo>
                <a:cubicBezTo>
                  <a:pt x="110727" y="7922"/>
                  <a:pt x="112094" y="9277"/>
                  <a:pt x="113055" y="10911"/>
                </a:cubicBezTo>
                <a:moveTo>
                  <a:pt x="5455" y="43638"/>
                </a:moveTo>
                <a:lnTo>
                  <a:pt x="0" y="43638"/>
                </a:lnTo>
                <a:lnTo>
                  <a:pt x="0" y="54544"/>
                </a:lnTo>
                <a:lnTo>
                  <a:pt x="5455" y="54544"/>
                </a:lnTo>
                <a:cubicBezTo>
                  <a:pt x="5455" y="54544"/>
                  <a:pt x="5455" y="43638"/>
                  <a:pt x="5455" y="43638"/>
                </a:cubicBezTo>
                <a:close/>
                <a:moveTo>
                  <a:pt x="76361" y="0"/>
                </a:moveTo>
                <a:lnTo>
                  <a:pt x="65455" y="0"/>
                </a:lnTo>
                <a:lnTo>
                  <a:pt x="65455" y="5455"/>
                </a:lnTo>
                <a:lnTo>
                  <a:pt x="76361" y="5455"/>
                </a:lnTo>
                <a:cubicBezTo>
                  <a:pt x="76361" y="5455"/>
                  <a:pt x="76361" y="0"/>
                  <a:pt x="76361" y="0"/>
                </a:cubicBezTo>
                <a:close/>
                <a:moveTo>
                  <a:pt x="5455" y="65455"/>
                </a:moveTo>
                <a:lnTo>
                  <a:pt x="0" y="65455"/>
                </a:lnTo>
                <a:lnTo>
                  <a:pt x="0" y="76361"/>
                </a:lnTo>
                <a:lnTo>
                  <a:pt x="5455" y="76361"/>
                </a:lnTo>
                <a:cubicBezTo>
                  <a:pt x="5455" y="76361"/>
                  <a:pt x="5455" y="65455"/>
                  <a:pt x="5455" y="65455"/>
                </a:cubicBezTo>
                <a:close/>
                <a:moveTo>
                  <a:pt x="972" y="10911"/>
                </a:moveTo>
                <a:lnTo>
                  <a:pt x="6944" y="10911"/>
                </a:lnTo>
                <a:cubicBezTo>
                  <a:pt x="7905" y="9277"/>
                  <a:pt x="9272" y="7922"/>
                  <a:pt x="10911" y="6966"/>
                </a:cubicBezTo>
                <a:lnTo>
                  <a:pt x="10911" y="1000"/>
                </a:lnTo>
                <a:cubicBezTo>
                  <a:pt x="6277" y="2650"/>
                  <a:pt x="2622" y="6294"/>
                  <a:pt x="972" y="10911"/>
                </a:cubicBezTo>
                <a:moveTo>
                  <a:pt x="6944" y="109088"/>
                </a:moveTo>
                <a:lnTo>
                  <a:pt x="972" y="109088"/>
                </a:lnTo>
                <a:cubicBezTo>
                  <a:pt x="2622" y="113705"/>
                  <a:pt x="6277" y="117350"/>
                  <a:pt x="10911" y="119000"/>
                </a:cubicBezTo>
                <a:lnTo>
                  <a:pt x="10911" y="113033"/>
                </a:lnTo>
                <a:cubicBezTo>
                  <a:pt x="9272" y="112077"/>
                  <a:pt x="7905" y="110716"/>
                  <a:pt x="6944" y="109088"/>
                </a:cubicBezTo>
                <a:moveTo>
                  <a:pt x="21816" y="120000"/>
                </a:moveTo>
                <a:lnTo>
                  <a:pt x="32727" y="120000"/>
                </a:lnTo>
                <a:lnTo>
                  <a:pt x="32727" y="114544"/>
                </a:lnTo>
                <a:lnTo>
                  <a:pt x="21816" y="114544"/>
                </a:lnTo>
                <a:cubicBezTo>
                  <a:pt x="21816" y="114544"/>
                  <a:pt x="21816" y="120000"/>
                  <a:pt x="21816" y="120000"/>
                </a:cubicBezTo>
                <a:close/>
                <a:moveTo>
                  <a:pt x="5455" y="87272"/>
                </a:moveTo>
                <a:lnTo>
                  <a:pt x="0" y="87272"/>
                </a:lnTo>
                <a:lnTo>
                  <a:pt x="0" y="98183"/>
                </a:lnTo>
                <a:lnTo>
                  <a:pt x="5455" y="98183"/>
                </a:lnTo>
                <a:cubicBezTo>
                  <a:pt x="5455" y="98183"/>
                  <a:pt x="5455" y="87272"/>
                  <a:pt x="5455" y="8727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7" name="Shape 3887"/>
          <p:cNvSpPr/>
          <p:nvPr/>
        </p:nvSpPr>
        <p:spPr>
          <a:xfrm>
            <a:off x="660644" y="4336668"/>
            <a:ext cx="209496" cy="209496"/>
          </a:xfrm>
          <a:custGeom>
            <a:avLst/>
            <a:gdLst/>
            <a:ahLst/>
            <a:cxnLst/>
            <a:rect l="0" t="0" r="0" b="0"/>
            <a:pathLst>
              <a:path w="120000" h="120000" extrusionOk="0">
                <a:moveTo>
                  <a:pt x="21816" y="5455"/>
                </a:moveTo>
                <a:lnTo>
                  <a:pt x="32727" y="5455"/>
                </a:lnTo>
                <a:lnTo>
                  <a:pt x="32727" y="0"/>
                </a:lnTo>
                <a:lnTo>
                  <a:pt x="21816" y="0"/>
                </a:lnTo>
                <a:cubicBezTo>
                  <a:pt x="21816" y="0"/>
                  <a:pt x="21816" y="5455"/>
                  <a:pt x="21816" y="5455"/>
                </a:cubicBezTo>
                <a:close/>
                <a:moveTo>
                  <a:pt x="65455" y="120000"/>
                </a:moveTo>
                <a:lnTo>
                  <a:pt x="76361" y="120000"/>
                </a:lnTo>
                <a:lnTo>
                  <a:pt x="76361" y="114544"/>
                </a:lnTo>
                <a:lnTo>
                  <a:pt x="65455" y="114544"/>
                </a:lnTo>
                <a:cubicBezTo>
                  <a:pt x="65455" y="114544"/>
                  <a:pt x="65455" y="120000"/>
                  <a:pt x="65455" y="120000"/>
                </a:cubicBezTo>
                <a:close/>
                <a:moveTo>
                  <a:pt x="87272" y="120000"/>
                </a:moveTo>
                <a:lnTo>
                  <a:pt x="98183" y="120000"/>
                </a:lnTo>
                <a:lnTo>
                  <a:pt x="98183" y="114544"/>
                </a:lnTo>
                <a:lnTo>
                  <a:pt x="87272" y="114544"/>
                </a:lnTo>
                <a:cubicBezTo>
                  <a:pt x="87272" y="114544"/>
                  <a:pt x="87272" y="120000"/>
                  <a:pt x="87272" y="120000"/>
                </a:cubicBezTo>
                <a:close/>
                <a:moveTo>
                  <a:pt x="114544" y="32727"/>
                </a:moveTo>
                <a:lnTo>
                  <a:pt x="120000" y="32727"/>
                </a:lnTo>
                <a:lnTo>
                  <a:pt x="120000" y="21816"/>
                </a:lnTo>
                <a:lnTo>
                  <a:pt x="114544" y="21816"/>
                </a:lnTo>
                <a:cubicBezTo>
                  <a:pt x="114544" y="21816"/>
                  <a:pt x="114544" y="32727"/>
                  <a:pt x="114544" y="32727"/>
                </a:cubicBezTo>
                <a:close/>
                <a:moveTo>
                  <a:pt x="61927" y="28072"/>
                </a:moveTo>
                <a:cubicBezTo>
                  <a:pt x="61433" y="27577"/>
                  <a:pt x="60750" y="27272"/>
                  <a:pt x="60000" y="27272"/>
                </a:cubicBezTo>
                <a:cubicBezTo>
                  <a:pt x="59250" y="27272"/>
                  <a:pt x="58566" y="27577"/>
                  <a:pt x="58072" y="28072"/>
                </a:cubicBezTo>
                <a:lnTo>
                  <a:pt x="36255" y="49888"/>
                </a:lnTo>
                <a:cubicBezTo>
                  <a:pt x="35761" y="50383"/>
                  <a:pt x="35455" y="51066"/>
                  <a:pt x="35455" y="51816"/>
                </a:cubicBezTo>
                <a:cubicBezTo>
                  <a:pt x="35455" y="53327"/>
                  <a:pt x="36677" y="54544"/>
                  <a:pt x="38183" y="54544"/>
                </a:cubicBezTo>
                <a:cubicBezTo>
                  <a:pt x="38933" y="54544"/>
                  <a:pt x="39616" y="54244"/>
                  <a:pt x="40111" y="53744"/>
                </a:cubicBezTo>
                <a:lnTo>
                  <a:pt x="57272" y="36583"/>
                </a:lnTo>
                <a:lnTo>
                  <a:pt x="57272" y="90000"/>
                </a:lnTo>
                <a:cubicBezTo>
                  <a:pt x="57272" y="91505"/>
                  <a:pt x="58494" y="92727"/>
                  <a:pt x="60000" y="92727"/>
                </a:cubicBezTo>
                <a:cubicBezTo>
                  <a:pt x="61505" y="92727"/>
                  <a:pt x="62727" y="91505"/>
                  <a:pt x="62727" y="90000"/>
                </a:cubicBezTo>
                <a:lnTo>
                  <a:pt x="62727" y="36583"/>
                </a:lnTo>
                <a:lnTo>
                  <a:pt x="79888" y="53744"/>
                </a:lnTo>
                <a:cubicBezTo>
                  <a:pt x="80383" y="54244"/>
                  <a:pt x="81066" y="54544"/>
                  <a:pt x="81816" y="54544"/>
                </a:cubicBezTo>
                <a:cubicBezTo>
                  <a:pt x="83322" y="54544"/>
                  <a:pt x="84544" y="53327"/>
                  <a:pt x="84544" y="51816"/>
                </a:cubicBezTo>
                <a:cubicBezTo>
                  <a:pt x="84544" y="51066"/>
                  <a:pt x="84238" y="50383"/>
                  <a:pt x="83744" y="49888"/>
                </a:cubicBezTo>
                <a:cubicBezTo>
                  <a:pt x="83744" y="49888"/>
                  <a:pt x="61927" y="28072"/>
                  <a:pt x="61927" y="28072"/>
                </a:cubicBezTo>
                <a:close/>
                <a:moveTo>
                  <a:pt x="114544" y="76361"/>
                </a:moveTo>
                <a:lnTo>
                  <a:pt x="120000" y="76361"/>
                </a:lnTo>
                <a:lnTo>
                  <a:pt x="120000" y="65455"/>
                </a:lnTo>
                <a:lnTo>
                  <a:pt x="114544" y="65455"/>
                </a:lnTo>
                <a:cubicBezTo>
                  <a:pt x="114544" y="65455"/>
                  <a:pt x="114544" y="76361"/>
                  <a:pt x="114544" y="76361"/>
                </a:cubicBezTo>
                <a:close/>
                <a:moveTo>
                  <a:pt x="87272" y="5455"/>
                </a:moveTo>
                <a:lnTo>
                  <a:pt x="98183" y="5455"/>
                </a:lnTo>
                <a:lnTo>
                  <a:pt x="98183" y="0"/>
                </a:lnTo>
                <a:lnTo>
                  <a:pt x="87272" y="0"/>
                </a:lnTo>
                <a:cubicBezTo>
                  <a:pt x="87272" y="0"/>
                  <a:pt x="87272" y="5455"/>
                  <a:pt x="87272" y="5455"/>
                </a:cubicBezTo>
                <a:close/>
                <a:moveTo>
                  <a:pt x="114544" y="54544"/>
                </a:moveTo>
                <a:lnTo>
                  <a:pt x="120000" y="54544"/>
                </a:lnTo>
                <a:lnTo>
                  <a:pt x="120000" y="43638"/>
                </a:lnTo>
                <a:lnTo>
                  <a:pt x="114544" y="43638"/>
                </a:lnTo>
                <a:cubicBezTo>
                  <a:pt x="114544" y="43638"/>
                  <a:pt x="114544" y="54544"/>
                  <a:pt x="114544" y="54544"/>
                </a:cubicBezTo>
                <a:close/>
                <a:moveTo>
                  <a:pt x="109088" y="113033"/>
                </a:moveTo>
                <a:lnTo>
                  <a:pt x="109088" y="119000"/>
                </a:lnTo>
                <a:cubicBezTo>
                  <a:pt x="113716" y="117350"/>
                  <a:pt x="117383" y="113705"/>
                  <a:pt x="119033" y="109088"/>
                </a:cubicBezTo>
                <a:lnTo>
                  <a:pt x="113055" y="109088"/>
                </a:lnTo>
                <a:cubicBezTo>
                  <a:pt x="112094" y="110716"/>
                  <a:pt x="110727" y="112077"/>
                  <a:pt x="109088" y="113033"/>
                </a:cubicBezTo>
                <a:moveTo>
                  <a:pt x="114544" y="98183"/>
                </a:moveTo>
                <a:lnTo>
                  <a:pt x="120000" y="98183"/>
                </a:lnTo>
                <a:lnTo>
                  <a:pt x="120000" y="87272"/>
                </a:lnTo>
                <a:lnTo>
                  <a:pt x="114544" y="87272"/>
                </a:lnTo>
                <a:cubicBezTo>
                  <a:pt x="114544" y="87272"/>
                  <a:pt x="114544" y="98183"/>
                  <a:pt x="114544" y="98183"/>
                </a:cubicBezTo>
                <a:close/>
                <a:moveTo>
                  <a:pt x="43638" y="120000"/>
                </a:moveTo>
                <a:lnTo>
                  <a:pt x="54544" y="120000"/>
                </a:lnTo>
                <a:lnTo>
                  <a:pt x="54544" y="114544"/>
                </a:lnTo>
                <a:lnTo>
                  <a:pt x="43638" y="114544"/>
                </a:lnTo>
                <a:cubicBezTo>
                  <a:pt x="43638" y="114544"/>
                  <a:pt x="43638" y="120000"/>
                  <a:pt x="43638" y="120000"/>
                </a:cubicBezTo>
                <a:close/>
                <a:moveTo>
                  <a:pt x="54544" y="0"/>
                </a:moveTo>
                <a:lnTo>
                  <a:pt x="43638" y="0"/>
                </a:lnTo>
                <a:lnTo>
                  <a:pt x="43638" y="5455"/>
                </a:lnTo>
                <a:lnTo>
                  <a:pt x="54544" y="5455"/>
                </a:lnTo>
                <a:cubicBezTo>
                  <a:pt x="54544" y="5455"/>
                  <a:pt x="54544" y="0"/>
                  <a:pt x="54544" y="0"/>
                </a:cubicBezTo>
                <a:close/>
                <a:moveTo>
                  <a:pt x="113055" y="10911"/>
                </a:moveTo>
                <a:lnTo>
                  <a:pt x="119033" y="10911"/>
                </a:lnTo>
                <a:cubicBezTo>
                  <a:pt x="117383" y="6294"/>
                  <a:pt x="113716" y="2650"/>
                  <a:pt x="109088" y="1000"/>
                </a:cubicBezTo>
                <a:lnTo>
                  <a:pt x="109088" y="6966"/>
                </a:lnTo>
                <a:cubicBezTo>
                  <a:pt x="110727" y="7922"/>
                  <a:pt x="112094" y="9277"/>
                  <a:pt x="113055" y="10911"/>
                </a:cubicBezTo>
                <a:moveTo>
                  <a:pt x="5455" y="21816"/>
                </a:moveTo>
                <a:lnTo>
                  <a:pt x="0" y="21816"/>
                </a:lnTo>
                <a:lnTo>
                  <a:pt x="0" y="32727"/>
                </a:lnTo>
                <a:lnTo>
                  <a:pt x="5455" y="32727"/>
                </a:lnTo>
                <a:cubicBezTo>
                  <a:pt x="5455" y="32727"/>
                  <a:pt x="5455" y="21816"/>
                  <a:pt x="5455" y="21816"/>
                </a:cubicBezTo>
                <a:close/>
                <a:moveTo>
                  <a:pt x="21816" y="120000"/>
                </a:moveTo>
                <a:lnTo>
                  <a:pt x="32727" y="120000"/>
                </a:lnTo>
                <a:lnTo>
                  <a:pt x="32727" y="114544"/>
                </a:lnTo>
                <a:lnTo>
                  <a:pt x="21816" y="114544"/>
                </a:lnTo>
                <a:cubicBezTo>
                  <a:pt x="21816" y="114544"/>
                  <a:pt x="21816" y="120000"/>
                  <a:pt x="21816" y="120000"/>
                </a:cubicBezTo>
                <a:close/>
                <a:moveTo>
                  <a:pt x="76361" y="0"/>
                </a:moveTo>
                <a:lnTo>
                  <a:pt x="65455" y="0"/>
                </a:lnTo>
                <a:lnTo>
                  <a:pt x="65455" y="5455"/>
                </a:lnTo>
                <a:lnTo>
                  <a:pt x="76361" y="5455"/>
                </a:lnTo>
                <a:cubicBezTo>
                  <a:pt x="76361" y="5455"/>
                  <a:pt x="76361" y="0"/>
                  <a:pt x="76361" y="0"/>
                </a:cubicBezTo>
                <a:close/>
                <a:moveTo>
                  <a:pt x="966" y="10911"/>
                </a:moveTo>
                <a:lnTo>
                  <a:pt x="6944" y="10911"/>
                </a:lnTo>
                <a:cubicBezTo>
                  <a:pt x="7905" y="9277"/>
                  <a:pt x="9272" y="7922"/>
                  <a:pt x="10911" y="6966"/>
                </a:cubicBezTo>
                <a:lnTo>
                  <a:pt x="10911" y="1000"/>
                </a:lnTo>
                <a:cubicBezTo>
                  <a:pt x="6283" y="2650"/>
                  <a:pt x="2622" y="6294"/>
                  <a:pt x="966" y="10911"/>
                </a:cubicBezTo>
                <a:moveTo>
                  <a:pt x="6944" y="109088"/>
                </a:moveTo>
                <a:lnTo>
                  <a:pt x="966" y="109088"/>
                </a:lnTo>
                <a:cubicBezTo>
                  <a:pt x="2622" y="113705"/>
                  <a:pt x="6283" y="117350"/>
                  <a:pt x="10911" y="119000"/>
                </a:cubicBezTo>
                <a:lnTo>
                  <a:pt x="10911" y="113033"/>
                </a:lnTo>
                <a:cubicBezTo>
                  <a:pt x="9272" y="112077"/>
                  <a:pt x="7905" y="110716"/>
                  <a:pt x="6944" y="109088"/>
                </a:cubicBezTo>
                <a:moveTo>
                  <a:pt x="5455" y="65455"/>
                </a:moveTo>
                <a:lnTo>
                  <a:pt x="0" y="65455"/>
                </a:lnTo>
                <a:lnTo>
                  <a:pt x="0" y="76361"/>
                </a:lnTo>
                <a:lnTo>
                  <a:pt x="5455" y="76361"/>
                </a:lnTo>
                <a:cubicBezTo>
                  <a:pt x="5455" y="76361"/>
                  <a:pt x="5455" y="65455"/>
                  <a:pt x="5455" y="65455"/>
                </a:cubicBezTo>
                <a:close/>
                <a:moveTo>
                  <a:pt x="5455" y="43638"/>
                </a:moveTo>
                <a:lnTo>
                  <a:pt x="0" y="43638"/>
                </a:lnTo>
                <a:lnTo>
                  <a:pt x="0" y="54544"/>
                </a:lnTo>
                <a:lnTo>
                  <a:pt x="5455" y="54544"/>
                </a:lnTo>
                <a:cubicBezTo>
                  <a:pt x="5455" y="54544"/>
                  <a:pt x="5455" y="43638"/>
                  <a:pt x="5455" y="43638"/>
                </a:cubicBezTo>
                <a:close/>
                <a:moveTo>
                  <a:pt x="5455" y="87272"/>
                </a:moveTo>
                <a:lnTo>
                  <a:pt x="0" y="87272"/>
                </a:lnTo>
                <a:lnTo>
                  <a:pt x="0" y="98183"/>
                </a:lnTo>
                <a:lnTo>
                  <a:pt x="5455" y="98183"/>
                </a:lnTo>
                <a:cubicBezTo>
                  <a:pt x="5455" y="98183"/>
                  <a:pt x="5455" y="87272"/>
                  <a:pt x="5455" y="8727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8" name="Shape 3888"/>
          <p:cNvSpPr/>
          <p:nvPr/>
        </p:nvSpPr>
        <p:spPr>
          <a:xfrm>
            <a:off x="1060589" y="4336668"/>
            <a:ext cx="208659" cy="209069"/>
          </a:xfrm>
          <a:custGeom>
            <a:avLst/>
            <a:gdLst/>
            <a:ahLst/>
            <a:cxnLst/>
            <a:rect l="0" t="0" r="0" b="0"/>
            <a:pathLst>
              <a:path w="120000" h="120000" extrusionOk="0">
                <a:moveTo>
                  <a:pt x="79805" y="111061"/>
                </a:moveTo>
                <a:lnTo>
                  <a:pt x="81705" y="115922"/>
                </a:lnTo>
                <a:cubicBezTo>
                  <a:pt x="85155" y="114583"/>
                  <a:pt x="88488" y="112911"/>
                  <a:pt x="91622" y="110961"/>
                </a:cubicBezTo>
                <a:lnTo>
                  <a:pt x="88855" y="106533"/>
                </a:lnTo>
                <a:cubicBezTo>
                  <a:pt x="85994" y="108316"/>
                  <a:pt x="82950" y="109838"/>
                  <a:pt x="79805" y="111061"/>
                </a:cubicBezTo>
                <a:moveTo>
                  <a:pt x="60000" y="114783"/>
                </a:moveTo>
                <a:lnTo>
                  <a:pt x="60005" y="120000"/>
                </a:lnTo>
                <a:cubicBezTo>
                  <a:pt x="63716" y="119988"/>
                  <a:pt x="67427" y="119644"/>
                  <a:pt x="71044" y="118972"/>
                </a:cubicBezTo>
                <a:lnTo>
                  <a:pt x="70077" y="113838"/>
                </a:lnTo>
                <a:cubicBezTo>
                  <a:pt x="66777" y="114461"/>
                  <a:pt x="63383" y="114777"/>
                  <a:pt x="60000" y="114783"/>
                </a:cubicBezTo>
                <a:moveTo>
                  <a:pt x="103666" y="26966"/>
                </a:moveTo>
                <a:lnTo>
                  <a:pt x="107838" y="23816"/>
                </a:lnTo>
                <a:cubicBezTo>
                  <a:pt x="105616" y="20883"/>
                  <a:pt x="103100" y="18133"/>
                  <a:pt x="100361" y="15644"/>
                </a:cubicBezTo>
                <a:lnTo>
                  <a:pt x="96844" y="19500"/>
                </a:lnTo>
                <a:cubicBezTo>
                  <a:pt x="99344" y="21772"/>
                  <a:pt x="101638" y="24283"/>
                  <a:pt x="103666" y="26966"/>
                </a:cubicBezTo>
                <a:moveTo>
                  <a:pt x="91516" y="8972"/>
                </a:moveTo>
                <a:cubicBezTo>
                  <a:pt x="88377" y="7022"/>
                  <a:pt x="85033" y="5366"/>
                  <a:pt x="81588" y="4033"/>
                </a:cubicBezTo>
                <a:lnTo>
                  <a:pt x="79705" y="8900"/>
                </a:lnTo>
                <a:cubicBezTo>
                  <a:pt x="82844" y="10116"/>
                  <a:pt x="85900" y="11633"/>
                  <a:pt x="88766" y="13405"/>
                </a:cubicBezTo>
                <a:cubicBezTo>
                  <a:pt x="88766" y="13405"/>
                  <a:pt x="91516" y="8972"/>
                  <a:pt x="91516" y="8972"/>
                </a:cubicBezTo>
                <a:close/>
                <a:moveTo>
                  <a:pt x="119738" y="54411"/>
                </a:moveTo>
                <a:lnTo>
                  <a:pt x="114538" y="54888"/>
                </a:lnTo>
                <a:cubicBezTo>
                  <a:pt x="114688" y="56566"/>
                  <a:pt x="114772" y="58288"/>
                  <a:pt x="114772" y="60000"/>
                </a:cubicBezTo>
                <a:cubicBezTo>
                  <a:pt x="114772" y="61661"/>
                  <a:pt x="114694" y="63338"/>
                  <a:pt x="114550" y="64994"/>
                </a:cubicBezTo>
                <a:lnTo>
                  <a:pt x="119755" y="65466"/>
                </a:lnTo>
                <a:cubicBezTo>
                  <a:pt x="119916" y="63655"/>
                  <a:pt x="120000" y="61816"/>
                  <a:pt x="120000" y="60000"/>
                </a:cubicBezTo>
                <a:cubicBezTo>
                  <a:pt x="120000" y="58122"/>
                  <a:pt x="119911" y="56244"/>
                  <a:pt x="119738" y="54411"/>
                </a:cubicBezTo>
                <a:moveTo>
                  <a:pt x="117705" y="43527"/>
                </a:moveTo>
                <a:cubicBezTo>
                  <a:pt x="116694" y="39983"/>
                  <a:pt x="115338" y="36516"/>
                  <a:pt x="113683" y="33211"/>
                </a:cubicBezTo>
                <a:lnTo>
                  <a:pt x="109011" y="35550"/>
                </a:lnTo>
                <a:cubicBezTo>
                  <a:pt x="110516" y="38561"/>
                  <a:pt x="111750" y="41722"/>
                  <a:pt x="112677" y="44966"/>
                </a:cubicBezTo>
                <a:cubicBezTo>
                  <a:pt x="112677" y="44966"/>
                  <a:pt x="117705" y="43527"/>
                  <a:pt x="117705" y="43527"/>
                </a:cubicBezTo>
                <a:close/>
                <a:moveTo>
                  <a:pt x="96922" y="100433"/>
                </a:moveTo>
                <a:lnTo>
                  <a:pt x="100450" y="104283"/>
                </a:lnTo>
                <a:cubicBezTo>
                  <a:pt x="103177" y="101794"/>
                  <a:pt x="105688" y="99038"/>
                  <a:pt x="107911" y="96094"/>
                </a:cubicBezTo>
                <a:lnTo>
                  <a:pt x="103733" y="92955"/>
                </a:lnTo>
                <a:cubicBezTo>
                  <a:pt x="101705" y="95644"/>
                  <a:pt x="99411" y="98161"/>
                  <a:pt x="96922" y="100433"/>
                </a:cubicBezTo>
                <a:moveTo>
                  <a:pt x="109066" y="84355"/>
                </a:moveTo>
                <a:lnTo>
                  <a:pt x="113744" y="86677"/>
                </a:lnTo>
                <a:cubicBezTo>
                  <a:pt x="115388" y="83377"/>
                  <a:pt x="116733" y="79905"/>
                  <a:pt x="117744" y="76350"/>
                </a:cubicBezTo>
                <a:lnTo>
                  <a:pt x="112711" y="74927"/>
                </a:lnTo>
                <a:cubicBezTo>
                  <a:pt x="111794" y="78172"/>
                  <a:pt x="110561" y="81344"/>
                  <a:pt x="109066" y="84355"/>
                </a:cubicBezTo>
                <a:moveTo>
                  <a:pt x="15961" y="27144"/>
                </a:moveTo>
                <a:lnTo>
                  <a:pt x="11777" y="24011"/>
                </a:lnTo>
                <a:cubicBezTo>
                  <a:pt x="9561" y="26966"/>
                  <a:pt x="7605" y="30133"/>
                  <a:pt x="5966" y="33433"/>
                </a:cubicBezTo>
                <a:lnTo>
                  <a:pt x="10650" y="35750"/>
                </a:lnTo>
                <a:cubicBezTo>
                  <a:pt x="12144" y="32733"/>
                  <a:pt x="13933" y="29838"/>
                  <a:pt x="15961" y="27144"/>
                </a:cubicBezTo>
                <a:moveTo>
                  <a:pt x="5238" y="65227"/>
                </a:moveTo>
                <a:lnTo>
                  <a:pt x="33" y="65716"/>
                </a:lnTo>
                <a:cubicBezTo>
                  <a:pt x="383" y="69400"/>
                  <a:pt x="1077" y="73061"/>
                  <a:pt x="2094" y="76588"/>
                </a:cubicBezTo>
                <a:lnTo>
                  <a:pt x="7116" y="75150"/>
                </a:lnTo>
                <a:cubicBezTo>
                  <a:pt x="6188" y="71922"/>
                  <a:pt x="5555" y="68588"/>
                  <a:pt x="5238" y="65227"/>
                </a:cubicBezTo>
                <a:moveTo>
                  <a:pt x="7027" y="45183"/>
                </a:moveTo>
                <a:lnTo>
                  <a:pt x="1994" y="43772"/>
                </a:lnTo>
                <a:cubicBezTo>
                  <a:pt x="994" y="47311"/>
                  <a:pt x="327" y="50977"/>
                  <a:pt x="0" y="54655"/>
                </a:cubicBezTo>
                <a:lnTo>
                  <a:pt x="5211" y="55116"/>
                </a:lnTo>
                <a:cubicBezTo>
                  <a:pt x="5505" y="51755"/>
                  <a:pt x="6116" y="48411"/>
                  <a:pt x="7027" y="45183"/>
                </a:cubicBezTo>
                <a:moveTo>
                  <a:pt x="6138" y="86900"/>
                </a:moveTo>
                <a:cubicBezTo>
                  <a:pt x="7794" y="90194"/>
                  <a:pt x="9772" y="93355"/>
                  <a:pt x="12005" y="96288"/>
                </a:cubicBezTo>
                <a:lnTo>
                  <a:pt x="16166" y="93127"/>
                </a:lnTo>
                <a:cubicBezTo>
                  <a:pt x="14122" y="90450"/>
                  <a:pt x="12322" y="87566"/>
                  <a:pt x="10805" y="84555"/>
                </a:cubicBezTo>
                <a:cubicBezTo>
                  <a:pt x="10805" y="84555"/>
                  <a:pt x="6138" y="86900"/>
                  <a:pt x="6138" y="86900"/>
                </a:cubicBezTo>
                <a:close/>
                <a:moveTo>
                  <a:pt x="70916" y="1011"/>
                </a:moveTo>
                <a:cubicBezTo>
                  <a:pt x="67305" y="338"/>
                  <a:pt x="63600" y="0"/>
                  <a:pt x="59933" y="0"/>
                </a:cubicBezTo>
                <a:lnTo>
                  <a:pt x="59927" y="0"/>
                </a:lnTo>
                <a:lnTo>
                  <a:pt x="59644" y="0"/>
                </a:lnTo>
                <a:lnTo>
                  <a:pt x="59883" y="5222"/>
                </a:lnTo>
                <a:cubicBezTo>
                  <a:pt x="63272" y="5222"/>
                  <a:pt x="66666" y="5527"/>
                  <a:pt x="69966" y="6138"/>
                </a:cubicBezTo>
                <a:cubicBezTo>
                  <a:pt x="69966" y="6138"/>
                  <a:pt x="70916" y="1011"/>
                  <a:pt x="70916" y="1011"/>
                </a:cubicBezTo>
                <a:close/>
                <a:moveTo>
                  <a:pt x="38294" y="116011"/>
                </a:moveTo>
                <a:cubicBezTo>
                  <a:pt x="41744" y="117338"/>
                  <a:pt x="45333" y="118344"/>
                  <a:pt x="48966" y="119011"/>
                </a:cubicBezTo>
                <a:lnTo>
                  <a:pt x="49916" y="113883"/>
                </a:lnTo>
                <a:cubicBezTo>
                  <a:pt x="46594" y="113272"/>
                  <a:pt x="43316" y="112350"/>
                  <a:pt x="40172" y="111144"/>
                </a:cubicBezTo>
                <a:cubicBezTo>
                  <a:pt x="40172" y="111144"/>
                  <a:pt x="38294" y="116011"/>
                  <a:pt x="38294" y="116011"/>
                </a:cubicBezTo>
                <a:close/>
                <a:moveTo>
                  <a:pt x="19500" y="104444"/>
                </a:moveTo>
                <a:cubicBezTo>
                  <a:pt x="22238" y="106927"/>
                  <a:pt x="25216" y="109166"/>
                  <a:pt x="28361" y="111094"/>
                </a:cubicBezTo>
                <a:lnTo>
                  <a:pt x="31105" y="106655"/>
                </a:lnTo>
                <a:cubicBezTo>
                  <a:pt x="28238" y="104894"/>
                  <a:pt x="25511" y="102850"/>
                  <a:pt x="23011" y="100583"/>
                </a:cubicBezTo>
                <a:cubicBezTo>
                  <a:pt x="23011" y="100583"/>
                  <a:pt x="19500" y="104444"/>
                  <a:pt x="19500" y="104444"/>
                </a:cubicBezTo>
                <a:close/>
                <a:moveTo>
                  <a:pt x="30811" y="13527"/>
                </a:moveTo>
                <a:lnTo>
                  <a:pt x="28044" y="9105"/>
                </a:lnTo>
                <a:cubicBezTo>
                  <a:pt x="24911" y="11061"/>
                  <a:pt x="21944" y="13316"/>
                  <a:pt x="19222" y="15811"/>
                </a:cubicBezTo>
                <a:lnTo>
                  <a:pt x="22755" y="19655"/>
                </a:lnTo>
                <a:cubicBezTo>
                  <a:pt x="25244" y="17372"/>
                  <a:pt x="27955" y="15311"/>
                  <a:pt x="30811" y="13527"/>
                </a:cubicBezTo>
                <a:moveTo>
                  <a:pt x="49577" y="6183"/>
                </a:moveTo>
                <a:lnTo>
                  <a:pt x="48600" y="1055"/>
                </a:lnTo>
                <a:cubicBezTo>
                  <a:pt x="44961" y="1750"/>
                  <a:pt x="41377" y="2783"/>
                  <a:pt x="37944" y="4127"/>
                </a:cubicBezTo>
                <a:lnTo>
                  <a:pt x="39850" y="8983"/>
                </a:lnTo>
                <a:cubicBezTo>
                  <a:pt x="42988" y="7755"/>
                  <a:pt x="46261" y="6811"/>
                  <a:pt x="49577" y="6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89" name="Shape 3889"/>
          <p:cNvSpPr/>
          <p:nvPr/>
        </p:nvSpPr>
        <p:spPr>
          <a:xfrm>
            <a:off x="1460535" y="4336668"/>
            <a:ext cx="208659" cy="209069"/>
          </a:xfrm>
          <a:custGeom>
            <a:avLst/>
            <a:gdLst/>
            <a:ahLst/>
            <a:cxnLst/>
            <a:rect l="0" t="0" r="0" b="0"/>
            <a:pathLst>
              <a:path w="120000" h="120000" extrusionOk="0">
                <a:moveTo>
                  <a:pt x="79805" y="111061"/>
                </a:moveTo>
                <a:lnTo>
                  <a:pt x="81705" y="115922"/>
                </a:lnTo>
                <a:cubicBezTo>
                  <a:pt x="85155" y="114583"/>
                  <a:pt x="88488" y="112911"/>
                  <a:pt x="91622" y="110961"/>
                </a:cubicBezTo>
                <a:lnTo>
                  <a:pt x="88855" y="106533"/>
                </a:lnTo>
                <a:cubicBezTo>
                  <a:pt x="85994" y="108316"/>
                  <a:pt x="82950" y="109838"/>
                  <a:pt x="79805" y="111061"/>
                </a:cubicBezTo>
                <a:moveTo>
                  <a:pt x="60000" y="81861"/>
                </a:moveTo>
                <a:cubicBezTo>
                  <a:pt x="47900" y="81861"/>
                  <a:pt x="38094" y="72072"/>
                  <a:pt x="38094" y="60000"/>
                </a:cubicBezTo>
                <a:cubicBezTo>
                  <a:pt x="38094" y="47927"/>
                  <a:pt x="47900" y="38138"/>
                  <a:pt x="60000" y="38138"/>
                </a:cubicBezTo>
                <a:cubicBezTo>
                  <a:pt x="72100" y="38138"/>
                  <a:pt x="81905" y="47927"/>
                  <a:pt x="81905" y="60000"/>
                </a:cubicBezTo>
                <a:cubicBezTo>
                  <a:pt x="81905" y="72072"/>
                  <a:pt x="72100" y="81861"/>
                  <a:pt x="60000" y="81861"/>
                </a:cubicBezTo>
                <a:moveTo>
                  <a:pt x="60000" y="32672"/>
                </a:moveTo>
                <a:cubicBezTo>
                  <a:pt x="44877" y="32672"/>
                  <a:pt x="32616" y="44905"/>
                  <a:pt x="32616" y="60000"/>
                </a:cubicBezTo>
                <a:cubicBezTo>
                  <a:pt x="32616" y="75094"/>
                  <a:pt x="44877" y="87327"/>
                  <a:pt x="60000" y="87327"/>
                </a:cubicBezTo>
                <a:cubicBezTo>
                  <a:pt x="75122" y="87327"/>
                  <a:pt x="87383" y="75094"/>
                  <a:pt x="87383" y="60000"/>
                </a:cubicBezTo>
                <a:cubicBezTo>
                  <a:pt x="87383" y="44905"/>
                  <a:pt x="75122" y="32672"/>
                  <a:pt x="60000" y="32672"/>
                </a:cubicBezTo>
                <a:moveTo>
                  <a:pt x="60000" y="114783"/>
                </a:moveTo>
                <a:lnTo>
                  <a:pt x="60005" y="120000"/>
                </a:lnTo>
                <a:cubicBezTo>
                  <a:pt x="63716" y="119988"/>
                  <a:pt x="67427" y="119644"/>
                  <a:pt x="71044" y="118972"/>
                </a:cubicBezTo>
                <a:lnTo>
                  <a:pt x="70077" y="113838"/>
                </a:lnTo>
                <a:cubicBezTo>
                  <a:pt x="66777" y="114461"/>
                  <a:pt x="63383" y="114777"/>
                  <a:pt x="60000" y="114783"/>
                </a:cubicBezTo>
                <a:moveTo>
                  <a:pt x="103666" y="26966"/>
                </a:moveTo>
                <a:lnTo>
                  <a:pt x="107838" y="23816"/>
                </a:lnTo>
                <a:cubicBezTo>
                  <a:pt x="105616" y="20883"/>
                  <a:pt x="103100" y="18133"/>
                  <a:pt x="100361" y="15644"/>
                </a:cubicBezTo>
                <a:lnTo>
                  <a:pt x="96844" y="19500"/>
                </a:lnTo>
                <a:cubicBezTo>
                  <a:pt x="99344" y="21772"/>
                  <a:pt x="101638" y="24283"/>
                  <a:pt x="103666" y="26966"/>
                </a:cubicBezTo>
                <a:moveTo>
                  <a:pt x="117705" y="43527"/>
                </a:moveTo>
                <a:cubicBezTo>
                  <a:pt x="116694" y="39983"/>
                  <a:pt x="115338" y="36516"/>
                  <a:pt x="113683" y="33211"/>
                </a:cubicBezTo>
                <a:lnTo>
                  <a:pt x="109011" y="35550"/>
                </a:lnTo>
                <a:cubicBezTo>
                  <a:pt x="110516" y="38561"/>
                  <a:pt x="111750" y="41722"/>
                  <a:pt x="112677" y="44966"/>
                </a:cubicBezTo>
                <a:cubicBezTo>
                  <a:pt x="112677" y="44966"/>
                  <a:pt x="117705" y="43527"/>
                  <a:pt x="117705" y="43527"/>
                </a:cubicBezTo>
                <a:close/>
                <a:moveTo>
                  <a:pt x="119738" y="54411"/>
                </a:moveTo>
                <a:lnTo>
                  <a:pt x="114538" y="54888"/>
                </a:lnTo>
                <a:cubicBezTo>
                  <a:pt x="114688" y="56566"/>
                  <a:pt x="114772" y="58288"/>
                  <a:pt x="114772" y="60000"/>
                </a:cubicBezTo>
                <a:cubicBezTo>
                  <a:pt x="114772" y="61661"/>
                  <a:pt x="114694" y="63338"/>
                  <a:pt x="114550" y="64994"/>
                </a:cubicBezTo>
                <a:lnTo>
                  <a:pt x="119755" y="65466"/>
                </a:lnTo>
                <a:cubicBezTo>
                  <a:pt x="119916" y="63655"/>
                  <a:pt x="120000" y="61816"/>
                  <a:pt x="120000" y="60000"/>
                </a:cubicBezTo>
                <a:cubicBezTo>
                  <a:pt x="119994" y="58122"/>
                  <a:pt x="119911" y="56244"/>
                  <a:pt x="119738" y="54411"/>
                </a:cubicBezTo>
                <a:moveTo>
                  <a:pt x="38294" y="116011"/>
                </a:moveTo>
                <a:cubicBezTo>
                  <a:pt x="41744" y="117338"/>
                  <a:pt x="45333" y="118344"/>
                  <a:pt x="48966" y="119011"/>
                </a:cubicBezTo>
                <a:lnTo>
                  <a:pt x="49916" y="113883"/>
                </a:lnTo>
                <a:cubicBezTo>
                  <a:pt x="46594" y="113272"/>
                  <a:pt x="43316" y="112350"/>
                  <a:pt x="40172" y="111144"/>
                </a:cubicBezTo>
                <a:cubicBezTo>
                  <a:pt x="40172" y="111144"/>
                  <a:pt x="38294" y="116011"/>
                  <a:pt x="38294" y="116011"/>
                </a:cubicBezTo>
                <a:close/>
                <a:moveTo>
                  <a:pt x="109066" y="84355"/>
                </a:moveTo>
                <a:lnTo>
                  <a:pt x="113744" y="86677"/>
                </a:lnTo>
                <a:cubicBezTo>
                  <a:pt x="115388" y="83377"/>
                  <a:pt x="116733" y="79905"/>
                  <a:pt x="117744" y="76350"/>
                </a:cubicBezTo>
                <a:lnTo>
                  <a:pt x="112711" y="74927"/>
                </a:lnTo>
                <a:cubicBezTo>
                  <a:pt x="111794" y="78172"/>
                  <a:pt x="110561" y="81344"/>
                  <a:pt x="109066" y="84355"/>
                </a:cubicBezTo>
                <a:moveTo>
                  <a:pt x="96922" y="100433"/>
                </a:moveTo>
                <a:lnTo>
                  <a:pt x="100450" y="104283"/>
                </a:lnTo>
                <a:cubicBezTo>
                  <a:pt x="103177" y="101794"/>
                  <a:pt x="105688" y="99038"/>
                  <a:pt x="107911" y="96094"/>
                </a:cubicBezTo>
                <a:lnTo>
                  <a:pt x="103733" y="92955"/>
                </a:lnTo>
                <a:cubicBezTo>
                  <a:pt x="101705" y="95644"/>
                  <a:pt x="99411" y="98161"/>
                  <a:pt x="96922" y="100433"/>
                </a:cubicBezTo>
                <a:moveTo>
                  <a:pt x="30811" y="13527"/>
                </a:moveTo>
                <a:lnTo>
                  <a:pt x="28044" y="9105"/>
                </a:lnTo>
                <a:cubicBezTo>
                  <a:pt x="24911" y="11061"/>
                  <a:pt x="21944" y="13316"/>
                  <a:pt x="19222" y="15811"/>
                </a:cubicBezTo>
                <a:lnTo>
                  <a:pt x="22755" y="19655"/>
                </a:lnTo>
                <a:cubicBezTo>
                  <a:pt x="25244" y="17372"/>
                  <a:pt x="27955" y="15311"/>
                  <a:pt x="30811" y="13527"/>
                </a:cubicBezTo>
                <a:moveTo>
                  <a:pt x="49577" y="6183"/>
                </a:moveTo>
                <a:lnTo>
                  <a:pt x="48600" y="1055"/>
                </a:lnTo>
                <a:cubicBezTo>
                  <a:pt x="44961" y="1750"/>
                  <a:pt x="41377" y="2783"/>
                  <a:pt x="37944" y="4127"/>
                </a:cubicBezTo>
                <a:lnTo>
                  <a:pt x="39850" y="8983"/>
                </a:lnTo>
                <a:cubicBezTo>
                  <a:pt x="42988" y="7755"/>
                  <a:pt x="46261" y="6811"/>
                  <a:pt x="49577" y="6183"/>
                </a:cubicBezTo>
                <a:moveTo>
                  <a:pt x="91516" y="8972"/>
                </a:moveTo>
                <a:cubicBezTo>
                  <a:pt x="88377" y="7022"/>
                  <a:pt x="85033" y="5366"/>
                  <a:pt x="81588" y="4033"/>
                </a:cubicBezTo>
                <a:lnTo>
                  <a:pt x="79705" y="8900"/>
                </a:lnTo>
                <a:cubicBezTo>
                  <a:pt x="82844" y="10116"/>
                  <a:pt x="85900" y="11633"/>
                  <a:pt x="88766" y="13405"/>
                </a:cubicBezTo>
                <a:cubicBezTo>
                  <a:pt x="88766" y="13405"/>
                  <a:pt x="91516" y="8972"/>
                  <a:pt x="91516" y="8972"/>
                </a:cubicBezTo>
                <a:close/>
                <a:moveTo>
                  <a:pt x="15961" y="27144"/>
                </a:moveTo>
                <a:lnTo>
                  <a:pt x="11777" y="24011"/>
                </a:lnTo>
                <a:cubicBezTo>
                  <a:pt x="9561" y="26966"/>
                  <a:pt x="7605" y="30133"/>
                  <a:pt x="5966" y="33433"/>
                </a:cubicBezTo>
                <a:lnTo>
                  <a:pt x="10650" y="35750"/>
                </a:lnTo>
                <a:cubicBezTo>
                  <a:pt x="12144" y="32733"/>
                  <a:pt x="13933" y="29838"/>
                  <a:pt x="15961" y="27144"/>
                </a:cubicBezTo>
                <a:moveTo>
                  <a:pt x="19500" y="104444"/>
                </a:moveTo>
                <a:cubicBezTo>
                  <a:pt x="22238" y="106927"/>
                  <a:pt x="25216" y="109166"/>
                  <a:pt x="28361" y="111094"/>
                </a:cubicBezTo>
                <a:lnTo>
                  <a:pt x="31105" y="106655"/>
                </a:lnTo>
                <a:cubicBezTo>
                  <a:pt x="28238" y="104894"/>
                  <a:pt x="25511" y="102850"/>
                  <a:pt x="23011" y="100583"/>
                </a:cubicBezTo>
                <a:cubicBezTo>
                  <a:pt x="23011" y="100583"/>
                  <a:pt x="19500" y="104444"/>
                  <a:pt x="19500" y="104444"/>
                </a:cubicBezTo>
                <a:close/>
                <a:moveTo>
                  <a:pt x="69966" y="6138"/>
                </a:moveTo>
                <a:lnTo>
                  <a:pt x="70916" y="1011"/>
                </a:lnTo>
                <a:cubicBezTo>
                  <a:pt x="67305" y="338"/>
                  <a:pt x="63600" y="0"/>
                  <a:pt x="59933" y="0"/>
                </a:cubicBezTo>
                <a:lnTo>
                  <a:pt x="59927" y="0"/>
                </a:lnTo>
                <a:lnTo>
                  <a:pt x="59644" y="0"/>
                </a:lnTo>
                <a:lnTo>
                  <a:pt x="59883" y="5222"/>
                </a:lnTo>
                <a:cubicBezTo>
                  <a:pt x="63272" y="5222"/>
                  <a:pt x="66666" y="5527"/>
                  <a:pt x="69966" y="6138"/>
                </a:cubicBezTo>
                <a:moveTo>
                  <a:pt x="6138" y="86900"/>
                </a:moveTo>
                <a:cubicBezTo>
                  <a:pt x="7794" y="90194"/>
                  <a:pt x="9772" y="93355"/>
                  <a:pt x="12005" y="96288"/>
                </a:cubicBezTo>
                <a:lnTo>
                  <a:pt x="16166" y="93127"/>
                </a:lnTo>
                <a:cubicBezTo>
                  <a:pt x="14122" y="90450"/>
                  <a:pt x="12322" y="87566"/>
                  <a:pt x="10805" y="84555"/>
                </a:cubicBezTo>
                <a:cubicBezTo>
                  <a:pt x="10805" y="84555"/>
                  <a:pt x="6138" y="86900"/>
                  <a:pt x="6138" y="86900"/>
                </a:cubicBezTo>
                <a:close/>
                <a:moveTo>
                  <a:pt x="7027" y="45183"/>
                </a:moveTo>
                <a:lnTo>
                  <a:pt x="1994" y="43772"/>
                </a:lnTo>
                <a:cubicBezTo>
                  <a:pt x="994" y="47311"/>
                  <a:pt x="327" y="50977"/>
                  <a:pt x="0" y="54655"/>
                </a:cubicBezTo>
                <a:lnTo>
                  <a:pt x="5211" y="55116"/>
                </a:lnTo>
                <a:cubicBezTo>
                  <a:pt x="5505" y="51755"/>
                  <a:pt x="6116" y="48411"/>
                  <a:pt x="7027" y="45183"/>
                </a:cubicBezTo>
                <a:moveTo>
                  <a:pt x="5238" y="65227"/>
                </a:moveTo>
                <a:lnTo>
                  <a:pt x="33" y="65716"/>
                </a:lnTo>
                <a:cubicBezTo>
                  <a:pt x="383" y="69400"/>
                  <a:pt x="1077" y="73061"/>
                  <a:pt x="2094" y="76588"/>
                </a:cubicBezTo>
                <a:lnTo>
                  <a:pt x="7116" y="75150"/>
                </a:lnTo>
                <a:cubicBezTo>
                  <a:pt x="6188" y="71922"/>
                  <a:pt x="5555" y="68588"/>
                  <a:pt x="5238" y="652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0" name="Shape 3890"/>
          <p:cNvSpPr/>
          <p:nvPr/>
        </p:nvSpPr>
        <p:spPr>
          <a:xfrm>
            <a:off x="1860481" y="4336668"/>
            <a:ext cx="208659" cy="209069"/>
          </a:xfrm>
          <a:custGeom>
            <a:avLst/>
            <a:gdLst/>
            <a:ahLst/>
            <a:cxnLst/>
            <a:rect l="0" t="0" r="0" b="0"/>
            <a:pathLst>
              <a:path w="120000" h="120000" extrusionOk="0">
                <a:moveTo>
                  <a:pt x="79805" y="111061"/>
                </a:moveTo>
                <a:lnTo>
                  <a:pt x="81705" y="115922"/>
                </a:lnTo>
                <a:cubicBezTo>
                  <a:pt x="85155" y="114583"/>
                  <a:pt x="88488" y="112911"/>
                  <a:pt x="91622" y="110961"/>
                </a:cubicBezTo>
                <a:lnTo>
                  <a:pt x="88855" y="106533"/>
                </a:lnTo>
                <a:cubicBezTo>
                  <a:pt x="85994" y="108316"/>
                  <a:pt x="82950" y="109838"/>
                  <a:pt x="79805" y="111061"/>
                </a:cubicBezTo>
                <a:moveTo>
                  <a:pt x="60000" y="114783"/>
                </a:moveTo>
                <a:lnTo>
                  <a:pt x="60005" y="120000"/>
                </a:lnTo>
                <a:cubicBezTo>
                  <a:pt x="63716" y="119988"/>
                  <a:pt x="67427" y="119644"/>
                  <a:pt x="71044" y="118972"/>
                </a:cubicBezTo>
                <a:lnTo>
                  <a:pt x="70077" y="113838"/>
                </a:lnTo>
                <a:cubicBezTo>
                  <a:pt x="66777" y="114461"/>
                  <a:pt x="63383" y="114777"/>
                  <a:pt x="60000" y="114783"/>
                </a:cubicBezTo>
                <a:moveTo>
                  <a:pt x="61933" y="91994"/>
                </a:moveTo>
                <a:lnTo>
                  <a:pt x="83844" y="70133"/>
                </a:lnTo>
                <a:cubicBezTo>
                  <a:pt x="84338" y="69638"/>
                  <a:pt x="84644" y="68955"/>
                  <a:pt x="84644" y="68200"/>
                </a:cubicBezTo>
                <a:cubicBezTo>
                  <a:pt x="84644" y="66688"/>
                  <a:pt x="83416" y="65466"/>
                  <a:pt x="81905" y="65466"/>
                </a:cubicBezTo>
                <a:cubicBezTo>
                  <a:pt x="81150" y="65466"/>
                  <a:pt x="80461" y="65772"/>
                  <a:pt x="79972" y="66266"/>
                </a:cubicBezTo>
                <a:lnTo>
                  <a:pt x="62738" y="83466"/>
                </a:lnTo>
                <a:lnTo>
                  <a:pt x="62738" y="29938"/>
                </a:lnTo>
                <a:cubicBezTo>
                  <a:pt x="62738" y="28427"/>
                  <a:pt x="61511" y="27205"/>
                  <a:pt x="60000" y="27205"/>
                </a:cubicBezTo>
                <a:cubicBezTo>
                  <a:pt x="58488" y="27205"/>
                  <a:pt x="57261" y="28427"/>
                  <a:pt x="57261" y="29938"/>
                </a:cubicBezTo>
                <a:lnTo>
                  <a:pt x="57261" y="83466"/>
                </a:lnTo>
                <a:lnTo>
                  <a:pt x="40033" y="66266"/>
                </a:lnTo>
                <a:cubicBezTo>
                  <a:pt x="39538" y="65772"/>
                  <a:pt x="38850" y="65466"/>
                  <a:pt x="38094" y="65466"/>
                </a:cubicBezTo>
                <a:cubicBezTo>
                  <a:pt x="36583" y="65466"/>
                  <a:pt x="35355" y="66688"/>
                  <a:pt x="35355" y="68200"/>
                </a:cubicBezTo>
                <a:cubicBezTo>
                  <a:pt x="35355" y="68955"/>
                  <a:pt x="35661" y="69638"/>
                  <a:pt x="36155" y="70133"/>
                </a:cubicBezTo>
                <a:lnTo>
                  <a:pt x="58066" y="91994"/>
                </a:lnTo>
                <a:cubicBezTo>
                  <a:pt x="58561" y="92488"/>
                  <a:pt x="59244" y="92794"/>
                  <a:pt x="60000" y="92794"/>
                </a:cubicBezTo>
                <a:cubicBezTo>
                  <a:pt x="60755" y="92794"/>
                  <a:pt x="61438" y="92488"/>
                  <a:pt x="61933" y="91994"/>
                </a:cubicBezTo>
                <a:moveTo>
                  <a:pt x="103666" y="26966"/>
                </a:moveTo>
                <a:lnTo>
                  <a:pt x="107838" y="23816"/>
                </a:lnTo>
                <a:cubicBezTo>
                  <a:pt x="105616" y="20883"/>
                  <a:pt x="103100" y="18133"/>
                  <a:pt x="100361" y="15644"/>
                </a:cubicBezTo>
                <a:lnTo>
                  <a:pt x="96844" y="19500"/>
                </a:lnTo>
                <a:cubicBezTo>
                  <a:pt x="99344" y="21772"/>
                  <a:pt x="101638" y="24283"/>
                  <a:pt x="103666" y="26966"/>
                </a:cubicBezTo>
                <a:moveTo>
                  <a:pt x="38294" y="116011"/>
                </a:moveTo>
                <a:cubicBezTo>
                  <a:pt x="41744" y="117338"/>
                  <a:pt x="45333" y="118344"/>
                  <a:pt x="48966" y="119011"/>
                </a:cubicBezTo>
                <a:lnTo>
                  <a:pt x="49916" y="113883"/>
                </a:lnTo>
                <a:cubicBezTo>
                  <a:pt x="46594" y="113272"/>
                  <a:pt x="43316" y="112350"/>
                  <a:pt x="40172" y="111144"/>
                </a:cubicBezTo>
                <a:cubicBezTo>
                  <a:pt x="40172" y="111144"/>
                  <a:pt x="38294" y="116011"/>
                  <a:pt x="38294" y="116011"/>
                </a:cubicBezTo>
                <a:close/>
                <a:moveTo>
                  <a:pt x="119738" y="54411"/>
                </a:moveTo>
                <a:lnTo>
                  <a:pt x="114538" y="54888"/>
                </a:lnTo>
                <a:cubicBezTo>
                  <a:pt x="114688" y="56566"/>
                  <a:pt x="114772" y="58288"/>
                  <a:pt x="114772" y="60000"/>
                </a:cubicBezTo>
                <a:cubicBezTo>
                  <a:pt x="114772" y="61661"/>
                  <a:pt x="114694" y="63338"/>
                  <a:pt x="114550" y="64994"/>
                </a:cubicBezTo>
                <a:lnTo>
                  <a:pt x="119755" y="65466"/>
                </a:lnTo>
                <a:cubicBezTo>
                  <a:pt x="119916" y="63655"/>
                  <a:pt x="120000" y="61816"/>
                  <a:pt x="120000" y="60000"/>
                </a:cubicBezTo>
                <a:cubicBezTo>
                  <a:pt x="119994" y="58122"/>
                  <a:pt x="119911" y="56244"/>
                  <a:pt x="119738" y="54411"/>
                </a:cubicBezTo>
                <a:moveTo>
                  <a:pt x="117705" y="43527"/>
                </a:moveTo>
                <a:cubicBezTo>
                  <a:pt x="116694" y="39983"/>
                  <a:pt x="115338" y="36516"/>
                  <a:pt x="113683" y="33211"/>
                </a:cubicBezTo>
                <a:lnTo>
                  <a:pt x="109011" y="35550"/>
                </a:lnTo>
                <a:cubicBezTo>
                  <a:pt x="110516" y="38561"/>
                  <a:pt x="111750" y="41722"/>
                  <a:pt x="112677" y="44966"/>
                </a:cubicBezTo>
                <a:cubicBezTo>
                  <a:pt x="112677" y="44966"/>
                  <a:pt x="117705" y="43527"/>
                  <a:pt x="117705" y="43527"/>
                </a:cubicBezTo>
                <a:close/>
                <a:moveTo>
                  <a:pt x="109066" y="84355"/>
                </a:moveTo>
                <a:lnTo>
                  <a:pt x="113744" y="86677"/>
                </a:lnTo>
                <a:cubicBezTo>
                  <a:pt x="115388" y="83377"/>
                  <a:pt x="116733" y="79905"/>
                  <a:pt x="117744" y="76350"/>
                </a:cubicBezTo>
                <a:lnTo>
                  <a:pt x="112711" y="74927"/>
                </a:lnTo>
                <a:cubicBezTo>
                  <a:pt x="111794" y="78172"/>
                  <a:pt x="110561" y="81344"/>
                  <a:pt x="109066" y="84355"/>
                </a:cubicBezTo>
                <a:moveTo>
                  <a:pt x="96922" y="100433"/>
                </a:moveTo>
                <a:lnTo>
                  <a:pt x="100450" y="104283"/>
                </a:lnTo>
                <a:cubicBezTo>
                  <a:pt x="103177" y="101794"/>
                  <a:pt x="105688" y="99038"/>
                  <a:pt x="107911" y="96094"/>
                </a:cubicBezTo>
                <a:lnTo>
                  <a:pt x="103733" y="92955"/>
                </a:lnTo>
                <a:cubicBezTo>
                  <a:pt x="101705" y="95644"/>
                  <a:pt x="99411" y="98161"/>
                  <a:pt x="96922" y="100433"/>
                </a:cubicBezTo>
                <a:moveTo>
                  <a:pt x="49577" y="6183"/>
                </a:moveTo>
                <a:lnTo>
                  <a:pt x="48600" y="1055"/>
                </a:lnTo>
                <a:cubicBezTo>
                  <a:pt x="44961" y="1750"/>
                  <a:pt x="41377" y="2783"/>
                  <a:pt x="37944" y="4127"/>
                </a:cubicBezTo>
                <a:lnTo>
                  <a:pt x="39850" y="8983"/>
                </a:lnTo>
                <a:cubicBezTo>
                  <a:pt x="42988" y="7755"/>
                  <a:pt x="46261" y="6811"/>
                  <a:pt x="49577" y="6183"/>
                </a:cubicBezTo>
                <a:moveTo>
                  <a:pt x="69966" y="6138"/>
                </a:moveTo>
                <a:lnTo>
                  <a:pt x="70916" y="1011"/>
                </a:lnTo>
                <a:cubicBezTo>
                  <a:pt x="67305" y="338"/>
                  <a:pt x="63600" y="0"/>
                  <a:pt x="59933" y="0"/>
                </a:cubicBezTo>
                <a:lnTo>
                  <a:pt x="59927" y="0"/>
                </a:lnTo>
                <a:lnTo>
                  <a:pt x="59644" y="0"/>
                </a:lnTo>
                <a:lnTo>
                  <a:pt x="59883" y="5222"/>
                </a:lnTo>
                <a:cubicBezTo>
                  <a:pt x="63272" y="5222"/>
                  <a:pt x="66666" y="5527"/>
                  <a:pt x="69966" y="6138"/>
                </a:cubicBezTo>
                <a:moveTo>
                  <a:pt x="91516" y="8972"/>
                </a:moveTo>
                <a:cubicBezTo>
                  <a:pt x="88377" y="7022"/>
                  <a:pt x="85033" y="5366"/>
                  <a:pt x="81588" y="4033"/>
                </a:cubicBezTo>
                <a:lnTo>
                  <a:pt x="79705" y="8900"/>
                </a:lnTo>
                <a:cubicBezTo>
                  <a:pt x="82844" y="10116"/>
                  <a:pt x="85900" y="11633"/>
                  <a:pt x="88766" y="13405"/>
                </a:cubicBezTo>
                <a:cubicBezTo>
                  <a:pt x="88766" y="13405"/>
                  <a:pt x="91516" y="8972"/>
                  <a:pt x="91516" y="8972"/>
                </a:cubicBezTo>
                <a:close/>
                <a:moveTo>
                  <a:pt x="19500" y="104444"/>
                </a:moveTo>
                <a:cubicBezTo>
                  <a:pt x="22238" y="106927"/>
                  <a:pt x="25216" y="109166"/>
                  <a:pt x="28361" y="111094"/>
                </a:cubicBezTo>
                <a:lnTo>
                  <a:pt x="31105" y="106655"/>
                </a:lnTo>
                <a:cubicBezTo>
                  <a:pt x="28238" y="104894"/>
                  <a:pt x="25511" y="102850"/>
                  <a:pt x="23011" y="100583"/>
                </a:cubicBezTo>
                <a:cubicBezTo>
                  <a:pt x="23011" y="100583"/>
                  <a:pt x="19500" y="104444"/>
                  <a:pt x="19500" y="104444"/>
                </a:cubicBezTo>
                <a:close/>
                <a:moveTo>
                  <a:pt x="15961" y="27144"/>
                </a:moveTo>
                <a:lnTo>
                  <a:pt x="11777" y="24011"/>
                </a:lnTo>
                <a:cubicBezTo>
                  <a:pt x="9561" y="26966"/>
                  <a:pt x="7605" y="30133"/>
                  <a:pt x="5966" y="33433"/>
                </a:cubicBezTo>
                <a:lnTo>
                  <a:pt x="10650" y="35750"/>
                </a:lnTo>
                <a:cubicBezTo>
                  <a:pt x="12144" y="32733"/>
                  <a:pt x="13933" y="29838"/>
                  <a:pt x="15961" y="27144"/>
                </a:cubicBezTo>
                <a:moveTo>
                  <a:pt x="30811" y="13527"/>
                </a:moveTo>
                <a:lnTo>
                  <a:pt x="28044" y="9105"/>
                </a:lnTo>
                <a:cubicBezTo>
                  <a:pt x="24911" y="11061"/>
                  <a:pt x="21944" y="13316"/>
                  <a:pt x="19222" y="15811"/>
                </a:cubicBezTo>
                <a:lnTo>
                  <a:pt x="22755" y="19655"/>
                </a:lnTo>
                <a:cubicBezTo>
                  <a:pt x="25244" y="17372"/>
                  <a:pt x="27955" y="15311"/>
                  <a:pt x="30811" y="13527"/>
                </a:cubicBezTo>
                <a:moveTo>
                  <a:pt x="6138" y="86900"/>
                </a:moveTo>
                <a:cubicBezTo>
                  <a:pt x="7794" y="90194"/>
                  <a:pt x="9772" y="93355"/>
                  <a:pt x="12005" y="96288"/>
                </a:cubicBezTo>
                <a:lnTo>
                  <a:pt x="16166" y="93127"/>
                </a:lnTo>
                <a:cubicBezTo>
                  <a:pt x="14122" y="90450"/>
                  <a:pt x="12322" y="87566"/>
                  <a:pt x="10805" y="84555"/>
                </a:cubicBezTo>
                <a:cubicBezTo>
                  <a:pt x="10805" y="84555"/>
                  <a:pt x="6138" y="86900"/>
                  <a:pt x="6138" y="86900"/>
                </a:cubicBezTo>
                <a:close/>
                <a:moveTo>
                  <a:pt x="7027" y="45183"/>
                </a:moveTo>
                <a:lnTo>
                  <a:pt x="1994" y="43772"/>
                </a:lnTo>
                <a:cubicBezTo>
                  <a:pt x="994" y="47311"/>
                  <a:pt x="327" y="50977"/>
                  <a:pt x="0" y="54655"/>
                </a:cubicBezTo>
                <a:lnTo>
                  <a:pt x="5211" y="55116"/>
                </a:lnTo>
                <a:cubicBezTo>
                  <a:pt x="5505" y="51755"/>
                  <a:pt x="6116" y="48411"/>
                  <a:pt x="7027" y="45183"/>
                </a:cubicBezTo>
                <a:moveTo>
                  <a:pt x="5238" y="65227"/>
                </a:moveTo>
                <a:lnTo>
                  <a:pt x="33" y="65716"/>
                </a:lnTo>
                <a:cubicBezTo>
                  <a:pt x="383" y="69400"/>
                  <a:pt x="1077" y="73061"/>
                  <a:pt x="2094" y="76588"/>
                </a:cubicBezTo>
                <a:lnTo>
                  <a:pt x="7116" y="75150"/>
                </a:lnTo>
                <a:cubicBezTo>
                  <a:pt x="6188" y="71922"/>
                  <a:pt x="5555" y="68588"/>
                  <a:pt x="5238" y="652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1" name="Shape 3891"/>
          <p:cNvSpPr/>
          <p:nvPr/>
        </p:nvSpPr>
        <p:spPr>
          <a:xfrm>
            <a:off x="2260428" y="4336668"/>
            <a:ext cx="208654" cy="209069"/>
          </a:xfrm>
          <a:custGeom>
            <a:avLst/>
            <a:gdLst/>
            <a:ahLst/>
            <a:cxnLst/>
            <a:rect l="0" t="0" r="0" b="0"/>
            <a:pathLst>
              <a:path w="120000" h="120000" extrusionOk="0">
                <a:moveTo>
                  <a:pt x="60000" y="114783"/>
                </a:moveTo>
                <a:lnTo>
                  <a:pt x="60011" y="120000"/>
                </a:lnTo>
                <a:cubicBezTo>
                  <a:pt x="63716" y="119988"/>
                  <a:pt x="67427" y="119644"/>
                  <a:pt x="71044" y="118972"/>
                </a:cubicBezTo>
                <a:lnTo>
                  <a:pt x="70083" y="113838"/>
                </a:lnTo>
                <a:cubicBezTo>
                  <a:pt x="66777" y="114461"/>
                  <a:pt x="63383" y="114777"/>
                  <a:pt x="60000" y="114783"/>
                </a:cubicBezTo>
                <a:moveTo>
                  <a:pt x="79805" y="111061"/>
                </a:moveTo>
                <a:lnTo>
                  <a:pt x="81705" y="115922"/>
                </a:lnTo>
                <a:cubicBezTo>
                  <a:pt x="85155" y="114583"/>
                  <a:pt x="88488" y="112911"/>
                  <a:pt x="91622" y="110961"/>
                </a:cubicBezTo>
                <a:lnTo>
                  <a:pt x="88855" y="106533"/>
                </a:lnTo>
                <a:cubicBezTo>
                  <a:pt x="85994" y="108316"/>
                  <a:pt x="82955" y="109838"/>
                  <a:pt x="79805" y="111061"/>
                </a:cubicBezTo>
                <a:moveTo>
                  <a:pt x="62738" y="90061"/>
                </a:moveTo>
                <a:lnTo>
                  <a:pt x="62738" y="36533"/>
                </a:lnTo>
                <a:lnTo>
                  <a:pt x="79972" y="53733"/>
                </a:lnTo>
                <a:cubicBezTo>
                  <a:pt x="80466" y="54227"/>
                  <a:pt x="81150" y="54533"/>
                  <a:pt x="81905" y="54533"/>
                </a:cubicBezTo>
                <a:cubicBezTo>
                  <a:pt x="83422" y="54533"/>
                  <a:pt x="84644" y="53311"/>
                  <a:pt x="84644" y="51800"/>
                </a:cubicBezTo>
                <a:cubicBezTo>
                  <a:pt x="84644" y="51050"/>
                  <a:pt x="84338" y="50361"/>
                  <a:pt x="83844" y="49866"/>
                </a:cubicBezTo>
                <a:lnTo>
                  <a:pt x="61938" y="28005"/>
                </a:lnTo>
                <a:cubicBezTo>
                  <a:pt x="61438" y="27511"/>
                  <a:pt x="60755" y="27205"/>
                  <a:pt x="60000" y="27205"/>
                </a:cubicBezTo>
                <a:cubicBezTo>
                  <a:pt x="59244" y="27205"/>
                  <a:pt x="58561" y="27511"/>
                  <a:pt x="58066" y="28005"/>
                </a:cubicBezTo>
                <a:lnTo>
                  <a:pt x="36161" y="49866"/>
                </a:lnTo>
                <a:cubicBezTo>
                  <a:pt x="35661" y="50361"/>
                  <a:pt x="35355" y="51050"/>
                  <a:pt x="35355" y="51800"/>
                </a:cubicBezTo>
                <a:cubicBezTo>
                  <a:pt x="35355" y="53311"/>
                  <a:pt x="36577" y="54533"/>
                  <a:pt x="38094" y="54533"/>
                </a:cubicBezTo>
                <a:cubicBezTo>
                  <a:pt x="38850" y="54533"/>
                  <a:pt x="39533" y="54227"/>
                  <a:pt x="40033" y="53733"/>
                </a:cubicBezTo>
                <a:lnTo>
                  <a:pt x="57261" y="36533"/>
                </a:lnTo>
                <a:lnTo>
                  <a:pt x="57261" y="90061"/>
                </a:lnTo>
                <a:cubicBezTo>
                  <a:pt x="57261" y="91572"/>
                  <a:pt x="58488" y="92794"/>
                  <a:pt x="60000" y="92794"/>
                </a:cubicBezTo>
                <a:cubicBezTo>
                  <a:pt x="61511" y="92794"/>
                  <a:pt x="62738" y="91572"/>
                  <a:pt x="62738" y="90061"/>
                </a:cubicBezTo>
                <a:moveTo>
                  <a:pt x="96922" y="100433"/>
                </a:moveTo>
                <a:lnTo>
                  <a:pt x="100450" y="104277"/>
                </a:lnTo>
                <a:cubicBezTo>
                  <a:pt x="103177" y="101794"/>
                  <a:pt x="105688" y="99038"/>
                  <a:pt x="107911" y="96094"/>
                </a:cubicBezTo>
                <a:lnTo>
                  <a:pt x="103738" y="92955"/>
                </a:lnTo>
                <a:cubicBezTo>
                  <a:pt x="101705" y="95644"/>
                  <a:pt x="99411" y="98161"/>
                  <a:pt x="96922" y="100433"/>
                </a:cubicBezTo>
                <a:moveTo>
                  <a:pt x="119738" y="54411"/>
                </a:moveTo>
                <a:lnTo>
                  <a:pt x="114538" y="54888"/>
                </a:lnTo>
                <a:cubicBezTo>
                  <a:pt x="114694" y="56566"/>
                  <a:pt x="114772" y="58288"/>
                  <a:pt x="114772" y="60000"/>
                </a:cubicBezTo>
                <a:cubicBezTo>
                  <a:pt x="114772" y="61661"/>
                  <a:pt x="114700" y="63338"/>
                  <a:pt x="114550" y="64994"/>
                </a:cubicBezTo>
                <a:lnTo>
                  <a:pt x="119755" y="65466"/>
                </a:lnTo>
                <a:cubicBezTo>
                  <a:pt x="119922" y="63655"/>
                  <a:pt x="120000" y="61816"/>
                  <a:pt x="120000" y="60000"/>
                </a:cubicBezTo>
                <a:cubicBezTo>
                  <a:pt x="120000" y="58122"/>
                  <a:pt x="119911" y="56244"/>
                  <a:pt x="119738" y="54411"/>
                </a:cubicBezTo>
                <a:moveTo>
                  <a:pt x="103666" y="26961"/>
                </a:moveTo>
                <a:lnTo>
                  <a:pt x="107844" y="23816"/>
                </a:lnTo>
                <a:cubicBezTo>
                  <a:pt x="105616" y="20883"/>
                  <a:pt x="103100" y="18133"/>
                  <a:pt x="100366" y="15644"/>
                </a:cubicBezTo>
                <a:lnTo>
                  <a:pt x="96844" y="19500"/>
                </a:lnTo>
                <a:cubicBezTo>
                  <a:pt x="99344" y="21772"/>
                  <a:pt x="101638" y="24283"/>
                  <a:pt x="103666" y="26961"/>
                </a:cubicBezTo>
                <a:moveTo>
                  <a:pt x="38294" y="116011"/>
                </a:moveTo>
                <a:cubicBezTo>
                  <a:pt x="41738" y="117338"/>
                  <a:pt x="45333" y="118344"/>
                  <a:pt x="48966" y="119011"/>
                </a:cubicBezTo>
                <a:lnTo>
                  <a:pt x="49911" y="113883"/>
                </a:lnTo>
                <a:cubicBezTo>
                  <a:pt x="46594" y="113272"/>
                  <a:pt x="43316" y="112350"/>
                  <a:pt x="40172" y="111144"/>
                </a:cubicBezTo>
                <a:cubicBezTo>
                  <a:pt x="40172" y="111144"/>
                  <a:pt x="38294" y="116011"/>
                  <a:pt x="38294" y="116011"/>
                </a:cubicBezTo>
                <a:close/>
                <a:moveTo>
                  <a:pt x="109066" y="84355"/>
                </a:moveTo>
                <a:lnTo>
                  <a:pt x="113744" y="86677"/>
                </a:lnTo>
                <a:cubicBezTo>
                  <a:pt x="115388" y="83377"/>
                  <a:pt x="116738" y="79905"/>
                  <a:pt x="117744" y="76350"/>
                </a:cubicBezTo>
                <a:lnTo>
                  <a:pt x="112711" y="74927"/>
                </a:lnTo>
                <a:cubicBezTo>
                  <a:pt x="111794" y="78172"/>
                  <a:pt x="110566" y="81344"/>
                  <a:pt x="109066" y="84355"/>
                </a:cubicBezTo>
                <a:moveTo>
                  <a:pt x="117705" y="43527"/>
                </a:moveTo>
                <a:cubicBezTo>
                  <a:pt x="116694" y="39983"/>
                  <a:pt x="115338" y="36516"/>
                  <a:pt x="113688" y="33211"/>
                </a:cubicBezTo>
                <a:lnTo>
                  <a:pt x="109011" y="35550"/>
                </a:lnTo>
                <a:cubicBezTo>
                  <a:pt x="110516" y="38561"/>
                  <a:pt x="111750" y="41722"/>
                  <a:pt x="112677" y="44966"/>
                </a:cubicBezTo>
                <a:cubicBezTo>
                  <a:pt x="112677" y="44966"/>
                  <a:pt x="117705" y="43527"/>
                  <a:pt x="117705" y="43527"/>
                </a:cubicBezTo>
                <a:close/>
                <a:moveTo>
                  <a:pt x="49572" y="6183"/>
                </a:moveTo>
                <a:lnTo>
                  <a:pt x="48594" y="1055"/>
                </a:lnTo>
                <a:cubicBezTo>
                  <a:pt x="44961" y="1750"/>
                  <a:pt x="41377" y="2783"/>
                  <a:pt x="37938" y="4127"/>
                </a:cubicBezTo>
                <a:lnTo>
                  <a:pt x="39855" y="8983"/>
                </a:lnTo>
                <a:cubicBezTo>
                  <a:pt x="42983" y="7755"/>
                  <a:pt x="46255" y="6811"/>
                  <a:pt x="49572" y="6183"/>
                </a:cubicBezTo>
                <a:moveTo>
                  <a:pt x="91522" y="8972"/>
                </a:moveTo>
                <a:cubicBezTo>
                  <a:pt x="88372" y="7022"/>
                  <a:pt x="85038" y="5366"/>
                  <a:pt x="81594" y="4033"/>
                </a:cubicBezTo>
                <a:lnTo>
                  <a:pt x="79700" y="8900"/>
                </a:lnTo>
                <a:cubicBezTo>
                  <a:pt x="82850" y="10116"/>
                  <a:pt x="85900" y="11633"/>
                  <a:pt x="88766" y="13405"/>
                </a:cubicBezTo>
                <a:cubicBezTo>
                  <a:pt x="88766" y="13405"/>
                  <a:pt x="91522" y="8972"/>
                  <a:pt x="91522" y="8972"/>
                </a:cubicBezTo>
                <a:close/>
                <a:moveTo>
                  <a:pt x="15961" y="27144"/>
                </a:moveTo>
                <a:lnTo>
                  <a:pt x="11777" y="24011"/>
                </a:lnTo>
                <a:cubicBezTo>
                  <a:pt x="9555" y="26961"/>
                  <a:pt x="7600" y="30133"/>
                  <a:pt x="5966" y="33433"/>
                </a:cubicBezTo>
                <a:lnTo>
                  <a:pt x="10650" y="35750"/>
                </a:lnTo>
                <a:cubicBezTo>
                  <a:pt x="12144" y="32733"/>
                  <a:pt x="13933" y="29838"/>
                  <a:pt x="15961" y="27144"/>
                </a:cubicBezTo>
                <a:moveTo>
                  <a:pt x="19494" y="104444"/>
                </a:moveTo>
                <a:cubicBezTo>
                  <a:pt x="22238" y="106927"/>
                  <a:pt x="25216" y="109166"/>
                  <a:pt x="28355" y="111094"/>
                </a:cubicBezTo>
                <a:lnTo>
                  <a:pt x="31100" y="106655"/>
                </a:lnTo>
                <a:cubicBezTo>
                  <a:pt x="28233" y="104894"/>
                  <a:pt x="25511" y="102850"/>
                  <a:pt x="23011" y="100583"/>
                </a:cubicBezTo>
                <a:cubicBezTo>
                  <a:pt x="23011" y="100583"/>
                  <a:pt x="19494" y="104444"/>
                  <a:pt x="19494" y="104444"/>
                </a:cubicBezTo>
                <a:close/>
                <a:moveTo>
                  <a:pt x="69966" y="6138"/>
                </a:moveTo>
                <a:lnTo>
                  <a:pt x="70916" y="1011"/>
                </a:lnTo>
                <a:cubicBezTo>
                  <a:pt x="67311" y="338"/>
                  <a:pt x="63600" y="0"/>
                  <a:pt x="59933" y="0"/>
                </a:cubicBezTo>
                <a:lnTo>
                  <a:pt x="59927" y="0"/>
                </a:lnTo>
                <a:lnTo>
                  <a:pt x="59644" y="0"/>
                </a:lnTo>
                <a:lnTo>
                  <a:pt x="59883" y="5222"/>
                </a:lnTo>
                <a:cubicBezTo>
                  <a:pt x="63272" y="5222"/>
                  <a:pt x="66666" y="5527"/>
                  <a:pt x="69966" y="6138"/>
                </a:cubicBezTo>
                <a:moveTo>
                  <a:pt x="6133" y="86900"/>
                </a:moveTo>
                <a:cubicBezTo>
                  <a:pt x="7794" y="90194"/>
                  <a:pt x="9766" y="93355"/>
                  <a:pt x="12005" y="96288"/>
                </a:cubicBezTo>
                <a:lnTo>
                  <a:pt x="16166" y="93127"/>
                </a:lnTo>
                <a:cubicBezTo>
                  <a:pt x="14122" y="90450"/>
                  <a:pt x="12322" y="87566"/>
                  <a:pt x="10805" y="84555"/>
                </a:cubicBezTo>
                <a:cubicBezTo>
                  <a:pt x="10805" y="84555"/>
                  <a:pt x="6133" y="86900"/>
                  <a:pt x="6133" y="86900"/>
                </a:cubicBezTo>
                <a:close/>
                <a:moveTo>
                  <a:pt x="30811" y="13527"/>
                </a:moveTo>
                <a:lnTo>
                  <a:pt x="28038" y="9105"/>
                </a:lnTo>
                <a:cubicBezTo>
                  <a:pt x="24911" y="11061"/>
                  <a:pt x="21944" y="13316"/>
                  <a:pt x="19222" y="15811"/>
                </a:cubicBezTo>
                <a:lnTo>
                  <a:pt x="22755" y="19655"/>
                </a:lnTo>
                <a:cubicBezTo>
                  <a:pt x="25244" y="17372"/>
                  <a:pt x="27950" y="15311"/>
                  <a:pt x="30811" y="13527"/>
                </a:cubicBezTo>
                <a:moveTo>
                  <a:pt x="7022" y="45183"/>
                </a:moveTo>
                <a:lnTo>
                  <a:pt x="1988" y="43772"/>
                </a:lnTo>
                <a:cubicBezTo>
                  <a:pt x="994" y="47311"/>
                  <a:pt x="327" y="50977"/>
                  <a:pt x="0" y="54655"/>
                </a:cubicBezTo>
                <a:lnTo>
                  <a:pt x="5211" y="55116"/>
                </a:lnTo>
                <a:cubicBezTo>
                  <a:pt x="5505" y="51761"/>
                  <a:pt x="6116" y="48411"/>
                  <a:pt x="7022" y="45183"/>
                </a:cubicBezTo>
                <a:moveTo>
                  <a:pt x="5233" y="65227"/>
                </a:moveTo>
                <a:lnTo>
                  <a:pt x="33" y="65716"/>
                </a:lnTo>
                <a:cubicBezTo>
                  <a:pt x="383" y="69400"/>
                  <a:pt x="1077" y="73061"/>
                  <a:pt x="2094" y="76588"/>
                </a:cubicBezTo>
                <a:lnTo>
                  <a:pt x="7116" y="75150"/>
                </a:lnTo>
                <a:cubicBezTo>
                  <a:pt x="6188" y="71922"/>
                  <a:pt x="5555" y="68588"/>
                  <a:pt x="5233" y="652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2" name="Shape 3892"/>
          <p:cNvSpPr/>
          <p:nvPr/>
        </p:nvSpPr>
        <p:spPr>
          <a:xfrm>
            <a:off x="2660373" y="4336668"/>
            <a:ext cx="209496" cy="209496"/>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6361" y="57272"/>
                </a:moveTo>
                <a:lnTo>
                  <a:pt x="43883" y="57272"/>
                </a:lnTo>
                <a:cubicBezTo>
                  <a:pt x="44300" y="54794"/>
                  <a:pt x="45294" y="52516"/>
                  <a:pt x="46694" y="50550"/>
                </a:cubicBezTo>
                <a:lnTo>
                  <a:pt x="48427" y="52288"/>
                </a:lnTo>
                <a:cubicBezTo>
                  <a:pt x="49494" y="53355"/>
                  <a:pt x="51222" y="53355"/>
                  <a:pt x="52288" y="52288"/>
                </a:cubicBezTo>
                <a:cubicBezTo>
                  <a:pt x="53350" y="51222"/>
                  <a:pt x="53350" y="49494"/>
                  <a:pt x="52288" y="48427"/>
                </a:cubicBezTo>
                <a:lnTo>
                  <a:pt x="50561" y="46705"/>
                </a:lnTo>
                <a:cubicBezTo>
                  <a:pt x="52522" y="45316"/>
                  <a:pt x="54800" y="44327"/>
                  <a:pt x="57272" y="43911"/>
                </a:cubicBezTo>
                <a:lnTo>
                  <a:pt x="57272" y="46361"/>
                </a:lnTo>
                <a:cubicBezTo>
                  <a:pt x="57272" y="47872"/>
                  <a:pt x="58494" y="49088"/>
                  <a:pt x="60000" y="49088"/>
                </a:cubicBezTo>
                <a:cubicBezTo>
                  <a:pt x="61505" y="49088"/>
                  <a:pt x="62727" y="47872"/>
                  <a:pt x="62727" y="46361"/>
                </a:cubicBezTo>
                <a:lnTo>
                  <a:pt x="62727" y="43911"/>
                </a:lnTo>
                <a:cubicBezTo>
                  <a:pt x="65205" y="44327"/>
                  <a:pt x="67477" y="45316"/>
                  <a:pt x="69438" y="46705"/>
                </a:cubicBezTo>
                <a:lnTo>
                  <a:pt x="67711" y="48427"/>
                </a:lnTo>
                <a:cubicBezTo>
                  <a:pt x="66650" y="49494"/>
                  <a:pt x="66650" y="51222"/>
                  <a:pt x="67711" y="52288"/>
                </a:cubicBezTo>
                <a:cubicBezTo>
                  <a:pt x="68777" y="53355"/>
                  <a:pt x="70505" y="53355"/>
                  <a:pt x="71572" y="52288"/>
                </a:cubicBezTo>
                <a:lnTo>
                  <a:pt x="73305" y="50550"/>
                </a:lnTo>
                <a:cubicBezTo>
                  <a:pt x="74705" y="52516"/>
                  <a:pt x="75700" y="54794"/>
                  <a:pt x="76116" y="57272"/>
                </a:cubicBezTo>
                <a:lnTo>
                  <a:pt x="73638" y="57272"/>
                </a:lnTo>
                <a:cubicBezTo>
                  <a:pt x="72127" y="57272"/>
                  <a:pt x="70911" y="58494"/>
                  <a:pt x="70911" y="60000"/>
                </a:cubicBezTo>
                <a:cubicBezTo>
                  <a:pt x="70911" y="61505"/>
                  <a:pt x="72127" y="62727"/>
                  <a:pt x="73638" y="62727"/>
                </a:cubicBezTo>
                <a:lnTo>
                  <a:pt x="76116" y="62727"/>
                </a:lnTo>
                <a:cubicBezTo>
                  <a:pt x="75700" y="65211"/>
                  <a:pt x="74705" y="67483"/>
                  <a:pt x="73305" y="69450"/>
                </a:cubicBezTo>
                <a:lnTo>
                  <a:pt x="71572" y="67711"/>
                </a:lnTo>
                <a:cubicBezTo>
                  <a:pt x="70505" y="66650"/>
                  <a:pt x="68777" y="66650"/>
                  <a:pt x="67711" y="67711"/>
                </a:cubicBezTo>
                <a:cubicBezTo>
                  <a:pt x="66650" y="68777"/>
                  <a:pt x="66650" y="70505"/>
                  <a:pt x="67711" y="71572"/>
                </a:cubicBezTo>
                <a:lnTo>
                  <a:pt x="69438" y="73294"/>
                </a:lnTo>
                <a:cubicBezTo>
                  <a:pt x="67477" y="74688"/>
                  <a:pt x="65205" y="75672"/>
                  <a:pt x="62727" y="76088"/>
                </a:cubicBezTo>
                <a:lnTo>
                  <a:pt x="62727" y="73638"/>
                </a:lnTo>
                <a:cubicBezTo>
                  <a:pt x="62727" y="72127"/>
                  <a:pt x="61505" y="70911"/>
                  <a:pt x="60000" y="70911"/>
                </a:cubicBezTo>
                <a:cubicBezTo>
                  <a:pt x="58494" y="70911"/>
                  <a:pt x="57272" y="72127"/>
                  <a:pt x="57272" y="73638"/>
                </a:cubicBezTo>
                <a:lnTo>
                  <a:pt x="57272" y="76088"/>
                </a:lnTo>
                <a:cubicBezTo>
                  <a:pt x="54800" y="75672"/>
                  <a:pt x="52522" y="74688"/>
                  <a:pt x="50561" y="73294"/>
                </a:cubicBezTo>
                <a:lnTo>
                  <a:pt x="52288" y="71572"/>
                </a:lnTo>
                <a:cubicBezTo>
                  <a:pt x="53350" y="70505"/>
                  <a:pt x="53350" y="68777"/>
                  <a:pt x="52288" y="67711"/>
                </a:cubicBezTo>
                <a:cubicBezTo>
                  <a:pt x="51222" y="66650"/>
                  <a:pt x="49494" y="66650"/>
                  <a:pt x="48427" y="67711"/>
                </a:cubicBezTo>
                <a:lnTo>
                  <a:pt x="46694" y="69450"/>
                </a:lnTo>
                <a:cubicBezTo>
                  <a:pt x="45294" y="67483"/>
                  <a:pt x="44300" y="65211"/>
                  <a:pt x="43883" y="62727"/>
                </a:cubicBezTo>
                <a:lnTo>
                  <a:pt x="46361" y="62727"/>
                </a:lnTo>
                <a:cubicBezTo>
                  <a:pt x="47872" y="62727"/>
                  <a:pt x="49088" y="61505"/>
                  <a:pt x="49088" y="60000"/>
                </a:cubicBezTo>
                <a:cubicBezTo>
                  <a:pt x="49088" y="58494"/>
                  <a:pt x="47872" y="57272"/>
                  <a:pt x="46361" y="57272"/>
                </a:cubicBezTo>
                <a:moveTo>
                  <a:pt x="44572" y="75427"/>
                </a:moveTo>
                <a:lnTo>
                  <a:pt x="44572" y="75433"/>
                </a:lnTo>
                <a:cubicBezTo>
                  <a:pt x="48522" y="79377"/>
                  <a:pt x="53977" y="81816"/>
                  <a:pt x="60000" y="81816"/>
                </a:cubicBezTo>
                <a:cubicBezTo>
                  <a:pt x="66022" y="81816"/>
                  <a:pt x="71477" y="79377"/>
                  <a:pt x="75427" y="75433"/>
                </a:cubicBezTo>
                <a:lnTo>
                  <a:pt x="75427" y="75427"/>
                </a:lnTo>
                <a:lnTo>
                  <a:pt x="75427" y="75427"/>
                </a:lnTo>
                <a:cubicBezTo>
                  <a:pt x="79377" y="71477"/>
                  <a:pt x="81816" y="66022"/>
                  <a:pt x="81816" y="60000"/>
                </a:cubicBezTo>
                <a:cubicBezTo>
                  <a:pt x="81816" y="47950"/>
                  <a:pt x="72050" y="38183"/>
                  <a:pt x="60000" y="38183"/>
                </a:cubicBezTo>
                <a:cubicBezTo>
                  <a:pt x="47950" y="38183"/>
                  <a:pt x="38183" y="47950"/>
                  <a:pt x="38183" y="60000"/>
                </a:cubicBezTo>
                <a:cubicBezTo>
                  <a:pt x="38183" y="66022"/>
                  <a:pt x="40616" y="71477"/>
                  <a:pt x="44572" y="75427"/>
                </a:cubicBezTo>
                <a:cubicBezTo>
                  <a:pt x="44572" y="75427"/>
                  <a:pt x="44572" y="75427"/>
                  <a:pt x="44572" y="75427"/>
                </a:cubicBezTo>
                <a:close/>
                <a:moveTo>
                  <a:pt x="60000" y="65455"/>
                </a:moveTo>
                <a:cubicBezTo>
                  <a:pt x="63011" y="65455"/>
                  <a:pt x="65455" y="63011"/>
                  <a:pt x="65455" y="60000"/>
                </a:cubicBezTo>
                <a:cubicBezTo>
                  <a:pt x="65455" y="56988"/>
                  <a:pt x="63011" y="54544"/>
                  <a:pt x="60000" y="54544"/>
                </a:cubicBezTo>
                <a:cubicBezTo>
                  <a:pt x="56988" y="54544"/>
                  <a:pt x="54544" y="56988"/>
                  <a:pt x="54544" y="60000"/>
                </a:cubicBezTo>
                <a:cubicBezTo>
                  <a:pt x="54544" y="63011"/>
                  <a:pt x="56988" y="65455"/>
                  <a:pt x="60000" y="65455"/>
                </a:cubicBezTo>
                <a:moveTo>
                  <a:pt x="98183" y="32727"/>
                </a:moveTo>
                <a:cubicBezTo>
                  <a:pt x="95172" y="32727"/>
                  <a:pt x="92727" y="35172"/>
                  <a:pt x="92727" y="38183"/>
                </a:cubicBezTo>
                <a:lnTo>
                  <a:pt x="92727" y="43638"/>
                </a:lnTo>
                <a:cubicBezTo>
                  <a:pt x="92727" y="46644"/>
                  <a:pt x="95172" y="49088"/>
                  <a:pt x="98183" y="49088"/>
                </a:cubicBezTo>
                <a:lnTo>
                  <a:pt x="98183" y="70911"/>
                </a:lnTo>
                <a:cubicBezTo>
                  <a:pt x="95172" y="70911"/>
                  <a:pt x="92727" y="73355"/>
                  <a:pt x="92727" y="76361"/>
                </a:cubicBezTo>
                <a:lnTo>
                  <a:pt x="92727" y="81816"/>
                </a:lnTo>
                <a:cubicBezTo>
                  <a:pt x="92727" y="84833"/>
                  <a:pt x="95172" y="87272"/>
                  <a:pt x="98183" y="87272"/>
                </a:cubicBezTo>
                <a:lnTo>
                  <a:pt x="98183" y="98183"/>
                </a:lnTo>
                <a:lnTo>
                  <a:pt x="21816" y="98183"/>
                </a:lnTo>
                <a:lnTo>
                  <a:pt x="21816" y="21816"/>
                </a:lnTo>
                <a:lnTo>
                  <a:pt x="98183" y="21816"/>
                </a:lnTo>
                <a:cubicBezTo>
                  <a:pt x="98183" y="21816"/>
                  <a:pt x="98183" y="32727"/>
                  <a:pt x="98183" y="32727"/>
                </a:cubicBezTo>
                <a:close/>
                <a:moveTo>
                  <a:pt x="103638" y="32727"/>
                </a:moveTo>
                <a:lnTo>
                  <a:pt x="103638" y="16361"/>
                </a:lnTo>
                <a:lnTo>
                  <a:pt x="16361" y="16361"/>
                </a:lnTo>
                <a:lnTo>
                  <a:pt x="16361" y="103638"/>
                </a:lnTo>
                <a:lnTo>
                  <a:pt x="103638" y="103638"/>
                </a:lnTo>
                <a:lnTo>
                  <a:pt x="103638" y="87272"/>
                </a:lnTo>
                <a:cubicBezTo>
                  <a:pt x="106644" y="87272"/>
                  <a:pt x="109088" y="84833"/>
                  <a:pt x="109088" y="81816"/>
                </a:cubicBezTo>
                <a:lnTo>
                  <a:pt x="109088" y="76361"/>
                </a:lnTo>
                <a:cubicBezTo>
                  <a:pt x="109088" y="73355"/>
                  <a:pt x="106644" y="70911"/>
                  <a:pt x="103638" y="70911"/>
                </a:cubicBezTo>
                <a:lnTo>
                  <a:pt x="103638" y="49088"/>
                </a:lnTo>
                <a:cubicBezTo>
                  <a:pt x="106644" y="49088"/>
                  <a:pt x="109088" y="46644"/>
                  <a:pt x="109088" y="43638"/>
                </a:cubicBezTo>
                <a:lnTo>
                  <a:pt x="109088" y="38183"/>
                </a:lnTo>
                <a:cubicBezTo>
                  <a:pt x="109088" y="35172"/>
                  <a:pt x="106644" y="32727"/>
                  <a:pt x="103638" y="32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3" name="Shape 3893"/>
          <p:cNvSpPr/>
          <p:nvPr/>
        </p:nvSpPr>
        <p:spPr>
          <a:xfrm>
            <a:off x="3060319" y="4336668"/>
            <a:ext cx="209496" cy="209496"/>
          </a:xfrm>
          <a:custGeom>
            <a:avLst/>
            <a:gdLst/>
            <a:ahLst/>
            <a:cxnLst/>
            <a:rect l="0" t="0" r="0" b="0"/>
            <a:pathLst>
              <a:path w="120000" h="120000" extrusionOk="0">
                <a:moveTo>
                  <a:pt x="87272" y="87272"/>
                </a:moveTo>
                <a:lnTo>
                  <a:pt x="32727" y="87272"/>
                </a:lnTo>
                <a:lnTo>
                  <a:pt x="32727" y="65455"/>
                </a:lnTo>
                <a:lnTo>
                  <a:pt x="87272" y="65455"/>
                </a:lnTo>
                <a:cubicBezTo>
                  <a:pt x="87272" y="65455"/>
                  <a:pt x="87272" y="87272"/>
                  <a:pt x="87272" y="87272"/>
                </a:cubicBezTo>
                <a:close/>
                <a:moveTo>
                  <a:pt x="92727" y="60000"/>
                </a:moveTo>
                <a:lnTo>
                  <a:pt x="27272" y="60000"/>
                </a:lnTo>
                <a:lnTo>
                  <a:pt x="27272" y="92727"/>
                </a:lnTo>
                <a:lnTo>
                  <a:pt x="92727" y="92727"/>
                </a:lnTo>
                <a:cubicBezTo>
                  <a:pt x="92727" y="92727"/>
                  <a:pt x="92727" y="60000"/>
                  <a:pt x="92727" y="60000"/>
                </a:cubicBezTo>
                <a:close/>
                <a:moveTo>
                  <a:pt x="65455" y="76361"/>
                </a:moveTo>
                <a:lnTo>
                  <a:pt x="54544" y="76361"/>
                </a:lnTo>
                <a:lnTo>
                  <a:pt x="54544" y="81816"/>
                </a:lnTo>
                <a:lnTo>
                  <a:pt x="65455" y="81816"/>
                </a:lnTo>
                <a:cubicBezTo>
                  <a:pt x="65455" y="81816"/>
                  <a:pt x="65455" y="76361"/>
                  <a:pt x="65455" y="76361"/>
                </a:cubicBezTo>
                <a:close/>
                <a:moveTo>
                  <a:pt x="103638" y="98183"/>
                </a:moveTo>
                <a:cubicBezTo>
                  <a:pt x="103638" y="101188"/>
                  <a:pt x="101188" y="103638"/>
                  <a:pt x="98183" y="103638"/>
                </a:cubicBezTo>
                <a:lnTo>
                  <a:pt x="21816" y="103638"/>
                </a:lnTo>
                <a:cubicBezTo>
                  <a:pt x="18805" y="103638"/>
                  <a:pt x="16361" y="101188"/>
                  <a:pt x="16361" y="98183"/>
                </a:cubicBezTo>
                <a:lnTo>
                  <a:pt x="16361" y="5455"/>
                </a:lnTo>
                <a:lnTo>
                  <a:pt x="103638" y="5455"/>
                </a:lnTo>
                <a:cubicBezTo>
                  <a:pt x="103638" y="5455"/>
                  <a:pt x="103638" y="98183"/>
                  <a:pt x="103638" y="98183"/>
                </a:cubicBezTo>
                <a:close/>
                <a:moveTo>
                  <a:pt x="117272" y="0"/>
                </a:moveTo>
                <a:lnTo>
                  <a:pt x="2727" y="0"/>
                </a:lnTo>
                <a:cubicBezTo>
                  <a:pt x="1222" y="0"/>
                  <a:pt x="0" y="1222"/>
                  <a:pt x="0" y="2727"/>
                </a:cubicBezTo>
                <a:cubicBezTo>
                  <a:pt x="0" y="4233"/>
                  <a:pt x="1222" y="5455"/>
                  <a:pt x="2727" y="5455"/>
                </a:cubicBezTo>
                <a:lnTo>
                  <a:pt x="10911" y="5455"/>
                </a:lnTo>
                <a:lnTo>
                  <a:pt x="10911" y="98183"/>
                </a:lnTo>
                <a:cubicBezTo>
                  <a:pt x="10911" y="104205"/>
                  <a:pt x="15794" y="109088"/>
                  <a:pt x="21816" y="109088"/>
                </a:cubicBezTo>
                <a:lnTo>
                  <a:pt x="27272" y="109088"/>
                </a:lnTo>
                <a:lnTo>
                  <a:pt x="27272" y="117272"/>
                </a:lnTo>
                <a:cubicBezTo>
                  <a:pt x="27272" y="118777"/>
                  <a:pt x="28494" y="120000"/>
                  <a:pt x="30000" y="120000"/>
                </a:cubicBezTo>
                <a:cubicBezTo>
                  <a:pt x="31505" y="120000"/>
                  <a:pt x="32727" y="118777"/>
                  <a:pt x="32727" y="117272"/>
                </a:cubicBezTo>
                <a:lnTo>
                  <a:pt x="32727" y="109088"/>
                </a:lnTo>
                <a:lnTo>
                  <a:pt x="87272" y="109088"/>
                </a:lnTo>
                <a:lnTo>
                  <a:pt x="87272" y="117272"/>
                </a:lnTo>
                <a:cubicBezTo>
                  <a:pt x="87272" y="118777"/>
                  <a:pt x="88494" y="120000"/>
                  <a:pt x="90000" y="120000"/>
                </a:cubicBezTo>
                <a:cubicBezTo>
                  <a:pt x="91505" y="120000"/>
                  <a:pt x="92727" y="118777"/>
                  <a:pt x="92727" y="117272"/>
                </a:cubicBezTo>
                <a:lnTo>
                  <a:pt x="92727" y="109088"/>
                </a:lnTo>
                <a:lnTo>
                  <a:pt x="98183" y="109088"/>
                </a:lnTo>
                <a:cubicBezTo>
                  <a:pt x="104205" y="109088"/>
                  <a:pt x="109088" y="104205"/>
                  <a:pt x="109088" y="98183"/>
                </a:cubicBezTo>
                <a:lnTo>
                  <a:pt x="109088" y="5455"/>
                </a:lnTo>
                <a:lnTo>
                  <a:pt x="117272" y="5455"/>
                </a:lnTo>
                <a:cubicBezTo>
                  <a:pt x="118777" y="5455"/>
                  <a:pt x="120000" y="4233"/>
                  <a:pt x="120000" y="2727"/>
                </a:cubicBezTo>
                <a:cubicBezTo>
                  <a:pt x="120000" y="1222"/>
                  <a:pt x="118777" y="0"/>
                  <a:pt x="117272" y="0"/>
                </a:cubicBezTo>
                <a:moveTo>
                  <a:pt x="65455" y="32727"/>
                </a:moveTo>
                <a:lnTo>
                  <a:pt x="54544" y="32727"/>
                </a:lnTo>
                <a:lnTo>
                  <a:pt x="54544" y="38183"/>
                </a:lnTo>
                <a:lnTo>
                  <a:pt x="65455" y="38183"/>
                </a:lnTo>
                <a:cubicBezTo>
                  <a:pt x="65455" y="38183"/>
                  <a:pt x="65455" y="32727"/>
                  <a:pt x="65455" y="32727"/>
                </a:cubicBezTo>
                <a:close/>
                <a:moveTo>
                  <a:pt x="87272" y="43638"/>
                </a:moveTo>
                <a:lnTo>
                  <a:pt x="32727" y="43638"/>
                </a:lnTo>
                <a:lnTo>
                  <a:pt x="32727" y="21816"/>
                </a:lnTo>
                <a:lnTo>
                  <a:pt x="87272" y="21816"/>
                </a:lnTo>
                <a:cubicBezTo>
                  <a:pt x="87272" y="21816"/>
                  <a:pt x="87272" y="43638"/>
                  <a:pt x="87272" y="43638"/>
                </a:cubicBezTo>
                <a:close/>
                <a:moveTo>
                  <a:pt x="92727" y="16361"/>
                </a:moveTo>
                <a:lnTo>
                  <a:pt x="27272" y="16361"/>
                </a:lnTo>
                <a:lnTo>
                  <a:pt x="27272" y="49088"/>
                </a:lnTo>
                <a:lnTo>
                  <a:pt x="92727" y="49088"/>
                </a:lnTo>
                <a:cubicBezTo>
                  <a:pt x="92727" y="49088"/>
                  <a:pt x="92727" y="16361"/>
                  <a:pt x="92727" y="16361"/>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4" name="Shape 3894"/>
          <p:cNvSpPr/>
          <p:nvPr/>
        </p:nvSpPr>
        <p:spPr>
          <a:xfrm>
            <a:off x="3460265" y="4336668"/>
            <a:ext cx="209496" cy="209496"/>
          </a:xfrm>
          <a:custGeom>
            <a:avLst/>
            <a:gdLst/>
            <a:ahLst/>
            <a:cxnLst/>
            <a:rect l="0" t="0" r="0" b="0"/>
            <a:pathLst>
              <a:path w="120000" h="120000" extrusionOk="0">
                <a:moveTo>
                  <a:pt x="103638" y="98183"/>
                </a:moveTo>
                <a:cubicBezTo>
                  <a:pt x="103638" y="101188"/>
                  <a:pt x="101188" y="103638"/>
                  <a:pt x="98183" y="103638"/>
                </a:cubicBezTo>
                <a:lnTo>
                  <a:pt x="21816" y="103638"/>
                </a:lnTo>
                <a:cubicBezTo>
                  <a:pt x="18805" y="103638"/>
                  <a:pt x="16361" y="101188"/>
                  <a:pt x="16361" y="98183"/>
                </a:cubicBezTo>
                <a:lnTo>
                  <a:pt x="16361" y="5455"/>
                </a:lnTo>
                <a:lnTo>
                  <a:pt x="103638" y="5455"/>
                </a:lnTo>
                <a:cubicBezTo>
                  <a:pt x="103638" y="5455"/>
                  <a:pt x="103638" y="98183"/>
                  <a:pt x="103638" y="98183"/>
                </a:cubicBezTo>
                <a:close/>
                <a:moveTo>
                  <a:pt x="117272" y="0"/>
                </a:moveTo>
                <a:lnTo>
                  <a:pt x="2727" y="0"/>
                </a:lnTo>
                <a:cubicBezTo>
                  <a:pt x="1222" y="0"/>
                  <a:pt x="0" y="1222"/>
                  <a:pt x="0" y="2727"/>
                </a:cubicBezTo>
                <a:cubicBezTo>
                  <a:pt x="0" y="4233"/>
                  <a:pt x="1222" y="5455"/>
                  <a:pt x="2727" y="5455"/>
                </a:cubicBezTo>
                <a:lnTo>
                  <a:pt x="10911" y="5455"/>
                </a:lnTo>
                <a:lnTo>
                  <a:pt x="10911" y="98183"/>
                </a:lnTo>
                <a:cubicBezTo>
                  <a:pt x="10911" y="104205"/>
                  <a:pt x="15794" y="109088"/>
                  <a:pt x="21816" y="109088"/>
                </a:cubicBezTo>
                <a:lnTo>
                  <a:pt x="27272" y="109088"/>
                </a:lnTo>
                <a:lnTo>
                  <a:pt x="27272" y="117272"/>
                </a:lnTo>
                <a:cubicBezTo>
                  <a:pt x="27272" y="118777"/>
                  <a:pt x="28494" y="120000"/>
                  <a:pt x="30000" y="120000"/>
                </a:cubicBezTo>
                <a:cubicBezTo>
                  <a:pt x="31505" y="120000"/>
                  <a:pt x="32727" y="118777"/>
                  <a:pt x="32727" y="117272"/>
                </a:cubicBezTo>
                <a:lnTo>
                  <a:pt x="32727" y="109088"/>
                </a:lnTo>
                <a:lnTo>
                  <a:pt x="87272" y="109088"/>
                </a:lnTo>
                <a:lnTo>
                  <a:pt x="87272" y="117272"/>
                </a:lnTo>
                <a:cubicBezTo>
                  <a:pt x="87272" y="118777"/>
                  <a:pt x="88494" y="120000"/>
                  <a:pt x="90000" y="120000"/>
                </a:cubicBezTo>
                <a:cubicBezTo>
                  <a:pt x="91505" y="120000"/>
                  <a:pt x="92727" y="118777"/>
                  <a:pt x="92727" y="117272"/>
                </a:cubicBezTo>
                <a:lnTo>
                  <a:pt x="92727" y="109088"/>
                </a:lnTo>
                <a:lnTo>
                  <a:pt x="98183" y="109088"/>
                </a:lnTo>
                <a:cubicBezTo>
                  <a:pt x="104205" y="109088"/>
                  <a:pt x="109088" y="104205"/>
                  <a:pt x="109088" y="98183"/>
                </a:cubicBezTo>
                <a:lnTo>
                  <a:pt x="109088" y="5455"/>
                </a:lnTo>
                <a:lnTo>
                  <a:pt x="117272" y="5455"/>
                </a:lnTo>
                <a:cubicBezTo>
                  <a:pt x="118777" y="5455"/>
                  <a:pt x="120000" y="4233"/>
                  <a:pt x="120000" y="2727"/>
                </a:cubicBezTo>
                <a:cubicBezTo>
                  <a:pt x="120000" y="1222"/>
                  <a:pt x="118777" y="0"/>
                  <a:pt x="117272" y="0"/>
                </a:cubicBezTo>
                <a:moveTo>
                  <a:pt x="87272" y="60000"/>
                </a:moveTo>
                <a:lnTo>
                  <a:pt x="65455" y="60000"/>
                </a:lnTo>
                <a:lnTo>
                  <a:pt x="65455" y="54544"/>
                </a:lnTo>
                <a:lnTo>
                  <a:pt x="54544" y="54544"/>
                </a:lnTo>
                <a:lnTo>
                  <a:pt x="54544" y="60000"/>
                </a:lnTo>
                <a:lnTo>
                  <a:pt x="32727" y="60000"/>
                </a:lnTo>
                <a:lnTo>
                  <a:pt x="32727" y="49088"/>
                </a:lnTo>
                <a:lnTo>
                  <a:pt x="87272" y="49088"/>
                </a:lnTo>
                <a:cubicBezTo>
                  <a:pt x="87272" y="49088"/>
                  <a:pt x="87272" y="60000"/>
                  <a:pt x="87272" y="60000"/>
                </a:cubicBezTo>
                <a:close/>
                <a:moveTo>
                  <a:pt x="92727" y="43638"/>
                </a:moveTo>
                <a:lnTo>
                  <a:pt x="27272" y="43638"/>
                </a:lnTo>
                <a:lnTo>
                  <a:pt x="27272" y="65455"/>
                </a:lnTo>
                <a:lnTo>
                  <a:pt x="92727" y="65455"/>
                </a:lnTo>
                <a:cubicBezTo>
                  <a:pt x="92727" y="65455"/>
                  <a:pt x="92727" y="43638"/>
                  <a:pt x="92727" y="43638"/>
                </a:cubicBezTo>
                <a:close/>
                <a:moveTo>
                  <a:pt x="87272" y="87272"/>
                </a:moveTo>
                <a:lnTo>
                  <a:pt x="65455" y="87272"/>
                </a:lnTo>
                <a:lnTo>
                  <a:pt x="65455" y="81816"/>
                </a:lnTo>
                <a:lnTo>
                  <a:pt x="54544" y="81816"/>
                </a:lnTo>
                <a:lnTo>
                  <a:pt x="54544" y="87272"/>
                </a:lnTo>
                <a:lnTo>
                  <a:pt x="32727" y="87272"/>
                </a:lnTo>
                <a:lnTo>
                  <a:pt x="32727" y="76361"/>
                </a:lnTo>
                <a:lnTo>
                  <a:pt x="87272" y="76361"/>
                </a:lnTo>
                <a:cubicBezTo>
                  <a:pt x="87272" y="76361"/>
                  <a:pt x="87272" y="87272"/>
                  <a:pt x="87272" y="87272"/>
                </a:cubicBezTo>
                <a:close/>
                <a:moveTo>
                  <a:pt x="92727" y="70911"/>
                </a:moveTo>
                <a:lnTo>
                  <a:pt x="27272" y="70911"/>
                </a:lnTo>
                <a:lnTo>
                  <a:pt x="27272" y="92727"/>
                </a:lnTo>
                <a:lnTo>
                  <a:pt x="92727" y="92727"/>
                </a:lnTo>
                <a:cubicBezTo>
                  <a:pt x="92727" y="92727"/>
                  <a:pt x="92727" y="70911"/>
                  <a:pt x="92727" y="70911"/>
                </a:cubicBezTo>
                <a:close/>
                <a:moveTo>
                  <a:pt x="87272" y="32727"/>
                </a:moveTo>
                <a:lnTo>
                  <a:pt x="65455" y="32727"/>
                </a:lnTo>
                <a:lnTo>
                  <a:pt x="65455" y="27272"/>
                </a:lnTo>
                <a:lnTo>
                  <a:pt x="54544" y="27272"/>
                </a:lnTo>
                <a:lnTo>
                  <a:pt x="54544" y="32727"/>
                </a:lnTo>
                <a:lnTo>
                  <a:pt x="32727" y="32727"/>
                </a:lnTo>
                <a:lnTo>
                  <a:pt x="32727" y="21816"/>
                </a:lnTo>
                <a:lnTo>
                  <a:pt x="87272" y="21816"/>
                </a:lnTo>
                <a:cubicBezTo>
                  <a:pt x="87272" y="21816"/>
                  <a:pt x="87272" y="32727"/>
                  <a:pt x="87272" y="32727"/>
                </a:cubicBezTo>
                <a:close/>
                <a:moveTo>
                  <a:pt x="92727" y="16361"/>
                </a:moveTo>
                <a:lnTo>
                  <a:pt x="27272" y="16361"/>
                </a:lnTo>
                <a:lnTo>
                  <a:pt x="27272" y="38183"/>
                </a:lnTo>
                <a:lnTo>
                  <a:pt x="92727" y="38183"/>
                </a:lnTo>
                <a:cubicBezTo>
                  <a:pt x="92727" y="38183"/>
                  <a:pt x="92727" y="16361"/>
                  <a:pt x="92727" y="16361"/>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5" name="Shape 3895"/>
          <p:cNvSpPr/>
          <p:nvPr/>
        </p:nvSpPr>
        <p:spPr>
          <a:xfrm>
            <a:off x="3879256" y="4336668"/>
            <a:ext cx="171406" cy="209496"/>
          </a:xfrm>
          <a:custGeom>
            <a:avLst/>
            <a:gdLst/>
            <a:ahLst/>
            <a:cxnLst/>
            <a:rect l="0" t="0" r="0" b="0"/>
            <a:pathLst>
              <a:path w="120000" h="120000" extrusionOk="0">
                <a:moveTo>
                  <a:pt x="26666" y="76361"/>
                </a:moveTo>
                <a:lnTo>
                  <a:pt x="93333" y="76361"/>
                </a:lnTo>
                <a:lnTo>
                  <a:pt x="93333" y="98183"/>
                </a:lnTo>
                <a:lnTo>
                  <a:pt x="26666" y="98183"/>
                </a:lnTo>
                <a:cubicBezTo>
                  <a:pt x="26666" y="98183"/>
                  <a:pt x="26666" y="76361"/>
                  <a:pt x="26666" y="76361"/>
                </a:cubicBezTo>
                <a:close/>
                <a:moveTo>
                  <a:pt x="26666" y="49088"/>
                </a:moveTo>
                <a:lnTo>
                  <a:pt x="93333" y="49088"/>
                </a:lnTo>
                <a:lnTo>
                  <a:pt x="93333" y="70911"/>
                </a:lnTo>
                <a:lnTo>
                  <a:pt x="26666" y="70911"/>
                </a:lnTo>
                <a:cubicBezTo>
                  <a:pt x="26666" y="70911"/>
                  <a:pt x="26666" y="49088"/>
                  <a:pt x="26666" y="49088"/>
                </a:cubicBezTo>
                <a:close/>
                <a:moveTo>
                  <a:pt x="26666" y="21816"/>
                </a:moveTo>
                <a:lnTo>
                  <a:pt x="93333" y="21816"/>
                </a:lnTo>
                <a:lnTo>
                  <a:pt x="93333" y="43638"/>
                </a:lnTo>
                <a:lnTo>
                  <a:pt x="26666" y="43638"/>
                </a:lnTo>
                <a:cubicBezTo>
                  <a:pt x="26666" y="43638"/>
                  <a:pt x="26666" y="21816"/>
                  <a:pt x="26666" y="21816"/>
                </a:cubicBezTo>
                <a:close/>
                <a:moveTo>
                  <a:pt x="20000" y="103638"/>
                </a:moveTo>
                <a:lnTo>
                  <a:pt x="100000" y="103638"/>
                </a:lnTo>
                <a:lnTo>
                  <a:pt x="100000" y="16361"/>
                </a:lnTo>
                <a:lnTo>
                  <a:pt x="20000" y="16361"/>
                </a:lnTo>
                <a:cubicBezTo>
                  <a:pt x="20000" y="16361"/>
                  <a:pt x="20000" y="103638"/>
                  <a:pt x="20000" y="103638"/>
                </a:cubicBezTo>
                <a:close/>
                <a:moveTo>
                  <a:pt x="113333" y="109088"/>
                </a:moveTo>
                <a:cubicBezTo>
                  <a:pt x="113333" y="112100"/>
                  <a:pt x="110344" y="114544"/>
                  <a:pt x="106666" y="114544"/>
                </a:cubicBezTo>
                <a:lnTo>
                  <a:pt x="13333" y="114544"/>
                </a:lnTo>
                <a:cubicBezTo>
                  <a:pt x="9655" y="114544"/>
                  <a:pt x="6666" y="112100"/>
                  <a:pt x="6666" y="109088"/>
                </a:cubicBezTo>
                <a:lnTo>
                  <a:pt x="6666" y="10911"/>
                </a:lnTo>
                <a:cubicBezTo>
                  <a:pt x="6666" y="7900"/>
                  <a:pt x="9655" y="5455"/>
                  <a:pt x="13333" y="5455"/>
                </a:cubicBezTo>
                <a:lnTo>
                  <a:pt x="106666" y="5455"/>
                </a:lnTo>
                <a:cubicBezTo>
                  <a:pt x="110344" y="5455"/>
                  <a:pt x="113333" y="7900"/>
                  <a:pt x="113333" y="10911"/>
                </a:cubicBezTo>
                <a:cubicBezTo>
                  <a:pt x="113333" y="10911"/>
                  <a:pt x="113333" y="109088"/>
                  <a:pt x="113333" y="109088"/>
                </a:cubicBezTo>
                <a:close/>
                <a:moveTo>
                  <a:pt x="10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10911"/>
                </a:lnTo>
                <a:cubicBezTo>
                  <a:pt x="120000" y="4883"/>
                  <a:pt x="114027" y="0"/>
                  <a:pt x="106666" y="0"/>
                </a:cubicBezTo>
                <a:moveTo>
                  <a:pt x="53333" y="92727"/>
                </a:moveTo>
                <a:lnTo>
                  <a:pt x="66666" y="92727"/>
                </a:lnTo>
                <a:lnTo>
                  <a:pt x="66666" y="87272"/>
                </a:lnTo>
                <a:lnTo>
                  <a:pt x="53333" y="87272"/>
                </a:lnTo>
                <a:cubicBezTo>
                  <a:pt x="53333" y="87272"/>
                  <a:pt x="53333" y="92727"/>
                  <a:pt x="53333" y="92727"/>
                </a:cubicBezTo>
                <a:close/>
                <a:moveTo>
                  <a:pt x="53333" y="38183"/>
                </a:moveTo>
                <a:lnTo>
                  <a:pt x="66666" y="38183"/>
                </a:lnTo>
                <a:lnTo>
                  <a:pt x="66666" y="32727"/>
                </a:lnTo>
                <a:lnTo>
                  <a:pt x="53333" y="32727"/>
                </a:lnTo>
                <a:cubicBezTo>
                  <a:pt x="53333" y="32727"/>
                  <a:pt x="53333" y="38183"/>
                  <a:pt x="53333" y="38183"/>
                </a:cubicBezTo>
                <a:close/>
                <a:moveTo>
                  <a:pt x="53333" y="65455"/>
                </a:moveTo>
                <a:lnTo>
                  <a:pt x="66666" y="65455"/>
                </a:lnTo>
                <a:lnTo>
                  <a:pt x="66666" y="60000"/>
                </a:lnTo>
                <a:lnTo>
                  <a:pt x="53333" y="60000"/>
                </a:lnTo>
                <a:cubicBezTo>
                  <a:pt x="53333" y="60000"/>
                  <a:pt x="53333" y="65455"/>
                  <a:pt x="53333" y="65455"/>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6" name="Shape 3896"/>
          <p:cNvSpPr/>
          <p:nvPr/>
        </p:nvSpPr>
        <p:spPr>
          <a:xfrm>
            <a:off x="4260156" y="4336668"/>
            <a:ext cx="209496" cy="2094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81816" y="40655"/>
                </a:moveTo>
                <a:lnTo>
                  <a:pt x="65455" y="38605"/>
                </a:lnTo>
                <a:lnTo>
                  <a:pt x="65455" y="27533"/>
                </a:lnTo>
                <a:lnTo>
                  <a:pt x="81816" y="29577"/>
                </a:lnTo>
                <a:cubicBezTo>
                  <a:pt x="81816" y="29577"/>
                  <a:pt x="81816" y="40655"/>
                  <a:pt x="81816" y="40655"/>
                </a:cubicBezTo>
                <a:close/>
                <a:moveTo>
                  <a:pt x="51816" y="92727"/>
                </a:moveTo>
                <a:lnTo>
                  <a:pt x="46361" y="92727"/>
                </a:lnTo>
                <a:cubicBezTo>
                  <a:pt x="41844" y="92727"/>
                  <a:pt x="38183" y="89061"/>
                  <a:pt x="38183" y="84544"/>
                </a:cubicBezTo>
                <a:cubicBezTo>
                  <a:pt x="38183" y="80027"/>
                  <a:pt x="41844" y="76361"/>
                  <a:pt x="46361" y="76361"/>
                </a:cubicBezTo>
                <a:lnTo>
                  <a:pt x="51816" y="76361"/>
                </a:lnTo>
                <a:cubicBezTo>
                  <a:pt x="56333" y="76361"/>
                  <a:pt x="60000" y="80027"/>
                  <a:pt x="60000" y="84544"/>
                </a:cubicBezTo>
                <a:cubicBezTo>
                  <a:pt x="60000" y="89061"/>
                  <a:pt x="56333" y="92727"/>
                  <a:pt x="51816" y="92727"/>
                </a:cubicBezTo>
                <a:moveTo>
                  <a:pt x="84544" y="24544"/>
                </a:moveTo>
                <a:cubicBezTo>
                  <a:pt x="84400" y="24544"/>
                  <a:pt x="84277" y="24605"/>
                  <a:pt x="84138" y="24627"/>
                </a:cubicBezTo>
                <a:lnTo>
                  <a:pt x="84127" y="24577"/>
                </a:lnTo>
                <a:lnTo>
                  <a:pt x="63794" y="22038"/>
                </a:lnTo>
                <a:cubicBezTo>
                  <a:pt x="63466" y="21900"/>
                  <a:pt x="63105" y="21816"/>
                  <a:pt x="62727" y="21816"/>
                </a:cubicBezTo>
                <a:cubicBezTo>
                  <a:pt x="62638" y="21816"/>
                  <a:pt x="62561" y="21861"/>
                  <a:pt x="62472" y="21872"/>
                </a:cubicBezTo>
                <a:lnTo>
                  <a:pt x="62311" y="21850"/>
                </a:lnTo>
                <a:lnTo>
                  <a:pt x="62322" y="21900"/>
                </a:lnTo>
                <a:cubicBezTo>
                  <a:pt x="61016" y="22105"/>
                  <a:pt x="60000" y="23183"/>
                  <a:pt x="60000" y="24544"/>
                </a:cubicBezTo>
                <a:lnTo>
                  <a:pt x="60000" y="73700"/>
                </a:lnTo>
                <a:cubicBezTo>
                  <a:pt x="57716" y="71972"/>
                  <a:pt x="54900" y="70911"/>
                  <a:pt x="51816" y="70911"/>
                </a:cubicBezTo>
                <a:lnTo>
                  <a:pt x="46361" y="70911"/>
                </a:lnTo>
                <a:cubicBezTo>
                  <a:pt x="38833" y="70911"/>
                  <a:pt x="32727" y="77011"/>
                  <a:pt x="32727" y="84544"/>
                </a:cubicBezTo>
                <a:cubicBezTo>
                  <a:pt x="32727" y="92077"/>
                  <a:pt x="38833" y="98183"/>
                  <a:pt x="46361" y="98183"/>
                </a:cubicBezTo>
                <a:lnTo>
                  <a:pt x="51816" y="98183"/>
                </a:lnTo>
                <a:cubicBezTo>
                  <a:pt x="59350" y="98183"/>
                  <a:pt x="65455" y="92077"/>
                  <a:pt x="65455" y="84544"/>
                </a:cubicBezTo>
                <a:lnTo>
                  <a:pt x="65455" y="43894"/>
                </a:lnTo>
                <a:lnTo>
                  <a:pt x="83477" y="46144"/>
                </a:lnTo>
                <a:cubicBezTo>
                  <a:pt x="83805" y="46288"/>
                  <a:pt x="84166" y="46361"/>
                  <a:pt x="84544" y="46361"/>
                </a:cubicBezTo>
                <a:cubicBezTo>
                  <a:pt x="84633" y="46361"/>
                  <a:pt x="84711" y="46322"/>
                  <a:pt x="84800" y="46311"/>
                </a:cubicBezTo>
                <a:lnTo>
                  <a:pt x="84961" y="46333"/>
                </a:lnTo>
                <a:lnTo>
                  <a:pt x="84955" y="46283"/>
                </a:lnTo>
                <a:cubicBezTo>
                  <a:pt x="86255" y="46077"/>
                  <a:pt x="87272" y="45000"/>
                  <a:pt x="87272" y="43638"/>
                </a:cubicBezTo>
                <a:lnTo>
                  <a:pt x="87272" y="27272"/>
                </a:lnTo>
                <a:cubicBezTo>
                  <a:pt x="87272" y="25766"/>
                  <a:pt x="86055" y="24544"/>
                  <a:pt x="84544" y="245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7" name="Shape 3897"/>
          <p:cNvSpPr/>
          <p:nvPr/>
        </p:nvSpPr>
        <p:spPr>
          <a:xfrm>
            <a:off x="660644" y="4736613"/>
            <a:ext cx="209496" cy="209496"/>
          </a:xfrm>
          <a:custGeom>
            <a:avLst/>
            <a:gdLst/>
            <a:ahLst/>
            <a:cxnLst/>
            <a:rect l="0" t="0" r="0" b="0"/>
            <a:pathLst>
              <a:path w="120000" h="120000" extrusionOk="0">
                <a:moveTo>
                  <a:pt x="81816" y="40655"/>
                </a:moveTo>
                <a:lnTo>
                  <a:pt x="65455" y="38605"/>
                </a:lnTo>
                <a:lnTo>
                  <a:pt x="65455" y="27533"/>
                </a:lnTo>
                <a:lnTo>
                  <a:pt x="81816" y="29577"/>
                </a:lnTo>
                <a:cubicBezTo>
                  <a:pt x="81816" y="29577"/>
                  <a:pt x="81816" y="40655"/>
                  <a:pt x="81816" y="40655"/>
                </a:cubicBezTo>
                <a:close/>
                <a:moveTo>
                  <a:pt x="51816" y="92727"/>
                </a:moveTo>
                <a:lnTo>
                  <a:pt x="46361" y="92727"/>
                </a:lnTo>
                <a:cubicBezTo>
                  <a:pt x="41844" y="92727"/>
                  <a:pt x="38183" y="89061"/>
                  <a:pt x="38183" y="84544"/>
                </a:cubicBezTo>
                <a:cubicBezTo>
                  <a:pt x="38183" y="80033"/>
                  <a:pt x="41844" y="76361"/>
                  <a:pt x="46361" y="76361"/>
                </a:cubicBezTo>
                <a:lnTo>
                  <a:pt x="51816" y="76361"/>
                </a:lnTo>
                <a:cubicBezTo>
                  <a:pt x="56338" y="76361"/>
                  <a:pt x="60000" y="80033"/>
                  <a:pt x="60000" y="84544"/>
                </a:cubicBezTo>
                <a:cubicBezTo>
                  <a:pt x="60000" y="89061"/>
                  <a:pt x="56338" y="92727"/>
                  <a:pt x="51816" y="92727"/>
                </a:cubicBezTo>
                <a:moveTo>
                  <a:pt x="84544" y="24544"/>
                </a:moveTo>
                <a:cubicBezTo>
                  <a:pt x="84400" y="24544"/>
                  <a:pt x="84277" y="24605"/>
                  <a:pt x="84138" y="24627"/>
                </a:cubicBezTo>
                <a:lnTo>
                  <a:pt x="84133" y="24577"/>
                </a:lnTo>
                <a:lnTo>
                  <a:pt x="63794" y="22038"/>
                </a:lnTo>
                <a:cubicBezTo>
                  <a:pt x="63466" y="21894"/>
                  <a:pt x="63105" y="21816"/>
                  <a:pt x="62727" y="21816"/>
                </a:cubicBezTo>
                <a:cubicBezTo>
                  <a:pt x="62638" y="21816"/>
                  <a:pt x="62561" y="21861"/>
                  <a:pt x="62472" y="21872"/>
                </a:cubicBezTo>
                <a:lnTo>
                  <a:pt x="62311" y="21850"/>
                </a:lnTo>
                <a:lnTo>
                  <a:pt x="62322" y="21900"/>
                </a:lnTo>
                <a:cubicBezTo>
                  <a:pt x="61016" y="22105"/>
                  <a:pt x="60000" y="23183"/>
                  <a:pt x="60000" y="24544"/>
                </a:cubicBezTo>
                <a:lnTo>
                  <a:pt x="60000" y="73700"/>
                </a:lnTo>
                <a:cubicBezTo>
                  <a:pt x="57716" y="71972"/>
                  <a:pt x="54900" y="70911"/>
                  <a:pt x="51816" y="70911"/>
                </a:cubicBezTo>
                <a:lnTo>
                  <a:pt x="46361" y="70911"/>
                </a:lnTo>
                <a:cubicBezTo>
                  <a:pt x="38833" y="70911"/>
                  <a:pt x="32727" y="77011"/>
                  <a:pt x="32727" y="84544"/>
                </a:cubicBezTo>
                <a:cubicBezTo>
                  <a:pt x="32727" y="92077"/>
                  <a:pt x="38833" y="98183"/>
                  <a:pt x="46361" y="98183"/>
                </a:cubicBezTo>
                <a:lnTo>
                  <a:pt x="51816" y="98183"/>
                </a:lnTo>
                <a:cubicBezTo>
                  <a:pt x="59350" y="98183"/>
                  <a:pt x="65455" y="92077"/>
                  <a:pt x="65455" y="84544"/>
                </a:cubicBezTo>
                <a:lnTo>
                  <a:pt x="65455" y="43894"/>
                </a:lnTo>
                <a:lnTo>
                  <a:pt x="83483" y="46150"/>
                </a:lnTo>
                <a:cubicBezTo>
                  <a:pt x="83805" y="46288"/>
                  <a:pt x="84166" y="46361"/>
                  <a:pt x="84544" y="46361"/>
                </a:cubicBezTo>
                <a:cubicBezTo>
                  <a:pt x="84633" y="46361"/>
                  <a:pt x="84711" y="46322"/>
                  <a:pt x="84800" y="46311"/>
                </a:cubicBezTo>
                <a:lnTo>
                  <a:pt x="84961" y="46333"/>
                </a:lnTo>
                <a:lnTo>
                  <a:pt x="84950" y="46283"/>
                </a:lnTo>
                <a:cubicBezTo>
                  <a:pt x="86255" y="46077"/>
                  <a:pt x="87272" y="45000"/>
                  <a:pt x="87272" y="43638"/>
                </a:cubicBezTo>
                <a:lnTo>
                  <a:pt x="87272" y="27272"/>
                </a:lnTo>
                <a:cubicBezTo>
                  <a:pt x="87272" y="25766"/>
                  <a:pt x="86050" y="24544"/>
                  <a:pt x="84544" y="24544"/>
                </a:cubicBezTo>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0"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8" name="Shape 3898"/>
          <p:cNvSpPr/>
          <p:nvPr/>
        </p:nvSpPr>
        <p:spPr>
          <a:xfrm>
            <a:off x="1060590" y="4736613"/>
            <a:ext cx="209496" cy="209496"/>
          </a:xfrm>
          <a:custGeom>
            <a:avLst/>
            <a:gdLst/>
            <a:ahLst/>
            <a:cxnLst/>
            <a:rect l="0" t="0" r="0" b="0"/>
            <a:pathLst>
              <a:path w="120000" h="120000" extrusionOk="0">
                <a:moveTo>
                  <a:pt x="98183" y="40655"/>
                </a:moveTo>
                <a:lnTo>
                  <a:pt x="81816" y="38605"/>
                </a:lnTo>
                <a:lnTo>
                  <a:pt x="81816" y="27533"/>
                </a:lnTo>
                <a:lnTo>
                  <a:pt x="98183" y="29577"/>
                </a:lnTo>
                <a:cubicBezTo>
                  <a:pt x="98183" y="29577"/>
                  <a:pt x="98183" y="40655"/>
                  <a:pt x="98183" y="40655"/>
                </a:cubicBezTo>
                <a:close/>
                <a:moveTo>
                  <a:pt x="68183" y="92727"/>
                </a:moveTo>
                <a:lnTo>
                  <a:pt x="62727" y="92727"/>
                </a:lnTo>
                <a:cubicBezTo>
                  <a:pt x="58205" y="92727"/>
                  <a:pt x="54544" y="89061"/>
                  <a:pt x="54544" y="84544"/>
                </a:cubicBezTo>
                <a:cubicBezTo>
                  <a:pt x="54544" y="80033"/>
                  <a:pt x="58205" y="76361"/>
                  <a:pt x="62727" y="76361"/>
                </a:cubicBezTo>
                <a:lnTo>
                  <a:pt x="68183" y="76361"/>
                </a:lnTo>
                <a:cubicBezTo>
                  <a:pt x="72700" y="76361"/>
                  <a:pt x="76361" y="80033"/>
                  <a:pt x="76361" y="84544"/>
                </a:cubicBezTo>
                <a:cubicBezTo>
                  <a:pt x="76361" y="89061"/>
                  <a:pt x="72700" y="92727"/>
                  <a:pt x="68183" y="92727"/>
                </a:cubicBezTo>
                <a:moveTo>
                  <a:pt x="100911" y="24544"/>
                </a:moveTo>
                <a:cubicBezTo>
                  <a:pt x="100766" y="24544"/>
                  <a:pt x="100638" y="24605"/>
                  <a:pt x="100505" y="24627"/>
                </a:cubicBezTo>
                <a:lnTo>
                  <a:pt x="100494" y="24577"/>
                </a:lnTo>
                <a:lnTo>
                  <a:pt x="80155" y="22038"/>
                </a:lnTo>
                <a:cubicBezTo>
                  <a:pt x="79827" y="21894"/>
                  <a:pt x="79472" y="21816"/>
                  <a:pt x="79088" y="21816"/>
                </a:cubicBezTo>
                <a:cubicBezTo>
                  <a:pt x="79000" y="21816"/>
                  <a:pt x="78922" y="21861"/>
                  <a:pt x="78838" y="21872"/>
                </a:cubicBezTo>
                <a:lnTo>
                  <a:pt x="78677" y="21850"/>
                </a:lnTo>
                <a:lnTo>
                  <a:pt x="78683" y="21900"/>
                </a:lnTo>
                <a:cubicBezTo>
                  <a:pt x="77383" y="22105"/>
                  <a:pt x="76361" y="23183"/>
                  <a:pt x="76361" y="24544"/>
                </a:cubicBezTo>
                <a:lnTo>
                  <a:pt x="76361" y="73700"/>
                </a:lnTo>
                <a:cubicBezTo>
                  <a:pt x="74083" y="71972"/>
                  <a:pt x="71266" y="70911"/>
                  <a:pt x="68183" y="70911"/>
                </a:cubicBezTo>
                <a:lnTo>
                  <a:pt x="62727" y="70911"/>
                </a:lnTo>
                <a:cubicBezTo>
                  <a:pt x="55194" y="70911"/>
                  <a:pt x="49088" y="77011"/>
                  <a:pt x="49088" y="84544"/>
                </a:cubicBezTo>
                <a:cubicBezTo>
                  <a:pt x="49088" y="92077"/>
                  <a:pt x="55194" y="98183"/>
                  <a:pt x="62727" y="98183"/>
                </a:cubicBezTo>
                <a:lnTo>
                  <a:pt x="68183" y="98183"/>
                </a:lnTo>
                <a:cubicBezTo>
                  <a:pt x="75716" y="98183"/>
                  <a:pt x="81816" y="92077"/>
                  <a:pt x="81816" y="84544"/>
                </a:cubicBezTo>
                <a:lnTo>
                  <a:pt x="81816" y="43894"/>
                </a:lnTo>
                <a:lnTo>
                  <a:pt x="99844" y="46150"/>
                </a:lnTo>
                <a:cubicBezTo>
                  <a:pt x="100172" y="46288"/>
                  <a:pt x="100527" y="46361"/>
                  <a:pt x="100911" y="46361"/>
                </a:cubicBezTo>
                <a:cubicBezTo>
                  <a:pt x="101000" y="46361"/>
                  <a:pt x="101077" y="46322"/>
                  <a:pt x="101166" y="46311"/>
                </a:cubicBezTo>
                <a:lnTo>
                  <a:pt x="101322" y="46333"/>
                </a:lnTo>
                <a:lnTo>
                  <a:pt x="101316" y="46283"/>
                </a:lnTo>
                <a:cubicBezTo>
                  <a:pt x="102616" y="46077"/>
                  <a:pt x="103638" y="45000"/>
                  <a:pt x="103638" y="43638"/>
                </a:cubicBezTo>
                <a:lnTo>
                  <a:pt x="103638" y="27272"/>
                </a:lnTo>
                <a:cubicBezTo>
                  <a:pt x="103638" y="25766"/>
                  <a:pt x="102411" y="24544"/>
                  <a:pt x="100911" y="24544"/>
                </a:cubicBezTo>
                <a:moveTo>
                  <a:pt x="60000" y="57272"/>
                </a:moveTo>
                <a:cubicBezTo>
                  <a:pt x="60000" y="55766"/>
                  <a:pt x="58777" y="54544"/>
                  <a:pt x="57272" y="54544"/>
                </a:cubicBezTo>
                <a:lnTo>
                  <a:pt x="24544" y="54544"/>
                </a:lnTo>
                <a:cubicBezTo>
                  <a:pt x="23038" y="54544"/>
                  <a:pt x="21816" y="55766"/>
                  <a:pt x="21816" y="57272"/>
                </a:cubicBezTo>
                <a:cubicBezTo>
                  <a:pt x="21816" y="58777"/>
                  <a:pt x="23038" y="60000"/>
                  <a:pt x="24544" y="60000"/>
                </a:cubicBezTo>
                <a:lnTo>
                  <a:pt x="57272" y="60000"/>
                </a:lnTo>
                <a:cubicBezTo>
                  <a:pt x="58777" y="60000"/>
                  <a:pt x="60000" y="58777"/>
                  <a:pt x="60000" y="57272"/>
                </a:cubicBezTo>
                <a:moveTo>
                  <a:pt x="24544" y="38183"/>
                </a:moveTo>
                <a:lnTo>
                  <a:pt x="57272" y="38183"/>
                </a:lnTo>
                <a:cubicBezTo>
                  <a:pt x="58777" y="38183"/>
                  <a:pt x="60000" y="36961"/>
                  <a:pt x="60000" y="35455"/>
                </a:cubicBezTo>
                <a:cubicBezTo>
                  <a:pt x="60000" y="33944"/>
                  <a:pt x="58777" y="32727"/>
                  <a:pt x="57272" y="32727"/>
                </a:cubicBezTo>
                <a:lnTo>
                  <a:pt x="24544" y="32727"/>
                </a:lnTo>
                <a:cubicBezTo>
                  <a:pt x="23038" y="32727"/>
                  <a:pt x="21816" y="33944"/>
                  <a:pt x="21816" y="35455"/>
                </a:cubicBezTo>
                <a:cubicBezTo>
                  <a:pt x="21816" y="36961"/>
                  <a:pt x="23038" y="38183"/>
                  <a:pt x="24544" y="38183"/>
                </a:cubicBezTo>
                <a:moveTo>
                  <a:pt x="24544" y="49088"/>
                </a:moveTo>
                <a:lnTo>
                  <a:pt x="57272" y="49088"/>
                </a:lnTo>
                <a:cubicBezTo>
                  <a:pt x="58777" y="49088"/>
                  <a:pt x="60000" y="47872"/>
                  <a:pt x="60000" y="46361"/>
                </a:cubicBezTo>
                <a:cubicBezTo>
                  <a:pt x="60000" y="44855"/>
                  <a:pt x="58777" y="43638"/>
                  <a:pt x="57272" y="43638"/>
                </a:cubicBezTo>
                <a:lnTo>
                  <a:pt x="24544" y="43638"/>
                </a:lnTo>
                <a:cubicBezTo>
                  <a:pt x="23038" y="43638"/>
                  <a:pt x="21816" y="44855"/>
                  <a:pt x="21816" y="46361"/>
                </a:cubicBezTo>
                <a:cubicBezTo>
                  <a:pt x="21816" y="47872"/>
                  <a:pt x="23038" y="49088"/>
                  <a:pt x="24544" y="49088"/>
                </a:cubicBezTo>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0"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899" name="Shape 3899"/>
          <p:cNvSpPr/>
          <p:nvPr/>
        </p:nvSpPr>
        <p:spPr>
          <a:xfrm>
            <a:off x="1460535" y="4736613"/>
            <a:ext cx="209496" cy="209496"/>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92727" y="33266"/>
                </a:moveTo>
                <a:lnTo>
                  <a:pt x="49088" y="42966"/>
                </a:lnTo>
                <a:lnTo>
                  <a:pt x="49088" y="32188"/>
                </a:lnTo>
                <a:lnTo>
                  <a:pt x="92727" y="22488"/>
                </a:lnTo>
                <a:cubicBezTo>
                  <a:pt x="92727" y="22488"/>
                  <a:pt x="92727" y="33266"/>
                  <a:pt x="92727" y="33266"/>
                </a:cubicBezTo>
                <a:close/>
                <a:moveTo>
                  <a:pt x="84544" y="87272"/>
                </a:moveTo>
                <a:lnTo>
                  <a:pt x="79088" y="87272"/>
                </a:lnTo>
                <a:cubicBezTo>
                  <a:pt x="74572" y="87272"/>
                  <a:pt x="70911" y="83611"/>
                  <a:pt x="70911" y="79088"/>
                </a:cubicBezTo>
                <a:cubicBezTo>
                  <a:pt x="70911" y="74572"/>
                  <a:pt x="74572" y="70911"/>
                  <a:pt x="79088" y="70911"/>
                </a:cubicBezTo>
                <a:lnTo>
                  <a:pt x="84544" y="70911"/>
                </a:lnTo>
                <a:cubicBezTo>
                  <a:pt x="89066" y="70911"/>
                  <a:pt x="92727" y="74572"/>
                  <a:pt x="92727" y="79088"/>
                </a:cubicBezTo>
                <a:cubicBezTo>
                  <a:pt x="92727" y="83611"/>
                  <a:pt x="89066" y="87272"/>
                  <a:pt x="84544" y="87272"/>
                </a:cubicBezTo>
                <a:moveTo>
                  <a:pt x="35455" y="98183"/>
                </a:moveTo>
                <a:lnTo>
                  <a:pt x="30000" y="98183"/>
                </a:lnTo>
                <a:cubicBezTo>
                  <a:pt x="25477" y="98183"/>
                  <a:pt x="21816" y="94522"/>
                  <a:pt x="21816" y="90000"/>
                </a:cubicBezTo>
                <a:cubicBezTo>
                  <a:pt x="21816" y="85483"/>
                  <a:pt x="25477" y="81816"/>
                  <a:pt x="30000" y="81816"/>
                </a:cubicBezTo>
                <a:lnTo>
                  <a:pt x="35455" y="81816"/>
                </a:lnTo>
                <a:cubicBezTo>
                  <a:pt x="39972" y="81816"/>
                  <a:pt x="43638" y="85483"/>
                  <a:pt x="43638" y="90000"/>
                </a:cubicBezTo>
                <a:cubicBezTo>
                  <a:pt x="43638" y="94522"/>
                  <a:pt x="39972" y="98183"/>
                  <a:pt x="35455" y="98183"/>
                </a:cubicBezTo>
                <a:moveTo>
                  <a:pt x="95455" y="16361"/>
                </a:moveTo>
                <a:cubicBezTo>
                  <a:pt x="95266" y="16361"/>
                  <a:pt x="95105" y="16433"/>
                  <a:pt x="94933" y="16472"/>
                </a:cubicBezTo>
                <a:lnTo>
                  <a:pt x="94922" y="16416"/>
                </a:lnTo>
                <a:lnTo>
                  <a:pt x="45827" y="27327"/>
                </a:lnTo>
                <a:lnTo>
                  <a:pt x="45838" y="27377"/>
                </a:lnTo>
                <a:cubicBezTo>
                  <a:pt x="44594" y="27627"/>
                  <a:pt x="43638" y="28677"/>
                  <a:pt x="43638" y="30000"/>
                </a:cubicBezTo>
                <a:lnTo>
                  <a:pt x="43638" y="79155"/>
                </a:lnTo>
                <a:cubicBezTo>
                  <a:pt x="41355" y="77427"/>
                  <a:pt x="38538" y="76361"/>
                  <a:pt x="35455" y="76361"/>
                </a:cubicBezTo>
                <a:lnTo>
                  <a:pt x="30000" y="76361"/>
                </a:lnTo>
                <a:cubicBezTo>
                  <a:pt x="22466" y="76361"/>
                  <a:pt x="16361" y="82466"/>
                  <a:pt x="16361" y="90000"/>
                </a:cubicBezTo>
                <a:cubicBezTo>
                  <a:pt x="16361" y="97533"/>
                  <a:pt x="22466" y="103638"/>
                  <a:pt x="30000" y="103638"/>
                </a:cubicBezTo>
                <a:lnTo>
                  <a:pt x="35455" y="103638"/>
                </a:lnTo>
                <a:cubicBezTo>
                  <a:pt x="42983" y="103638"/>
                  <a:pt x="49088" y="97533"/>
                  <a:pt x="49088" y="90000"/>
                </a:cubicBezTo>
                <a:lnTo>
                  <a:pt x="49088" y="48550"/>
                </a:lnTo>
                <a:lnTo>
                  <a:pt x="92727" y="38855"/>
                </a:lnTo>
                <a:lnTo>
                  <a:pt x="92727" y="68244"/>
                </a:lnTo>
                <a:cubicBezTo>
                  <a:pt x="90444" y="66522"/>
                  <a:pt x="87627" y="65455"/>
                  <a:pt x="84544" y="65455"/>
                </a:cubicBezTo>
                <a:lnTo>
                  <a:pt x="79088" y="65455"/>
                </a:lnTo>
                <a:cubicBezTo>
                  <a:pt x="71561" y="65455"/>
                  <a:pt x="65455" y="71561"/>
                  <a:pt x="65455" y="79088"/>
                </a:cubicBezTo>
                <a:cubicBezTo>
                  <a:pt x="65455" y="86622"/>
                  <a:pt x="71561" y="92727"/>
                  <a:pt x="79088" y="92727"/>
                </a:cubicBezTo>
                <a:lnTo>
                  <a:pt x="84544" y="92727"/>
                </a:lnTo>
                <a:cubicBezTo>
                  <a:pt x="92072" y="92727"/>
                  <a:pt x="98183" y="86622"/>
                  <a:pt x="98183" y="79088"/>
                </a:cubicBezTo>
                <a:lnTo>
                  <a:pt x="98183" y="19088"/>
                </a:lnTo>
                <a:cubicBezTo>
                  <a:pt x="98183" y="17583"/>
                  <a:pt x="96961" y="16361"/>
                  <a:pt x="95455" y="1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0" name="Shape 3900"/>
          <p:cNvSpPr/>
          <p:nvPr/>
        </p:nvSpPr>
        <p:spPr>
          <a:xfrm>
            <a:off x="1860481" y="4746136"/>
            <a:ext cx="209496" cy="190451"/>
          </a:xfrm>
          <a:custGeom>
            <a:avLst/>
            <a:gdLst/>
            <a:ahLst/>
            <a:cxnLst/>
            <a:rect l="0" t="0" r="0" b="0"/>
            <a:pathLst>
              <a:path w="120000" h="120000" extrusionOk="0">
                <a:moveTo>
                  <a:pt x="113744" y="38122"/>
                </a:moveTo>
                <a:lnTo>
                  <a:pt x="100672" y="52500"/>
                </a:lnTo>
                <a:lnTo>
                  <a:pt x="96816" y="48255"/>
                </a:lnTo>
                <a:lnTo>
                  <a:pt x="109888" y="33877"/>
                </a:lnTo>
                <a:cubicBezTo>
                  <a:pt x="110383" y="33333"/>
                  <a:pt x="111066" y="33000"/>
                  <a:pt x="111816" y="33000"/>
                </a:cubicBezTo>
                <a:cubicBezTo>
                  <a:pt x="113322" y="33000"/>
                  <a:pt x="114544" y="34344"/>
                  <a:pt x="114544" y="36000"/>
                </a:cubicBezTo>
                <a:cubicBezTo>
                  <a:pt x="114544" y="36827"/>
                  <a:pt x="114238" y="37577"/>
                  <a:pt x="113744" y="38122"/>
                </a:cubicBezTo>
                <a:moveTo>
                  <a:pt x="120000" y="36000"/>
                </a:moveTo>
                <a:cubicBezTo>
                  <a:pt x="120000" y="31033"/>
                  <a:pt x="116338" y="27000"/>
                  <a:pt x="111816" y="27000"/>
                </a:cubicBezTo>
                <a:cubicBezTo>
                  <a:pt x="109555" y="27000"/>
                  <a:pt x="107511" y="28005"/>
                  <a:pt x="106033" y="29638"/>
                </a:cubicBezTo>
                <a:lnTo>
                  <a:pt x="37850" y="104638"/>
                </a:lnTo>
                <a:cubicBezTo>
                  <a:pt x="36372" y="106266"/>
                  <a:pt x="35455" y="108516"/>
                  <a:pt x="35455" y="111000"/>
                </a:cubicBezTo>
                <a:cubicBezTo>
                  <a:pt x="35455" y="115966"/>
                  <a:pt x="39116" y="120000"/>
                  <a:pt x="43638" y="120000"/>
                </a:cubicBezTo>
                <a:cubicBezTo>
                  <a:pt x="45900" y="120000"/>
                  <a:pt x="47944" y="118994"/>
                  <a:pt x="49422" y="117361"/>
                </a:cubicBezTo>
                <a:lnTo>
                  <a:pt x="117605" y="42361"/>
                </a:lnTo>
                <a:cubicBezTo>
                  <a:pt x="119083" y="40733"/>
                  <a:pt x="120000" y="38483"/>
                  <a:pt x="120000" y="36000"/>
                </a:cubicBezTo>
                <a:moveTo>
                  <a:pt x="111816" y="78000"/>
                </a:moveTo>
                <a:lnTo>
                  <a:pt x="103638" y="78000"/>
                </a:lnTo>
                <a:lnTo>
                  <a:pt x="103638" y="66211"/>
                </a:lnTo>
                <a:lnTo>
                  <a:pt x="87466" y="84000"/>
                </a:lnTo>
                <a:lnTo>
                  <a:pt x="111816" y="84000"/>
                </a:lnTo>
                <a:cubicBezTo>
                  <a:pt x="113322" y="84000"/>
                  <a:pt x="114544" y="85344"/>
                  <a:pt x="114544" y="87000"/>
                </a:cubicBezTo>
                <a:cubicBezTo>
                  <a:pt x="114544" y="88655"/>
                  <a:pt x="113322" y="90000"/>
                  <a:pt x="111816" y="90000"/>
                </a:cubicBezTo>
                <a:lnTo>
                  <a:pt x="82011" y="90000"/>
                </a:lnTo>
                <a:lnTo>
                  <a:pt x="76555" y="96000"/>
                </a:lnTo>
                <a:lnTo>
                  <a:pt x="111816" y="96000"/>
                </a:lnTo>
                <a:cubicBezTo>
                  <a:pt x="116338" y="96000"/>
                  <a:pt x="120000" y="91966"/>
                  <a:pt x="120000" y="87000"/>
                </a:cubicBezTo>
                <a:cubicBezTo>
                  <a:pt x="120000" y="82033"/>
                  <a:pt x="116338" y="78000"/>
                  <a:pt x="111816" y="78000"/>
                </a:cubicBezTo>
                <a:moveTo>
                  <a:pt x="43444" y="90000"/>
                </a:moveTo>
                <a:lnTo>
                  <a:pt x="8183" y="90000"/>
                </a:lnTo>
                <a:cubicBezTo>
                  <a:pt x="6677" y="90000"/>
                  <a:pt x="5455" y="88655"/>
                  <a:pt x="5455" y="87000"/>
                </a:cubicBezTo>
                <a:cubicBezTo>
                  <a:pt x="5455" y="85344"/>
                  <a:pt x="6677" y="84000"/>
                  <a:pt x="8183" y="84000"/>
                </a:cubicBezTo>
                <a:lnTo>
                  <a:pt x="48900" y="84000"/>
                </a:lnTo>
                <a:lnTo>
                  <a:pt x="70716" y="60000"/>
                </a:lnTo>
                <a:lnTo>
                  <a:pt x="21816" y="60000"/>
                </a:lnTo>
                <a:lnTo>
                  <a:pt x="21816" y="6000"/>
                </a:lnTo>
                <a:lnTo>
                  <a:pt x="98183" y="6000"/>
                </a:lnTo>
                <a:lnTo>
                  <a:pt x="98183" y="29788"/>
                </a:lnTo>
                <a:lnTo>
                  <a:pt x="103638" y="23788"/>
                </a:lnTo>
                <a:lnTo>
                  <a:pt x="103638" y="3000"/>
                </a:lnTo>
                <a:cubicBezTo>
                  <a:pt x="103638" y="1344"/>
                  <a:pt x="102411" y="0"/>
                  <a:pt x="100911" y="0"/>
                </a:cubicBezTo>
                <a:lnTo>
                  <a:pt x="19088" y="0"/>
                </a:lnTo>
                <a:cubicBezTo>
                  <a:pt x="17588" y="0"/>
                  <a:pt x="16361" y="1344"/>
                  <a:pt x="16361" y="3000"/>
                </a:cubicBezTo>
                <a:lnTo>
                  <a:pt x="16361" y="78000"/>
                </a:lnTo>
                <a:lnTo>
                  <a:pt x="8183" y="78000"/>
                </a:lnTo>
                <a:cubicBezTo>
                  <a:pt x="3661" y="78000"/>
                  <a:pt x="0" y="82033"/>
                  <a:pt x="0" y="87000"/>
                </a:cubicBezTo>
                <a:cubicBezTo>
                  <a:pt x="0" y="91966"/>
                  <a:pt x="3661" y="96000"/>
                  <a:pt x="8183" y="96000"/>
                </a:cubicBezTo>
                <a:lnTo>
                  <a:pt x="37988" y="96000"/>
                </a:lnTo>
                <a:cubicBezTo>
                  <a:pt x="37988" y="96000"/>
                  <a:pt x="43444" y="90000"/>
                  <a:pt x="43444" y="9000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1" name="Shape 3901"/>
          <p:cNvSpPr/>
          <p:nvPr/>
        </p:nvSpPr>
        <p:spPr>
          <a:xfrm>
            <a:off x="2260427" y="4793748"/>
            <a:ext cx="209496" cy="95226"/>
          </a:xfrm>
          <a:custGeom>
            <a:avLst/>
            <a:gdLst/>
            <a:ahLst/>
            <a:cxnLst/>
            <a:rect l="0" t="0" r="0" b="0"/>
            <a:pathLst>
              <a:path w="120000" h="120000" extrusionOk="0">
                <a:moveTo>
                  <a:pt x="106866" y="107850"/>
                </a:moveTo>
                <a:lnTo>
                  <a:pt x="77472" y="75516"/>
                </a:lnTo>
                <a:cubicBezTo>
                  <a:pt x="78500" y="70816"/>
                  <a:pt x="79088" y="65566"/>
                  <a:pt x="79088" y="60000"/>
                </a:cubicBezTo>
                <a:cubicBezTo>
                  <a:pt x="79088" y="54438"/>
                  <a:pt x="78500" y="49188"/>
                  <a:pt x="77472" y="44483"/>
                </a:cubicBezTo>
                <a:lnTo>
                  <a:pt x="106866" y="12150"/>
                </a:lnTo>
                <a:cubicBezTo>
                  <a:pt x="111150" y="13694"/>
                  <a:pt x="114544" y="34494"/>
                  <a:pt x="114544" y="60000"/>
                </a:cubicBezTo>
                <a:cubicBezTo>
                  <a:pt x="114544" y="85511"/>
                  <a:pt x="111150" y="106311"/>
                  <a:pt x="106866" y="107850"/>
                </a:cubicBezTo>
                <a:moveTo>
                  <a:pt x="62727" y="84000"/>
                </a:moveTo>
                <a:lnTo>
                  <a:pt x="57272" y="84000"/>
                </a:lnTo>
                <a:cubicBezTo>
                  <a:pt x="51250" y="84000"/>
                  <a:pt x="46361" y="73255"/>
                  <a:pt x="46361" y="60000"/>
                </a:cubicBezTo>
                <a:cubicBezTo>
                  <a:pt x="46361" y="46744"/>
                  <a:pt x="51250" y="36000"/>
                  <a:pt x="57272" y="36000"/>
                </a:cubicBezTo>
                <a:lnTo>
                  <a:pt x="62727" y="36000"/>
                </a:lnTo>
                <a:cubicBezTo>
                  <a:pt x="68750" y="36000"/>
                  <a:pt x="73638" y="46744"/>
                  <a:pt x="73638" y="60000"/>
                </a:cubicBezTo>
                <a:cubicBezTo>
                  <a:pt x="73638" y="73255"/>
                  <a:pt x="68750" y="84000"/>
                  <a:pt x="62727" y="84000"/>
                </a:cubicBezTo>
                <a:moveTo>
                  <a:pt x="42522" y="75516"/>
                </a:moveTo>
                <a:lnTo>
                  <a:pt x="13127" y="107850"/>
                </a:lnTo>
                <a:cubicBezTo>
                  <a:pt x="8850" y="106305"/>
                  <a:pt x="5455" y="85505"/>
                  <a:pt x="5455" y="60000"/>
                </a:cubicBezTo>
                <a:cubicBezTo>
                  <a:pt x="5455" y="34494"/>
                  <a:pt x="8850" y="13694"/>
                  <a:pt x="13127" y="12150"/>
                </a:cubicBezTo>
                <a:lnTo>
                  <a:pt x="42522" y="44483"/>
                </a:lnTo>
                <a:cubicBezTo>
                  <a:pt x="41500" y="49188"/>
                  <a:pt x="40911" y="54438"/>
                  <a:pt x="40911" y="60000"/>
                </a:cubicBezTo>
                <a:cubicBezTo>
                  <a:pt x="40911" y="65566"/>
                  <a:pt x="41500" y="70816"/>
                  <a:pt x="42522" y="75516"/>
                </a:cubicBezTo>
                <a:moveTo>
                  <a:pt x="106361" y="0"/>
                </a:moveTo>
                <a:cubicBezTo>
                  <a:pt x="105922" y="0"/>
                  <a:pt x="105522" y="283"/>
                  <a:pt x="105155" y="688"/>
                </a:cubicBezTo>
                <a:lnTo>
                  <a:pt x="105138" y="633"/>
                </a:lnTo>
                <a:lnTo>
                  <a:pt x="74300" y="34561"/>
                </a:lnTo>
                <a:cubicBezTo>
                  <a:pt x="71338" y="28038"/>
                  <a:pt x="67250" y="24000"/>
                  <a:pt x="62727" y="24000"/>
                </a:cubicBezTo>
                <a:lnTo>
                  <a:pt x="57272" y="24000"/>
                </a:lnTo>
                <a:cubicBezTo>
                  <a:pt x="52750" y="24000"/>
                  <a:pt x="48655" y="28038"/>
                  <a:pt x="45694" y="34561"/>
                </a:cubicBezTo>
                <a:lnTo>
                  <a:pt x="14855" y="633"/>
                </a:lnTo>
                <a:lnTo>
                  <a:pt x="14838" y="688"/>
                </a:lnTo>
                <a:cubicBezTo>
                  <a:pt x="14477" y="283"/>
                  <a:pt x="14077" y="0"/>
                  <a:pt x="13638" y="0"/>
                </a:cubicBezTo>
                <a:cubicBezTo>
                  <a:pt x="6105" y="0"/>
                  <a:pt x="0" y="26861"/>
                  <a:pt x="0" y="60000"/>
                </a:cubicBezTo>
                <a:cubicBezTo>
                  <a:pt x="0" y="93138"/>
                  <a:pt x="6105" y="120000"/>
                  <a:pt x="13638" y="120000"/>
                </a:cubicBezTo>
                <a:cubicBezTo>
                  <a:pt x="14077" y="120000"/>
                  <a:pt x="14472" y="119716"/>
                  <a:pt x="14838" y="119316"/>
                </a:cubicBezTo>
                <a:lnTo>
                  <a:pt x="14855" y="119366"/>
                </a:lnTo>
                <a:lnTo>
                  <a:pt x="45694" y="85438"/>
                </a:lnTo>
                <a:cubicBezTo>
                  <a:pt x="48655" y="91966"/>
                  <a:pt x="52750" y="96000"/>
                  <a:pt x="57272" y="96000"/>
                </a:cubicBezTo>
                <a:lnTo>
                  <a:pt x="62727" y="96000"/>
                </a:lnTo>
                <a:cubicBezTo>
                  <a:pt x="67250" y="96000"/>
                  <a:pt x="71344" y="91966"/>
                  <a:pt x="74305" y="85438"/>
                </a:cubicBezTo>
                <a:lnTo>
                  <a:pt x="105222" y="119450"/>
                </a:lnTo>
                <a:lnTo>
                  <a:pt x="105227" y="119422"/>
                </a:lnTo>
                <a:cubicBezTo>
                  <a:pt x="105572" y="119777"/>
                  <a:pt x="105955" y="120000"/>
                  <a:pt x="106361" y="120000"/>
                </a:cubicBezTo>
                <a:cubicBezTo>
                  <a:pt x="113894" y="120000"/>
                  <a:pt x="120000" y="93138"/>
                  <a:pt x="120000" y="60000"/>
                </a:cubicBezTo>
                <a:cubicBezTo>
                  <a:pt x="120000" y="26861"/>
                  <a:pt x="113894" y="0"/>
                  <a:pt x="106361"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2" name="Shape 3902"/>
          <p:cNvSpPr/>
          <p:nvPr/>
        </p:nvSpPr>
        <p:spPr>
          <a:xfrm>
            <a:off x="2727031" y="4736613"/>
            <a:ext cx="76181" cy="209496"/>
          </a:xfrm>
          <a:custGeom>
            <a:avLst/>
            <a:gdLst/>
            <a:ahLst/>
            <a:cxnLst/>
            <a:rect l="0" t="0" r="0" b="0"/>
            <a:pathLst>
              <a:path w="120000" h="120000" extrusionOk="0">
                <a:moveTo>
                  <a:pt x="60000" y="113133"/>
                </a:moveTo>
                <a:lnTo>
                  <a:pt x="15577" y="94672"/>
                </a:lnTo>
                <a:lnTo>
                  <a:pt x="50788" y="30655"/>
                </a:lnTo>
                <a:lnTo>
                  <a:pt x="54461" y="31800"/>
                </a:lnTo>
                <a:cubicBezTo>
                  <a:pt x="54772" y="31927"/>
                  <a:pt x="55138" y="32022"/>
                  <a:pt x="55505" y="32127"/>
                </a:cubicBezTo>
                <a:lnTo>
                  <a:pt x="56277" y="32366"/>
                </a:lnTo>
                <a:lnTo>
                  <a:pt x="56338" y="32333"/>
                </a:lnTo>
                <a:cubicBezTo>
                  <a:pt x="57438" y="32561"/>
                  <a:pt x="58638" y="32727"/>
                  <a:pt x="60000" y="32727"/>
                </a:cubicBezTo>
                <a:cubicBezTo>
                  <a:pt x="61361" y="32727"/>
                  <a:pt x="62561" y="32561"/>
                  <a:pt x="63661" y="32333"/>
                </a:cubicBezTo>
                <a:lnTo>
                  <a:pt x="63722" y="32366"/>
                </a:lnTo>
                <a:lnTo>
                  <a:pt x="64494" y="32127"/>
                </a:lnTo>
                <a:cubicBezTo>
                  <a:pt x="64861" y="32022"/>
                  <a:pt x="65227" y="31927"/>
                  <a:pt x="65538" y="31800"/>
                </a:cubicBezTo>
                <a:lnTo>
                  <a:pt x="69205" y="30655"/>
                </a:lnTo>
                <a:lnTo>
                  <a:pt x="79350" y="49088"/>
                </a:lnTo>
                <a:lnTo>
                  <a:pt x="60000" y="49088"/>
                </a:lnTo>
                <a:cubicBezTo>
                  <a:pt x="55855" y="49088"/>
                  <a:pt x="52500" y="50311"/>
                  <a:pt x="52500" y="51816"/>
                </a:cubicBezTo>
                <a:cubicBezTo>
                  <a:pt x="52500" y="53327"/>
                  <a:pt x="55855" y="54544"/>
                  <a:pt x="60000" y="54544"/>
                </a:cubicBezTo>
                <a:lnTo>
                  <a:pt x="82355" y="54544"/>
                </a:lnTo>
                <a:lnTo>
                  <a:pt x="104422" y="94672"/>
                </a:lnTo>
                <a:cubicBezTo>
                  <a:pt x="104422" y="94672"/>
                  <a:pt x="60000" y="113133"/>
                  <a:pt x="60000" y="113133"/>
                </a:cubicBezTo>
                <a:close/>
                <a:moveTo>
                  <a:pt x="15422" y="12577"/>
                </a:moveTo>
                <a:cubicBezTo>
                  <a:pt x="18283" y="8561"/>
                  <a:pt x="37127" y="5455"/>
                  <a:pt x="60000" y="5455"/>
                </a:cubicBezTo>
                <a:cubicBezTo>
                  <a:pt x="82872" y="5455"/>
                  <a:pt x="101711" y="8561"/>
                  <a:pt x="104583" y="12577"/>
                </a:cubicBezTo>
                <a:lnTo>
                  <a:pt x="60000" y="26472"/>
                </a:lnTo>
                <a:cubicBezTo>
                  <a:pt x="60000" y="26472"/>
                  <a:pt x="15422" y="12577"/>
                  <a:pt x="15422" y="12577"/>
                </a:cubicBezTo>
                <a:close/>
                <a:moveTo>
                  <a:pt x="119727" y="94966"/>
                </a:moveTo>
                <a:lnTo>
                  <a:pt x="119877" y="94961"/>
                </a:lnTo>
                <a:lnTo>
                  <a:pt x="97638" y="54544"/>
                </a:lnTo>
                <a:lnTo>
                  <a:pt x="105000" y="54544"/>
                </a:lnTo>
                <a:cubicBezTo>
                  <a:pt x="109144" y="54544"/>
                  <a:pt x="112500" y="53327"/>
                  <a:pt x="112500" y="51816"/>
                </a:cubicBezTo>
                <a:cubicBezTo>
                  <a:pt x="112500" y="50311"/>
                  <a:pt x="109144" y="49088"/>
                  <a:pt x="105000" y="49088"/>
                </a:cubicBezTo>
                <a:lnTo>
                  <a:pt x="94644" y="49088"/>
                </a:lnTo>
                <a:lnTo>
                  <a:pt x="82377" y="26777"/>
                </a:lnTo>
                <a:lnTo>
                  <a:pt x="82227" y="26788"/>
                </a:lnTo>
                <a:cubicBezTo>
                  <a:pt x="82194" y="26733"/>
                  <a:pt x="82177" y="26683"/>
                  <a:pt x="82138" y="26627"/>
                </a:cubicBezTo>
                <a:lnTo>
                  <a:pt x="116222" y="16005"/>
                </a:lnTo>
                <a:lnTo>
                  <a:pt x="116161" y="15966"/>
                </a:lnTo>
                <a:cubicBezTo>
                  <a:pt x="118416" y="15494"/>
                  <a:pt x="120000" y="14650"/>
                  <a:pt x="120000" y="13638"/>
                </a:cubicBezTo>
                <a:cubicBezTo>
                  <a:pt x="120000" y="6105"/>
                  <a:pt x="93133" y="0"/>
                  <a:pt x="60000" y="0"/>
                </a:cubicBezTo>
                <a:cubicBezTo>
                  <a:pt x="26866" y="0"/>
                  <a:pt x="0" y="6105"/>
                  <a:pt x="0" y="13638"/>
                </a:cubicBezTo>
                <a:cubicBezTo>
                  <a:pt x="0" y="14650"/>
                  <a:pt x="1583" y="15494"/>
                  <a:pt x="3838" y="15966"/>
                </a:cubicBezTo>
                <a:lnTo>
                  <a:pt x="3777" y="16005"/>
                </a:lnTo>
                <a:lnTo>
                  <a:pt x="37861" y="26627"/>
                </a:lnTo>
                <a:cubicBezTo>
                  <a:pt x="37822" y="26677"/>
                  <a:pt x="37805" y="26733"/>
                  <a:pt x="37772" y="26788"/>
                </a:cubicBezTo>
                <a:lnTo>
                  <a:pt x="37622" y="26777"/>
                </a:lnTo>
                <a:lnTo>
                  <a:pt x="122" y="94961"/>
                </a:lnTo>
                <a:lnTo>
                  <a:pt x="272" y="94966"/>
                </a:lnTo>
                <a:cubicBezTo>
                  <a:pt x="188" y="95127"/>
                  <a:pt x="0" y="95283"/>
                  <a:pt x="0" y="95455"/>
                </a:cubicBezTo>
                <a:cubicBezTo>
                  <a:pt x="0" y="96144"/>
                  <a:pt x="761" y="96755"/>
                  <a:pt x="1916" y="97233"/>
                </a:cubicBezTo>
                <a:lnTo>
                  <a:pt x="1861" y="97250"/>
                </a:lnTo>
                <a:lnTo>
                  <a:pt x="54361" y="119066"/>
                </a:lnTo>
                <a:lnTo>
                  <a:pt x="54416" y="119050"/>
                </a:lnTo>
                <a:cubicBezTo>
                  <a:pt x="55783" y="119622"/>
                  <a:pt x="57744" y="120000"/>
                  <a:pt x="60000" y="120000"/>
                </a:cubicBezTo>
                <a:cubicBezTo>
                  <a:pt x="62255" y="120000"/>
                  <a:pt x="64205" y="119622"/>
                  <a:pt x="65583" y="119050"/>
                </a:cubicBezTo>
                <a:lnTo>
                  <a:pt x="65638" y="119066"/>
                </a:lnTo>
                <a:lnTo>
                  <a:pt x="118138" y="97250"/>
                </a:lnTo>
                <a:lnTo>
                  <a:pt x="118083" y="97233"/>
                </a:lnTo>
                <a:cubicBezTo>
                  <a:pt x="119238" y="96755"/>
                  <a:pt x="120000" y="96144"/>
                  <a:pt x="120000" y="95455"/>
                </a:cubicBezTo>
                <a:cubicBezTo>
                  <a:pt x="120000" y="95283"/>
                  <a:pt x="119811" y="95127"/>
                  <a:pt x="119727" y="949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3" name="Shape 3903"/>
          <p:cNvSpPr/>
          <p:nvPr/>
        </p:nvSpPr>
        <p:spPr>
          <a:xfrm>
            <a:off x="3060319" y="4765182"/>
            <a:ext cx="209496" cy="152360"/>
          </a:xfrm>
          <a:custGeom>
            <a:avLst/>
            <a:gdLst/>
            <a:ahLst/>
            <a:cxnLst/>
            <a:rect l="0" t="0" r="0" b="0"/>
            <a:pathLst>
              <a:path w="120000" h="120000" extrusionOk="0">
                <a:moveTo>
                  <a:pt x="57272" y="52500"/>
                </a:moveTo>
                <a:lnTo>
                  <a:pt x="50777" y="52500"/>
                </a:lnTo>
                <a:lnTo>
                  <a:pt x="46072" y="39572"/>
                </a:lnTo>
                <a:lnTo>
                  <a:pt x="46050" y="39588"/>
                </a:lnTo>
                <a:cubicBezTo>
                  <a:pt x="45600" y="38366"/>
                  <a:pt x="44700" y="37500"/>
                  <a:pt x="43638" y="37500"/>
                </a:cubicBezTo>
                <a:cubicBezTo>
                  <a:pt x="42572" y="37500"/>
                  <a:pt x="41672" y="38366"/>
                  <a:pt x="41222" y="39588"/>
                </a:cubicBezTo>
                <a:lnTo>
                  <a:pt x="41194" y="39572"/>
                </a:lnTo>
                <a:lnTo>
                  <a:pt x="36494" y="52500"/>
                </a:lnTo>
                <a:lnTo>
                  <a:pt x="30000" y="52500"/>
                </a:lnTo>
                <a:cubicBezTo>
                  <a:pt x="28494" y="52500"/>
                  <a:pt x="27272" y="54177"/>
                  <a:pt x="27272" y="56250"/>
                </a:cubicBezTo>
                <a:cubicBezTo>
                  <a:pt x="27272" y="58727"/>
                  <a:pt x="28488" y="59372"/>
                  <a:pt x="28488" y="59372"/>
                </a:cubicBezTo>
                <a:lnTo>
                  <a:pt x="35583" y="65872"/>
                </a:lnTo>
                <a:lnTo>
                  <a:pt x="32855" y="77855"/>
                </a:lnTo>
                <a:cubicBezTo>
                  <a:pt x="32805" y="78150"/>
                  <a:pt x="32727" y="78433"/>
                  <a:pt x="32727" y="78750"/>
                </a:cubicBezTo>
                <a:cubicBezTo>
                  <a:pt x="32727" y="80822"/>
                  <a:pt x="33944" y="82500"/>
                  <a:pt x="35455" y="82500"/>
                </a:cubicBezTo>
                <a:cubicBezTo>
                  <a:pt x="36016" y="82500"/>
                  <a:pt x="36522" y="82227"/>
                  <a:pt x="36944" y="81816"/>
                </a:cubicBezTo>
                <a:lnTo>
                  <a:pt x="43638" y="75755"/>
                </a:lnTo>
                <a:lnTo>
                  <a:pt x="50305" y="81872"/>
                </a:lnTo>
                <a:cubicBezTo>
                  <a:pt x="50305" y="81872"/>
                  <a:pt x="50705" y="82500"/>
                  <a:pt x="51816" y="82500"/>
                </a:cubicBezTo>
                <a:cubicBezTo>
                  <a:pt x="53327" y="82500"/>
                  <a:pt x="54544" y="80822"/>
                  <a:pt x="54544" y="78750"/>
                </a:cubicBezTo>
                <a:cubicBezTo>
                  <a:pt x="54544" y="78427"/>
                  <a:pt x="54433" y="78166"/>
                  <a:pt x="54372" y="77872"/>
                </a:cubicBezTo>
                <a:lnTo>
                  <a:pt x="51688" y="65872"/>
                </a:lnTo>
                <a:lnTo>
                  <a:pt x="58783" y="59372"/>
                </a:lnTo>
                <a:cubicBezTo>
                  <a:pt x="58783" y="59372"/>
                  <a:pt x="60000" y="58727"/>
                  <a:pt x="60000" y="56250"/>
                </a:cubicBezTo>
                <a:cubicBezTo>
                  <a:pt x="60000" y="54177"/>
                  <a:pt x="58777" y="52500"/>
                  <a:pt x="57272" y="52500"/>
                </a:cubicBezTo>
                <a:moveTo>
                  <a:pt x="73638" y="63750"/>
                </a:moveTo>
                <a:lnTo>
                  <a:pt x="84544" y="63750"/>
                </a:lnTo>
                <a:cubicBezTo>
                  <a:pt x="86055" y="63750"/>
                  <a:pt x="87272" y="62072"/>
                  <a:pt x="87272" y="60000"/>
                </a:cubicBezTo>
                <a:cubicBezTo>
                  <a:pt x="87272" y="57927"/>
                  <a:pt x="86055" y="56250"/>
                  <a:pt x="84544" y="56250"/>
                </a:cubicBezTo>
                <a:lnTo>
                  <a:pt x="73638" y="56250"/>
                </a:lnTo>
                <a:cubicBezTo>
                  <a:pt x="72127" y="56250"/>
                  <a:pt x="70911" y="57927"/>
                  <a:pt x="70911" y="60000"/>
                </a:cubicBezTo>
                <a:cubicBezTo>
                  <a:pt x="70911" y="62072"/>
                  <a:pt x="72127" y="63750"/>
                  <a:pt x="73638" y="63750"/>
                </a:cubicBezTo>
                <a:moveTo>
                  <a:pt x="90000" y="67500"/>
                </a:moveTo>
                <a:lnTo>
                  <a:pt x="73638" y="67500"/>
                </a:lnTo>
                <a:cubicBezTo>
                  <a:pt x="72127" y="67500"/>
                  <a:pt x="70911" y="69177"/>
                  <a:pt x="70911" y="71250"/>
                </a:cubicBezTo>
                <a:cubicBezTo>
                  <a:pt x="70911" y="73322"/>
                  <a:pt x="72127" y="75000"/>
                  <a:pt x="73638" y="75000"/>
                </a:cubicBezTo>
                <a:lnTo>
                  <a:pt x="90000" y="75000"/>
                </a:lnTo>
                <a:cubicBezTo>
                  <a:pt x="91505" y="75000"/>
                  <a:pt x="92727" y="73322"/>
                  <a:pt x="92727" y="71250"/>
                </a:cubicBezTo>
                <a:cubicBezTo>
                  <a:pt x="92727" y="69177"/>
                  <a:pt x="91505" y="67500"/>
                  <a:pt x="90000" y="67500"/>
                </a:cubicBezTo>
                <a:moveTo>
                  <a:pt x="114544" y="82044"/>
                </a:moveTo>
                <a:lnTo>
                  <a:pt x="114544" y="97500"/>
                </a:lnTo>
                <a:lnTo>
                  <a:pt x="5455" y="97500"/>
                </a:lnTo>
                <a:lnTo>
                  <a:pt x="5455" y="82044"/>
                </a:lnTo>
                <a:cubicBezTo>
                  <a:pt x="11677" y="79961"/>
                  <a:pt x="16361" y="70883"/>
                  <a:pt x="16361" y="60000"/>
                </a:cubicBezTo>
                <a:cubicBezTo>
                  <a:pt x="16361" y="49116"/>
                  <a:pt x="11677" y="40038"/>
                  <a:pt x="5455" y="37955"/>
                </a:cubicBezTo>
                <a:lnTo>
                  <a:pt x="5455" y="22500"/>
                </a:lnTo>
                <a:lnTo>
                  <a:pt x="114544" y="22500"/>
                </a:lnTo>
                <a:lnTo>
                  <a:pt x="114544" y="37955"/>
                </a:lnTo>
                <a:cubicBezTo>
                  <a:pt x="108322" y="40038"/>
                  <a:pt x="103638" y="49116"/>
                  <a:pt x="103638" y="60000"/>
                </a:cubicBezTo>
                <a:cubicBezTo>
                  <a:pt x="103638" y="70883"/>
                  <a:pt x="108322" y="79961"/>
                  <a:pt x="114544" y="82044"/>
                </a:cubicBezTo>
                <a:moveTo>
                  <a:pt x="114544" y="112500"/>
                </a:moveTo>
                <a:lnTo>
                  <a:pt x="103638" y="112500"/>
                </a:lnTo>
                <a:lnTo>
                  <a:pt x="103638" y="105000"/>
                </a:lnTo>
                <a:lnTo>
                  <a:pt x="114544" y="105000"/>
                </a:lnTo>
                <a:cubicBezTo>
                  <a:pt x="114544" y="105000"/>
                  <a:pt x="114544" y="112500"/>
                  <a:pt x="114544" y="112500"/>
                </a:cubicBezTo>
                <a:close/>
                <a:moveTo>
                  <a:pt x="98183" y="112500"/>
                </a:moveTo>
                <a:lnTo>
                  <a:pt x="5455" y="112500"/>
                </a:lnTo>
                <a:lnTo>
                  <a:pt x="5455" y="105000"/>
                </a:lnTo>
                <a:lnTo>
                  <a:pt x="98183" y="105000"/>
                </a:lnTo>
                <a:cubicBezTo>
                  <a:pt x="98183" y="105000"/>
                  <a:pt x="98183" y="112500"/>
                  <a:pt x="98183" y="112500"/>
                </a:cubicBezTo>
                <a:close/>
                <a:moveTo>
                  <a:pt x="5455" y="7500"/>
                </a:moveTo>
                <a:lnTo>
                  <a:pt x="98183" y="7500"/>
                </a:lnTo>
                <a:lnTo>
                  <a:pt x="98183" y="15000"/>
                </a:lnTo>
                <a:lnTo>
                  <a:pt x="5455" y="15000"/>
                </a:lnTo>
                <a:cubicBezTo>
                  <a:pt x="5455" y="15000"/>
                  <a:pt x="5455" y="7500"/>
                  <a:pt x="5455" y="7500"/>
                </a:cubicBezTo>
                <a:close/>
                <a:moveTo>
                  <a:pt x="103638" y="7500"/>
                </a:moveTo>
                <a:lnTo>
                  <a:pt x="114544" y="7500"/>
                </a:lnTo>
                <a:lnTo>
                  <a:pt x="114544" y="15000"/>
                </a:lnTo>
                <a:lnTo>
                  <a:pt x="103638" y="15000"/>
                </a:lnTo>
                <a:cubicBezTo>
                  <a:pt x="103638" y="15000"/>
                  <a:pt x="103638" y="7500"/>
                  <a:pt x="103638" y="7500"/>
                </a:cubicBezTo>
                <a:close/>
                <a:moveTo>
                  <a:pt x="117272" y="45000"/>
                </a:moveTo>
                <a:cubicBezTo>
                  <a:pt x="118777" y="45000"/>
                  <a:pt x="120000" y="43322"/>
                  <a:pt x="120000" y="41250"/>
                </a:cubicBezTo>
                <a:lnTo>
                  <a:pt x="120000" y="7500"/>
                </a:lnTo>
                <a:cubicBezTo>
                  <a:pt x="120000" y="3361"/>
                  <a:pt x="117555" y="0"/>
                  <a:pt x="114544" y="0"/>
                </a:cubicBezTo>
                <a:lnTo>
                  <a:pt x="5455" y="0"/>
                </a:lnTo>
                <a:cubicBezTo>
                  <a:pt x="2438" y="0"/>
                  <a:pt x="0" y="3361"/>
                  <a:pt x="0" y="7500"/>
                </a:cubicBezTo>
                <a:lnTo>
                  <a:pt x="0" y="41250"/>
                </a:lnTo>
                <a:cubicBezTo>
                  <a:pt x="0" y="43322"/>
                  <a:pt x="1222" y="45000"/>
                  <a:pt x="2727" y="45000"/>
                </a:cubicBezTo>
                <a:cubicBezTo>
                  <a:pt x="7244" y="45000"/>
                  <a:pt x="10911" y="51716"/>
                  <a:pt x="10911" y="60000"/>
                </a:cubicBezTo>
                <a:cubicBezTo>
                  <a:pt x="10911" y="68283"/>
                  <a:pt x="7244" y="75000"/>
                  <a:pt x="2727" y="75000"/>
                </a:cubicBezTo>
                <a:cubicBezTo>
                  <a:pt x="1222" y="75000"/>
                  <a:pt x="0" y="76677"/>
                  <a:pt x="0" y="78750"/>
                </a:cubicBezTo>
                <a:lnTo>
                  <a:pt x="0" y="112500"/>
                </a:lnTo>
                <a:cubicBezTo>
                  <a:pt x="0" y="116638"/>
                  <a:pt x="2438" y="120000"/>
                  <a:pt x="5455" y="120000"/>
                </a:cubicBezTo>
                <a:lnTo>
                  <a:pt x="114544" y="120000"/>
                </a:lnTo>
                <a:cubicBezTo>
                  <a:pt x="117555" y="120000"/>
                  <a:pt x="120000" y="116638"/>
                  <a:pt x="120000" y="112500"/>
                </a:cubicBezTo>
                <a:lnTo>
                  <a:pt x="120000" y="78750"/>
                </a:lnTo>
                <a:cubicBezTo>
                  <a:pt x="120000" y="76677"/>
                  <a:pt x="118777" y="75000"/>
                  <a:pt x="117272" y="75000"/>
                </a:cubicBezTo>
                <a:cubicBezTo>
                  <a:pt x="112755" y="75000"/>
                  <a:pt x="109088" y="68283"/>
                  <a:pt x="109088" y="60000"/>
                </a:cubicBezTo>
                <a:cubicBezTo>
                  <a:pt x="109088" y="51716"/>
                  <a:pt x="112755" y="45000"/>
                  <a:pt x="117272" y="45000"/>
                </a:cubicBezTo>
                <a:moveTo>
                  <a:pt x="90000" y="45000"/>
                </a:moveTo>
                <a:lnTo>
                  <a:pt x="73638" y="45000"/>
                </a:lnTo>
                <a:cubicBezTo>
                  <a:pt x="72127" y="45000"/>
                  <a:pt x="70911" y="46677"/>
                  <a:pt x="70911" y="48750"/>
                </a:cubicBezTo>
                <a:cubicBezTo>
                  <a:pt x="70911" y="50822"/>
                  <a:pt x="72127" y="52500"/>
                  <a:pt x="73638" y="52500"/>
                </a:cubicBezTo>
                <a:lnTo>
                  <a:pt x="90000" y="52500"/>
                </a:lnTo>
                <a:cubicBezTo>
                  <a:pt x="91505" y="52500"/>
                  <a:pt x="92727" y="50822"/>
                  <a:pt x="92727" y="48750"/>
                </a:cubicBezTo>
                <a:cubicBezTo>
                  <a:pt x="92727" y="46677"/>
                  <a:pt x="91505" y="45000"/>
                  <a:pt x="90000" y="45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4" name="Shape 3904"/>
          <p:cNvSpPr/>
          <p:nvPr/>
        </p:nvSpPr>
        <p:spPr>
          <a:xfrm>
            <a:off x="3460265" y="4755659"/>
            <a:ext cx="209496" cy="171406"/>
          </a:xfrm>
          <a:custGeom>
            <a:avLst/>
            <a:gdLst/>
            <a:ahLst/>
            <a:cxnLst/>
            <a:rect l="0" t="0" r="0" b="0"/>
            <a:pathLst>
              <a:path w="120000" h="120000" extrusionOk="0">
                <a:moveTo>
                  <a:pt x="62727" y="66666"/>
                </a:moveTo>
                <a:lnTo>
                  <a:pt x="73638" y="66666"/>
                </a:lnTo>
                <a:cubicBezTo>
                  <a:pt x="75144" y="66666"/>
                  <a:pt x="76361" y="65177"/>
                  <a:pt x="76361" y="63333"/>
                </a:cubicBezTo>
                <a:cubicBezTo>
                  <a:pt x="76361" y="61488"/>
                  <a:pt x="75144" y="60000"/>
                  <a:pt x="73638" y="60000"/>
                </a:cubicBezTo>
                <a:lnTo>
                  <a:pt x="62727" y="60000"/>
                </a:lnTo>
                <a:cubicBezTo>
                  <a:pt x="61222" y="60000"/>
                  <a:pt x="60000" y="61488"/>
                  <a:pt x="60000" y="63333"/>
                </a:cubicBezTo>
                <a:cubicBezTo>
                  <a:pt x="60000" y="65177"/>
                  <a:pt x="61222" y="66666"/>
                  <a:pt x="62727" y="66666"/>
                </a:cubicBezTo>
                <a:moveTo>
                  <a:pt x="62727" y="76666"/>
                </a:moveTo>
                <a:lnTo>
                  <a:pt x="68183" y="76666"/>
                </a:lnTo>
                <a:cubicBezTo>
                  <a:pt x="69688" y="76666"/>
                  <a:pt x="70911" y="75177"/>
                  <a:pt x="70911" y="73333"/>
                </a:cubicBezTo>
                <a:cubicBezTo>
                  <a:pt x="70911" y="71488"/>
                  <a:pt x="69688" y="70000"/>
                  <a:pt x="68183" y="70000"/>
                </a:cubicBezTo>
                <a:lnTo>
                  <a:pt x="62727" y="70000"/>
                </a:lnTo>
                <a:cubicBezTo>
                  <a:pt x="61222" y="70000"/>
                  <a:pt x="60000" y="71488"/>
                  <a:pt x="60000" y="73333"/>
                </a:cubicBezTo>
                <a:cubicBezTo>
                  <a:pt x="60000" y="75177"/>
                  <a:pt x="61222" y="76666"/>
                  <a:pt x="62727" y="76666"/>
                </a:cubicBezTo>
                <a:moveTo>
                  <a:pt x="62727" y="86666"/>
                </a:moveTo>
                <a:lnTo>
                  <a:pt x="73638" y="86666"/>
                </a:lnTo>
                <a:cubicBezTo>
                  <a:pt x="75144" y="86666"/>
                  <a:pt x="76361" y="85177"/>
                  <a:pt x="76361" y="83333"/>
                </a:cubicBezTo>
                <a:cubicBezTo>
                  <a:pt x="76361" y="81488"/>
                  <a:pt x="75144" y="80000"/>
                  <a:pt x="73638" y="80000"/>
                </a:cubicBezTo>
                <a:lnTo>
                  <a:pt x="62727" y="80000"/>
                </a:lnTo>
                <a:cubicBezTo>
                  <a:pt x="61222" y="80000"/>
                  <a:pt x="60000" y="81488"/>
                  <a:pt x="60000" y="83333"/>
                </a:cubicBezTo>
                <a:cubicBezTo>
                  <a:pt x="60000" y="85177"/>
                  <a:pt x="61222" y="86666"/>
                  <a:pt x="62727" y="86666"/>
                </a:cubicBezTo>
                <a:moveTo>
                  <a:pt x="114544" y="0"/>
                </a:moveTo>
                <a:lnTo>
                  <a:pt x="21816" y="0"/>
                </a:lnTo>
                <a:cubicBezTo>
                  <a:pt x="18805" y="0"/>
                  <a:pt x="16361" y="2988"/>
                  <a:pt x="16361" y="6666"/>
                </a:cubicBezTo>
                <a:lnTo>
                  <a:pt x="16361" y="16666"/>
                </a:lnTo>
                <a:cubicBezTo>
                  <a:pt x="16361" y="18511"/>
                  <a:pt x="17583" y="20000"/>
                  <a:pt x="19088" y="20000"/>
                </a:cubicBezTo>
                <a:cubicBezTo>
                  <a:pt x="20600" y="20000"/>
                  <a:pt x="21816" y="18511"/>
                  <a:pt x="21816" y="16666"/>
                </a:cubicBezTo>
                <a:lnTo>
                  <a:pt x="21816" y="6666"/>
                </a:lnTo>
                <a:lnTo>
                  <a:pt x="114544" y="6666"/>
                </a:lnTo>
                <a:lnTo>
                  <a:pt x="114544" y="86666"/>
                </a:lnTo>
                <a:lnTo>
                  <a:pt x="111816" y="86666"/>
                </a:lnTo>
                <a:cubicBezTo>
                  <a:pt x="110311" y="86666"/>
                  <a:pt x="109088" y="88155"/>
                  <a:pt x="109088" y="90000"/>
                </a:cubicBezTo>
                <a:cubicBezTo>
                  <a:pt x="109088" y="91844"/>
                  <a:pt x="110311" y="93333"/>
                  <a:pt x="111816" y="93333"/>
                </a:cubicBezTo>
                <a:lnTo>
                  <a:pt x="114544" y="93333"/>
                </a:lnTo>
                <a:cubicBezTo>
                  <a:pt x="117555" y="93333"/>
                  <a:pt x="120000" y="90350"/>
                  <a:pt x="120000" y="86666"/>
                </a:cubicBezTo>
                <a:lnTo>
                  <a:pt x="120000" y="6666"/>
                </a:lnTo>
                <a:cubicBezTo>
                  <a:pt x="120000" y="2988"/>
                  <a:pt x="117555" y="0"/>
                  <a:pt x="114544" y="0"/>
                </a:cubicBezTo>
                <a:moveTo>
                  <a:pt x="28283" y="72866"/>
                </a:moveTo>
                <a:lnTo>
                  <a:pt x="34200" y="77683"/>
                </a:lnTo>
                <a:lnTo>
                  <a:pt x="31927" y="86561"/>
                </a:lnTo>
                <a:cubicBezTo>
                  <a:pt x="31877" y="86777"/>
                  <a:pt x="31816" y="86983"/>
                  <a:pt x="31816" y="87222"/>
                </a:cubicBezTo>
                <a:cubicBezTo>
                  <a:pt x="31816" y="88755"/>
                  <a:pt x="32838" y="90000"/>
                  <a:pt x="34088" y="90000"/>
                </a:cubicBezTo>
                <a:cubicBezTo>
                  <a:pt x="34561" y="90000"/>
                  <a:pt x="34977" y="89800"/>
                  <a:pt x="35333" y="89500"/>
                </a:cubicBezTo>
                <a:lnTo>
                  <a:pt x="40911" y="85005"/>
                </a:lnTo>
                <a:lnTo>
                  <a:pt x="46466" y="89533"/>
                </a:lnTo>
                <a:cubicBezTo>
                  <a:pt x="46466" y="89533"/>
                  <a:pt x="46800" y="90000"/>
                  <a:pt x="47727" y="90000"/>
                </a:cubicBezTo>
                <a:cubicBezTo>
                  <a:pt x="48983" y="90000"/>
                  <a:pt x="50000" y="88755"/>
                  <a:pt x="50000" y="87222"/>
                </a:cubicBezTo>
                <a:cubicBezTo>
                  <a:pt x="50000" y="86983"/>
                  <a:pt x="49905" y="86788"/>
                  <a:pt x="49855" y="86572"/>
                </a:cubicBezTo>
                <a:lnTo>
                  <a:pt x="47622" y="77683"/>
                </a:lnTo>
                <a:lnTo>
                  <a:pt x="53533" y="72866"/>
                </a:lnTo>
                <a:cubicBezTo>
                  <a:pt x="53533" y="72866"/>
                  <a:pt x="54544" y="72388"/>
                  <a:pt x="54544" y="70555"/>
                </a:cubicBezTo>
                <a:cubicBezTo>
                  <a:pt x="54544" y="69022"/>
                  <a:pt x="53527" y="67777"/>
                  <a:pt x="52272" y="67777"/>
                </a:cubicBezTo>
                <a:lnTo>
                  <a:pt x="46861" y="67777"/>
                </a:lnTo>
                <a:lnTo>
                  <a:pt x="42944" y="58205"/>
                </a:lnTo>
                <a:lnTo>
                  <a:pt x="42922" y="58216"/>
                </a:lnTo>
                <a:cubicBezTo>
                  <a:pt x="42544" y="57305"/>
                  <a:pt x="41800" y="56666"/>
                  <a:pt x="40911" y="56666"/>
                </a:cubicBezTo>
                <a:cubicBezTo>
                  <a:pt x="40022" y="56666"/>
                  <a:pt x="39272" y="57305"/>
                  <a:pt x="38894" y="58216"/>
                </a:cubicBezTo>
                <a:lnTo>
                  <a:pt x="38877" y="58205"/>
                </a:lnTo>
                <a:lnTo>
                  <a:pt x="34961" y="67777"/>
                </a:lnTo>
                <a:lnTo>
                  <a:pt x="29550" y="67777"/>
                </a:lnTo>
                <a:cubicBezTo>
                  <a:pt x="28288" y="67777"/>
                  <a:pt x="27272" y="69022"/>
                  <a:pt x="27272" y="70555"/>
                </a:cubicBezTo>
                <a:cubicBezTo>
                  <a:pt x="27272" y="72388"/>
                  <a:pt x="28283" y="72866"/>
                  <a:pt x="28283" y="72866"/>
                </a:cubicBezTo>
                <a:moveTo>
                  <a:pt x="98183" y="40000"/>
                </a:moveTo>
                <a:lnTo>
                  <a:pt x="92727" y="40000"/>
                </a:lnTo>
                <a:lnTo>
                  <a:pt x="92727" y="33333"/>
                </a:lnTo>
                <a:lnTo>
                  <a:pt x="98183" y="33333"/>
                </a:lnTo>
                <a:cubicBezTo>
                  <a:pt x="98183" y="33333"/>
                  <a:pt x="98183" y="40000"/>
                  <a:pt x="98183" y="40000"/>
                </a:cubicBezTo>
                <a:close/>
                <a:moveTo>
                  <a:pt x="98183" y="60816"/>
                </a:moveTo>
                <a:cubicBezTo>
                  <a:pt x="95011" y="62655"/>
                  <a:pt x="92727" y="67538"/>
                  <a:pt x="92727" y="73333"/>
                </a:cubicBezTo>
                <a:cubicBezTo>
                  <a:pt x="92727" y="79133"/>
                  <a:pt x="95011" y="84011"/>
                  <a:pt x="98183" y="85850"/>
                </a:cubicBezTo>
                <a:lnTo>
                  <a:pt x="98183" y="100000"/>
                </a:lnTo>
                <a:lnTo>
                  <a:pt x="5455" y="100000"/>
                </a:lnTo>
                <a:lnTo>
                  <a:pt x="5455" y="85850"/>
                </a:lnTo>
                <a:cubicBezTo>
                  <a:pt x="8622" y="84011"/>
                  <a:pt x="10911" y="79133"/>
                  <a:pt x="10911" y="73333"/>
                </a:cubicBezTo>
                <a:cubicBezTo>
                  <a:pt x="10911" y="67538"/>
                  <a:pt x="8622" y="62655"/>
                  <a:pt x="5455" y="60816"/>
                </a:cubicBezTo>
                <a:lnTo>
                  <a:pt x="5455" y="46666"/>
                </a:lnTo>
                <a:lnTo>
                  <a:pt x="98183" y="46666"/>
                </a:lnTo>
                <a:cubicBezTo>
                  <a:pt x="98183" y="46666"/>
                  <a:pt x="98183" y="60816"/>
                  <a:pt x="98183" y="60816"/>
                </a:cubicBezTo>
                <a:close/>
                <a:moveTo>
                  <a:pt x="98183" y="113333"/>
                </a:moveTo>
                <a:lnTo>
                  <a:pt x="92727" y="113333"/>
                </a:lnTo>
                <a:lnTo>
                  <a:pt x="92727" y="106666"/>
                </a:lnTo>
                <a:lnTo>
                  <a:pt x="98183" y="106666"/>
                </a:lnTo>
                <a:cubicBezTo>
                  <a:pt x="98183" y="106666"/>
                  <a:pt x="98183" y="113333"/>
                  <a:pt x="98183" y="113333"/>
                </a:cubicBezTo>
                <a:close/>
                <a:moveTo>
                  <a:pt x="87272" y="113333"/>
                </a:moveTo>
                <a:lnTo>
                  <a:pt x="5455" y="113333"/>
                </a:lnTo>
                <a:lnTo>
                  <a:pt x="5455" y="106666"/>
                </a:lnTo>
                <a:lnTo>
                  <a:pt x="87272" y="106666"/>
                </a:lnTo>
                <a:cubicBezTo>
                  <a:pt x="87272" y="106666"/>
                  <a:pt x="87272" y="113333"/>
                  <a:pt x="87272" y="113333"/>
                </a:cubicBezTo>
                <a:close/>
                <a:moveTo>
                  <a:pt x="5455" y="33333"/>
                </a:moveTo>
                <a:lnTo>
                  <a:pt x="87272" y="33333"/>
                </a:lnTo>
                <a:lnTo>
                  <a:pt x="87272" y="40000"/>
                </a:lnTo>
                <a:lnTo>
                  <a:pt x="5455" y="40000"/>
                </a:lnTo>
                <a:cubicBezTo>
                  <a:pt x="5455" y="40000"/>
                  <a:pt x="5455" y="33333"/>
                  <a:pt x="5455" y="33333"/>
                </a:cubicBezTo>
                <a:close/>
                <a:moveTo>
                  <a:pt x="98183" y="26666"/>
                </a:moveTo>
                <a:lnTo>
                  <a:pt x="5455" y="26666"/>
                </a:lnTo>
                <a:cubicBezTo>
                  <a:pt x="2438" y="26666"/>
                  <a:pt x="0" y="29655"/>
                  <a:pt x="0" y="33333"/>
                </a:cubicBezTo>
                <a:lnTo>
                  <a:pt x="0" y="63333"/>
                </a:lnTo>
                <a:cubicBezTo>
                  <a:pt x="0" y="65177"/>
                  <a:pt x="1222" y="66666"/>
                  <a:pt x="2727" y="66666"/>
                </a:cubicBezTo>
                <a:cubicBezTo>
                  <a:pt x="4233" y="66666"/>
                  <a:pt x="5455" y="69655"/>
                  <a:pt x="5455" y="73333"/>
                </a:cubicBezTo>
                <a:cubicBezTo>
                  <a:pt x="5455" y="77011"/>
                  <a:pt x="4233" y="80000"/>
                  <a:pt x="2727" y="80000"/>
                </a:cubicBezTo>
                <a:cubicBezTo>
                  <a:pt x="1222" y="80000"/>
                  <a:pt x="0" y="81488"/>
                  <a:pt x="0" y="83333"/>
                </a:cubicBezTo>
                <a:lnTo>
                  <a:pt x="0" y="113333"/>
                </a:lnTo>
                <a:cubicBezTo>
                  <a:pt x="0" y="117016"/>
                  <a:pt x="2438" y="120000"/>
                  <a:pt x="5455" y="120000"/>
                </a:cubicBezTo>
                <a:lnTo>
                  <a:pt x="98183" y="120000"/>
                </a:lnTo>
                <a:cubicBezTo>
                  <a:pt x="101188" y="120000"/>
                  <a:pt x="103638" y="117016"/>
                  <a:pt x="103638" y="113333"/>
                </a:cubicBezTo>
                <a:lnTo>
                  <a:pt x="103638" y="83333"/>
                </a:lnTo>
                <a:cubicBezTo>
                  <a:pt x="103638" y="81488"/>
                  <a:pt x="102416" y="80000"/>
                  <a:pt x="100911" y="80000"/>
                </a:cubicBezTo>
                <a:cubicBezTo>
                  <a:pt x="99400" y="80000"/>
                  <a:pt x="98183" y="77011"/>
                  <a:pt x="98183" y="73333"/>
                </a:cubicBezTo>
                <a:cubicBezTo>
                  <a:pt x="98183" y="69655"/>
                  <a:pt x="99400" y="66666"/>
                  <a:pt x="100911" y="66666"/>
                </a:cubicBezTo>
                <a:cubicBezTo>
                  <a:pt x="102416" y="66666"/>
                  <a:pt x="103638" y="65177"/>
                  <a:pt x="103638" y="63333"/>
                </a:cubicBezTo>
                <a:lnTo>
                  <a:pt x="103638" y="33333"/>
                </a:lnTo>
                <a:cubicBezTo>
                  <a:pt x="103638" y="29655"/>
                  <a:pt x="101188" y="26666"/>
                  <a:pt x="98183" y="2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5" name="Shape 3905"/>
          <p:cNvSpPr/>
          <p:nvPr/>
        </p:nvSpPr>
        <p:spPr>
          <a:xfrm>
            <a:off x="3860210" y="4736613"/>
            <a:ext cx="209496" cy="209496"/>
          </a:xfrm>
          <a:custGeom>
            <a:avLst/>
            <a:gdLst/>
            <a:ahLst/>
            <a:cxnLst/>
            <a:rect l="0" t="0" r="0" b="0"/>
            <a:pathLst>
              <a:path w="120000" h="120000" extrusionOk="0">
                <a:moveTo>
                  <a:pt x="16361" y="16361"/>
                </a:moveTo>
                <a:lnTo>
                  <a:pt x="103638" y="16361"/>
                </a:lnTo>
                <a:lnTo>
                  <a:pt x="103638" y="103638"/>
                </a:lnTo>
                <a:lnTo>
                  <a:pt x="16361" y="103638"/>
                </a:lnTo>
                <a:cubicBezTo>
                  <a:pt x="16361" y="103638"/>
                  <a:pt x="16361" y="16361"/>
                  <a:pt x="16361" y="16361"/>
                </a:cubicBezTo>
                <a:close/>
                <a:moveTo>
                  <a:pt x="10911" y="109088"/>
                </a:moveTo>
                <a:lnTo>
                  <a:pt x="109088" y="109088"/>
                </a:lnTo>
                <a:lnTo>
                  <a:pt x="109088" y="10911"/>
                </a:lnTo>
                <a:lnTo>
                  <a:pt x="10911" y="10911"/>
                </a:lnTo>
                <a:cubicBezTo>
                  <a:pt x="10911" y="10911"/>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6" name="Shape 3906"/>
          <p:cNvSpPr/>
          <p:nvPr/>
        </p:nvSpPr>
        <p:spPr>
          <a:xfrm>
            <a:off x="4260156" y="4736613"/>
            <a:ext cx="209496" cy="209496"/>
          </a:xfrm>
          <a:custGeom>
            <a:avLst/>
            <a:gdLst/>
            <a:ahLst/>
            <a:cxnLst/>
            <a:rect l="0" t="0" r="0" b="0"/>
            <a:pathLst>
              <a:path w="120000" h="120000" extrusionOk="0">
                <a:moveTo>
                  <a:pt x="68183" y="68183"/>
                </a:moveTo>
                <a:lnTo>
                  <a:pt x="103638" y="68183"/>
                </a:lnTo>
                <a:lnTo>
                  <a:pt x="103638" y="103638"/>
                </a:lnTo>
                <a:lnTo>
                  <a:pt x="68183" y="103638"/>
                </a:lnTo>
                <a:cubicBezTo>
                  <a:pt x="68183" y="103638"/>
                  <a:pt x="68183" y="68183"/>
                  <a:pt x="68183" y="68183"/>
                </a:cubicBezTo>
                <a:close/>
                <a:moveTo>
                  <a:pt x="62727" y="109088"/>
                </a:moveTo>
                <a:lnTo>
                  <a:pt x="109088" y="109088"/>
                </a:lnTo>
                <a:lnTo>
                  <a:pt x="109088" y="62727"/>
                </a:lnTo>
                <a:lnTo>
                  <a:pt x="62727" y="62727"/>
                </a:lnTo>
                <a:cubicBezTo>
                  <a:pt x="62727" y="62727"/>
                  <a:pt x="62727" y="109088"/>
                  <a:pt x="62727" y="109088"/>
                </a:cubicBezTo>
                <a:close/>
                <a:moveTo>
                  <a:pt x="68183" y="16361"/>
                </a:moveTo>
                <a:lnTo>
                  <a:pt x="103638" y="16361"/>
                </a:lnTo>
                <a:lnTo>
                  <a:pt x="103638" y="51816"/>
                </a:lnTo>
                <a:lnTo>
                  <a:pt x="68183" y="51816"/>
                </a:lnTo>
                <a:cubicBezTo>
                  <a:pt x="68183" y="51816"/>
                  <a:pt x="68183" y="16361"/>
                  <a:pt x="68183" y="16361"/>
                </a:cubicBezTo>
                <a:close/>
                <a:moveTo>
                  <a:pt x="62727" y="57272"/>
                </a:moveTo>
                <a:lnTo>
                  <a:pt x="109088" y="57272"/>
                </a:lnTo>
                <a:lnTo>
                  <a:pt x="109088" y="10911"/>
                </a:lnTo>
                <a:lnTo>
                  <a:pt x="62727" y="10911"/>
                </a:lnTo>
                <a:cubicBezTo>
                  <a:pt x="62727" y="10911"/>
                  <a:pt x="62727" y="57272"/>
                  <a:pt x="62727" y="57272"/>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6361" y="16361"/>
                </a:moveTo>
                <a:lnTo>
                  <a:pt x="51816" y="16361"/>
                </a:lnTo>
                <a:lnTo>
                  <a:pt x="51816" y="51816"/>
                </a:lnTo>
                <a:lnTo>
                  <a:pt x="16361" y="51816"/>
                </a:lnTo>
                <a:cubicBezTo>
                  <a:pt x="16361" y="51816"/>
                  <a:pt x="16361" y="16361"/>
                  <a:pt x="16361" y="16361"/>
                </a:cubicBezTo>
                <a:close/>
                <a:moveTo>
                  <a:pt x="10911" y="57272"/>
                </a:moveTo>
                <a:lnTo>
                  <a:pt x="57272" y="57272"/>
                </a:lnTo>
                <a:lnTo>
                  <a:pt x="57272" y="10911"/>
                </a:lnTo>
                <a:lnTo>
                  <a:pt x="10911" y="10911"/>
                </a:lnTo>
                <a:cubicBezTo>
                  <a:pt x="10911" y="10911"/>
                  <a:pt x="10911" y="57272"/>
                  <a:pt x="10911" y="57272"/>
                </a:cubicBezTo>
                <a:close/>
                <a:moveTo>
                  <a:pt x="16361" y="68183"/>
                </a:moveTo>
                <a:lnTo>
                  <a:pt x="51816" y="68183"/>
                </a:lnTo>
                <a:lnTo>
                  <a:pt x="51816" y="103638"/>
                </a:lnTo>
                <a:lnTo>
                  <a:pt x="16361" y="103638"/>
                </a:lnTo>
                <a:cubicBezTo>
                  <a:pt x="16361" y="103638"/>
                  <a:pt x="16361" y="68183"/>
                  <a:pt x="16361" y="68183"/>
                </a:cubicBezTo>
                <a:close/>
                <a:moveTo>
                  <a:pt x="10911" y="109088"/>
                </a:moveTo>
                <a:lnTo>
                  <a:pt x="57272" y="109088"/>
                </a:lnTo>
                <a:lnTo>
                  <a:pt x="57272" y="62727"/>
                </a:lnTo>
                <a:lnTo>
                  <a:pt x="10911" y="62727"/>
                </a:lnTo>
                <a:cubicBezTo>
                  <a:pt x="10911" y="62727"/>
                  <a:pt x="10911" y="109088"/>
                  <a:pt x="10911" y="1090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7" name="Shape 3907"/>
          <p:cNvSpPr/>
          <p:nvPr/>
        </p:nvSpPr>
        <p:spPr>
          <a:xfrm>
            <a:off x="660644" y="5136560"/>
            <a:ext cx="209496" cy="209496"/>
          </a:xfrm>
          <a:custGeom>
            <a:avLst/>
            <a:gdLst/>
            <a:ahLst/>
            <a:cxnLst/>
            <a:rect l="0" t="0" r="0" b="0"/>
            <a:pathLst>
              <a:path w="120000" h="120000" extrusionOk="0">
                <a:moveTo>
                  <a:pt x="16361" y="16361"/>
                </a:moveTo>
                <a:lnTo>
                  <a:pt x="51816" y="16361"/>
                </a:lnTo>
                <a:lnTo>
                  <a:pt x="51816" y="103638"/>
                </a:lnTo>
                <a:lnTo>
                  <a:pt x="16361" y="103638"/>
                </a:lnTo>
                <a:cubicBezTo>
                  <a:pt x="16361" y="103638"/>
                  <a:pt x="16361" y="16361"/>
                  <a:pt x="16361" y="16361"/>
                </a:cubicBezTo>
                <a:close/>
                <a:moveTo>
                  <a:pt x="10911" y="109088"/>
                </a:moveTo>
                <a:lnTo>
                  <a:pt x="57272" y="109088"/>
                </a:lnTo>
                <a:lnTo>
                  <a:pt x="57272" y="10911"/>
                </a:lnTo>
                <a:lnTo>
                  <a:pt x="10911" y="10911"/>
                </a:lnTo>
                <a:cubicBezTo>
                  <a:pt x="10911" y="10911"/>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16361"/>
                </a:moveTo>
                <a:lnTo>
                  <a:pt x="103638" y="16361"/>
                </a:lnTo>
                <a:lnTo>
                  <a:pt x="103638" y="103638"/>
                </a:lnTo>
                <a:lnTo>
                  <a:pt x="68183" y="103638"/>
                </a:lnTo>
                <a:cubicBezTo>
                  <a:pt x="68183" y="103638"/>
                  <a:pt x="68183" y="16361"/>
                  <a:pt x="68183" y="16361"/>
                </a:cubicBezTo>
                <a:close/>
                <a:moveTo>
                  <a:pt x="62727" y="109088"/>
                </a:moveTo>
                <a:lnTo>
                  <a:pt x="109088" y="109088"/>
                </a:lnTo>
                <a:lnTo>
                  <a:pt x="109088" y="10911"/>
                </a:lnTo>
                <a:lnTo>
                  <a:pt x="62727" y="10911"/>
                </a:lnTo>
                <a:cubicBezTo>
                  <a:pt x="62727" y="10911"/>
                  <a:pt x="62727" y="109088"/>
                  <a:pt x="62727" y="1090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8" name="Shape 3908"/>
          <p:cNvSpPr/>
          <p:nvPr/>
        </p:nvSpPr>
        <p:spPr>
          <a:xfrm>
            <a:off x="1060590" y="5136560"/>
            <a:ext cx="209496" cy="209496"/>
          </a:xfrm>
          <a:custGeom>
            <a:avLst/>
            <a:gdLst/>
            <a:ahLst/>
            <a:cxnLst/>
            <a:rect l="0" t="0" r="0" b="0"/>
            <a:pathLst>
              <a:path w="120000" h="120000" extrusionOk="0">
                <a:moveTo>
                  <a:pt x="16361" y="16361"/>
                </a:moveTo>
                <a:lnTo>
                  <a:pt x="103638" y="16361"/>
                </a:lnTo>
                <a:lnTo>
                  <a:pt x="103638" y="51816"/>
                </a:lnTo>
                <a:lnTo>
                  <a:pt x="16361" y="51816"/>
                </a:lnTo>
                <a:cubicBezTo>
                  <a:pt x="16361" y="51816"/>
                  <a:pt x="16361" y="16361"/>
                  <a:pt x="16361" y="16361"/>
                </a:cubicBezTo>
                <a:close/>
                <a:moveTo>
                  <a:pt x="10911" y="57272"/>
                </a:moveTo>
                <a:lnTo>
                  <a:pt x="109088" y="57272"/>
                </a:lnTo>
                <a:lnTo>
                  <a:pt x="109088" y="10911"/>
                </a:lnTo>
                <a:lnTo>
                  <a:pt x="10911" y="10911"/>
                </a:lnTo>
                <a:cubicBezTo>
                  <a:pt x="10911" y="10911"/>
                  <a:pt x="10911" y="57272"/>
                  <a:pt x="10911" y="57272"/>
                </a:cubicBezTo>
                <a:close/>
                <a:moveTo>
                  <a:pt x="16361" y="68183"/>
                </a:moveTo>
                <a:lnTo>
                  <a:pt x="103638" y="68183"/>
                </a:lnTo>
                <a:lnTo>
                  <a:pt x="103638" y="103638"/>
                </a:lnTo>
                <a:lnTo>
                  <a:pt x="16361" y="103638"/>
                </a:lnTo>
                <a:cubicBezTo>
                  <a:pt x="16361" y="103638"/>
                  <a:pt x="16361" y="68183"/>
                  <a:pt x="16361" y="68183"/>
                </a:cubicBezTo>
                <a:close/>
                <a:moveTo>
                  <a:pt x="10911" y="109088"/>
                </a:moveTo>
                <a:lnTo>
                  <a:pt x="109088" y="109088"/>
                </a:lnTo>
                <a:lnTo>
                  <a:pt x="109088" y="62727"/>
                </a:lnTo>
                <a:lnTo>
                  <a:pt x="10911" y="62727"/>
                </a:lnTo>
                <a:cubicBezTo>
                  <a:pt x="10911" y="62727"/>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09" name="Shape 3909"/>
          <p:cNvSpPr/>
          <p:nvPr/>
        </p:nvSpPr>
        <p:spPr>
          <a:xfrm>
            <a:off x="1460535" y="5136560"/>
            <a:ext cx="209496" cy="209496"/>
          </a:xfrm>
          <a:custGeom>
            <a:avLst/>
            <a:gdLst/>
            <a:ahLst/>
            <a:cxnLst/>
            <a:rect l="0" t="0" r="0" b="0"/>
            <a:pathLst>
              <a:path w="120000" h="120000" extrusionOk="0">
                <a:moveTo>
                  <a:pt x="68183" y="16361"/>
                </a:moveTo>
                <a:lnTo>
                  <a:pt x="103638" y="16361"/>
                </a:lnTo>
                <a:lnTo>
                  <a:pt x="103638" y="103638"/>
                </a:lnTo>
                <a:lnTo>
                  <a:pt x="68183" y="103638"/>
                </a:lnTo>
                <a:cubicBezTo>
                  <a:pt x="68183" y="103638"/>
                  <a:pt x="68183" y="16361"/>
                  <a:pt x="68183" y="16361"/>
                </a:cubicBezTo>
                <a:close/>
                <a:moveTo>
                  <a:pt x="62727" y="109088"/>
                </a:moveTo>
                <a:lnTo>
                  <a:pt x="109088" y="109088"/>
                </a:lnTo>
                <a:lnTo>
                  <a:pt x="109088" y="10911"/>
                </a:lnTo>
                <a:lnTo>
                  <a:pt x="62727" y="10911"/>
                </a:lnTo>
                <a:cubicBezTo>
                  <a:pt x="62727" y="10911"/>
                  <a:pt x="62727" y="109088"/>
                  <a:pt x="62727"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6361" y="16361"/>
                </a:moveTo>
                <a:lnTo>
                  <a:pt x="51816" y="16361"/>
                </a:lnTo>
                <a:lnTo>
                  <a:pt x="51816" y="51816"/>
                </a:lnTo>
                <a:lnTo>
                  <a:pt x="16361" y="51816"/>
                </a:lnTo>
                <a:cubicBezTo>
                  <a:pt x="16361" y="51816"/>
                  <a:pt x="16361" y="16361"/>
                  <a:pt x="16361" y="16361"/>
                </a:cubicBezTo>
                <a:close/>
                <a:moveTo>
                  <a:pt x="10911" y="57272"/>
                </a:moveTo>
                <a:lnTo>
                  <a:pt x="57272" y="57272"/>
                </a:lnTo>
                <a:lnTo>
                  <a:pt x="57272" y="10911"/>
                </a:lnTo>
                <a:lnTo>
                  <a:pt x="10911" y="10911"/>
                </a:lnTo>
                <a:cubicBezTo>
                  <a:pt x="10911" y="10911"/>
                  <a:pt x="10911" y="57272"/>
                  <a:pt x="10911" y="57272"/>
                </a:cubicBezTo>
                <a:close/>
                <a:moveTo>
                  <a:pt x="16361" y="68183"/>
                </a:moveTo>
                <a:lnTo>
                  <a:pt x="51816" y="68183"/>
                </a:lnTo>
                <a:lnTo>
                  <a:pt x="51816" y="103638"/>
                </a:lnTo>
                <a:lnTo>
                  <a:pt x="16361" y="103638"/>
                </a:lnTo>
                <a:cubicBezTo>
                  <a:pt x="16361" y="103638"/>
                  <a:pt x="16361" y="68183"/>
                  <a:pt x="16361" y="68183"/>
                </a:cubicBezTo>
                <a:close/>
                <a:moveTo>
                  <a:pt x="10911" y="109088"/>
                </a:moveTo>
                <a:lnTo>
                  <a:pt x="57272" y="109088"/>
                </a:lnTo>
                <a:lnTo>
                  <a:pt x="57272" y="62727"/>
                </a:lnTo>
                <a:lnTo>
                  <a:pt x="10911" y="62727"/>
                </a:lnTo>
                <a:cubicBezTo>
                  <a:pt x="10911" y="62727"/>
                  <a:pt x="10911" y="109088"/>
                  <a:pt x="10911" y="1090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0" name="Shape 3910"/>
          <p:cNvSpPr/>
          <p:nvPr/>
        </p:nvSpPr>
        <p:spPr>
          <a:xfrm>
            <a:off x="1860481" y="5136560"/>
            <a:ext cx="209496" cy="209496"/>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16361"/>
                </a:moveTo>
                <a:lnTo>
                  <a:pt x="103638" y="16361"/>
                </a:lnTo>
                <a:lnTo>
                  <a:pt x="103638" y="51816"/>
                </a:lnTo>
                <a:lnTo>
                  <a:pt x="68183" y="51816"/>
                </a:lnTo>
                <a:cubicBezTo>
                  <a:pt x="68183" y="51816"/>
                  <a:pt x="68183" y="16361"/>
                  <a:pt x="68183" y="16361"/>
                </a:cubicBezTo>
                <a:close/>
                <a:moveTo>
                  <a:pt x="62727" y="57272"/>
                </a:moveTo>
                <a:lnTo>
                  <a:pt x="109088" y="57272"/>
                </a:lnTo>
                <a:lnTo>
                  <a:pt x="109088" y="10911"/>
                </a:lnTo>
                <a:lnTo>
                  <a:pt x="62727" y="10911"/>
                </a:lnTo>
                <a:cubicBezTo>
                  <a:pt x="62727" y="10911"/>
                  <a:pt x="62727" y="57272"/>
                  <a:pt x="62727" y="57272"/>
                </a:cubicBezTo>
                <a:close/>
                <a:moveTo>
                  <a:pt x="16361" y="68183"/>
                </a:moveTo>
                <a:lnTo>
                  <a:pt x="103638" y="68183"/>
                </a:lnTo>
                <a:lnTo>
                  <a:pt x="103638" y="103638"/>
                </a:lnTo>
                <a:lnTo>
                  <a:pt x="16361" y="103638"/>
                </a:lnTo>
                <a:cubicBezTo>
                  <a:pt x="16361" y="103638"/>
                  <a:pt x="16361" y="68183"/>
                  <a:pt x="16361" y="68183"/>
                </a:cubicBezTo>
                <a:close/>
                <a:moveTo>
                  <a:pt x="10911" y="109088"/>
                </a:moveTo>
                <a:lnTo>
                  <a:pt x="109088" y="109088"/>
                </a:lnTo>
                <a:lnTo>
                  <a:pt x="109088" y="62727"/>
                </a:lnTo>
                <a:lnTo>
                  <a:pt x="10911" y="62727"/>
                </a:lnTo>
                <a:cubicBezTo>
                  <a:pt x="10911" y="62727"/>
                  <a:pt x="10911" y="109088"/>
                  <a:pt x="10911" y="109088"/>
                </a:cubicBezTo>
                <a:close/>
                <a:moveTo>
                  <a:pt x="51816" y="51816"/>
                </a:moveTo>
                <a:lnTo>
                  <a:pt x="16361" y="51816"/>
                </a:lnTo>
                <a:lnTo>
                  <a:pt x="16361" y="16361"/>
                </a:lnTo>
                <a:lnTo>
                  <a:pt x="51816" y="16361"/>
                </a:lnTo>
                <a:cubicBezTo>
                  <a:pt x="51816" y="16361"/>
                  <a:pt x="51816" y="51816"/>
                  <a:pt x="51816" y="51816"/>
                </a:cubicBezTo>
                <a:close/>
                <a:moveTo>
                  <a:pt x="57272" y="10911"/>
                </a:moveTo>
                <a:lnTo>
                  <a:pt x="10911" y="10911"/>
                </a:lnTo>
                <a:lnTo>
                  <a:pt x="10911" y="57272"/>
                </a:lnTo>
                <a:lnTo>
                  <a:pt x="57272" y="57272"/>
                </a:lnTo>
                <a:cubicBezTo>
                  <a:pt x="57272" y="57272"/>
                  <a:pt x="57272" y="10911"/>
                  <a:pt x="57272" y="10911"/>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1" name="Shape 3911"/>
          <p:cNvSpPr/>
          <p:nvPr/>
        </p:nvSpPr>
        <p:spPr>
          <a:xfrm>
            <a:off x="2260427" y="5136560"/>
            <a:ext cx="209496" cy="209496"/>
          </a:xfrm>
          <a:custGeom>
            <a:avLst/>
            <a:gdLst/>
            <a:ahLst/>
            <a:cxnLst/>
            <a:rect l="0" t="0" r="0" b="0"/>
            <a:pathLst>
              <a:path w="120000" h="120000" extrusionOk="0">
                <a:moveTo>
                  <a:pt x="68183" y="68183"/>
                </a:moveTo>
                <a:lnTo>
                  <a:pt x="103638" y="68183"/>
                </a:lnTo>
                <a:lnTo>
                  <a:pt x="103638" y="103638"/>
                </a:lnTo>
                <a:lnTo>
                  <a:pt x="68183" y="103638"/>
                </a:lnTo>
                <a:cubicBezTo>
                  <a:pt x="68183" y="103638"/>
                  <a:pt x="68183" y="68183"/>
                  <a:pt x="68183" y="68183"/>
                </a:cubicBezTo>
                <a:close/>
                <a:moveTo>
                  <a:pt x="62727" y="109088"/>
                </a:moveTo>
                <a:lnTo>
                  <a:pt x="109088" y="109088"/>
                </a:lnTo>
                <a:lnTo>
                  <a:pt x="109088" y="62727"/>
                </a:lnTo>
                <a:lnTo>
                  <a:pt x="62727" y="62727"/>
                </a:lnTo>
                <a:cubicBezTo>
                  <a:pt x="62727" y="62727"/>
                  <a:pt x="62727" y="109088"/>
                  <a:pt x="62727"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16361"/>
                </a:moveTo>
                <a:lnTo>
                  <a:pt x="103638" y="16361"/>
                </a:lnTo>
                <a:lnTo>
                  <a:pt x="103638" y="51816"/>
                </a:lnTo>
                <a:lnTo>
                  <a:pt x="68183" y="51816"/>
                </a:lnTo>
                <a:cubicBezTo>
                  <a:pt x="68183" y="51816"/>
                  <a:pt x="68183" y="16361"/>
                  <a:pt x="68183" y="16361"/>
                </a:cubicBezTo>
                <a:close/>
                <a:moveTo>
                  <a:pt x="62727" y="57272"/>
                </a:moveTo>
                <a:lnTo>
                  <a:pt x="109088" y="57272"/>
                </a:lnTo>
                <a:lnTo>
                  <a:pt x="109088" y="10911"/>
                </a:lnTo>
                <a:lnTo>
                  <a:pt x="62727" y="10911"/>
                </a:lnTo>
                <a:cubicBezTo>
                  <a:pt x="62727" y="10911"/>
                  <a:pt x="62727" y="57272"/>
                  <a:pt x="62727" y="57272"/>
                </a:cubicBezTo>
                <a:close/>
                <a:moveTo>
                  <a:pt x="16361" y="16361"/>
                </a:moveTo>
                <a:lnTo>
                  <a:pt x="51816" y="16361"/>
                </a:lnTo>
                <a:lnTo>
                  <a:pt x="51816" y="103638"/>
                </a:lnTo>
                <a:lnTo>
                  <a:pt x="16361" y="103638"/>
                </a:lnTo>
                <a:cubicBezTo>
                  <a:pt x="16361" y="103638"/>
                  <a:pt x="16361" y="16361"/>
                  <a:pt x="16361" y="16361"/>
                </a:cubicBezTo>
                <a:close/>
                <a:moveTo>
                  <a:pt x="10911" y="109088"/>
                </a:moveTo>
                <a:lnTo>
                  <a:pt x="57272" y="109088"/>
                </a:lnTo>
                <a:lnTo>
                  <a:pt x="57272" y="10911"/>
                </a:lnTo>
                <a:lnTo>
                  <a:pt x="10911" y="10911"/>
                </a:lnTo>
                <a:cubicBezTo>
                  <a:pt x="10911" y="10911"/>
                  <a:pt x="10911" y="109088"/>
                  <a:pt x="10911" y="1090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2" name="Shape 3912"/>
          <p:cNvSpPr/>
          <p:nvPr/>
        </p:nvSpPr>
        <p:spPr>
          <a:xfrm>
            <a:off x="2660373" y="5136560"/>
            <a:ext cx="209496" cy="209496"/>
          </a:xfrm>
          <a:custGeom>
            <a:avLst/>
            <a:gdLst/>
            <a:ahLst/>
            <a:cxnLst/>
            <a:rect l="0" t="0" r="0" b="0"/>
            <a:pathLst>
              <a:path w="120000" h="120000" extrusionOk="0">
                <a:moveTo>
                  <a:pt x="68183" y="68183"/>
                </a:moveTo>
                <a:lnTo>
                  <a:pt x="103638" y="68183"/>
                </a:lnTo>
                <a:lnTo>
                  <a:pt x="103638" y="103638"/>
                </a:lnTo>
                <a:lnTo>
                  <a:pt x="68183" y="103638"/>
                </a:lnTo>
                <a:cubicBezTo>
                  <a:pt x="68183" y="103638"/>
                  <a:pt x="68183" y="68183"/>
                  <a:pt x="68183" y="68183"/>
                </a:cubicBezTo>
                <a:close/>
                <a:moveTo>
                  <a:pt x="62727" y="109088"/>
                </a:moveTo>
                <a:lnTo>
                  <a:pt x="109088" y="109088"/>
                </a:lnTo>
                <a:lnTo>
                  <a:pt x="109088" y="62727"/>
                </a:lnTo>
                <a:lnTo>
                  <a:pt x="62727" y="62727"/>
                </a:lnTo>
                <a:cubicBezTo>
                  <a:pt x="62727" y="62727"/>
                  <a:pt x="62727" y="109088"/>
                  <a:pt x="62727" y="109088"/>
                </a:cubicBezTo>
                <a:close/>
                <a:moveTo>
                  <a:pt x="16361" y="16361"/>
                </a:moveTo>
                <a:lnTo>
                  <a:pt x="103638" y="16361"/>
                </a:lnTo>
                <a:lnTo>
                  <a:pt x="103638" y="51816"/>
                </a:lnTo>
                <a:lnTo>
                  <a:pt x="16361" y="51816"/>
                </a:lnTo>
                <a:cubicBezTo>
                  <a:pt x="16361" y="51816"/>
                  <a:pt x="16361" y="16361"/>
                  <a:pt x="16361" y="16361"/>
                </a:cubicBezTo>
                <a:close/>
                <a:moveTo>
                  <a:pt x="10911" y="57272"/>
                </a:moveTo>
                <a:lnTo>
                  <a:pt x="109088" y="57272"/>
                </a:lnTo>
                <a:lnTo>
                  <a:pt x="109088" y="10911"/>
                </a:lnTo>
                <a:lnTo>
                  <a:pt x="10911" y="10911"/>
                </a:lnTo>
                <a:cubicBezTo>
                  <a:pt x="10911" y="10911"/>
                  <a:pt x="10911" y="57272"/>
                  <a:pt x="10911" y="57272"/>
                </a:cubicBezTo>
                <a:close/>
                <a:moveTo>
                  <a:pt x="16361" y="68183"/>
                </a:moveTo>
                <a:lnTo>
                  <a:pt x="51816" y="68183"/>
                </a:lnTo>
                <a:lnTo>
                  <a:pt x="51816" y="103638"/>
                </a:lnTo>
                <a:lnTo>
                  <a:pt x="16361" y="103638"/>
                </a:lnTo>
                <a:cubicBezTo>
                  <a:pt x="16361" y="103638"/>
                  <a:pt x="16361" y="68183"/>
                  <a:pt x="16361" y="68183"/>
                </a:cubicBezTo>
                <a:close/>
                <a:moveTo>
                  <a:pt x="10911" y="109088"/>
                </a:moveTo>
                <a:lnTo>
                  <a:pt x="57272" y="109088"/>
                </a:lnTo>
                <a:lnTo>
                  <a:pt x="57272" y="62727"/>
                </a:lnTo>
                <a:lnTo>
                  <a:pt x="10911" y="62727"/>
                </a:lnTo>
                <a:cubicBezTo>
                  <a:pt x="10911" y="62727"/>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3" name="Shape 3913"/>
          <p:cNvSpPr/>
          <p:nvPr/>
        </p:nvSpPr>
        <p:spPr>
          <a:xfrm>
            <a:off x="3060319" y="5136560"/>
            <a:ext cx="209496" cy="209496"/>
          </a:xfrm>
          <a:custGeom>
            <a:avLst/>
            <a:gdLst/>
            <a:ahLst/>
            <a:cxnLst/>
            <a:rect l="0" t="0" r="0" b="0"/>
            <a:pathLst>
              <a:path w="120000" h="120000" extrusionOk="0">
                <a:moveTo>
                  <a:pt x="51816" y="51816"/>
                </a:moveTo>
                <a:lnTo>
                  <a:pt x="68183" y="51816"/>
                </a:lnTo>
                <a:lnTo>
                  <a:pt x="68183" y="68183"/>
                </a:lnTo>
                <a:lnTo>
                  <a:pt x="51816" y="68183"/>
                </a:lnTo>
                <a:cubicBezTo>
                  <a:pt x="51816" y="68183"/>
                  <a:pt x="51816" y="51816"/>
                  <a:pt x="51816" y="51816"/>
                </a:cubicBezTo>
                <a:close/>
                <a:moveTo>
                  <a:pt x="46361" y="73638"/>
                </a:moveTo>
                <a:lnTo>
                  <a:pt x="73638" y="73638"/>
                </a:lnTo>
                <a:lnTo>
                  <a:pt x="73638" y="46361"/>
                </a:lnTo>
                <a:lnTo>
                  <a:pt x="46361" y="46361"/>
                </a:lnTo>
                <a:cubicBezTo>
                  <a:pt x="46361" y="46361"/>
                  <a:pt x="46361" y="73638"/>
                  <a:pt x="46361" y="73638"/>
                </a:cubicBezTo>
                <a:close/>
                <a:moveTo>
                  <a:pt x="51816" y="87272"/>
                </a:moveTo>
                <a:lnTo>
                  <a:pt x="68183" y="87272"/>
                </a:lnTo>
                <a:lnTo>
                  <a:pt x="68183" y="103638"/>
                </a:lnTo>
                <a:lnTo>
                  <a:pt x="51816" y="103638"/>
                </a:lnTo>
                <a:cubicBezTo>
                  <a:pt x="51816" y="103638"/>
                  <a:pt x="51816" y="87272"/>
                  <a:pt x="51816" y="87272"/>
                </a:cubicBezTo>
                <a:close/>
                <a:moveTo>
                  <a:pt x="46361" y="109088"/>
                </a:moveTo>
                <a:lnTo>
                  <a:pt x="73638" y="109088"/>
                </a:lnTo>
                <a:lnTo>
                  <a:pt x="73638" y="81816"/>
                </a:lnTo>
                <a:lnTo>
                  <a:pt x="46361" y="81816"/>
                </a:lnTo>
                <a:cubicBezTo>
                  <a:pt x="46361" y="81816"/>
                  <a:pt x="46361" y="109088"/>
                  <a:pt x="46361" y="109088"/>
                </a:cubicBezTo>
                <a:close/>
                <a:moveTo>
                  <a:pt x="87272" y="16361"/>
                </a:moveTo>
                <a:lnTo>
                  <a:pt x="103638" y="16361"/>
                </a:lnTo>
                <a:lnTo>
                  <a:pt x="103638" y="32727"/>
                </a:lnTo>
                <a:lnTo>
                  <a:pt x="87272" y="32727"/>
                </a:lnTo>
                <a:cubicBezTo>
                  <a:pt x="87272" y="32727"/>
                  <a:pt x="87272" y="16361"/>
                  <a:pt x="87272" y="16361"/>
                </a:cubicBezTo>
                <a:close/>
                <a:moveTo>
                  <a:pt x="81816" y="38183"/>
                </a:moveTo>
                <a:lnTo>
                  <a:pt x="109088" y="38183"/>
                </a:lnTo>
                <a:lnTo>
                  <a:pt x="109088" y="10911"/>
                </a:lnTo>
                <a:lnTo>
                  <a:pt x="81816" y="10911"/>
                </a:lnTo>
                <a:cubicBezTo>
                  <a:pt x="81816" y="10911"/>
                  <a:pt x="81816" y="38183"/>
                  <a:pt x="81816" y="38183"/>
                </a:cubicBezTo>
                <a:close/>
                <a:moveTo>
                  <a:pt x="87272" y="51816"/>
                </a:moveTo>
                <a:lnTo>
                  <a:pt x="103638" y="51816"/>
                </a:lnTo>
                <a:lnTo>
                  <a:pt x="103638" y="68183"/>
                </a:lnTo>
                <a:lnTo>
                  <a:pt x="87272" y="68183"/>
                </a:lnTo>
                <a:cubicBezTo>
                  <a:pt x="87272" y="68183"/>
                  <a:pt x="87272" y="51816"/>
                  <a:pt x="87272" y="51816"/>
                </a:cubicBezTo>
                <a:close/>
                <a:moveTo>
                  <a:pt x="81816" y="73638"/>
                </a:moveTo>
                <a:lnTo>
                  <a:pt x="109088" y="73638"/>
                </a:lnTo>
                <a:lnTo>
                  <a:pt x="109088" y="46361"/>
                </a:lnTo>
                <a:lnTo>
                  <a:pt x="81816" y="46361"/>
                </a:lnTo>
                <a:cubicBezTo>
                  <a:pt x="81816" y="46361"/>
                  <a:pt x="81816" y="73638"/>
                  <a:pt x="81816" y="73638"/>
                </a:cubicBezTo>
                <a:close/>
                <a:moveTo>
                  <a:pt x="51816" y="16361"/>
                </a:moveTo>
                <a:lnTo>
                  <a:pt x="68183" y="16361"/>
                </a:lnTo>
                <a:lnTo>
                  <a:pt x="68183" y="32727"/>
                </a:lnTo>
                <a:lnTo>
                  <a:pt x="51816" y="32727"/>
                </a:lnTo>
                <a:cubicBezTo>
                  <a:pt x="51816" y="32727"/>
                  <a:pt x="51816" y="16361"/>
                  <a:pt x="51816" y="16361"/>
                </a:cubicBezTo>
                <a:close/>
                <a:moveTo>
                  <a:pt x="46361" y="38183"/>
                </a:moveTo>
                <a:lnTo>
                  <a:pt x="73638" y="38183"/>
                </a:lnTo>
                <a:lnTo>
                  <a:pt x="73638" y="10911"/>
                </a:lnTo>
                <a:lnTo>
                  <a:pt x="46361" y="10911"/>
                </a:lnTo>
                <a:cubicBezTo>
                  <a:pt x="46361" y="10911"/>
                  <a:pt x="46361" y="38183"/>
                  <a:pt x="46361" y="38183"/>
                </a:cubicBezTo>
                <a:close/>
                <a:moveTo>
                  <a:pt x="16361" y="51816"/>
                </a:moveTo>
                <a:lnTo>
                  <a:pt x="32727" y="51816"/>
                </a:lnTo>
                <a:lnTo>
                  <a:pt x="32727" y="68183"/>
                </a:lnTo>
                <a:lnTo>
                  <a:pt x="16361" y="68183"/>
                </a:lnTo>
                <a:cubicBezTo>
                  <a:pt x="16361" y="68183"/>
                  <a:pt x="16361" y="51816"/>
                  <a:pt x="16361" y="51816"/>
                </a:cubicBezTo>
                <a:close/>
                <a:moveTo>
                  <a:pt x="10911" y="73638"/>
                </a:moveTo>
                <a:lnTo>
                  <a:pt x="38183" y="73638"/>
                </a:lnTo>
                <a:lnTo>
                  <a:pt x="38183" y="46361"/>
                </a:lnTo>
                <a:lnTo>
                  <a:pt x="10911" y="46361"/>
                </a:lnTo>
                <a:cubicBezTo>
                  <a:pt x="10911" y="46361"/>
                  <a:pt x="10911" y="73638"/>
                  <a:pt x="10911" y="73638"/>
                </a:cubicBezTo>
                <a:close/>
                <a:moveTo>
                  <a:pt x="16361" y="16361"/>
                </a:moveTo>
                <a:lnTo>
                  <a:pt x="32727" y="16361"/>
                </a:lnTo>
                <a:lnTo>
                  <a:pt x="32727" y="32727"/>
                </a:lnTo>
                <a:lnTo>
                  <a:pt x="16361" y="32727"/>
                </a:lnTo>
                <a:cubicBezTo>
                  <a:pt x="16361" y="32727"/>
                  <a:pt x="16361" y="16361"/>
                  <a:pt x="16361" y="16361"/>
                </a:cubicBezTo>
                <a:close/>
                <a:moveTo>
                  <a:pt x="10911" y="38183"/>
                </a:moveTo>
                <a:lnTo>
                  <a:pt x="38183" y="38183"/>
                </a:lnTo>
                <a:lnTo>
                  <a:pt x="38183" y="10911"/>
                </a:lnTo>
                <a:lnTo>
                  <a:pt x="10911" y="10911"/>
                </a:lnTo>
                <a:cubicBezTo>
                  <a:pt x="10911" y="10911"/>
                  <a:pt x="10911" y="38183"/>
                  <a:pt x="10911" y="38183"/>
                </a:cubicBezTo>
                <a:close/>
                <a:moveTo>
                  <a:pt x="114544" y="109088"/>
                </a:moveTo>
                <a:cubicBezTo>
                  <a:pt x="114544" y="112100"/>
                  <a:pt x="112100" y="114544"/>
                  <a:pt x="109088" y="114544"/>
                </a:cubicBezTo>
                <a:lnTo>
                  <a:pt x="10911" y="114544"/>
                </a:lnTo>
                <a:cubicBezTo>
                  <a:pt x="7894" y="114544"/>
                  <a:pt x="5455" y="112100"/>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6361" y="87272"/>
                </a:moveTo>
                <a:lnTo>
                  <a:pt x="32727" y="87272"/>
                </a:lnTo>
                <a:lnTo>
                  <a:pt x="32727" y="103638"/>
                </a:lnTo>
                <a:lnTo>
                  <a:pt x="16361" y="103638"/>
                </a:lnTo>
                <a:cubicBezTo>
                  <a:pt x="16361" y="103638"/>
                  <a:pt x="16361" y="87272"/>
                  <a:pt x="16361" y="87272"/>
                </a:cubicBezTo>
                <a:close/>
                <a:moveTo>
                  <a:pt x="10911" y="109088"/>
                </a:moveTo>
                <a:lnTo>
                  <a:pt x="38183" y="109088"/>
                </a:lnTo>
                <a:lnTo>
                  <a:pt x="38183" y="81816"/>
                </a:lnTo>
                <a:lnTo>
                  <a:pt x="10911" y="81816"/>
                </a:lnTo>
                <a:cubicBezTo>
                  <a:pt x="10911" y="81816"/>
                  <a:pt x="10911" y="109088"/>
                  <a:pt x="10911" y="109088"/>
                </a:cubicBezTo>
                <a:close/>
                <a:moveTo>
                  <a:pt x="87272" y="87272"/>
                </a:moveTo>
                <a:lnTo>
                  <a:pt x="103638" y="87272"/>
                </a:lnTo>
                <a:lnTo>
                  <a:pt x="103638" y="103638"/>
                </a:lnTo>
                <a:lnTo>
                  <a:pt x="87272" y="103638"/>
                </a:lnTo>
                <a:cubicBezTo>
                  <a:pt x="87272" y="103638"/>
                  <a:pt x="87272" y="87272"/>
                  <a:pt x="87272" y="87272"/>
                </a:cubicBezTo>
                <a:close/>
                <a:moveTo>
                  <a:pt x="81816" y="109088"/>
                </a:moveTo>
                <a:lnTo>
                  <a:pt x="109088" y="109088"/>
                </a:lnTo>
                <a:lnTo>
                  <a:pt x="109088" y="81816"/>
                </a:lnTo>
                <a:lnTo>
                  <a:pt x="81816" y="81816"/>
                </a:lnTo>
                <a:cubicBezTo>
                  <a:pt x="81816" y="81816"/>
                  <a:pt x="81816" y="109088"/>
                  <a:pt x="81816" y="1090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4" name="Shape 3914"/>
          <p:cNvSpPr/>
          <p:nvPr/>
        </p:nvSpPr>
        <p:spPr>
          <a:xfrm>
            <a:off x="3460265" y="5136560"/>
            <a:ext cx="209496" cy="209496"/>
          </a:xfrm>
          <a:custGeom>
            <a:avLst/>
            <a:gdLst/>
            <a:ahLst/>
            <a:cxnLst/>
            <a:rect l="0" t="0" r="0" b="0"/>
            <a:pathLst>
              <a:path w="120000" h="120000" extrusionOk="0">
                <a:moveTo>
                  <a:pt x="114544" y="109088"/>
                </a:moveTo>
                <a:cubicBezTo>
                  <a:pt x="114544" y="112100"/>
                  <a:pt x="112100" y="114544"/>
                  <a:pt x="109088" y="114544"/>
                </a:cubicBezTo>
                <a:lnTo>
                  <a:pt x="76361" y="114544"/>
                </a:lnTo>
                <a:cubicBezTo>
                  <a:pt x="73355" y="114544"/>
                  <a:pt x="70911" y="112100"/>
                  <a:pt x="70911" y="109088"/>
                </a:cubicBezTo>
                <a:lnTo>
                  <a:pt x="70911" y="76361"/>
                </a:lnTo>
                <a:cubicBezTo>
                  <a:pt x="70911" y="73355"/>
                  <a:pt x="73355" y="70911"/>
                  <a:pt x="76361" y="70911"/>
                </a:cubicBezTo>
                <a:lnTo>
                  <a:pt x="109088" y="70911"/>
                </a:lnTo>
                <a:cubicBezTo>
                  <a:pt x="112100" y="70911"/>
                  <a:pt x="114544" y="73355"/>
                  <a:pt x="114544" y="76361"/>
                </a:cubicBezTo>
                <a:cubicBezTo>
                  <a:pt x="114544" y="76361"/>
                  <a:pt x="114544" y="109088"/>
                  <a:pt x="114544" y="109088"/>
                </a:cubicBezTo>
                <a:close/>
                <a:moveTo>
                  <a:pt x="109088" y="65455"/>
                </a:moveTo>
                <a:lnTo>
                  <a:pt x="76361" y="65455"/>
                </a:lnTo>
                <a:cubicBezTo>
                  <a:pt x="70338" y="65455"/>
                  <a:pt x="65455" y="70338"/>
                  <a:pt x="65455" y="76361"/>
                </a:cubicBezTo>
                <a:lnTo>
                  <a:pt x="65455" y="109088"/>
                </a:lnTo>
                <a:cubicBezTo>
                  <a:pt x="65455" y="115116"/>
                  <a:pt x="70338" y="120000"/>
                  <a:pt x="76361" y="120000"/>
                </a:cubicBezTo>
                <a:lnTo>
                  <a:pt x="109088" y="120000"/>
                </a:lnTo>
                <a:cubicBezTo>
                  <a:pt x="115116" y="120000"/>
                  <a:pt x="120000" y="115116"/>
                  <a:pt x="120000" y="109088"/>
                </a:cubicBezTo>
                <a:lnTo>
                  <a:pt x="120000" y="76361"/>
                </a:lnTo>
                <a:cubicBezTo>
                  <a:pt x="120000" y="70338"/>
                  <a:pt x="115116" y="65455"/>
                  <a:pt x="109088" y="65455"/>
                </a:cubicBezTo>
                <a:moveTo>
                  <a:pt x="114544" y="43638"/>
                </a:moveTo>
                <a:cubicBezTo>
                  <a:pt x="114544" y="46644"/>
                  <a:pt x="112100" y="49088"/>
                  <a:pt x="109088" y="49088"/>
                </a:cubicBezTo>
                <a:lnTo>
                  <a:pt x="76361" y="49088"/>
                </a:lnTo>
                <a:cubicBezTo>
                  <a:pt x="73355" y="49088"/>
                  <a:pt x="70911" y="46644"/>
                  <a:pt x="70911" y="43638"/>
                </a:cubicBezTo>
                <a:lnTo>
                  <a:pt x="70911" y="10911"/>
                </a:lnTo>
                <a:cubicBezTo>
                  <a:pt x="70911" y="7900"/>
                  <a:pt x="73355" y="5455"/>
                  <a:pt x="76361" y="5455"/>
                </a:cubicBezTo>
                <a:lnTo>
                  <a:pt x="109088" y="5455"/>
                </a:lnTo>
                <a:cubicBezTo>
                  <a:pt x="112100" y="5455"/>
                  <a:pt x="114544" y="7900"/>
                  <a:pt x="114544" y="10911"/>
                </a:cubicBezTo>
                <a:cubicBezTo>
                  <a:pt x="114544" y="10911"/>
                  <a:pt x="114544" y="43638"/>
                  <a:pt x="114544" y="43638"/>
                </a:cubicBezTo>
                <a:close/>
                <a:moveTo>
                  <a:pt x="109088" y="0"/>
                </a:moveTo>
                <a:lnTo>
                  <a:pt x="76361" y="0"/>
                </a:lnTo>
                <a:cubicBezTo>
                  <a:pt x="70338" y="0"/>
                  <a:pt x="65455" y="4883"/>
                  <a:pt x="65455" y="10911"/>
                </a:cubicBezTo>
                <a:lnTo>
                  <a:pt x="65455" y="43638"/>
                </a:lnTo>
                <a:cubicBezTo>
                  <a:pt x="65455" y="49661"/>
                  <a:pt x="70338" y="54544"/>
                  <a:pt x="76361" y="54544"/>
                </a:cubicBezTo>
                <a:lnTo>
                  <a:pt x="109088" y="54544"/>
                </a:lnTo>
                <a:cubicBezTo>
                  <a:pt x="115116" y="54544"/>
                  <a:pt x="120000" y="49661"/>
                  <a:pt x="120000" y="43638"/>
                </a:cubicBezTo>
                <a:lnTo>
                  <a:pt x="120000" y="10911"/>
                </a:lnTo>
                <a:cubicBezTo>
                  <a:pt x="120000" y="4883"/>
                  <a:pt x="115116" y="0"/>
                  <a:pt x="109088" y="0"/>
                </a:cubicBezTo>
                <a:moveTo>
                  <a:pt x="49088" y="43638"/>
                </a:moveTo>
                <a:cubicBezTo>
                  <a:pt x="49088" y="46644"/>
                  <a:pt x="46644" y="49088"/>
                  <a:pt x="43638" y="49088"/>
                </a:cubicBezTo>
                <a:lnTo>
                  <a:pt x="10911" y="49088"/>
                </a:lnTo>
                <a:cubicBezTo>
                  <a:pt x="7894" y="49088"/>
                  <a:pt x="5455" y="46644"/>
                  <a:pt x="5455" y="43638"/>
                </a:cubicBezTo>
                <a:lnTo>
                  <a:pt x="5455" y="10911"/>
                </a:lnTo>
                <a:cubicBezTo>
                  <a:pt x="5455" y="7900"/>
                  <a:pt x="7894" y="5455"/>
                  <a:pt x="10911" y="5455"/>
                </a:cubicBezTo>
                <a:lnTo>
                  <a:pt x="43638" y="5455"/>
                </a:lnTo>
                <a:cubicBezTo>
                  <a:pt x="46644" y="5455"/>
                  <a:pt x="49088" y="7900"/>
                  <a:pt x="49088" y="10911"/>
                </a:cubicBezTo>
                <a:cubicBezTo>
                  <a:pt x="49088" y="10911"/>
                  <a:pt x="49088" y="43638"/>
                  <a:pt x="49088" y="43638"/>
                </a:cubicBezTo>
                <a:close/>
                <a:moveTo>
                  <a:pt x="43638" y="0"/>
                </a:moveTo>
                <a:lnTo>
                  <a:pt x="10911" y="0"/>
                </a:lnTo>
                <a:cubicBezTo>
                  <a:pt x="4883" y="0"/>
                  <a:pt x="0" y="4883"/>
                  <a:pt x="0" y="10911"/>
                </a:cubicBezTo>
                <a:lnTo>
                  <a:pt x="0" y="43638"/>
                </a:lnTo>
                <a:cubicBezTo>
                  <a:pt x="0" y="49661"/>
                  <a:pt x="4883" y="54544"/>
                  <a:pt x="10911" y="54544"/>
                </a:cubicBezTo>
                <a:lnTo>
                  <a:pt x="43638" y="54544"/>
                </a:lnTo>
                <a:cubicBezTo>
                  <a:pt x="49661" y="54544"/>
                  <a:pt x="54544" y="49661"/>
                  <a:pt x="54544" y="43638"/>
                </a:cubicBezTo>
                <a:lnTo>
                  <a:pt x="54544" y="10911"/>
                </a:lnTo>
                <a:cubicBezTo>
                  <a:pt x="54544" y="4883"/>
                  <a:pt x="49661" y="0"/>
                  <a:pt x="43638" y="0"/>
                </a:cubicBezTo>
                <a:moveTo>
                  <a:pt x="49088" y="109088"/>
                </a:moveTo>
                <a:cubicBezTo>
                  <a:pt x="49088" y="112100"/>
                  <a:pt x="46644" y="114544"/>
                  <a:pt x="43638" y="114544"/>
                </a:cubicBezTo>
                <a:lnTo>
                  <a:pt x="10911" y="114544"/>
                </a:lnTo>
                <a:cubicBezTo>
                  <a:pt x="7894" y="114544"/>
                  <a:pt x="5455" y="112100"/>
                  <a:pt x="5455" y="109088"/>
                </a:cubicBezTo>
                <a:lnTo>
                  <a:pt x="5455" y="76361"/>
                </a:lnTo>
                <a:cubicBezTo>
                  <a:pt x="5455" y="73355"/>
                  <a:pt x="7894" y="70911"/>
                  <a:pt x="10911" y="70911"/>
                </a:cubicBezTo>
                <a:lnTo>
                  <a:pt x="43638" y="70911"/>
                </a:lnTo>
                <a:cubicBezTo>
                  <a:pt x="46644" y="70911"/>
                  <a:pt x="49088" y="73355"/>
                  <a:pt x="49088" y="76361"/>
                </a:cubicBezTo>
                <a:cubicBezTo>
                  <a:pt x="49088" y="76361"/>
                  <a:pt x="49088" y="109088"/>
                  <a:pt x="49088" y="109088"/>
                </a:cubicBezTo>
                <a:close/>
                <a:moveTo>
                  <a:pt x="43638" y="65455"/>
                </a:moveTo>
                <a:lnTo>
                  <a:pt x="10911" y="65455"/>
                </a:lnTo>
                <a:cubicBezTo>
                  <a:pt x="4883" y="65455"/>
                  <a:pt x="0" y="70338"/>
                  <a:pt x="0" y="76361"/>
                </a:cubicBezTo>
                <a:lnTo>
                  <a:pt x="0" y="109088"/>
                </a:lnTo>
                <a:cubicBezTo>
                  <a:pt x="0" y="115116"/>
                  <a:pt x="4883" y="120000"/>
                  <a:pt x="10911" y="120000"/>
                </a:cubicBezTo>
                <a:lnTo>
                  <a:pt x="43638" y="120000"/>
                </a:lnTo>
                <a:cubicBezTo>
                  <a:pt x="49661" y="120000"/>
                  <a:pt x="54544" y="115116"/>
                  <a:pt x="54544" y="109088"/>
                </a:cubicBezTo>
                <a:lnTo>
                  <a:pt x="54544" y="76361"/>
                </a:lnTo>
                <a:cubicBezTo>
                  <a:pt x="54544" y="70338"/>
                  <a:pt x="49661" y="65455"/>
                  <a:pt x="43638"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5" name="Shape 3915"/>
          <p:cNvSpPr/>
          <p:nvPr/>
        </p:nvSpPr>
        <p:spPr>
          <a:xfrm>
            <a:off x="3860210" y="5136560"/>
            <a:ext cx="209496" cy="209496"/>
          </a:xfrm>
          <a:custGeom>
            <a:avLst/>
            <a:gdLst/>
            <a:ahLst/>
            <a:cxnLst/>
            <a:rect l="0" t="0" r="0" b="0"/>
            <a:pathLst>
              <a:path w="120000" h="120000" extrusionOk="0">
                <a:moveTo>
                  <a:pt x="114544" y="70911"/>
                </a:moveTo>
                <a:lnTo>
                  <a:pt x="92727" y="70911"/>
                </a:lnTo>
                <a:lnTo>
                  <a:pt x="92727" y="49088"/>
                </a:lnTo>
                <a:lnTo>
                  <a:pt x="114544" y="49088"/>
                </a:lnTo>
                <a:cubicBezTo>
                  <a:pt x="114544" y="49088"/>
                  <a:pt x="114544" y="70911"/>
                  <a:pt x="114544" y="70911"/>
                </a:cubicBezTo>
                <a:close/>
                <a:moveTo>
                  <a:pt x="114544" y="43638"/>
                </a:moveTo>
                <a:lnTo>
                  <a:pt x="92727" y="43638"/>
                </a:lnTo>
                <a:cubicBezTo>
                  <a:pt x="89716" y="43638"/>
                  <a:pt x="87272" y="46083"/>
                  <a:pt x="87272" y="49088"/>
                </a:cubicBezTo>
                <a:lnTo>
                  <a:pt x="87272" y="70911"/>
                </a:lnTo>
                <a:cubicBezTo>
                  <a:pt x="87272" y="73916"/>
                  <a:pt x="89716" y="76361"/>
                  <a:pt x="92727" y="76361"/>
                </a:cubicBezTo>
                <a:lnTo>
                  <a:pt x="114544" y="76361"/>
                </a:lnTo>
                <a:cubicBezTo>
                  <a:pt x="117555" y="76361"/>
                  <a:pt x="120000" y="73916"/>
                  <a:pt x="120000" y="70911"/>
                </a:cubicBezTo>
                <a:lnTo>
                  <a:pt x="120000" y="49088"/>
                </a:lnTo>
                <a:cubicBezTo>
                  <a:pt x="120000" y="46083"/>
                  <a:pt x="117555" y="43638"/>
                  <a:pt x="114544" y="43638"/>
                </a:cubicBezTo>
                <a:moveTo>
                  <a:pt x="70911" y="114544"/>
                </a:moveTo>
                <a:lnTo>
                  <a:pt x="49088" y="114544"/>
                </a:lnTo>
                <a:lnTo>
                  <a:pt x="49088" y="92727"/>
                </a:lnTo>
                <a:lnTo>
                  <a:pt x="70911" y="92727"/>
                </a:lnTo>
                <a:cubicBezTo>
                  <a:pt x="70911" y="92727"/>
                  <a:pt x="70911" y="114544"/>
                  <a:pt x="70911" y="114544"/>
                </a:cubicBezTo>
                <a:close/>
                <a:moveTo>
                  <a:pt x="70911" y="87272"/>
                </a:moveTo>
                <a:lnTo>
                  <a:pt x="49088" y="87272"/>
                </a:lnTo>
                <a:cubicBezTo>
                  <a:pt x="46083" y="87272"/>
                  <a:pt x="43638" y="89716"/>
                  <a:pt x="43638" y="92727"/>
                </a:cubicBezTo>
                <a:lnTo>
                  <a:pt x="43638" y="114544"/>
                </a:lnTo>
                <a:cubicBezTo>
                  <a:pt x="43638" y="117555"/>
                  <a:pt x="46083" y="120000"/>
                  <a:pt x="49088" y="120000"/>
                </a:cubicBezTo>
                <a:lnTo>
                  <a:pt x="70911" y="120000"/>
                </a:lnTo>
                <a:cubicBezTo>
                  <a:pt x="73916" y="120000"/>
                  <a:pt x="76361" y="117555"/>
                  <a:pt x="76361" y="114544"/>
                </a:cubicBezTo>
                <a:lnTo>
                  <a:pt x="76361" y="92727"/>
                </a:lnTo>
                <a:cubicBezTo>
                  <a:pt x="76361" y="89716"/>
                  <a:pt x="73916" y="87272"/>
                  <a:pt x="70911" y="87272"/>
                </a:cubicBezTo>
                <a:moveTo>
                  <a:pt x="70911" y="70911"/>
                </a:moveTo>
                <a:lnTo>
                  <a:pt x="49088" y="70911"/>
                </a:lnTo>
                <a:lnTo>
                  <a:pt x="49088" y="49088"/>
                </a:lnTo>
                <a:lnTo>
                  <a:pt x="70911" y="49088"/>
                </a:lnTo>
                <a:cubicBezTo>
                  <a:pt x="70911" y="49088"/>
                  <a:pt x="70911" y="70911"/>
                  <a:pt x="70911" y="70911"/>
                </a:cubicBezTo>
                <a:close/>
                <a:moveTo>
                  <a:pt x="70911" y="43638"/>
                </a:moveTo>
                <a:lnTo>
                  <a:pt x="49088" y="43638"/>
                </a:lnTo>
                <a:cubicBezTo>
                  <a:pt x="46083" y="43638"/>
                  <a:pt x="43638" y="46083"/>
                  <a:pt x="43638" y="49088"/>
                </a:cubicBezTo>
                <a:lnTo>
                  <a:pt x="43638" y="70911"/>
                </a:lnTo>
                <a:cubicBezTo>
                  <a:pt x="43638" y="73916"/>
                  <a:pt x="46083" y="76361"/>
                  <a:pt x="49088" y="76361"/>
                </a:cubicBezTo>
                <a:lnTo>
                  <a:pt x="70911" y="76361"/>
                </a:lnTo>
                <a:cubicBezTo>
                  <a:pt x="73916" y="76361"/>
                  <a:pt x="76361" y="73916"/>
                  <a:pt x="76361" y="70911"/>
                </a:cubicBezTo>
                <a:lnTo>
                  <a:pt x="76361" y="49088"/>
                </a:lnTo>
                <a:cubicBezTo>
                  <a:pt x="76361" y="46083"/>
                  <a:pt x="73916" y="43638"/>
                  <a:pt x="70911" y="43638"/>
                </a:cubicBezTo>
                <a:moveTo>
                  <a:pt x="27272" y="27272"/>
                </a:moveTo>
                <a:lnTo>
                  <a:pt x="5455" y="27272"/>
                </a:lnTo>
                <a:lnTo>
                  <a:pt x="5455" y="5455"/>
                </a:lnTo>
                <a:lnTo>
                  <a:pt x="27272" y="5455"/>
                </a:lnTo>
                <a:cubicBezTo>
                  <a:pt x="27272" y="5455"/>
                  <a:pt x="27272" y="27272"/>
                  <a:pt x="27272" y="27272"/>
                </a:cubicBezTo>
                <a:close/>
                <a:moveTo>
                  <a:pt x="27272" y="0"/>
                </a:moveTo>
                <a:lnTo>
                  <a:pt x="5455" y="0"/>
                </a:lnTo>
                <a:cubicBezTo>
                  <a:pt x="2444" y="0"/>
                  <a:pt x="0" y="2444"/>
                  <a:pt x="0" y="5455"/>
                </a:cubicBezTo>
                <a:lnTo>
                  <a:pt x="0" y="27272"/>
                </a:lnTo>
                <a:cubicBezTo>
                  <a:pt x="0" y="30283"/>
                  <a:pt x="2444" y="32727"/>
                  <a:pt x="5455" y="32727"/>
                </a:cubicBezTo>
                <a:lnTo>
                  <a:pt x="27272" y="32727"/>
                </a:lnTo>
                <a:cubicBezTo>
                  <a:pt x="30283" y="32727"/>
                  <a:pt x="32727" y="30283"/>
                  <a:pt x="32727" y="27272"/>
                </a:cubicBezTo>
                <a:lnTo>
                  <a:pt x="32727" y="5455"/>
                </a:lnTo>
                <a:cubicBezTo>
                  <a:pt x="32727" y="2444"/>
                  <a:pt x="30283" y="0"/>
                  <a:pt x="27272" y="0"/>
                </a:cubicBezTo>
                <a:moveTo>
                  <a:pt x="114544" y="114544"/>
                </a:moveTo>
                <a:lnTo>
                  <a:pt x="92727" y="114544"/>
                </a:lnTo>
                <a:lnTo>
                  <a:pt x="92727" y="92727"/>
                </a:lnTo>
                <a:lnTo>
                  <a:pt x="114544" y="92727"/>
                </a:lnTo>
                <a:cubicBezTo>
                  <a:pt x="114544" y="92727"/>
                  <a:pt x="114544" y="114544"/>
                  <a:pt x="114544" y="114544"/>
                </a:cubicBezTo>
                <a:close/>
                <a:moveTo>
                  <a:pt x="114544" y="87272"/>
                </a:moveTo>
                <a:lnTo>
                  <a:pt x="92727" y="87272"/>
                </a:lnTo>
                <a:cubicBezTo>
                  <a:pt x="89716" y="87272"/>
                  <a:pt x="87272" y="89716"/>
                  <a:pt x="87272" y="92727"/>
                </a:cubicBezTo>
                <a:lnTo>
                  <a:pt x="87272" y="114544"/>
                </a:lnTo>
                <a:cubicBezTo>
                  <a:pt x="87272" y="117555"/>
                  <a:pt x="89716" y="120000"/>
                  <a:pt x="92727" y="120000"/>
                </a:cubicBezTo>
                <a:lnTo>
                  <a:pt x="114544" y="120000"/>
                </a:lnTo>
                <a:cubicBezTo>
                  <a:pt x="117555" y="120000"/>
                  <a:pt x="120000" y="117555"/>
                  <a:pt x="120000" y="114544"/>
                </a:cubicBezTo>
                <a:lnTo>
                  <a:pt x="120000" y="92727"/>
                </a:lnTo>
                <a:cubicBezTo>
                  <a:pt x="120000" y="89716"/>
                  <a:pt x="117555" y="87272"/>
                  <a:pt x="114544" y="87272"/>
                </a:cubicBezTo>
                <a:moveTo>
                  <a:pt x="114544" y="27272"/>
                </a:moveTo>
                <a:lnTo>
                  <a:pt x="92727" y="27272"/>
                </a:lnTo>
                <a:lnTo>
                  <a:pt x="92727" y="5455"/>
                </a:lnTo>
                <a:lnTo>
                  <a:pt x="114544" y="5455"/>
                </a:lnTo>
                <a:cubicBezTo>
                  <a:pt x="114544" y="5455"/>
                  <a:pt x="114544" y="27272"/>
                  <a:pt x="114544" y="27272"/>
                </a:cubicBezTo>
                <a:close/>
                <a:moveTo>
                  <a:pt x="114544" y="0"/>
                </a:moveTo>
                <a:lnTo>
                  <a:pt x="92727" y="0"/>
                </a:lnTo>
                <a:cubicBezTo>
                  <a:pt x="89716" y="0"/>
                  <a:pt x="87272" y="2444"/>
                  <a:pt x="87272" y="5455"/>
                </a:cubicBezTo>
                <a:lnTo>
                  <a:pt x="87272" y="27272"/>
                </a:lnTo>
                <a:cubicBezTo>
                  <a:pt x="87272" y="30283"/>
                  <a:pt x="89716" y="32727"/>
                  <a:pt x="92727" y="32727"/>
                </a:cubicBezTo>
                <a:lnTo>
                  <a:pt x="114544" y="32727"/>
                </a:lnTo>
                <a:cubicBezTo>
                  <a:pt x="117555" y="32727"/>
                  <a:pt x="120000" y="30283"/>
                  <a:pt x="120000" y="27272"/>
                </a:cubicBezTo>
                <a:lnTo>
                  <a:pt x="120000" y="5455"/>
                </a:lnTo>
                <a:cubicBezTo>
                  <a:pt x="120000" y="2444"/>
                  <a:pt x="117555" y="0"/>
                  <a:pt x="114544" y="0"/>
                </a:cubicBezTo>
                <a:moveTo>
                  <a:pt x="27272" y="114544"/>
                </a:moveTo>
                <a:lnTo>
                  <a:pt x="5455" y="114544"/>
                </a:lnTo>
                <a:lnTo>
                  <a:pt x="5455" y="92727"/>
                </a:lnTo>
                <a:lnTo>
                  <a:pt x="27272" y="92727"/>
                </a:lnTo>
                <a:cubicBezTo>
                  <a:pt x="27272" y="92727"/>
                  <a:pt x="27272" y="114544"/>
                  <a:pt x="27272" y="114544"/>
                </a:cubicBezTo>
                <a:close/>
                <a:moveTo>
                  <a:pt x="27272" y="87272"/>
                </a:moveTo>
                <a:lnTo>
                  <a:pt x="5455" y="87272"/>
                </a:lnTo>
                <a:cubicBezTo>
                  <a:pt x="2444" y="87272"/>
                  <a:pt x="0" y="89716"/>
                  <a:pt x="0" y="92727"/>
                </a:cubicBezTo>
                <a:lnTo>
                  <a:pt x="0" y="114544"/>
                </a:lnTo>
                <a:cubicBezTo>
                  <a:pt x="0" y="117555"/>
                  <a:pt x="2444" y="120000"/>
                  <a:pt x="5455" y="120000"/>
                </a:cubicBezTo>
                <a:lnTo>
                  <a:pt x="27272" y="120000"/>
                </a:lnTo>
                <a:cubicBezTo>
                  <a:pt x="30283" y="120000"/>
                  <a:pt x="32727" y="117555"/>
                  <a:pt x="32727" y="114544"/>
                </a:cubicBezTo>
                <a:lnTo>
                  <a:pt x="32727" y="92727"/>
                </a:lnTo>
                <a:cubicBezTo>
                  <a:pt x="32727" y="89716"/>
                  <a:pt x="30283" y="87272"/>
                  <a:pt x="27272" y="87272"/>
                </a:cubicBezTo>
                <a:moveTo>
                  <a:pt x="70911" y="27272"/>
                </a:moveTo>
                <a:lnTo>
                  <a:pt x="49088" y="27272"/>
                </a:lnTo>
                <a:lnTo>
                  <a:pt x="49088" y="5455"/>
                </a:lnTo>
                <a:lnTo>
                  <a:pt x="70911" y="5455"/>
                </a:lnTo>
                <a:cubicBezTo>
                  <a:pt x="70911" y="5455"/>
                  <a:pt x="70911" y="27272"/>
                  <a:pt x="70911" y="27272"/>
                </a:cubicBezTo>
                <a:close/>
                <a:moveTo>
                  <a:pt x="70911" y="0"/>
                </a:moveTo>
                <a:lnTo>
                  <a:pt x="49088" y="0"/>
                </a:lnTo>
                <a:cubicBezTo>
                  <a:pt x="46083" y="0"/>
                  <a:pt x="43638" y="2444"/>
                  <a:pt x="43638" y="5455"/>
                </a:cubicBezTo>
                <a:lnTo>
                  <a:pt x="43638" y="27272"/>
                </a:lnTo>
                <a:cubicBezTo>
                  <a:pt x="43638" y="30283"/>
                  <a:pt x="46083" y="32727"/>
                  <a:pt x="49088" y="32727"/>
                </a:cubicBezTo>
                <a:lnTo>
                  <a:pt x="70911" y="32727"/>
                </a:lnTo>
                <a:cubicBezTo>
                  <a:pt x="73916" y="32727"/>
                  <a:pt x="76361" y="30283"/>
                  <a:pt x="76361" y="27272"/>
                </a:cubicBezTo>
                <a:lnTo>
                  <a:pt x="76361" y="5455"/>
                </a:lnTo>
                <a:cubicBezTo>
                  <a:pt x="76361" y="2444"/>
                  <a:pt x="73916" y="0"/>
                  <a:pt x="70911" y="0"/>
                </a:cubicBezTo>
                <a:moveTo>
                  <a:pt x="27272" y="70911"/>
                </a:moveTo>
                <a:lnTo>
                  <a:pt x="5455" y="70911"/>
                </a:lnTo>
                <a:lnTo>
                  <a:pt x="5455" y="49088"/>
                </a:lnTo>
                <a:lnTo>
                  <a:pt x="27272" y="49088"/>
                </a:lnTo>
                <a:cubicBezTo>
                  <a:pt x="27272" y="49088"/>
                  <a:pt x="27272" y="70911"/>
                  <a:pt x="27272" y="70911"/>
                </a:cubicBezTo>
                <a:close/>
                <a:moveTo>
                  <a:pt x="27272" y="43638"/>
                </a:moveTo>
                <a:lnTo>
                  <a:pt x="5455" y="43638"/>
                </a:lnTo>
                <a:cubicBezTo>
                  <a:pt x="2444" y="43638"/>
                  <a:pt x="0" y="46083"/>
                  <a:pt x="0" y="49088"/>
                </a:cubicBezTo>
                <a:lnTo>
                  <a:pt x="0" y="70911"/>
                </a:lnTo>
                <a:cubicBezTo>
                  <a:pt x="0" y="73916"/>
                  <a:pt x="2444" y="76361"/>
                  <a:pt x="5455" y="76361"/>
                </a:cubicBezTo>
                <a:lnTo>
                  <a:pt x="27272" y="76361"/>
                </a:lnTo>
                <a:cubicBezTo>
                  <a:pt x="30283" y="76361"/>
                  <a:pt x="32727" y="73916"/>
                  <a:pt x="32727" y="70911"/>
                </a:cubicBezTo>
                <a:lnTo>
                  <a:pt x="32727" y="49088"/>
                </a:lnTo>
                <a:cubicBezTo>
                  <a:pt x="32727" y="46083"/>
                  <a:pt x="30283" y="43638"/>
                  <a:pt x="27272" y="4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6" name="Shape 3916"/>
          <p:cNvSpPr/>
          <p:nvPr/>
        </p:nvSpPr>
        <p:spPr>
          <a:xfrm>
            <a:off x="4260156" y="5136560"/>
            <a:ext cx="209496" cy="209496"/>
          </a:xfrm>
          <a:custGeom>
            <a:avLst/>
            <a:gdLst/>
            <a:ahLst/>
            <a:cxnLst/>
            <a:rect l="0" t="0" r="0" b="0"/>
            <a:pathLst>
              <a:path w="120000" h="120000" extrusionOk="0">
                <a:moveTo>
                  <a:pt x="114544" y="114544"/>
                </a:moveTo>
                <a:lnTo>
                  <a:pt x="49088" y="114544"/>
                </a:lnTo>
                <a:lnTo>
                  <a:pt x="49088" y="49088"/>
                </a:lnTo>
                <a:lnTo>
                  <a:pt x="114544" y="49088"/>
                </a:lnTo>
                <a:cubicBezTo>
                  <a:pt x="114544" y="49088"/>
                  <a:pt x="114544" y="114544"/>
                  <a:pt x="114544" y="114544"/>
                </a:cubicBezTo>
                <a:close/>
                <a:moveTo>
                  <a:pt x="114544" y="43638"/>
                </a:moveTo>
                <a:lnTo>
                  <a:pt x="49088" y="43638"/>
                </a:lnTo>
                <a:cubicBezTo>
                  <a:pt x="46083" y="43638"/>
                  <a:pt x="43638" y="46083"/>
                  <a:pt x="43638" y="49088"/>
                </a:cubicBezTo>
                <a:lnTo>
                  <a:pt x="43638" y="114544"/>
                </a:lnTo>
                <a:cubicBezTo>
                  <a:pt x="43638" y="117555"/>
                  <a:pt x="46083" y="120000"/>
                  <a:pt x="49088" y="120000"/>
                </a:cubicBezTo>
                <a:lnTo>
                  <a:pt x="114544" y="120000"/>
                </a:lnTo>
                <a:cubicBezTo>
                  <a:pt x="117555" y="120000"/>
                  <a:pt x="120000" y="117555"/>
                  <a:pt x="120000" y="114544"/>
                </a:cubicBezTo>
                <a:lnTo>
                  <a:pt x="120000" y="49088"/>
                </a:lnTo>
                <a:cubicBezTo>
                  <a:pt x="120000" y="46083"/>
                  <a:pt x="117555" y="43638"/>
                  <a:pt x="114544" y="43638"/>
                </a:cubicBezTo>
                <a:moveTo>
                  <a:pt x="114544" y="27272"/>
                </a:moveTo>
                <a:lnTo>
                  <a:pt x="5455" y="27272"/>
                </a:lnTo>
                <a:lnTo>
                  <a:pt x="5455" y="5455"/>
                </a:lnTo>
                <a:lnTo>
                  <a:pt x="114544" y="5455"/>
                </a:lnTo>
                <a:cubicBezTo>
                  <a:pt x="114544" y="5455"/>
                  <a:pt x="114544" y="27272"/>
                  <a:pt x="114544" y="27272"/>
                </a:cubicBezTo>
                <a:close/>
                <a:moveTo>
                  <a:pt x="114544" y="0"/>
                </a:moveTo>
                <a:lnTo>
                  <a:pt x="5455" y="0"/>
                </a:lnTo>
                <a:cubicBezTo>
                  <a:pt x="2444" y="0"/>
                  <a:pt x="0" y="2444"/>
                  <a:pt x="0" y="5455"/>
                </a:cubicBezTo>
                <a:lnTo>
                  <a:pt x="0" y="27272"/>
                </a:lnTo>
                <a:cubicBezTo>
                  <a:pt x="0" y="30283"/>
                  <a:pt x="2444" y="32727"/>
                  <a:pt x="5455" y="32727"/>
                </a:cubicBezTo>
                <a:lnTo>
                  <a:pt x="114544" y="32727"/>
                </a:lnTo>
                <a:cubicBezTo>
                  <a:pt x="117555" y="32727"/>
                  <a:pt x="120000" y="30283"/>
                  <a:pt x="120000" y="27272"/>
                </a:cubicBezTo>
                <a:lnTo>
                  <a:pt x="120000" y="5455"/>
                </a:lnTo>
                <a:cubicBezTo>
                  <a:pt x="120000" y="2444"/>
                  <a:pt x="117555" y="0"/>
                  <a:pt x="114544" y="0"/>
                </a:cubicBezTo>
                <a:moveTo>
                  <a:pt x="27272" y="114544"/>
                </a:moveTo>
                <a:lnTo>
                  <a:pt x="5455" y="114544"/>
                </a:lnTo>
                <a:lnTo>
                  <a:pt x="5455" y="49088"/>
                </a:lnTo>
                <a:lnTo>
                  <a:pt x="27272" y="49088"/>
                </a:lnTo>
                <a:cubicBezTo>
                  <a:pt x="27272" y="49088"/>
                  <a:pt x="27272" y="114544"/>
                  <a:pt x="27272" y="114544"/>
                </a:cubicBezTo>
                <a:close/>
                <a:moveTo>
                  <a:pt x="27272" y="43638"/>
                </a:moveTo>
                <a:lnTo>
                  <a:pt x="5455" y="43638"/>
                </a:lnTo>
                <a:cubicBezTo>
                  <a:pt x="2444" y="43638"/>
                  <a:pt x="0" y="46083"/>
                  <a:pt x="0" y="49088"/>
                </a:cubicBezTo>
                <a:lnTo>
                  <a:pt x="0" y="114544"/>
                </a:lnTo>
                <a:cubicBezTo>
                  <a:pt x="0" y="117555"/>
                  <a:pt x="2444" y="120000"/>
                  <a:pt x="5455" y="120000"/>
                </a:cubicBezTo>
                <a:lnTo>
                  <a:pt x="27272" y="120000"/>
                </a:lnTo>
                <a:cubicBezTo>
                  <a:pt x="30283" y="120000"/>
                  <a:pt x="32727" y="117555"/>
                  <a:pt x="32727" y="114544"/>
                </a:cubicBezTo>
                <a:lnTo>
                  <a:pt x="32727" y="49088"/>
                </a:lnTo>
                <a:cubicBezTo>
                  <a:pt x="32727" y="46083"/>
                  <a:pt x="30283" y="43638"/>
                  <a:pt x="27272" y="4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7" name="Shape 3917"/>
          <p:cNvSpPr/>
          <p:nvPr/>
        </p:nvSpPr>
        <p:spPr>
          <a:xfrm>
            <a:off x="4679147" y="3936713"/>
            <a:ext cx="209496" cy="2094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8" name="Shape 3918"/>
          <p:cNvSpPr/>
          <p:nvPr/>
        </p:nvSpPr>
        <p:spPr>
          <a:xfrm>
            <a:off x="5117182" y="3936713"/>
            <a:ext cx="133316" cy="209496"/>
          </a:xfrm>
          <a:custGeom>
            <a:avLst/>
            <a:gdLst/>
            <a:ahLst/>
            <a:cxnLst/>
            <a:rect l="0" t="0" r="0" b="0"/>
            <a:pathLst>
              <a:path w="120000" h="120000" extrusionOk="0">
                <a:moveTo>
                  <a:pt x="111427" y="16022"/>
                </a:moveTo>
                <a:cubicBezTo>
                  <a:pt x="110344" y="16694"/>
                  <a:pt x="87005" y="31000"/>
                  <a:pt x="64477" y="26211"/>
                </a:cubicBezTo>
                <a:cubicBezTo>
                  <a:pt x="53783" y="23944"/>
                  <a:pt x="46611" y="21661"/>
                  <a:pt x="40283" y="19638"/>
                </a:cubicBezTo>
                <a:cubicBezTo>
                  <a:pt x="30144" y="16405"/>
                  <a:pt x="22455" y="13961"/>
                  <a:pt x="8572" y="14705"/>
                </a:cubicBezTo>
                <a:lnTo>
                  <a:pt x="8572" y="5455"/>
                </a:lnTo>
                <a:lnTo>
                  <a:pt x="111427" y="5455"/>
                </a:lnTo>
                <a:cubicBezTo>
                  <a:pt x="111427" y="5455"/>
                  <a:pt x="111427" y="16022"/>
                  <a:pt x="111427" y="16022"/>
                </a:cubicBezTo>
                <a:close/>
                <a:moveTo>
                  <a:pt x="111427" y="32727"/>
                </a:moveTo>
                <a:cubicBezTo>
                  <a:pt x="111427" y="50800"/>
                  <a:pt x="88400" y="65455"/>
                  <a:pt x="60000" y="65455"/>
                </a:cubicBezTo>
                <a:cubicBezTo>
                  <a:pt x="31600" y="65455"/>
                  <a:pt x="8572" y="50800"/>
                  <a:pt x="8572" y="32727"/>
                </a:cubicBezTo>
                <a:lnTo>
                  <a:pt x="8572" y="20188"/>
                </a:lnTo>
                <a:cubicBezTo>
                  <a:pt x="20450" y="19444"/>
                  <a:pt x="26483" y="21338"/>
                  <a:pt x="36444" y="24516"/>
                </a:cubicBezTo>
                <a:cubicBezTo>
                  <a:pt x="42700" y="26511"/>
                  <a:pt x="50488" y="28994"/>
                  <a:pt x="61766" y="31388"/>
                </a:cubicBezTo>
                <a:cubicBezTo>
                  <a:pt x="65938" y="32272"/>
                  <a:pt x="70088" y="32650"/>
                  <a:pt x="74127" y="32650"/>
                </a:cubicBezTo>
                <a:cubicBezTo>
                  <a:pt x="89744" y="32650"/>
                  <a:pt x="103750" y="27011"/>
                  <a:pt x="111427" y="23200"/>
                </a:cubicBezTo>
                <a:cubicBezTo>
                  <a:pt x="111427" y="23200"/>
                  <a:pt x="111427" y="32727"/>
                  <a:pt x="111427" y="32727"/>
                </a:cubicBezTo>
                <a:close/>
                <a:moveTo>
                  <a:pt x="115716" y="0"/>
                </a:moveTo>
                <a:lnTo>
                  <a:pt x="4283" y="0"/>
                </a:lnTo>
                <a:cubicBezTo>
                  <a:pt x="1922" y="0"/>
                  <a:pt x="0" y="1222"/>
                  <a:pt x="0" y="2727"/>
                </a:cubicBezTo>
                <a:lnTo>
                  <a:pt x="0" y="32727"/>
                </a:lnTo>
                <a:cubicBezTo>
                  <a:pt x="0" y="52894"/>
                  <a:pt x="24588" y="69366"/>
                  <a:pt x="55716" y="70772"/>
                </a:cubicBezTo>
                <a:lnTo>
                  <a:pt x="55716" y="114544"/>
                </a:lnTo>
                <a:lnTo>
                  <a:pt x="21427" y="114544"/>
                </a:lnTo>
                <a:cubicBezTo>
                  <a:pt x="19066" y="114544"/>
                  <a:pt x="17144" y="115766"/>
                  <a:pt x="17144" y="117272"/>
                </a:cubicBezTo>
                <a:cubicBezTo>
                  <a:pt x="17144" y="118777"/>
                  <a:pt x="19066" y="120000"/>
                  <a:pt x="21427" y="120000"/>
                </a:cubicBezTo>
                <a:lnTo>
                  <a:pt x="98572" y="120000"/>
                </a:lnTo>
                <a:cubicBezTo>
                  <a:pt x="100933" y="120000"/>
                  <a:pt x="102855" y="118777"/>
                  <a:pt x="102855" y="117272"/>
                </a:cubicBezTo>
                <a:cubicBezTo>
                  <a:pt x="102855" y="115766"/>
                  <a:pt x="100933" y="114544"/>
                  <a:pt x="98572" y="114544"/>
                </a:cubicBezTo>
                <a:lnTo>
                  <a:pt x="64283" y="114544"/>
                </a:lnTo>
                <a:lnTo>
                  <a:pt x="64283" y="70772"/>
                </a:lnTo>
                <a:cubicBezTo>
                  <a:pt x="95411" y="69366"/>
                  <a:pt x="120000" y="52894"/>
                  <a:pt x="120000" y="32727"/>
                </a:cubicBezTo>
                <a:lnTo>
                  <a:pt x="120000" y="2727"/>
                </a:lnTo>
                <a:cubicBezTo>
                  <a:pt x="120000" y="1222"/>
                  <a:pt x="118077" y="0"/>
                  <a:pt x="115716"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19" name="Shape 3919"/>
          <p:cNvSpPr/>
          <p:nvPr/>
        </p:nvSpPr>
        <p:spPr>
          <a:xfrm>
            <a:off x="5536174" y="3936713"/>
            <a:ext cx="95226" cy="209496"/>
          </a:xfrm>
          <a:custGeom>
            <a:avLst/>
            <a:gdLst/>
            <a:ahLst/>
            <a:cxnLst/>
            <a:rect l="0" t="0" r="0" b="0"/>
            <a:pathLst>
              <a:path w="120000" h="120000" extrusionOk="0">
                <a:moveTo>
                  <a:pt x="108000" y="60000"/>
                </a:moveTo>
                <a:lnTo>
                  <a:pt x="12000" y="60000"/>
                </a:lnTo>
                <a:lnTo>
                  <a:pt x="12000" y="49088"/>
                </a:lnTo>
                <a:cubicBezTo>
                  <a:pt x="12000" y="43066"/>
                  <a:pt x="22744" y="38183"/>
                  <a:pt x="36000" y="38183"/>
                </a:cubicBezTo>
                <a:lnTo>
                  <a:pt x="84000" y="38183"/>
                </a:lnTo>
                <a:cubicBezTo>
                  <a:pt x="97255" y="38183"/>
                  <a:pt x="108000" y="43066"/>
                  <a:pt x="108000" y="49088"/>
                </a:cubicBezTo>
                <a:cubicBezTo>
                  <a:pt x="108000" y="49088"/>
                  <a:pt x="108000" y="60000"/>
                  <a:pt x="108000" y="60000"/>
                </a:cubicBezTo>
                <a:close/>
                <a:moveTo>
                  <a:pt x="108000" y="87272"/>
                </a:moveTo>
                <a:lnTo>
                  <a:pt x="12000" y="87272"/>
                </a:lnTo>
                <a:lnTo>
                  <a:pt x="12000" y="65455"/>
                </a:lnTo>
                <a:lnTo>
                  <a:pt x="108000" y="65455"/>
                </a:lnTo>
                <a:cubicBezTo>
                  <a:pt x="108000" y="65455"/>
                  <a:pt x="108000" y="87272"/>
                  <a:pt x="108000" y="87272"/>
                </a:cubicBezTo>
                <a:close/>
                <a:moveTo>
                  <a:pt x="108000" y="103638"/>
                </a:moveTo>
                <a:cubicBezTo>
                  <a:pt x="108000" y="109661"/>
                  <a:pt x="97255" y="114544"/>
                  <a:pt x="84000" y="114544"/>
                </a:cubicBezTo>
                <a:lnTo>
                  <a:pt x="36000" y="114544"/>
                </a:lnTo>
                <a:cubicBezTo>
                  <a:pt x="22744" y="114544"/>
                  <a:pt x="12000" y="109661"/>
                  <a:pt x="12000" y="103638"/>
                </a:cubicBezTo>
                <a:lnTo>
                  <a:pt x="12000" y="92727"/>
                </a:lnTo>
                <a:lnTo>
                  <a:pt x="108000" y="92727"/>
                </a:lnTo>
                <a:cubicBezTo>
                  <a:pt x="108000" y="92727"/>
                  <a:pt x="108000" y="103638"/>
                  <a:pt x="108000" y="103638"/>
                </a:cubicBezTo>
                <a:close/>
                <a:moveTo>
                  <a:pt x="48000" y="16361"/>
                </a:moveTo>
                <a:lnTo>
                  <a:pt x="72000" y="16361"/>
                </a:lnTo>
                <a:lnTo>
                  <a:pt x="72000" y="32727"/>
                </a:lnTo>
                <a:lnTo>
                  <a:pt x="48000" y="32727"/>
                </a:lnTo>
                <a:cubicBezTo>
                  <a:pt x="48000" y="32727"/>
                  <a:pt x="48000" y="16361"/>
                  <a:pt x="48000" y="16361"/>
                </a:cubicBezTo>
                <a:close/>
                <a:moveTo>
                  <a:pt x="48000" y="5455"/>
                </a:moveTo>
                <a:lnTo>
                  <a:pt x="72000" y="5455"/>
                </a:lnTo>
                <a:lnTo>
                  <a:pt x="72000" y="10911"/>
                </a:lnTo>
                <a:lnTo>
                  <a:pt x="48000" y="10911"/>
                </a:lnTo>
                <a:cubicBezTo>
                  <a:pt x="48000" y="10911"/>
                  <a:pt x="48000" y="5455"/>
                  <a:pt x="48000" y="5455"/>
                </a:cubicBezTo>
                <a:close/>
                <a:moveTo>
                  <a:pt x="84000" y="32727"/>
                </a:moveTo>
                <a:lnTo>
                  <a:pt x="84000" y="5455"/>
                </a:lnTo>
                <a:cubicBezTo>
                  <a:pt x="84000" y="2444"/>
                  <a:pt x="78622" y="0"/>
                  <a:pt x="72000" y="0"/>
                </a:cubicBezTo>
                <a:lnTo>
                  <a:pt x="48000" y="0"/>
                </a:lnTo>
                <a:cubicBezTo>
                  <a:pt x="41377" y="0"/>
                  <a:pt x="36000" y="2444"/>
                  <a:pt x="36000" y="5455"/>
                </a:cubicBezTo>
                <a:lnTo>
                  <a:pt x="36000" y="32727"/>
                </a:lnTo>
                <a:cubicBezTo>
                  <a:pt x="16116" y="32727"/>
                  <a:pt x="0" y="40050"/>
                  <a:pt x="0" y="49088"/>
                </a:cubicBezTo>
                <a:lnTo>
                  <a:pt x="0" y="103638"/>
                </a:lnTo>
                <a:cubicBezTo>
                  <a:pt x="0" y="112672"/>
                  <a:pt x="16116" y="120000"/>
                  <a:pt x="36000" y="120000"/>
                </a:cubicBezTo>
                <a:lnTo>
                  <a:pt x="84000" y="120000"/>
                </a:lnTo>
                <a:cubicBezTo>
                  <a:pt x="103877" y="120000"/>
                  <a:pt x="120000" y="112672"/>
                  <a:pt x="120000" y="103638"/>
                </a:cubicBezTo>
                <a:lnTo>
                  <a:pt x="120000" y="49088"/>
                </a:lnTo>
                <a:cubicBezTo>
                  <a:pt x="120000" y="40050"/>
                  <a:pt x="103877" y="32727"/>
                  <a:pt x="84000" y="32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0" name="Shape 3920"/>
          <p:cNvSpPr/>
          <p:nvPr/>
        </p:nvSpPr>
        <p:spPr>
          <a:xfrm>
            <a:off x="5917075" y="3936713"/>
            <a:ext cx="133316" cy="209496"/>
          </a:xfrm>
          <a:custGeom>
            <a:avLst/>
            <a:gdLst/>
            <a:ahLst/>
            <a:cxnLst/>
            <a:rect l="0" t="0" r="0" b="0"/>
            <a:pathLst>
              <a:path w="120000" h="120000" extrusionOk="0">
                <a:moveTo>
                  <a:pt x="72855" y="87272"/>
                </a:moveTo>
                <a:cubicBezTo>
                  <a:pt x="70494" y="87272"/>
                  <a:pt x="68572" y="88494"/>
                  <a:pt x="68572" y="90000"/>
                </a:cubicBezTo>
                <a:cubicBezTo>
                  <a:pt x="68572" y="91505"/>
                  <a:pt x="70494" y="92727"/>
                  <a:pt x="72855" y="92727"/>
                </a:cubicBezTo>
                <a:cubicBezTo>
                  <a:pt x="75222" y="92727"/>
                  <a:pt x="77144" y="91505"/>
                  <a:pt x="77144" y="90000"/>
                </a:cubicBezTo>
                <a:cubicBezTo>
                  <a:pt x="77144" y="88494"/>
                  <a:pt x="75222" y="87272"/>
                  <a:pt x="72855" y="87272"/>
                </a:cubicBezTo>
                <a:moveTo>
                  <a:pt x="77144" y="43638"/>
                </a:moveTo>
                <a:cubicBezTo>
                  <a:pt x="72411" y="43638"/>
                  <a:pt x="68572" y="46083"/>
                  <a:pt x="68572" y="49088"/>
                </a:cubicBezTo>
                <a:cubicBezTo>
                  <a:pt x="68572" y="52105"/>
                  <a:pt x="72411" y="54544"/>
                  <a:pt x="77144" y="54544"/>
                </a:cubicBezTo>
                <a:cubicBezTo>
                  <a:pt x="81872" y="54544"/>
                  <a:pt x="85716" y="52105"/>
                  <a:pt x="85716" y="49088"/>
                </a:cubicBezTo>
                <a:cubicBezTo>
                  <a:pt x="85716" y="46083"/>
                  <a:pt x="81872" y="43638"/>
                  <a:pt x="77144" y="43638"/>
                </a:cubicBezTo>
                <a:moveTo>
                  <a:pt x="47144" y="98183"/>
                </a:moveTo>
                <a:cubicBezTo>
                  <a:pt x="44777" y="98183"/>
                  <a:pt x="42855" y="99400"/>
                  <a:pt x="42855" y="100911"/>
                </a:cubicBezTo>
                <a:cubicBezTo>
                  <a:pt x="42855" y="102416"/>
                  <a:pt x="44777" y="103638"/>
                  <a:pt x="47144" y="103638"/>
                </a:cubicBezTo>
                <a:cubicBezTo>
                  <a:pt x="49505" y="103638"/>
                  <a:pt x="51427" y="102416"/>
                  <a:pt x="51427" y="100911"/>
                </a:cubicBezTo>
                <a:cubicBezTo>
                  <a:pt x="51427" y="99400"/>
                  <a:pt x="49505" y="98183"/>
                  <a:pt x="47144" y="98183"/>
                </a:cubicBezTo>
                <a:moveTo>
                  <a:pt x="51427" y="60000"/>
                </a:moveTo>
                <a:cubicBezTo>
                  <a:pt x="51427" y="56988"/>
                  <a:pt x="47588" y="54544"/>
                  <a:pt x="42855" y="54544"/>
                </a:cubicBezTo>
                <a:cubicBezTo>
                  <a:pt x="38127" y="54544"/>
                  <a:pt x="34283" y="56988"/>
                  <a:pt x="34283" y="60000"/>
                </a:cubicBezTo>
                <a:cubicBezTo>
                  <a:pt x="34283" y="63016"/>
                  <a:pt x="38127" y="65455"/>
                  <a:pt x="42855" y="65455"/>
                </a:cubicBezTo>
                <a:cubicBezTo>
                  <a:pt x="47588" y="65455"/>
                  <a:pt x="51427" y="63016"/>
                  <a:pt x="51427" y="60000"/>
                </a:cubicBezTo>
                <a:moveTo>
                  <a:pt x="55716" y="76361"/>
                </a:moveTo>
                <a:cubicBezTo>
                  <a:pt x="53350" y="76361"/>
                  <a:pt x="51427" y="77583"/>
                  <a:pt x="51427" y="79088"/>
                </a:cubicBezTo>
                <a:cubicBezTo>
                  <a:pt x="51427" y="80600"/>
                  <a:pt x="53350" y="81816"/>
                  <a:pt x="55716" y="81816"/>
                </a:cubicBezTo>
                <a:cubicBezTo>
                  <a:pt x="58077" y="81816"/>
                  <a:pt x="60000" y="80600"/>
                  <a:pt x="60000" y="79088"/>
                </a:cubicBezTo>
                <a:cubicBezTo>
                  <a:pt x="60000" y="77583"/>
                  <a:pt x="58077" y="76361"/>
                  <a:pt x="55716" y="76361"/>
                </a:cubicBezTo>
                <a:moveTo>
                  <a:pt x="111427" y="10911"/>
                </a:moveTo>
                <a:lnTo>
                  <a:pt x="8572" y="10911"/>
                </a:lnTo>
                <a:lnTo>
                  <a:pt x="8572" y="5455"/>
                </a:lnTo>
                <a:lnTo>
                  <a:pt x="111427" y="5455"/>
                </a:lnTo>
                <a:cubicBezTo>
                  <a:pt x="111427" y="5455"/>
                  <a:pt x="111427" y="10911"/>
                  <a:pt x="111427" y="10911"/>
                </a:cubicBezTo>
                <a:close/>
                <a:moveTo>
                  <a:pt x="94283" y="22405"/>
                </a:moveTo>
                <a:cubicBezTo>
                  <a:pt x="89327" y="23255"/>
                  <a:pt x="84811" y="24550"/>
                  <a:pt x="79716" y="26061"/>
                </a:cubicBezTo>
                <a:cubicBezTo>
                  <a:pt x="73383" y="27944"/>
                  <a:pt x="66216" y="30072"/>
                  <a:pt x="55522" y="32188"/>
                </a:cubicBezTo>
                <a:cubicBezTo>
                  <a:pt x="44961" y="34277"/>
                  <a:pt x="34261" y="32444"/>
                  <a:pt x="25716" y="29850"/>
                </a:cubicBezTo>
                <a:lnTo>
                  <a:pt x="25716" y="16361"/>
                </a:lnTo>
                <a:lnTo>
                  <a:pt x="94283" y="16361"/>
                </a:lnTo>
                <a:cubicBezTo>
                  <a:pt x="94283" y="16361"/>
                  <a:pt x="94283" y="22405"/>
                  <a:pt x="94283" y="22405"/>
                </a:cubicBezTo>
                <a:close/>
                <a:moveTo>
                  <a:pt x="94283" y="92727"/>
                </a:moveTo>
                <a:cubicBezTo>
                  <a:pt x="94283" y="104777"/>
                  <a:pt x="78933" y="114544"/>
                  <a:pt x="60000" y="114544"/>
                </a:cubicBezTo>
                <a:cubicBezTo>
                  <a:pt x="41061" y="114544"/>
                  <a:pt x="25716" y="104777"/>
                  <a:pt x="25716" y="92727"/>
                </a:cubicBezTo>
                <a:lnTo>
                  <a:pt x="25716" y="35466"/>
                </a:lnTo>
                <a:cubicBezTo>
                  <a:pt x="31788" y="37038"/>
                  <a:pt x="38633" y="38188"/>
                  <a:pt x="45872" y="38188"/>
                </a:cubicBezTo>
                <a:cubicBezTo>
                  <a:pt x="49911" y="38188"/>
                  <a:pt x="54061" y="37838"/>
                  <a:pt x="58227" y="37011"/>
                </a:cubicBezTo>
                <a:cubicBezTo>
                  <a:pt x="69511" y="34783"/>
                  <a:pt x="77300" y="32466"/>
                  <a:pt x="83555" y="30611"/>
                </a:cubicBezTo>
                <a:cubicBezTo>
                  <a:pt x="87555" y="29416"/>
                  <a:pt x="90922" y="28438"/>
                  <a:pt x="94283" y="27716"/>
                </a:cubicBezTo>
                <a:cubicBezTo>
                  <a:pt x="94283" y="27716"/>
                  <a:pt x="94283" y="92727"/>
                  <a:pt x="94283" y="92727"/>
                </a:cubicBezTo>
                <a:close/>
                <a:moveTo>
                  <a:pt x="111427" y="0"/>
                </a:moveTo>
                <a:lnTo>
                  <a:pt x="8572" y="0"/>
                </a:lnTo>
                <a:cubicBezTo>
                  <a:pt x="3838" y="0"/>
                  <a:pt x="0" y="2444"/>
                  <a:pt x="0" y="5455"/>
                </a:cubicBezTo>
                <a:lnTo>
                  <a:pt x="0" y="10911"/>
                </a:lnTo>
                <a:cubicBezTo>
                  <a:pt x="0" y="13922"/>
                  <a:pt x="3838" y="16361"/>
                  <a:pt x="8572" y="16361"/>
                </a:cubicBezTo>
                <a:lnTo>
                  <a:pt x="17144" y="16361"/>
                </a:lnTo>
                <a:lnTo>
                  <a:pt x="17144" y="92727"/>
                </a:lnTo>
                <a:cubicBezTo>
                  <a:pt x="17144" y="107788"/>
                  <a:pt x="36327" y="120000"/>
                  <a:pt x="60000" y="120000"/>
                </a:cubicBezTo>
                <a:cubicBezTo>
                  <a:pt x="83672" y="120000"/>
                  <a:pt x="102855" y="107788"/>
                  <a:pt x="102855" y="92727"/>
                </a:cubicBezTo>
                <a:lnTo>
                  <a:pt x="102855" y="16361"/>
                </a:lnTo>
                <a:lnTo>
                  <a:pt x="111427" y="16361"/>
                </a:lnTo>
                <a:cubicBezTo>
                  <a:pt x="116161" y="16361"/>
                  <a:pt x="120000" y="13922"/>
                  <a:pt x="120000" y="10911"/>
                </a:cubicBezTo>
                <a:lnTo>
                  <a:pt x="120000" y="5455"/>
                </a:lnTo>
                <a:cubicBezTo>
                  <a:pt x="120000" y="2444"/>
                  <a:pt x="116161" y="0"/>
                  <a:pt x="111427"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1" name="Shape 3921"/>
          <p:cNvSpPr/>
          <p:nvPr/>
        </p:nvSpPr>
        <p:spPr>
          <a:xfrm>
            <a:off x="6297976" y="3936713"/>
            <a:ext cx="171406" cy="209496"/>
          </a:xfrm>
          <a:custGeom>
            <a:avLst/>
            <a:gdLst/>
            <a:ahLst/>
            <a:cxnLst/>
            <a:rect l="0" t="0" r="0" b="0"/>
            <a:pathLst>
              <a:path w="120000" h="120000" extrusionOk="0">
                <a:moveTo>
                  <a:pt x="70000" y="98183"/>
                </a:moveTo>
                <a:cubicBezTo>
                  <a:pt x="68161" y="98183"/>
                  <a:pt x="66666" y="99400"/>
                  <a:pt x="66666" y="100911"/>
                </a:cubicBezTo>
                <a:cubicBezTo>
                  <a:pt x="66666" y="102416"/>
                  <a:pt x="68161" y="103638"/>
                  <a:pt x="70000" y="103638"/>
                </a:cubicBezTo>
                <a:cubicBezTo>
                  <a:pt x="71838" y="103638"/>
                  <a:pt x="73333" y="102416"/>
                  <a:pt x="73333" y="100911"/>
                </a:cubicBezTo>
                <a:cubicBezTo>
                  <a:pt x="73333" y="99400"/>
                  <a:pt x="71838" y="98183"/>
                  <a:pt x="70000" y="98183"/>
                </a:cubicBezTo>
                <a:moveTo>
                  <a:pt x="60000" y="76361"/>
                </a:moveTo>
                <a:cubicBezTo>
                  <a:pt x="56322" y="76361"/>
                  <a:pt x="53333" y="78811"/>
                  <a:pt x="53333" y="81816"/>
                </a:cubicBezTo>
                <a:cubicBezTo>
                  <a:pt x="53333" y="84827"/>
                  <a:pt x="56322" y="87272"/>
                  <a:pt x="60000" y="87272"/>
                </a:cubicBezTo>
                <a:cubicBezTo>
                  <a:pt x="63677" y="87272"/>
                  <a:pt x="66666" y="84827"/>
                  <a:pt x="66666" y="81816"/>
                </a:cubicBezTo>
                <a:cubicBezTo>
                  <a:pt x="66666" y="78811"/>
                  <a:pt x="63677" y="76361"/>
                  <a:pt x="60000" y="76361"/>
                </a:cubicBezTo>
                <a:moveTo>
                  <a:pt x="70000" y="60000"/>
                </a:moveTo>
                <a:cubicBezTo>
                  <a:pt x="68161" y="60000"/>
                  <a:pt x="66666" y="58777"/>
                  <a:pt x="66666" y="57272"/>
                </a:cubicBezTo>
                <a:cubicBezTo>
                  <a:pt x="66666" y="55766"/>
                  <a:pt x="68161" y="54544"/>
                  <a:pt x="70000" y="54544"/>
                </a:cubicBezTo>
                <a:cubicBezTo>
                  <a:pt x="71838" y="54544"/>
                  <a:pt x="73333" y="55766"/>
                  <a:pt x="73333" y="57272"/>
                </a:cubicBezTo>
                <a:cubicBezTo>
                  <a:pt x="73333" y="58777"/>
                  <a:pt x="71838" y="60000"/>
                  <a:pt x="70000" y="60000"/>
                </a:cubicBezTo>
                <a:moveTo>
                  <a:pt x="70000" y="49088"/>
                </a:moveTo>
                <a:cubicBezTo>
                  <a:pt x="64477" y="49088"/>
                  <a:pt x="60000" y="52755"/>
                  <a:pt x="60000" y="57272"/>
                </a:cubicBezTo>
                <a:cubicBezTo>
                  <a:pt x="60000" y="61794"/>
                  <a:pt x="64477" y="65455"/>
                  <a:pt x="70000" y="65455"/>
                </a:cubicBezTo>
                <a:cubicBezTo>
                  <a:pt x="75522" y="65455"/>
                  <a:pt x="80000" y="61794"/>
                  <a:pt x="80000" y="57272"/>
                </a:cubicBezTo>
                <a:cubicBezTo>
                  <a:pt x="80000" y="52755"/>
                  <a:pt x="75522" y="49088"/>
                  <a:pt x="70000" y="49088"/>
                </a:cubicBezTo>
                <a:moveTo>
                  <a:pt x="98666" y="114544"/>
                </a:moveTo>
                <a:lnTo>
                  <a:pt x="21333" y="114544"/>
                </a:lnTo>
                <a:cubicBezTo>
                  <a:pt x="11855" y="106394"/>
                  <a:pt x="6666" y="95822"/>
                  <a:pt x="6666" y="84544"/>
                </a:cubicBezTo>
                <a:cubicBezTo>
                  <a:pt x="6666" y="69961"/>
                  <a:pt x="15533" y="56400"/>
                  <a:pt x="30377" y="48266"/>
                </a:cubicBezTo>
                <a:cubicBezTo>
                  <a:pt x="32222" y="47255"/>
                  <a:pt x="33333" y="45550"/>
                  <a:pt x="33333" y="43733"/>
                </a:cubicBezTo>
                <a:lnTo>
                  <a:pt x="33333" y="36272"/>
                </a:lnTo>
                <a:cubicBezTo>
                  <a:pt x="37383" y="37544"/>
                  <a:pt x="42038" y="38466"/>
                  <a:pt x="47133" y="38466"/>
                </a:cubicBezTo>
                <a:cubicBezTo>
                  <a:pt x="52772" y="38466"/>
                  <a:pt x="58905" y="37350"/>
                  <a:pt x="65266" y="34377"/>
                </a:cubicBezTo>
                <a:cubicBezTo>
                  <a:pt x="73622" y="30472"/>
                  <a:pt x="80972" y="29477"/>
                  <a:pt x="86666" y="29572"/>
                </a:cubicBezTo>
                <a:lnTo>
                  <a:pt x="86666" y="43733"/>
                </a:lnTo>
                <a:cubicBezTo>
                  <a:pt x="86666" y="45550"/>
                  <a:pt x="87777" y="47255"/>
                  <a:pt x="89622" y="48266"/>
                </a:cubicBezTo>
                <a:cubicBezTo>
                  <a:pt x="104466" y="56400"/>
                  <a:pt x="113333" y="69961"/>
                  <a:pt x="113333" y="84544"/>
                </a:cubicBezTo>
                <a:cubicBezTo>
                  <a:pt x="113333" y="95822"/>
                  <a:pt x="108144" y="106394"/>
                  <a:pt x="98666" y="114544"/>
                </a:cubicBezTo>
                <a:moveTo>
                  <a:pt x="86666" y="16361"/>
                </a:moveTo>
                <a:lnTo>
                  <a:pt x="86666" y="24111"/>
                </a:lnTo>
                <a:cubicBezTo>
                  <a:pt x="79950" y="24011"/>
                  <a:pt x="71444" y="25211"/>
                  <a:pt x="61955" y="29644"/>
                </a:cubicBezTo>
                <a:cubicBezTo>
                  <a:pt x="50905" y="34805"/>
                  <a:pt x="40622" y="33138"/>
                  <a:pt x="33333" y="30405"/>
                </a:cubicBezTo>
                <a:lnTo>
                  <a:pt x="33333" y="16361"/>
                </a:lnTo>
                <a:cubicBezTo>
                  <a:pt x="33333" y="16361"/>
                  <a:pt x="86666" y="16361"/>
                  <a:pt x="86666" y="16361"/>
                </a:cubicBezTo>
                <a:close/>
                <a:moveTo>
                  <a:pt x="20000" y="5455"/>
                </a:moveTo>
                <a:lnTo>
                  <a:pt x="100000" y="5455"/>
                </a:lnTo>
                <a:lnTo>
                  <a:pt x="100000" y="10911"/>
                </a:lnTo>
                <a:lnTo>
                  <a:pt x="20000" y="10911"/>
                </a:lnTo>
                <a:cubicBezTo>
                  <a:pt x="20000" y="10911"/>
                  <a:pt x="20000" y="5455"/>
                  <a:pt x="20000" y="5455"/>
                </a:cubicBezTo>
                <a:close/>
                <a:moveTo>
                  <a:pt x="93333" y="43733"/>
                </a:moveTo>
                <a:lnTo>
                  <a:pt x="93333" y="16361"/>
                </a:ln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666" y="16361"/>
                </a:lnTo>
                <a:lnTo>
                  <a:pt x="26666" y="43733"/>
                </a:lnTo>
                <a:cubicBezTo>
                  <a:pt x="10588" y="52538"/>
                  <a:pt x="0" y="67527"/>
                  <a:pt x="0" y="84544"/>
                </a:cubicBezTo>
                <a:cubicBezTo>
                  <a:pt x="0" y="98500"/>
                  <a:pt x="7144" y="111061"/>
                  <a:pt x="18566" y="120000"/>
                </a:cubicBezTo>
                <a:lnTo>
                  <a:pt x="101433" y="120000"/>
                </a:lnTo>
                <a:cubicBezTo>
                  <a:pt x="112850" y="111061"/>
                  <a:pt x="120000" y="98500"/>
                  <a:pt x="120000" y="84544"/>
                </a:cubicBezTo>
                <a:cubicBezTo>
                  <a:pt x="120000" y="67527"/>
                  <a:pt x="109405" y="52538"/>
                  <a:pt x="93333" y="43733"/>
                </a:cubicBezTo>
                <a:moveTo>
                  <a:pt x="90000" y="87272"/>
                </a:moveTo>
                <a:cubicBezTo>
                  <a:pt x="88161" y="87272"/>
                  <a:pt x="86666" y="88494"/>
                  <a:pt x="86666" y="90000"/>
                </a:cubicBezTo>
                <a:cubicBezTo>
                  <a:pt x="86666" y="91505"/>
                  <a:pt x="88161" y="92727"/>
                  <a:pt x="90000" y="92727"/>
                </a:cubicBezTo>
                <a:cubicBezTo>
                  <a:pt x="91838" y="92727"/>
                  <a:pt x="93333" y="91505"/>
                  <a:pt x="93333" y="90000"/>
                </a:cubicBezTo>
                <a:cubicBezTo>
                  <a:pt x="93333" y="88494"/>
                  <a:pt x="91838" y="87272"/>
                  <a:pt x="90000" y="87272"/>
                </a:cubicBezTo>
                <a:moveTo>
                  <a:pt x="43333" y="65455"/>
                </a:moveTo>
                <a:cubicBezTo>
                  <a:pt x="41494" y="65455"/>
                  <a:pt x="40000" y="66672"/>
                  <a:pt x="40000" y="68183"/>
                </a:cubicBezTo>
                <a:cubicBezTo>
                  <a:pt x="40000" y="69688"/>
                  <a:pt x="41494" y="70911"/>
                  <a:pt x="43333" y="70911"/>
                </a:cubicBezTo>
                <a:cubicBezTo>
                  <a:pt x="45172" y="70911"/>
                  <a:pt x="46666" y="69688"/>
                  <a:pt x="46666" y="68183"/>
                </a:cubicBezTo>
                <a:cubicBezTo>
                  <a:pt x="46666" y="66672"/>
                  <a:pt x="45172" y="65455"/>
                  <a:pt x="43333" y="65455"/>
                </a:cubicBezTo>
                <a:moveTo>
                  <a:pt x="33333" y="87272"/>
                </a:moveTo>
                <a:cubicBezTo>
                  <a:pt x="29655" y="87272"/>
                  <a:pt x="26666" y="89716"/>
                  <a:pt x="26666" y="92727"/>
                </a:cubicBezTo>
                <a:cubicBezTo>
                  <a:pt x="26666" y="95738"/>
                  <a:pt x="29655" y="98183"/>
                  <a:pt x="33333" y="98183"/>
                </a:cubicBezTo>
                <a:cubicBezTo>
                  <a:pt x="37011" y="98183"/>
                  <a:pt x="40000" y="95738"/>
                  <a:pt x="40000" y="92727"/>
                </a:cubicBezTo>
                <a:cubicBezTo>
                  <a:pt x="40000" y="89716"/>
                  <a:pt x="37011" y="87272"/>
                  <a:pt x="33333" y="8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2" name="Shape 3922"/>
          <p:cNvSpPr/>
          <p:nvPr/>
        </p:nvSpPr>
        <p:spPr>
          <a:xfrm>
            <a:off x="6697922" y="3936713"/>
            <a:ext cx="171406" cy="209496"/>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3" name="Shape 3923"/>
          <p:cNvSpPr/>
          <p:nvPr/>
        </p:nvSpPr>
        <p:spPr>
          <a:xfrm>
            <a:off x="7088344" y="3936713"/>
            <a:ext cx="190451" cy="209496"/>
          </a:xfrm>
          <a:custGeom>
            <a:avLst/>
            <a:gdLst/>
            <a:ahLst/>
            <a:cxnLst/>
            <a:rect l="0" t="0" r="0" b="0"/>
            <a:pathLst>
              <a:path w="120000" h="120000" extrusionOk="0">
                <a:moveTo>
                  <a:pt x="60000" y="87272"/>
                </a:moveTo>
                <a:cubicBezTo>
                  <a:pt x="56683" y="87272"/>
                  <a:pt x="54000" y="89716"/>
                  <a:pt x="54000" y="92727"/>
                </a:cubicBezTo>
                <a:cubicBezTo>
                  <a:pt x="54000" y="95738"/>
                  <a:pt x="56683" y="98183"/>
                  <a:pt x="60000" y="98183"/>
                </a:cubicBezTo>
                <a:cubicBezTo>
                  <a:pt x="63311" y="98183"/>
                  <a:pt x="66000" y="95738"/>
                  <a:pt x="66000" y="92727"/>
                </a:cubicBezTo>
                <a:cubicBezTo>
                  <a:pt x="66000" y="89716"/>
                  <a:pt x="63311" y="87272"/>
                  <a:pt x="60000" y="87272"/>
                </a:cubicBezTo>
                <a:moveTo>
                  <a:pt x="72000" y="60000"/>
                </a:moveTo>
                <a:cubicBezTo>
                  <a:pt x="68683" y="60000"/>
                  <a:pt x="66000" y="62444"/>
                  <a:pt x="66000" y="65455"/>
                </a:cubicBezTo>
                <a:cubicBezTo>
                  <a:pt x="66000" y="68466"/>
                  <a:pt x="68683" y="70911"/>
                  <a:pt x="72000" y="70911"/>
                </a:cubicBezTo>
                <a:cubicBezTo>
                  <a:pt x="75311" y="70911"/>
                  <a:pt x="78000" y="68466"/>
                  <a:pt x="78000" y="65455"/>
                </a:cubicBezTo>
                <a:cubicBezTo>
                  <a:pt x="78000" y="62444"/>
                  <a:pt x="75311" y="60000"/>
                  <a:pt x="72000" y="60000"/>
                </a:cubicBezTo>
                <a:moveTo>
                  <a:pt x="87000" y="81816"/>
                </a:moveTo>
                <a:cubicBezTo>
                  <a:pt x="85344" y="81816"/>
                  <a:pt x="84000" y="83038"/>
                  <a:pt x="84000" y="84544"/>
                </a:cubicBezTo>
                <a:cubicBezTo>
                  <a:pt x="84000" y="86055"/>
                  <a:pt x="85344" y="87272"/>
                  <a:pt x="87000" y="87272"/>
                </a:cubicBezTo>
                <a:cubicBezTo>
                  <a:pt x="88655" y="87272"/>
                  <a:pt x="90000" y="86055"/>
                  <a:pt x="90000" y="84544"/>
                </a:cubicBezTo>
                <a:cubicBezTo>
                  <a:pt x="90000" y="83038"/>
                  <a:pt x="88655" y="81816"/>
                  <a:pt x="87000" y="81816"/>
                </a:cubicBezTo>
                <a:moveTo>
                  <a:pt x="93000" y="98183"/>
                </a:moveTo>
                <a:cubicBezTo>
                  <a:pt x="91344" y="98183"/>
                  <a:pt x="90000" y="99400"/>
                  <a:pt x="90000" y="100911"/>
                </a:cubicBezTo>
                <a:cubicBezTo>
                  <a:pt x="90000" y="102416"/>
                  <a:pt x="91344" y="103638"/>
                  <a:pt x="93000" y="103638"/>
                </a:cubicBezTo>
                <a:cubicBezTo>
                  <a:pt x="94655" y="103638"/>
                  <a:pt x="96000" y="102416"/>
                  <a:pt x="96000" y="100911"/>
                </a:cubicBezTo>
                <a:cubicBezTo>
                  <a:pt x="96000" y="99400"/>
                  <a:pt x="94655" y="98183"/>
                  <a:pt x="93000" y="98183"/>
                </a:cubicBezTo>
                <a:moveTo>
                  <a:pt x="39000" y="76361"/>
                </a:moveTo>
                <a:cubicBezTo>
                  <a:pt x="37344" y="76361"/>
                  <a:pt x="36000" y="75138"/>
                  <a:pt x="36000" y="73638"/>
                </a:cubicBezTo>
                <a:cubicBezTo>
                  <a:pt x="36000" y="72127"/>
                  <a:pt x="37344" y="70911"/>
                  <a:pt x="39000" y="70911"/>
                </a:cubicBezTo>
                <a:cubicBezTo>
                  <a:pt x="40655" y="70911"/>
                  <a:pt x="42000" y="72127"/>
                  <a:pt x="42000" y="73638"/>
                </a:cubicBezTo>
                <a:cubicBezTo>
                  <a:pt x="42000" y="75138"/>
                  <a:pt x="40655" y="76361"/>
                  <a:pt x="39000" y="76361"/>
                </a:cubicBezTo>
                <a:moveTo>
                  <a:pt x="39000" y="65455"/>
                </a:moveTo>
                <a:cubicBezTo>
                  <a:pt x="34033" y="65455"/>
                  <a:pt x="30000" y="69116"/>
                  <a:pt x="30000" y="73638"/>
                </a:cubicBezTo>
                <a:cubicBezTo>
                  <a:pt x="30000" y="78155"/>
                  <a:pt x="34033" y="81816"/>
                  <a:pt x="39000" y="81816"/>
                </a:cubicBezTo>
                <a:cubicBezTo>
                  <a:pt x="43966" y="81816"/>
                  <a:pt x="48000" y="78155"/>
                  <a:pt x="48000" y="73638"/>
                </a:cubicBezTo>
                <a:cubicBezTo>
                  <a:pt x="48000" y="69116"/>
                  <a:pt x="43966" y="65455"/>
                  <a:pt x="39000" y="65455"/>
                </a:cubicBezTo>
                <a:moveTo>
                  <a:pt x="90000" y="114544"/>
                </a:moveTo>
                <a:lnTo>
                  <a:pt x="30000" y="114544"/>
                </a:lnTo>
                <a:cubicBezTo>
                  <a:pt x="29022" y="114544"/>
                  <a:pt x="6000" y="114300"/>
                  <a:pt x="6000" y="92727"/>
                </a:cubicBezTo>
                <a:cubicBezTo>
                  <a:pt x="6000" y="72027"/>
                  <a:pt x="17494" y="62300"/>
                  <a:pt x="27638" y="53722"/>
                </a:cubicBezTo>
                <a:cubicBezTo>
                  <a:pt x="33505" y="48761"/>
                  <a:pt x="39044" y="44000"/>
                  <a:pt x="41111" y="37822"/>
                </a:cubicBezTo>
                <a:cubicBezTo>
                  <a:pt x="42683" y="38044"/>
                  <a:pt x="44300" y="38211"/>
                  <a:pt x="45994" y="38211"/>
                </a:cubicBezTo>
                <a:cubicBezTo>
                  <a:pt x="51011" y="38211"/>
                  <a:pt x="56477" y="37150"/>
                  <a:pt x="62133" y="34316"/>
                </a:cubicBezTo>
                <a:cubicBezTo>
                  <a:pt x="68088" y="31344"/>
                  <a:pt x="73477" y="30138"/>
                  <a:pt x="78000" y="29816"/>
                </a:cubicBezTo>
                <a:lnTo>
                  <a:pt x="78000" y="32727"/>
                </a:lnTo>
                <a:cubicBezTo>
                  <a:pt x="78000" y="41572"/>
                  <a:pt x="84977" y="47477"/>
                  <a:pt x="92361" y="53722"/>
                </a:cubicBezTo>
                <a:cubicBezTo>
                  <a:pt x="102505" y="62300"/>
                  <a:pt x="114000" y="72027"/>
                  <a:pt x="114000" y="92727"/>
                </a:cubicBezTo>
                <a:cubicBezTo>
                  <a:pt x="114000" y="113744"/>
                  <a:pt x="92427" y="114522"/>
                  <a:pt x="90000" y="114544"/>
                </a:cubicBezTo>
                <a:moveTo>
                  <a:pt x="78000" y="16361"/>
                </a:moveTo>
                <a:lnTo>
                  <a:pt x="78000" y="24622"/>
                </a:lnTo>
                <a:cubicBezTo>
                  <a:pt x="72605" y="24938"/>
                  <a:pt x="66205" y="26300"/>
                  <a:pt x="59188" y="29805"/>
                </a:cubicBezTo>
                <a:cubicBezTo>
                  <a:pt x="53038" y="32888"/>
                  <a:pt x="47138" y="33416"/>
                  <a:pt x="42000" y="32744"/>
                </a:cubicBezTo>
                <a:lnTo>
                  <a:pt x="42000" y="32727"/>
                </a:lnTo>
                <a:lnTo>
                  <a:pt x="42000" y="16361"/>
                </a:lnTo>
                <a:cubicBezTo>
                  <a:pt x="42000" y="16361"/>
                  <a:pt x="78000" y="16361"/>
                  <a:pt x="78000" y="16361"/>
                </a:cubicBezTo>
                <a:close/>
                <a:moveTo>
                  <a:pt x="30000" y="5455"/>
                </a:moveTo>
                <a:lnTo>
                  <a:pt x="90000" y="5455"/>
                </a:lnTo>
                <a:lnTo>
                  <a:pt x="90000" y="10911"/>
                </a:lnTo>
                <a:lnTo>
                  <a:pt x="30000" y="10911"/>
                </a:lnTo>
                <a:cubicBezTo>
                  <a:pt x="30000" y="10911"/>
                  <a:pt x="30000" y="5455"/>
                  <a:pt x="30000" y="5455"/>
                </a:cubicBezTo>
                <a:close/>
                <a:moveTo>
                  <a:pt x="84000" y="32727"/>
                </a:moveTo>
                <a:lnTo>
                  <a:pt x="84000" y="16361"/>
                </a:lnTo>
                <a:lnTo>
                  <a:pt x="90000" y="16361"/>
                </a:lnTo>
                <a:cubicBezTo>
                  <a:pt x="93311" y="16361"/>
                  <a:pt x="96000" y="13916"/>
                  <a:pt x="96000" y="10911"/>
                </a:cubicBezTo>
                <a:lnTo>
                  <a:pt x="96000" y="5455"/>
                </a:lnTo>
                <a:cubicBezTo>
                  <a:pt x="96000" y="2444"/>
                  <a:pt x="93311" y="0"/>
                  <a:pt x="90000" y="0"/>
                </a:cubicBezTo>
                <a:lnTo>
                  <a:pt x="30000" y="0"/>
                </a:lnTo>
                <a:cubicBezTo>
                  <a:pt x="26683" y="0"/>
                  <a:pt x="24000" y="2444"/>
                  <a:pt x="24000" y="5455"/>
                </a:cubicBezTo>
                <a:lnTo>
                  <a:pt x="24000" y="10911"/>
                </a:lnTo>
                <a:cubicBezTo>
                  <a:pt x="24000" y="13916"/>
                  <a:pt x="26683" y="16361"/>
                  <a:pt x="30000" y="16361"/>
                </a:cubicBezTo>
                <a:lnTo>
                  <a:pt x="36000" y="16361"/>
                </a:lnTo>
                <a:lnTo>
                  <a:pt x="36000" y="32727"/>
                </a:lnTo>
                <a:cubicBezTo>
                  <a:pt x="36000" y="49088"/>
                  <a:pt x="0" y="54544"/>
                  <a:pt x="0" y="92727"/>
                </a:cubicBezTo>
                <a:cubicBezTo>
                  <a:pt x="0" y="120000"/>
                  <a:pt x="30000" y="120000"/>
                  <a:pt x="30000" y="120000"/>
                </a:cubicBezTo>
                <a:lnTo>
                  <a:pt x="90000" y="120000"/>
                </a:lnTo>
                <a:cubicBezTo>
                  <a:pt x="90000" y="120000"/>
                  <a:pt x="120000" y="120000"/>
                  <a:pt x="120000" y="92727"/>
                </a:cubicBezTo>
                <a:cubicBezTo>
                  <a:pt x="120000" y="54544"/>
                  <a:pt x="84000" y="49088"/>
                  <a:pt x="84000" y="32727"/>
                </a:cubicBezTo>
                <a:moveTo>
                  <a:pt x="33000" y="92727"/>
                </a:moveTo>
                <a:cubicBezTo>
                  <a:pt x="31344" y="92727"/>
                  <a:pt x="30000" y="93944"/>
                  <a:pt x="30000" y="95455"/>
                </a:cubicBezTo>
                <a:cubicBezTo>
                  <a:pt x="30000" y="96961"/>
                  <a:pt x="31344" y="98183"/>
                  <a:pt x="33000" y="98183"/>
                </a:cubicBezTo>
                <a:cubicBezTo>
                  <a:pt x="34655" y="98183"/>
                  <a:pt x="36000" y="96961"/>
                  <a:pt x="36000" y="95455"/>
                </a:cubicBezTo>
                <a:cubicBezTo>
                  <a:pt x="36000" y="93944"/>
                  <a:pt x="34655" y="92727"/>
                  <a:pt x="33000" y="92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4" name="Shape 3924"/>
          <p:cNvSpPr/>
          <p:nvPr/>
        </p:nvSpPr>
        <p:spPr>
          <a:xfrm>
            <a:off x="7497813" y="3936713"/>
            <a:ext cx="171406" cy="209496"/>
          </a:xfrm>
          <a:custGeom>
            <a:avLst/>
            <a:gdLst/>
            <a:ahLst/>
            <a:cxnLst/>
            <a:rect l="0" t="0" r="0" b="0"/>
            <a:pathLst>
              <a:path w="120000" h="120000" extrusionOk="0">
                <a:moveTo>
                  <a:pt x="113333" y="27272"/>
                </a:moveTo>
                <a:lnTo>
                  <a:pt x="106666" y="27272"/>
                </a:lnTo>
                <a:lnTo>
                  <a:pt x="106666" y="16361"/>
                </a:lnTo>
                <a:cubicBezTo>
                  <a:pt x="106666" y="14855"/>
                  <a:pt x="105177" y="13638"/>
                  <a:pt x="103333" y="13638"/>
                </a:cubicBezTo>
                <a:cubicBezTo>
                  <a:pt x="101488" y="13638"/>
                  <a:pt x="100000" y="14855"/>
                  <a:pt x="100000" y="16361"/>
                </a:cubicBezTo>
                <a:lnTo>
                  <a:pt x="100000" y="27272"/>
                </a:lnTo>
                <a:lnTo>
                  <a:pt x="93333" y="27272"/>
                </a:lnTo>
                <a:lnTo>
                  <a:pt x="93333" y="16361"/>
                </a:lnTo>
                <a:cubicBezTo>
                  <a:pt x="93333" y="14855"/>
                  <a:pt x="91844" y="13638"/>
                  <a:pt x="90000" y="13638"/>
                </a:cubicBezTo>
                <a:cubicBezTo>
                  <a:pt x="88155" y="13638"/>
                  <a:pt x="86666" y="14855"/>
                  <a:pt x="86666" y="16361"/>
                </a:cubicBezTo>
                <a:lnTo>
                  <a:pt x="86666" y="27272"/>
                </a:lnTo>
                <a:lnTo>
                  <a:pt x="80000" y="27272"/>
                </a:lnTo>
                <a:lnTo>
                  <a:pt x="80000" y="13638"/>
                </a:lnTo>
                <a:cubicBezTo>
                  <a:pt x="80000" y="12127"/>
                  <a:pt x="78511" y="10911"/>
                  <a:pt x="76666" y="10911"/>
                </a:cubicBezTo>
                <a:cubicBezTo>
                  <a:pt x="74822" y="10911"/>
                  <a:pt x="73333" y="12127"/>
                  <a:pt x="73333" y="13638"/>
                </a:cubicBezTo>
                <a:lnTo>
                  <a:pt x="73333" y="27272"/>
                </a:lnTo>
                <a:lnTo>
                  <a:pt x="66666" y="27272"/>
                </a:lnTo>
                <a:lnTo>
                  <a:pt x="66666" y="16361"/>
                </a:lnTo>
                <a:cubicBezTo>
                  <a:pt x="66666" y="14855"/>
                  <a:pt x="65177" y="13638"/>
                  <a:pt x="63333" y="13638"/>
                </a:cubicBezTo>
                <a:cubicBezTo>
                  <a:pt x="61488" y="13638"/>
                  <a:pt x="60000" y="14855"/>
                  <a:pt x="60000" y="16361"/>
                </a:cubicBezTo>
                <a:lnTo>
                  <a:pt x="60000" y="27272"/>
                </a:lnTo>
                <a:lnTo>
                  <a:pt x="53333" y="27272"/>
                </a:lnTo>
                <a:lnTo>
                  <a:pt x="53333" y="13638"/>
                </a:lnTo>
                <a:cubicBezTo>
                  <a:pt x="53333" y="12127"/>
                  <a:pt x="51844" y="10911"/>
                  <a:pt x="50000" y="10911"/>
                </a:cubicBezTo>
                <a:cubicBezTo>
                  <a:pt x="48155" y="10911"/>
                  <a:pt x="46666" y="12127"/>
                  <a:pt x="46666" y="13638"/>
                </a:cubicBezTo>
                <a:lnTo>
                  <a:pt x="46666" y="27272"/>
                </a:lnTo>
                <a:lnTo>
                  <a:pt x="33333" y="27272"/>
                </a:lnTo>
                <a:lnTo>
                  <a:pt x="33333" y="16361"/>
                </a:lnTo>
                <a:cubicBezTo>
                  <a:pt x="33333" y="14855"/>
                  <a:pt x="31844" y="13638"/>
                  <a:pt x="30000" y="13638"/>
                </a:cubicBezTo>
                <a:cubicBezTo>
                  <a:pt x="28155" y="13638"/>
                  <a:pt x="26666" y="14855"/>
                  <a:pt x="26666" y="16361"/>
                </a:cubicBezTo>
                <a:lnTo>
                  <a:pt x="26666" y="27272"/>
                </a:lnTo>
                <a:lnTo>
                  <a:pt x="20000" y="27272"/>
                </a:lnTo>
                <a:lnTo>
                  <a:pt x="20000" y="13638"/>
                </a:lnTo>
                <a:cubicBezTo>
                  <a:pt x="20000" y="12127"/>
                  <a:pt x="18511" y="10911"/>
                  <a:pt x="16666" y="10911"/>
                </a:cubicBezTo>
                <a:cubicBezTo>
                  <a:pt x="14822" y="10911"/>
                  <a:pt x="13333" y="12127"/>
                  <a:pt x="13333" y="13638"/>
                </a:cubicBezTo>
                <a:lnTo>
                  <a:pt x="13333" y="27272"/>
                </a:lnTo>
                <a:lnTo>
                  <a:pt x="6666" y="27272"/>
                </a:lnTo>
                <a:lnTo>
                  <a:pt x="6666" y="5455"/>
                </a:lnTo>
                <a:lnTo>
                  <a:pt x="113333" y="5455"/>
                </a:lnTo>
                <a:cubicBezTo>
                  <a:pt x="113333" y="5455"/>
                  <a:pt x="113333" y="27272"/>
                  <a:pt x="113333" y="27272"/>
                </a:cubicBezTo>
                <a:close/>
                <a:moveTo>
                  <a:pt x="113333" y="57272"/>
                </a:moveTo>
                <a:lnTo>
                  <a:pt x="106666" y="57272"/>
                </a:lnTo>
                <a:lnTo>
                  <a:pt x="106666" y="43638"/>
                </a:lnTo>
                <a:cubicBezTo>
                  <a:pt x="106666" y="42127"/>
                  <a:pt x="105177" y="40911"/>
                  <a:pt x="103333" y="40911"/>
                </a:cubicBezTo>
                <a:cubicBezTo>
                  <a:pt x="101488" y="40911"/>
                  <a:pt x="100000" y="42127"/>
                  <a:pt x="100000" y="43638"/>
                </a:cubicBezTo>
                <a:lnTo>
                  <a:pt x="100000" y="57272"/>
                </a:lnTo>
                <a:lnTo>
                  <a:pt x="93333" y="57272"/>
                </a:lnTo>
                <a:lnTo>
                  <a:pt x="93333" y="40911"/>
                </a:lnTo>
                <a:cubicBezTo>
                  <a:pt x="93333" y="39400"/>
                  <a:pt x="91844" y="38183"/>
                  <a:pt x="90000" y="38183"/>
                </a:cubicBezTo>
                <a:cubicBezTo>
                  <a:pt x="88155" y="38183"/>
                  <a:pt x="86666" y="39400"/>
                  <a:pt x="86666" y="40911"/>
                </a:cubicBezTo>
                <a:lnTo>
                  <a:pt x="86666" y="57272"/>
                </a:lnTo>
                <a:lnTo>
                  <a:pt x="80000" y="57272"/>
                </a:lnTo>
                <a:lnTo>
                  <a:pt x="80000" y="43638"/>
                </a:lnTo>
                <a:cubicBezTo>
                  <a:pt x="80000" y="42127"/>
                  <a:pt x="78511" y="40911"/>
                  <a:pt x="76666" y="40911"/>
                </a:cubicBezTo>
                <a:cubicBezTo>
                  <a:pt x="74822" y="40911"/>
                  <a:pt x="73333" y="42127"/>
                  <a:pt x="73333" y="43638"/>
                </a:cubicBezTo>
                <a:lnTo>
                  <a:pt x="73333" y="57272"/>
                </a:lnTo>
                <a:lnTo>
                  <a:pt x="66666" y="57272"/>
                </a:lnTo>
                <a:lnTo>
                  <a:pt x="66666" y="40911"/>
                </a:lnTo>
                <a:cubicBezTo>
                  <a:pt x="66666" y="39400"/>
                  <a:pt x="65177" y="38183"/>
                  <a:pt x="63333" y="38183"/>
                </a:cubicBezTo>
                <a:cubicBezTo>
                  <a:pt x="61488" y="38183"/>
                  <a:pt x="60000" y="39400"/>
                  <a:pt x="60000" y="40911"/>
                </a:cubicBezTo>
                <a:lnTo>
                  <a:pt x="60000" y="57272"/>
                </a:lnTo>
                <a:lnTo>
                  <a:pt x="46666" y="57272"/>
                </a:lnTo>
                <a:lnTo>
                  <a:pt x="46666" y="43638"/>
                </a:lnTo>
                <a:cubicBezTo>
                  <a:pt x="46666" y="42127"/>
                  <a:pt x="45177" y="40911"/>
                  <a:pt x="43333" y="40911"/>
                </a:cubicBezTo>
                <a:cubicBezTo>
                  <a:pt x="41488" y="40911"/>
                  <a:pt x="40000" y="42127"/>
                  <a:pt x="40000" y="43638"/>
                </a:cubicBezTo>
                <a:lnTo>
                  <a:pt x="40000" y="57272"/>
                </a:lnTo>
                <a:lnTo>
                  <a:pt x="33333" y="57272"/>
                </a:lnTo>
                <a:lnTo>
                  <a:pt x="33333" y="43638"/>
                </a:lnTo>
                <a:cubicBezTo>
                  <a:pt x="33333" y="42127"/>
                  <a:pt x="31844" y="40911"/>
                  <a:pt x="30000" y="40911"/>
                </a:cubicBezTo>
                <a:cubicBezTo>
                  <a:pt x="28155" y="40911"/>
                  <a:pt x="26666" y="42127"/>
                  <a:pt x="26666" y="43638"/>
                </a:cubicBezTo>
                <a:lnTo>
                  <a:pt x="26666" y="57272"/>
                </a:lnTo>
                <a:lnTo>
                  <a:pt x="20000" y="57272"/>
                </a:lnTo>
                <a:lnTo>
                  <a:pt x="20000" y="40911"/>
                </a:lnTo>
                <a:cubicBezTo>
                  <a:pt x="20000" y="39400"/>
                  <a:pt x="18511" y="38183"/>
                  <a:pt x="16666" y="38183"/>
                </a:cubicBezTo>
                <a:cubicBezTo>
                  <a:pt x="14822" y="38183"/>
                  <a:pt x="13333" y="39400"/>
                  <a:pt x="13333" y="40911"/>
                </a:cubicBezTo>
                <a:lnTo>
                  <a:pt x="13333" y="57272"/>
                </a:lnTo>
                <a:lnTo>
                  <a:pt x="6666" y="57272"/>
                </a:lnTo>
                <a:lnTo>
                  <a:pt x="6666" y="32727"/>
                </a:lnTo>
                <a:lnTo>
                  <a:pt x="113333" y="32727"/>
                </a:lnTo>
                <a:cubicBezTo>
                  <a:pt x="113333" y="32727"/>
                  <a:pt x="113333" y="57272"/>
                  <a:pt x="113333" y="57272"/>
                </a:cubicBezTo>
                <a:close/>
                <a:moveTo>
                  <a:pt x="113333" y="87272"/>
                </a:moveTo>
                <a:lnTo>
                  <a:pt x="106666" y="87272"/>
                </a:lnTo>
                <a:lnTo>
                  <a:pt x="106666" y="73638"/>
                </a:lnTo>
                <a:cubicBezTo>
                  <a:pt x="106666" y="72127"/>
                  <a:pt x="105177" y="70911"/>
                  <a:pt x="103333" y="70911"/>
                </a:cubicBezTo>
                <a:cubicBezTo>
                  <a:pt x="101488" y="70911"/>
                  <a:pt x="100000" y="72127"/>
                  <a:pt x="100000" y="73638"/>
                </a:cubicBezTo>
                <a:lnTo>
                  <a:pt x="100000" y="87272"/>
                </a:lnTo>
                <a:lnTo>
                  <a:pt x="93333" y="87272"/>
                </a:lnTo>
                <a:lnTo>
                  <a:pt x="93333" y="73638"/>
                </a:lnTo>
                <a:cubicBezTo>
                  <a:pt x="93333" y="72127"/>
                  <a:pt x="91844" y="70911"/>
                  <a:pt x="90000" y="70911"/>
                </a:cubicBezTo>
                <a:cubicBezTo>
                  <a:pt x="88155" y="70911"/>
                  <a:pt x="86666" y="72127"/>
                  <a:pt x="86666" y="73638"/>
                </a:cubicBezTo>
                <a:lnTo>
                  <a:pt x="86666" y="87272"/>
                </a:lnTo>
                <a:lnTo>
                  <a:pt x="73333" y="87272"/>
                </a:lnTo>
                <a:lnTo>
                  <a:pt x="73333" y="76361"/>
                </a:lnTo>
                <a:cubicBezTo>
                  <a:pt x="73333" y="74855"/>
                  <a:pt x="71844" y="73638"/>
                  <a:pt x="70000" y="73638"/>
                </a:cubicBezTo>
                <a:cubicBezTo>
                  <a:pt x="68155" y="73638"/>
                  <a:pt x="66666" y="74855"/>
                  <a:pt x="66666" y="76361"/>
                </a:cubicBezTo>
                <a:lnTo>
                  <a:pt x="66666" y="87272"/>
                </a:lnTo>
                <a:lnTo>
                  <a:pt x="60000" y="87272"/>
                </a:lnTo>
                <a:lnTo>
                  <a:pt x="60000" y="76361"/>
                </a:lnTo>
                <a:cubicBezTo>
                  <a:pt x="60000" y="74855"/>
                  <a:pt x="58511" y="73638"/>
                  <a:pt x="56666" y="73638"/>
                </a:cubicBezTo>
                <a:cubicBezTo>
                  <a:pt x="54822" y="73638"/>
                  <a:pt x="53333" y="74855"/>
                  <a:pt x="53333" y="76361"/>
                </a:cubicBezTo>
                <a:lnTo>
                  <a:pt x="53333" y="87272"/>
                </a:lnTo>
                <a:lnTo>
                  <a:pt x="46666" y="87272"/>
                </a:lnTo>
                <a:lnTo>
                  <a:pt x="46666" y="73638"/>
                </a:lnTo>
                <a:cubicBezTo>
                  <a:pt x="46666" y="72127"/>
                  <a:pt x="45177" y="70911"/>
                  <a:pt x="43333" y="70911"/>
                </a:cubicBezTo>
                <a:cubicBezTo>
                  <a:pt x="41488" y="70911"/>
                  <a:pt x="40000" y="72127"/>
                  <a:pt x="40000" y="73638"/>
                </a:cubicBezTo>
                <a:lnTo>
                  <a:pt x="40000" y="87272"/>
                </a:lnTo>
                <a:lnTo>
                  <a:pt x="33333" y="87272"/>
                </a:lnTo>
                <a:lnTo>
                  <a:pt x="33333" y="76361"/>
                </a:lnTo>
                <a:cubicBezTo>
                  <a:pt x="33333" y="74855"/>
                  <a:pt x="31844" y="73638"/>
                  <a:pt x="30000" y="73638"/>
                </a:cubicBezTo>
                <a:cubicBezTo>
                  <a:pt x="28155" y="73638"/>
                  <a:pt x="26666" y="74855"/>
                  <a:pt x="26666" y="76361"/>
                </a:cubicBezTo>
                <a:lnTo>
                  <a:pt x="26666" y="87272"/>
                </a:lnTo>
                <a:lnTo>
                  <a:pt x="6666" y="87272"/>
                </a:lnTo>
                <a:lnTo>
                  <a:pt x="6666" y="62727"/>
                </a:lnTo>
                <a:lnTo>
                  <a:pt x="113333" y="62727"/>
                </a:lnTo>
                <a:cubicBezTo>
                  <a:pt x="113333" y="62727"/>
                  <a:pt x="113333" y="87272"/>
                  <a:pt x="113333" y="87272"/>
                </a:cubicBezTo>
                <a:close/>
                <a:moveTo>
                  <a:pt x="113333" y="114544"/>
                </a:moveTo>
                <a:lnTo>
                  <a:pt x="106666" y="114544"/>
                </a:lnTo>
                <a:lnTo>
                  <a:pt x="106666" y="103638"/>
                </a:lnTo>
                <a:cubicBezTo>
                  <a:pt x="106666" y="102127"/>
                  <a:pt x="105177" y="100911"/>
                  <a:pt x="103333" y="100911"/>
                </a:cubicBezTo>
                <a:cubicBezTo>
                  <a:pt x="101488" y="100911"/>
                  <a:pt x="100000" y="102127"/>
                  <a:pt x="100000" y="103638"/>
                </a:cubicBezTo>
                <a:lnTo>
                  <a:pt x="100000" y="114544"/>
                </a:lnTo>
                <a:lnTo>
                  <a:pt x="93333" y="114544"/>
                </a:lnTo>
                <a:lnTo>
                  <a:pt x="93333" y="103638"/>
                </a:lnTo>
                <a:cubicBezTo>
                  <a:pt x="93333" y="102127"/>
                  <a:pt x="91844" y="100911"/>
                  <a:pt x="90000" y="100911"/>
                </a:cubicBezTo>
                <a:cubicBezTo>
                  <a:pt x="88155" y="100911"/>
                  <a:pt x="86666" y="102127"/>
                  <a:pt x="86666" y="103638"/>
                </a:cubicBezTo>
                <a:lnTo>
                  <a:pt x="86666" y="114544"/>
                </a:lnTo>
                <a:lnTo>
                  <a:pt x="80000" y="114544"/>
                </a:lnTo>
                <a:lnTo>
                  <a:pt x="80000" y="100911"/>
                </a:lnTo>
                <a:cubicBezTo>
                  <a:pt x="80000" y="99400"/>
                  <a:pt x="78511" y="98183"/>
                  <a:pt x="76666" y="98183"/>
                </a:cubicBezTo>
                <a:cubicBezTo>
                  <a:pt x="74822" y="98183"/>
                  <a:pt x="73333" y="99400"/>
                  <a:pt x="73333" y="100911"/>
                </a:cubicBezTo>
                <a:lnTo>
                  <a:pt x="73333" y="114544"/>
                </a:lnTo>
                <a:lnTo>
                  <a:pt x="60000" y="114544"/>
                </a:lnTo>
                <a:lnTo>
                  <a:pt x="60000" y="100911"/>
                </a:lnTo>
                <a:cubicBezTo>
                  <a:pt x="60000" y="99400"/>
                  <a:pt x="58511" y="98183"/>
                  <a:pt x="56666" y="98183"/>
                </a:cubicBezTo>
                <a:cubicBezTo>
                  <a:pt x="54822" y="98183"/>
                  <a:pt x="53333" y="99400"/>
                  <a:pt x="53333" y="100911"/>
                </a:cubicBezTo>
                <a:lnTo>
                  <a:pt x="53333" y="114544"/>
                </a:lnTo>
                <a:lnTo>
                  <a:pt x="46666" y="114544"/>
                </a:lnTo>
                <a:lnTo>
                  <a:pt x="46666" y="103638"/>
                </a:lnTo>
                <a:cubicBezTo>
                  <a:pt x="46666" y="102127"/>
                  <a:pt x="45177" y="100911"/>
                  <a:pt x="43333" y="100911"/>
                </a:cubicBezTo>
                <a:cubicBezTo>
                  <a:pt x="41488" y="100911"/>
                  <a:pt x="40000" y="102127"/>
                  <a:pt x="40000" y="103638"/>
                </a:cubicBezTo>
                <a:lnTo>
                  <a:pt x="40000" y="114544"/>
                </a:lnTo>
                <a:lnTo>
                  <a:pt x="33333" y="114544"/>
                </a:lnTo>
                <a:lnTo>
                  <a:pt x="33333" y="100911"/>
                </a:lnTo>
                <a:cubicBezTo>
                  <a:pt x="33333" y="99400"/>
                  <a:pt x="31844" y="98183"/>
                  <a:pt x="30000" y="98183"/>
                </a:cubicBezTo>
                <a:cubicBezTo>
                  <a:pt x="28155" y="98183"/>
                  <a:pt x="26666" y="99400"/>
                  <a:pt x="26666" y="100911"/>
                </a:cubicBezTo>
                <a:lnTo>
                  <a:pt x="26666" y="114544"/>
                </a:lnTo>
                <a:lnTo>
                  <a:pt x="20000" y="114544"/>
                </a:lnTo>
                <a:lnTo>
                  <a:pt x="20000" y="103638"/>
                </a:lnTo>
                <a:cubicBezTo>
                  <a:pt x="20000" y="102127"/>
                  <a:pt x="18511" y="100911"/>
                  <a:pt x="16666" y="100911"/>
                </a:cubicBezTo>
                <a:cubicBezTo>
                  <a:pt x="14822" y="100911"/>
                  <a:pt x="13333" y="102127"/>
                  <a:pt x="13333" y="103638"/>
                </a:cubicBezTo>
                <a:lnTo>
                  <a:pt x="13333" y="114544"/>
                </a:lnTo>
                <a:lnTo>
                  <a:pt x="6666" y="114544"/>
                </a:lnTo>
                <a:lnTo>
                  <a:pt x="6666" y="92727"/>
                </a:lnTo>
                <a:lnTo>
                  <a:pt x="113333" y="92727"/>
                </a:lnTo>
                <a:cubicBezTo>
                  <a:pt x="113333" y="92727"/>
                  <a:pt x="113333" y="114544"/>
                  <a:pt x="113333" y="114544"/>
                </a:cubicBezTo>
                <a:close/>
                <a:moveTo>
                  <a:pt x="113333" y="0"/>
                </a:moveTo>
                <a:lnTo>
                  <a:pt x="6666" y="0"/>
                </a:lnTo>
                <a:cubicBezTo>
                  <a:pt x="2983" y="0"/>
                  <a:pt x="0" y="2444"/>
                  <a:pt x="0" y="5455"/>
                </a:cubicBezTo>
                <a:lnTo>
                  <a:pt x="0" y="114544"/>
                </a:lnTo>
                <a:cubicBezTo>
                  <a:pt x="0" y="117555"/>
                  <a:pt x="2983" y="120000"/>
                  <a:pt x="6666" y="120000"/>
                </a:cubicBezTo>
                <a:lnTo>
                  <a:pt x="113333" y="120000"/>
                </a:lnTo>
                <a:cubicBezTo>
                  <a:pt x="117011" y="120000"/>
                  <a:pt x="120000" y="117555"/>
                  <a:pt x="120000" y="114544"/>
                </a:cubicBezTo>
                <a:lnTo>
                  <a:pt x="120000" y="5455"/>
                </a:lnTo>
                <a:cubicBezTo>
                  <a:pt x="120000" y="2444"/>
                  <a:pt x="117011" y="0"/>
                  <a:pt x="113333"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5" name="Shape 3925"/>
          <p:cNvSpPr/>
          <p:nvPr/>
        </p:nvSpPr>
        <p:spPr>
          <a:xfrm>
            <a:off x="7878714" y="3993848"/>
            <a:ext cx="209496" cy="95226"/>
          </a:xfrm>
          <a:custGeom>
            <a:avLst/>
            <a:gdLst/>
            <a:ahLst/>
            <a:cxnLst/>
            <a:rect l="0" t="0" r="0" b="0"/>
            <a:pathLst>
              <a:path w="120000" h="120000" extrusionOk="0">
                <a:moveTo>
                  <a:pt x="105000" y="108000"/>
                </a:moveTo>
                <a:cubicBezTo>
                  <a:pt x="99727" y="108000"/>
                  <a:pt x="95455" y="98594"/>
                  <a:pt x="95455" y="87000"/>
                </a:cubicBezTo>
                <a:cubicBezTo>
                  <a:pt x="95455" y="81116"/>
                  <a:pt x="96561" y="75816"/>
                  <a:pt x="98333" y="72000"/>
                </a:cubicBezTo>
                <a:lnTo>
                  <a:pt x="21666" y="72000"/>
                </a:lnTo>
                <a:cubicBezTo>
                  <a:pt x="23438" y="75816"/>
                  <a:pt x="24544" y="81116"/>
                  <a:pt x="24544" y="87000"/>
                </a:cubicBezTo>
                <a:cubicBezTo>
                  <a:pt x="24544" y="98594"/>
                  <a:pt x="20272" y="108000"/>
                  <a:pt x="15000" y="108000"/>
                </a:cubicBezTo>
                <a:cubicBezTo>
                  <a:pt x="9727" y="108000"/>
                  <a:pt x="5455" y="98594"/>
                  <a:pt x="5455" y="87000"/>
                </a:cubicBezTo>
                <a:cubicBezTo>
                  <a:pt x="5455" y="76427"/>
                  <a:pt x="9016" y="67772"/>
                  <a:pt x="13638" y="66305"/>
                </a:cubicBezTo>
                <a:lnTo>
                  <a:pt x="13638" y="66000"/>
                </a:lnTo>
                <a:cubicBezTo>
                  <a:pt x="15144" y="66000"/>
                  <a:pt x="16361" y="63316"/>
                  <a:pt x="16361" y="60000"/>
                </a:cubicBezTo>
                <a:cubicBezTo>
                  <a:pt x="16361" y="56683"/>
                  <a:pt x="15144" y="54000"/>
                  <a:pt x="13638" y="54000"/>
                </a:cubicBezTo>
                <a:lnTo>
                  <a:pt x="13638" y="53694"/>
                </a:lnTo>
                <a:cubicBezTo>
                  <a:pt x="9016" y="52227"/>
                  <a:pt x="5455" y="43572"/>
                  <a:pt x="5455" y="33000"/>
                </a:cubicBezTo>
                <a:cubicBezTo>
                  <a:pt x="5455" y="21400"/>
                  <a:pt x="9727" y="12000"/>
                  <a:pt x="15000" y="12000"/>
                </a:cubicBezTo>
                <a:cubicBezTo>
                  <a:pt x="20272" y="12000"/>
                  <a:pt x="24544" y="21400"/>
                  <a:pt x="24544" y="33000"/>
                </a:cubicBezTo>
                <a:cubicBezTo>
                  <a:pt x="24544" y="38883"/>
                  <a:pt x="23438" y="44188"/>
                  <a:pt x="21666" y="48000"/>
                </a:cubicBezTo>
                <a:lnTo>
                  <a:pt x="98333" y="48000"/>
                </a:lnTo>
                <a:cubicBezTo>
                  <a:pt x="96561" y="44188"/>
                  <a:pt x="95455" y="38883"/>
                  <a:pt x="95455" y="33000"/>
                </a:cubicBezTo>
                <a:cubicBezTo>
                  <a:pt x="95455" y="21400"/>
                  <a:pt x="99727" y="12000"/>
                  <a:pt x="105000" y="12000"/>
                </a:cubicBezTo>
                <a:cubicBezTo>
                  <a:pt x="110272" y="12000"/>
                  <a:pt x="114544" y="21400"/>
                  <a:pt x="114544" y="33000"/>
                </a:cubicBezTo>
                <a:cubicBezTo>
                  <a:pt x="114544" y="43572"/>
                  <a:pt x="110983" y="52227"/>
                  <a:pt x="106361" y="53694"/>
                </a:cubicBezTo>
                <a:lnTo>
                  <a:pt x="106361" y="54000"/>
                </a:lnTo>
                <a:cubicBezTo>
                  <a:pt x="104855" y="54000"/>
                  <a:pt x="103638" y="56683"/>
                  <a:pt x="103638" y="60000"/>
                </a:cubicBezTo>
                <a:cubicBezTo>
                  <a:pt x="103638" y="63316"/>
                  <a:pt x="104855" y="66000"/>
                  <a:pt x="106361" y="66000"/>
                </a:cubicBezTo>
                <a:lnTo>
                  <a:pt x="106361" y="66305"/>
                </a:lnTo>
                <a:cubicBezTo>
                  <a:pt x="110983" y="67772"/>
                  <a:pt x="114544" y="76427"/>
                  <a:pt x="114544" y="87000"/>
                </a:cubicBezTo>
                <a:cubicBezTo>
                  <a:pt x="114544" y="98594"/>
                  <a:pt x="110272" y="108000"/>
                  <a:pt x="105000" y="108000"/>
                </a:cubicBezTo>
                <a:moveTo>
                  <a:pt x="113605" y="60000"/>
                </a:moveTo>
                <a:cubicBezTo>
                  <a:pt x="117472" y="54027"/>
                  <a:pt x="120000" y="44166"/>
                  <a:pt x="120000" y="33000"/>
                </a:cubicBezTo>
                <a:cubicBezTo>
                  <a:pt x="120000" y="14777"/>
                  <a:pt x="113283" y="0"/>
                  <a:pt x="105000" y="0"/>
                </a:cubicBezTo>
                <a:cubicBezTo>
                  <a:pt x="96716" y="0"/>
                  <a:pt x="90000" y="14777"/>
                  <a:pt x="90000" y="33000"/>
                </a:cubicBezTo>
                <a:cubicBezTo>
                  <a:pt x="90000" y="34022"/>
                  <a:pt x="90044" y="35005"/>
                  <a:pt x="90083" y="36000"/>
                </a:cubicBezTo>
                <a:lnTo>
                  <a:pt x="29916" y="36000"/>
                </a:lnTo>
                <a:cubicBezTo>
                  <a:pt x="29955" y="35005"/>
                  <a:pt x="30000" y="34022"/>
                  <a:pt x="30000" y="33000"/>
                </a:cubicBezTo>
                <a:cubicBezTo>
                  <a:pt x="30000" y="14777"/>
                  <a:pt x="23283" y="0"/>
                  <a:pt x="15000" y="0"/>
                </a:cubicBezTo>
                <a:cubicBezTo>
                  <a:pt x="6716" y="0"/>
                  <a:pt x="0" y="14777"/>
                  <a:pt x="0" y="33000"/>
                </a:cubicBezTo>
                <a:cubicBezTo>
                  <a:pt x="0" y="44166"/>
                  <a:pt x="2527" y="54027"/>
                  <a:pt x="6394" y="60000"/>
                </a:cubicBezTo>
                <a:cubicBezTo>
                  <a:pt x="2527" y="65972"/>
                  <a:pt x="0" y="75827"/>
                  <a:pt x="0" y="87000"/>
                </a:cubicBezTo>
                <a:cubicBezTo>
                  <a:pt x="0" y="105222"/>
                  <a:pt x="6716" y="120000"/>
                  <a:pt x="15000" y="120000"/>
                </a:cubicBezTo>
                <a:cubicBezTo>
                  <a:pt x="23283" y="120000"/>
                  <a:pt x="30000" y="105222"/>
                  <a:pt x="30000" y="87000"/>
                </a:cubicBezTo>
                <a:cubicBezTo>
                  <a:pt x="30000" y="85977"/>
                  <a:pt x="29955" y="84988"/>
                  <a:pt x="29916" y="84000"/>
                </a:cubicBezTo>
                <a:lnTo>
                  <a:pt x="90083" y="84000"/>
                </a:lnTo>
                <a:cubicBezTo>
                  <a:pt x="90044" y="84988"/>
                  <a:pt x="90000" y="85977"/>
                  <a:pt x="90000" y="87000"/>
                </a:cubicBezTo>
                <a:cubicBezTo>
                  <a:pt x="90000" y="105222"/>
                  <a:pt x="96716" y="120000"/>
                  <a:pt x="105000" y="120000"/>
                </a:cubicBezTo>
                <a:cubicBezTo>
                  <a:pt x="113283" y="120000"/>
                  <a:pt x="120000" y="105222"/>
                  <a:pt x="120000" y="87000"/>
                </a:cubicBezTo>
                <a:cubicBezTo>
                  <a:pt x="120000" y="75827"/>
                  <a:pt x="117472" y="65972"/>
                  <a:pt x="113605" y="6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6" name="Shape 3926"/>
          <p:cNvSpPr/>
          <p:nvPr/>
        </p:nvSpPr>
        <p:spPr>
          <a:xfrm>
            <a:off x="8278660" y="3936713"/>
            <a:ext cx="209549" cy="209551"/>
          </a:xfrm>
          <a:custGeom>
            <a:avLst/>
            <a:gdLst/>
            <a:ahLst/>
            <a:cxnLst/>
            <a:rect l="0" t="0" r="0" b="0"/>
            <a:pathLst>
              <a:path w="120000" h="120000" extrusionOk="0">
                <a:moveTo>
                  <a:pt x="38076" y="111730"/>
                </a:moveTo>
                <a:cubicBezTo>
                  <a:pt x="34348" y="115464"/>
                  <a:pt x="28303" y="115464"/>
                  <a:pt x="24575" y="111730"/>
                </a:cubicBezTo>
                <a:cubicBezTo>
                  <a:pt x="21235" y="108378"/>
                  <a:pt x="20916" y="103165"/>
                  <a:pt x="23568" y="99431"/>
                </a:cubicBezTo>
                <a:lnTo>
                  <a:pt x="23488" y="99357"/>
                </a:lnTo>
                <a:cubicBezTo>
                  <a:pt x="24114" y="98521"/>
                  <a:pt x="24080" y="97354"/>
                  <a:pt x="23312" y="96597"/>
                </a:cubicBezTo>
                <a:cubicBezTo>
                  <a:pt x="22555" y="95852"/>
                  <a:pt x="21388" y="95812"/>
                  <a:pt x="20546" y="96404"/>
                </a:cubicBezTo>
                <a:lnTo>
                  <a:pt x="20495" y="96358"/>
                </a:lnTo>
                <a:cubicBezTo>
                  <a:pt x="16767" y="98999"/>
                  <a:pt x="11587" y="98674"/>
                  <a:pt x="8247" y="95339"/>
                </a:cubicBezTo>
                <a:cubicBezTo>
                  <a:pt x="4519" y="91612"/>
                  <a:pt x="4519" y="85567"/>
                  <a:pt x="8247" y="81845"/>
                </a:cubicBezTo>
                <a:cubicBezTo>
                  <a:pt x="11974" y="78118"/>
                  <a:pt x="18019" y="78118"/>
                  <a:pt x="21747" y="81845"/>
                </a:cubicBezTo>
                <a:cubicBezTo>
                  <a:pt x="23392" y="83490"/>
                  <a:pt x="24268" y="85596"/>
                  <a:pt x="24456" y="87747"/>
                </a:cubicBezTo>
                <a:lnTo>
                  <a:pt x="56129" y="56070"/>
                </a:lnTo>
                <a:lnTo>
                  <a:pt x="87746" y="24460"/>
                </a:lnTo>
                <a:cubicBezTo>
                  <a:pt x="85589" y="24267"/>
                  <a:pt x="83488" y="23396"/>
                  <a:pt x="81844" y="21746"/>
                </a:cubicBezTo>
                <a:cubicBezTo>
                  <a:pt x="78116" y="18018"/>
                  <a:pt x="78116" y="11980"/>
                  <a:pt x="81844" y="8252"/>
                </a:cubicBezTo>
                <a:cubicBezTo>
                  <a:pt x="85566" y="4524"/>
                  <a:pt x="91610" y="4524"/>
                  <a:pt x="95338" y="8252"/>
                </a:cubicBezTo>
                <a:cubicBezTo>
                  <a:pt x="98645" y="11558"/>
                  <a:pt x="98998" y="16686"/>
                  <a:pt x="96431" y="20403"/>
                </a:cubicBezTo>
                <a:lnTo>
                  <a:pt x="96465" y="20442"/>
                </a:lnTo>
                <a:cubicBezTo>
                  <a:pt x="95782" y="21273"/>
                  <a:pt x="95799" y="22497"/>
                  <a:pt x="96590" y="23271"/>
                </a:cubicBezTo>
                <a:cubicBezTo>
                  <a:pt x="97376" y="24045"/>
                  <a:pt x="98594" y="24073"/>
                  <a:pt x="99447" y="23413"/>
                </a:cubicBezTo>
                <a:lnTo>
                  <a:pt x="99527" y="23499"/>
                </a:lnTo>
                <a:cubicBezTo>
                  <a:pt x="103255" y="20915"/>
                  <a:pt x="108406" y="21268"/>
                  <a:pt x="111730" y="24580"/>
                </a:cubicBezTo>
                <a:cubicBezTo>
                  <a:pt x="115463" y="28308"/>
                  <a:pt x="115463" y="34352"/>
                  <a:pt x="111730" y="38080"/>
                </a:cubicBezTo>
                <a:cubicBezTo>
                  <a:pt x="107990" y="41807"/>
                  <a:pt x="101929" y="41807"/>
                  <a:pt x="98195" y="38080"/>
                </a:cubicBezTo>
                <a:cubicBezTo>
                  <a:pt x="96539" y="36423"/>
                  <a:pt x="95657" y="34312"/>
                  <a:pt x="95475" y="32155"/>
                </a:cubicBezTo>
                <a:lnTo>
                  <a:pt x="32157" y="95470"/>
                </a:lnTo>
                <a:cubicBezTo>
                  <a:pt x="34314" y="95658"/>
                  <a:pt x="36425" y="96540"/>
                  <a:pt x="38076" y="98196"/>
                </a:cubicBezTo>
                <a:cubicBezTo>
                  <a:pt x="41798" y="101930"/>
                  <a:pt x="41798" y="107991"/>
                  <a:pt x="38076" y="111730"/>
                </a:cubicBezTo>
                <a:moveTo>
                  <a:pt x="41417" y="93922"/>
                </a:moveTo>
                <a:lnTo>
                  <a:pt x="93915" y="41420"/>
                </a:lnTo>
                <a:cubicBezTo>
                  <a:pt x="94069" y="41585"/>
                  <a:pt x="94166" y="41773"/>
                  <a:pt x="94325" y="41933"/>
                </a:cubicBezTo>
                <a:cubicBezTo>
                  <a:pt x="100199" y="47789"/>
                  <a:pt x="109721" y="47789"/>
                  <a:pt x="115594" y="41933"/>
                </a:cubicBezTo>
                <a:cubicBezTo>
                  <a:pt x="121468" y="36076"/>
                  <a:pt x="121468" y="26583"/>
                  <a:pt x="115594" y="20721"/>
                </a:cubicBezTo>
                <a:cubicBezTo>
                  <a:pt x="112270" y="17409"/>
                  <a:pt x="107780" y="16037"/>
                  <a:pt x="103443" y="16476"/>
                </a:cubicBezTo>
                <a:cubicBezTo>
                  <a:pt x="103870" y="12162"/>
                  <a:pt x="102498" y="7700"/>
                  <a:pt x="99191" y="4393"/>
                </a:cubicBezTo>
                <a:cubicBezTo>
                  <a:pt x="93335" y="-1462"/>
                  <a:pt x="83841" y="-1462"/>
                  <a:pt x="77985" y="4393"/>
                </a:cubicBezTo>
                <a:cubicBezTo>
                  <a:pt x="72128" y="10255"/>
                  <a:pt x="72128" y="19748"/>
                  <a:pt x="77985" y="25599"/>
                </a:cubicBezTo>
                <a:cubicBezTo>
                  <a:pt x="78138" y="25758"/>
                  <a:pt x="78332" y="25855"/>
                  <a:pt x="78491" y="26003"/>
                </a:cubicBezTo>
                <a:lnTo>
                  <a:pt x="25998" y="78488"/>
                </a:lnTo>
                <a:cubicBezTo>
                  <a:pt x="25850" y="78328"/>
                  <a:pt x="25759" y="78140"/>
                  <a:pt x="25600" y="77987"/>
                </a:cubicBezTo>
                <a:cubicBezTo>
                  <a:pt x="19743" y="72130"/>
                  <a:pt x="10250" y="72130"/>
                  <a:pt x="4393" y="77987"/>
                </a:cubicBezTo>
                <a:cubicBezTo>
                  <a:pt x="-1468" y="83843"/>
                  <a:pt x="-1468" y="93336"/>
                  <a:pt x="4393" y="99192"/>
                </a:cubicBezTo>
                <a:cubicBezTo>
                  <a:pt x="7700" y="102499"/>
                  <a:pt x="12157" y="103870"/>
                  <a:pt x="16476" y="103444"/>
                </a:cubicBezTo>
                <a:cubicBezTo>
                  <a:pt x="16038" y="107780"/>
                  <a:pt x="17404" y="112271"/>
                  <a:pt x="20722" y="115594"/>
                </a:cubicBezTo>
                <a:cubicBezTo>
                  <a:pt x="26579" y="121468"/>
                  <a:pt x="36072" y="121468"/>
                  <a:pt x="41929" y="115594"/>
                </a:cubicBezTo>
                <a:cubicBezTo>
                  <a:pt x="47785" y="109721"/>
                  <a:pt x="47785" y="100200"/>
                  <a:pt x="41929" y="94326"/>
                </a:cubicBezTo>
                <a:cubicBezTo>
                  <a:pt x="41770" y="94167"/>
                  <a:pt x="41582" y="94070"/>
                  <a:pt x="41417" y="93922"/>
                </a:cubicBezTo>
                <a:moveTo>
                  <a:pt x="94240" y="77987"/>
                </a:moveTo>
                <a:cubicBezTo>
                  <a:pt x="94080" y="78146"/>
                  <a:pt x="93984" y="78334"/>
                  <a:pt x="93836" y="78499"/>
                </a:cubicBezTo>
                <a:lnTo>
                  <a:pt x="81126" y="65790"/>
                </a:lnTo>
                <a:cubicBezTo>
                  <a:pt x="80062" y="64829"/>
                  <a:pt x="78429" y="64840"/>
                  <a:pt x="77410" y="65864"/>
                </a:cubicBezTo>
                <a:cubicBezTo>
                  <a:pt x="76385" y="66889"/>
                  <a:pt x="76374" y="68516"/>
                  <a:pt x="77336" y="69581"/>
                </a:cubicBezTo>
                <a:lnTo>
                  <a:pt x="77268" y="69643"/>
                </a:lnTo>
                <a:lnTo>
                  <a:pt x="95384" y="87759"/>
                </a:lnTo>
                <a:cubicBezTo>
                  <a:pt x="95571" y="85602"/>
                  <a:pt x="96454" y="83496"/>
                  <a:pt x="98110" y="81845"/>
                </a:cubicBezTo>
                <a:cubicBezTo>
                  <a:pt x="101849" y="78118"/>
                  <a:pt x="107905" y="78118"/>
                  <a:pt x="111639" y="81845"/>
                </a:cubicBezTo>
                <a:cubicBezTo>
                  <a:pt x="115384" y="85567"/>
                  <a:pt x="115384" y="91612"/>
                  <a:pt x="111639" y="95339"/>
                </a:cubicBezTo>
                <a:cubicBezTo>
                  <a:pt x="108292" y="98680"/>
                  <a:pt x="103084" y="98999"/>
                  <a:pt x="99345" y="96347"/>
                </a:cubicBezTo>
                <a:lnTo>
                  <a:pt x="99271" y="96421"/>
                </a:lnTo>
                <a:cubicBezTo>
                  <a:pt x="98434" y="95795"/>
                  <a:pt x="97268" y="95834"/>
                  <a:pt x="96511" y="96603"/>
                </a:cubicBezTo>
                <a:cubicBezTo>
                  <a:pt x="95765" y="97360"/>
                  <a:pt x="95725" y="98526"/>
                  <a:pt x="96317" y="99369"/>
                </a:cubicBezTo>
                <a:lnTo>
                  <a:pt x="96272" y="99420"/>
                </a:lnTo>
                <a:cubicBezTo>
                  <a:pt x="98912" y="103148"/>
                  <a:pt x="98588" y="108327"/>
                  <a:pt x="95253" y="111668"/>
                </a:cubicBezTo>
                <a:cubicBezTo>
                  <a:pt x="91525" y="115395"/>
                  <a:pt x="85480" y="115395"/>
                  <a:pt x="81758" y="111668"/>
                </a:cubicBezTo>
                <a:cubicBezTo>
                  <a:pt x="78030" y="107940"/>
                  <a:pt x="78030" y="101896"/>
                  <a:pt x="81758" y="98174"/>
                </a:cubicBezTo>
                <a:cubicBezTo>
                  <a:pt x="83403" y="96523"/>
                  <a:pt x="85509" y="95652"/>
                  <a:pt x="87660" y="95459"/>
                </a:cubicBezTo>
                <a:lnTo>
                  <a:pt x="69561" y="77355"/>
                </a:lnTo>
                <a:lnTo>
                  <a:pt x="69538" y="77378"/>
                </a:lnTo>
                <a:cubicBezTo>
                  <a:pt x="68474" y="76416"/>
                  <a:pt x="66841" y="76422"/>
                  <a:pt x="65822" y="77452"/>
                </a:cubicBezTo>
                <a:cubicBezTo>
                  <a:pt x="64797" y="78476"/>
                  <a:pt x="64786" y="80104"/>
                  <a:pt x="65748" y="81168"/>
                </a:cubicBezTo>
                <a:lnTo>
                  <a:pt x="78406" y="93911"/>
                </a:lnTo>
                <a:cubicBezTo>
                  <a:pt x="78247" y="94064"/>
                  <a:pt x="78053" y="94156"/>
                  <a:pt x="77899" y="94315"/>
                </a:cubicBezTo>
                <a:cubicBezTo>
                  <a:pt x="72043" y="100171"/>
                  <a:pt x="72043" y="109664"/>
                  <a:pt x="77899" y="115520"/>
                </a:cubicBezTo>
                <a:cubicBezTo>
                  <a:pt x="83756" y="121382"/>
                  <a:pt x="93249" y="121382"/>
                  <a:pt x="99106" y="115520"/>
                </a:cubicBezTo>
                <a:cubicBezTo>
                  <a:pt x="102413" y="112214"/>
                  <a:pt x="103784" y="107758"/>
                  <a:pt x="103357" y="103438"/>
                </a:cubicBezTo>
                <a:cubicBezTo>
                  <a:pt x="107694" y="103876"/>
                  <a:pt x="112185" y="102505"/>
                  <a:pt x="115509" y="99192"/>
                </a:cubicBezTo>
                <a:cubicBezTo>
                  <a:pt x="121383" y="93336"/>
                  <a:pt x="121383" y="83843"/>
                  <a:pt x="115509" y="77987"/>
                </a:cubicBezTo>
                <a:cubicBezTo>
                  <a:pt x="109635" y="72130"/>
                  <a:pt x="100113" y="72130"/>
                  <a:pt x="94240" y="77987"/>
                </a:cubicBezTo>
                <a:moveTo>
                  <a:pt x="25674" y="41933"/>
                </a:moveTo>
                <a:cubicBezTo>
                  <a:pt x="25833" y="41773"/>
                  <a:pt x="25930" y="41580"/>
                  <a:pt x="26078" y="41420"/>
                </a:cubicBezTo>
                <a:lnTo>
                  <a:pt x="38787" y="54129"/>
                </a:lnTo>
                <a:cubicBezTo>
                  <a:pt x="39852" y="55085"/>
                  <a:pt x="41485" y="55079"/>
                  <a:pt x="42504" y="54055"/>
                </a:cubicBezTo>
                <a:cubicBezTo>
                  <a:pt x="43534" y="53031"/>
                  <a:pt x="43540" y="51397"/>
                  <a:pt x="42578" y="50333"/>
                </a:cubicBezTo>
                <a:lnTo>
                  <a:pt x="42646" y="50270"/>
                </a:lnTo>
                <a:lnTo>
                  <a:pt x="24524" y="32155"/>
                </a:lnTo>
                <a:cubicBezTo>
                  <a:pt x="24342" y="34312"/>
                  <a:pt x="23460" y="36423"/>
                  <a:pt x="21804" y="38080"/>
                </a:cubicBezTo>
                <a:cubicBezTo>
                  <a:pt x="18070" y="41807"/>
                  <a:pt x="12009" y="41807"/>
                  <a:pt x="8269" y="38080"/>
                </a:cubicBezTo>
                <a:cubicBezTo>
                  <a:pt x="4536" y="34352"/>
                  <a:pt x="4536" y="28308"/>
                  <a:pt x="8269" y="24580"/>
                </a:cubicBezTo>
                <a:cubicBezTo>
                  <a:pt x="11622" y="21239"/>
                  <a:pt x="16829" y="20921"/>
                  <a:pt x="20569" y="23573"/>
                </a:cubicBezTo>
                <a:lnTo>
                  <a:pt x="20643" y="23493"/>
                </a:lnTo>
                <a:cubicBezTo>
                  <a:pt x="21479" y="24119"/>
                  <a:pt x="22646" y="24085"/>
                  <a:pt x="23403" y="23317"/>
                </a:cubicBezTo>
                <a:cubicBezTo>
                  <a:pt x="24149" y="22554"/>
                  <a:pt x="24188" y="21393"/>
                  <a:pt x="23597" y="20545"/>
                </a:cubicBezTo>
                <a:lnTo>
                  <a:pt x="23642" y="20499"/>
                </a:lnTo>
                <a:cubicBezTo>
                  <a:pt x="21001" y="16772"/>
                  <a:pt x="21320" y="11587"/>
                  <a:pt x="24661" y="8252"/>
                </a:cubicBezTo>
                <a:cubicBezTo>
                  <a:pt x="28389" y="4524"/>
                  <a:pt x="34433" y="4524"/>
                  <a:pt x="38161" y="8252"/>
                </a:cubicBezTo>
                <a:cubicBezTo>
                  <a:pt x="41883" y="11980"/>
                  <a:pt x="41883" y="18018"/>
                  <a:pt x="38161" y="21746"/>
                </a:cubicBezTo>
                <a:cubicBezTo>
                  <a:pt x="36511" y="23396"/>
                  <a:pt x="34410" y="24267"/>
                  <a:pt x="32253" y="24460"/>
                </a:cubicBezTo>
                <a:lnTo>
                  <a:pt x="50352" y="42559"/>
                </a:lnTo>
                <a:lnTo>
                  <a:pt x="50375" y="42542"/>
                </a:lnTo>
                <a:cubicBezTo>
                  <a:pt x="51439" y="43503"/>
                  <a:pt x="53073" y="43492"/>
                  <a:pt x="54092" y="42468"/>
                </a:cubicBezTo>
                <a:cubicBezTo>
                  <a:pt x="55116" y="41443"/>
                  <a:pt x="55128" y="39810"/>
                  <a:pt x="54166" y="38746"/>
                </a:cubicBezTo>
                <a:lnTo>
                  <a:pt x="41508" y="26003"/>
                </a:lnTo>
                <a:cubicBezTo>
                  <a:pt x="41667" y="25855"/>
                  <a:pt x="41861" y="25758"/>
                  <a:pt x="42014" y="25599"/>
                </a:cubicBezTo>
                <a:cubicBezTo>
                  <a:pt x="47871" y="19748"/>
                  <a:pt x="47871" y="10255"/>
                  <a:pt x="42014" y="4393"/>
                </a:cubicBezTo>
                <a:cubicBezTo>
                  <a:pt x="36158" y="-1462"/>
                  <a:pt x="26664" y="-1462"/>
                  <a:pt x="20808" y="4393"/>
                </a:cubicBezTo>
                <a:cubicBezTo>
                  <a:pt x="17501" y="7700"/>
                  <a:pt x="16129" y="12162"/>
                  <a:pt x="16556" y="16476"/>
                </a:cubicBezTo>
                <a:cubicBezTo>
                  <a:pt x="12219" y="16037"/>
                  <a:pt x="7729" y="17409"/>
                  <a:pt x="4405" y="20721"/>
                </a:cubicBezTo>
                <a:cubicBezTo>
                  <a:pt x="-1468" y="26583"/>
                  <a:pt x="-1468" y="36076"/>
                  <a:pt x="4405" y="41933"/>
                </a:cubicBezTo>
                <a:cubicBezTo>
                  <a:pt x="10278" y="47789"/>
                  <a:pt x="19800" y="47789"/>
                  <a:pt x="25674" y="419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7" name="Shape 3927"/>
          <p:cNvSpPr/>
          <p:nvPr/>
        </p:nvSpPr>
        <p:spPr>
          <a:xfrm>
            <a:off x="4679147" y="4336658"/>
            <a:ext cx="209496" cy="209496"/>
          </a:xfrm>
          <a:custGeom>
            <a:avLst/>
            <a:gdLst/>
            <a:ahLst/>
            <a:cxnLst/>
            <a:rect l="0" t="0" r="0" b="0"/>
            <a:pathLst>
              <a:path w="120000" h="120000" extrusionOk="0">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5455" y="38183"/>
                </a:moveTo>
                <a:lnTo>
                  <a:pt x="81816" y="38183"/>
                </a:lnTo>
                <a:lnTo>
                  <a:pt x="81816" y="49088"/>
                </a:lnTo>
                <a:lnTo>
                  <a:pt x="5455" y="49088"/>
                </a:lnTo>
                <a:cubicBezTo>
                  <a:pt x="5455" y="49088"/>
                  <a:pt x="5455" y="38183"/>
                  <a:pt x="5455" y="38183"/>
                </a:cubicBezTo>
                <a:close/>
                <a:moveTo>
                  <a:pt x="5455" y="54544"/>
                </a:moveTo>
                <a:lnTo>
                  <a:pt x="81816" y="54544"/>
                </a:lnTo>
                <a:cubicBezTo>
                  <a:pt x="84827" y="54544"/>
                  <a:pt x="87272" y="52100"/>
                  <a:pt x="87272" y="49088"/>
                </a:cubicBezTo>
                <a:lnTo>
                  <a:pt x="87272" y="38183"/>
                </a:lnTo>
                <a:cubicBezTo>
                  <a:pt x="87272" y="35172"/>
                  <a:pt x="84827" y="32727"/>
                  <a:pt x="81816" y="32727"/>
                </a:cubicBezTo>
                <a:lnTo>
                  <a:pt x="5455" y="32727"/>
                </a:lnTo>
                <a:cubicBezTo>
                  <a:pt x="2444" y="32727"/>
                  <a:pt x="0" y="35172"/>
                  <a:pt x="0" y="38183"/>
                </a:cubicBezTo>
                <a:lnTo>
                  <a:pt x="0" y="49088"/>
                </a:lnTo>
                <a:cubicBezTo>
                  <a:pt x="0" y="52100"/>
                  <a:pt x="2444" y="54544"/>
                  <a:pt x="5455" y="54544"/>
                </a:cubicBezTo>
                <a:moveTo>
                  <a:pt x="81816" y="114544"/>
                </a:moveTo>
                <a:lnTo>
                  <a:pt x="5455" y="114544"/>
                </a:lnTo>
                <a:lnTo>
                  <a:pt x="5455" y="103638"/>
                </a:lnTo>
                <a:lnTo>
                  <a:pt x="81816" y="103638"/>
                </a:lnTo>
                <a:cubicBezTo>
                  <a:pt x="81816" y="103638"/>
                  <a:pt x="81816" y="114544"/>
                  <a:pt x="81816" y="114544"/>
                </a:cubicBezTo>
                <a:close/>
                <a:moveTo>
                  <a:pt x="81816" y="98183"/>
                </a:moveTo>
                <a:lnTo>
                  <a:pt x="5455" y="98183"/>
                </a:lnTo>
                <a:cubicBezTo>
                  <a:pt x="2444" y="98183"/>
                  <a:pt x="0" y="100627"/>
                  <a:pt x="0" y="103638"/>
                </a:cubicBezTo>
                <a:lnTo>
                  <a:pt x="0" y="114544"/>
                </a:lnTo>
                <a:cubicBezTo>
                  <a:pt x="0" y="117555"/>
                  <a:pt x="2444" y="120000"/>
                  <a:pt x="5455" y="120000"/>
                </a:cubicBezTo>
                <a:lnTo>
                  <a:pt x="81816" y="120000"/>
                </a:lnTo>
                <a:cubicBezTo>
                  <a:pt x="84827" y="120000"/>
                  <a:pt x="87272" y="117555"/>
                  <a:pt x="87272" y="114544"/>
                </a:cubicBezTo>
                <a:lnTo>
                  <a:pt x="87272" y="103638"/>
                </a:lnTo>
                <a:cubicBezTo>
                  <a:pt x="87272" y="100627"/>
                  <a:pt x="84827" y="98183"/>
                  <a:pt x="81816" y="9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8" name="Shape 3928"/>
          <p:cNvSpPr/>
          <p:nvPr/>
        </p:nvSpPr>
        <p:spPr>
          <a:xfrm>
            <a:off x="5079093" y="4336658"/>
            <a:ext cx="209496" cy="209496"/>
          </a:xfrm>
          <a:custGeom>
            <a:avLst/>
            <a:gdLst/>
            <a:ahLst/>
            <a:cxnLst/>
            <a:rect l="0" t="0" r="0" b="0"/>
            <a:pathLst>
              <a:path w="120000" h="120000" extrusionOk="0">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21816" y="38183"/>
                </a:moveTo>
                <a:lnTo>
                  <a:pt x="98183" y="38183"/>
                </a:lnTo>
                <a:lnTo>
                  <a:pt x="98183" y="49088"/>
                </a:lnTo>
                <a:lnTo>
                  <a:pt x="21816" y="49088"/>
                </a:lnTo>
                <a:cubicBezTo>
                  <a:pt x="21816" y="49088"/>
                  <a:pt x="21816" y="38183"/>
                  <a:pt x="21816" y="38183"/>
                </a:cubicBezTo>
                <a:close/>
                <a:moveTo>
                  <a:pt x="98183" y="54544"/>
                </a:moveTo>
                <a:cubicBezTo>
                  <a:pt x="101194" y="54544"/>
                  <a:pt x="103638" y="52100"/>
                  <a:pt x="103638" y="49088"/>
                </a:cubicBezTo>
                <a:lnTo>
                  <a:pt x="103638" y="38183"/>
                </a:lnTo>
                <a:cubicBezTo>
                  <a:pt x="103638" y="35172"/>
                  <a:pt x="101194" y="32727"/>
                  <a:pt x="98183" y="32727"/>
                </a:cubicBezTo>
                <a:lnTo>
                  <a:pt x="21816" y="32727"/>
                </a:lnTo>
                <a:cubicBezTo>
                  <a:pt x="18805" y="32727"/>
                  <a:pt x="16361" y="35172"/>
                  <a:pt x="16361" y="38183"/>
                </a:cubicBezTo>
                <a:lnTo>
                  <a:pt x="16361" y="49088"/>
                </a:lnTo>
                <a:cubicBezTo>
                  <a:pt x="16361" y="52100"/>
                  <a:pt x="18805" y="54544"/>
                  <a:pt x="21816" y="54544"/>
                </a:cubicBezTo>
                <a:cubicBezTo>
                  <a:pt x="21816" y="54544"/>
                  <a:pt x="98183" y="54544"/>
                  <a:pt x="98183" y="54544"/>
                </a:cubicBezTo>
                <a:close/>
                <a:moveTo>
                  <a:pt x="98183" y="114544"/>
                </a:moveTo>
                <a:lnTo>
                  <a:pt x="21816" y="114544"/>
                </a:lnTo>
                <a:lnTo>
                  <a:pt x="21816" y="103638"/>
                </a:lnTo>
                <a:lnTo>
                  <a:pt x="98183" y="103638"/>
                </a:lnTo>
                <a:cubicBezTo>
                  <a:pt x="98183" y="103638"/>
                  <a:pt x="98183" y="114544"/>
                  <a:pt x="98183" y="114544"/>
                </a:cubicBezTo>
                <a:close/>
                <a:moveTo>
                  <a:pt x="98183" y="98183"/>
                </a:moveTo>
                <a:lnTo>
                  <a:pt x="21816" y="98183"/>
                </a:lnTo>
                <a:cubicBezTo>
                  <a:pt x="18805" y="98183"/>
                  <a:pt x="16361" y="100627"/>
                  <a:pt x="16361" y="103638"/>
                </a:cubicBezTo>
                <a:lnTo>
                  <a:pt x="16361" y="114544"/>
                </a:lnTo>
                <a:cubicBezTo>
                  <a:pt x="16361" y="117555"/>
                  <a:pt x="18805" y="120000"/>
                  <a:pt x="21816" y="120000"/>
                </a:cubicBezTo>
                <a:lnTo>
                  <a:pt x="98183" y="120000"/>
                </a:lnTo>
                <a:cubicBezTo>
                  <a:pt x="101194" y="120000"/>
                  <a:pt x="103638" y="117555"/>
                  <a:pt x="103638" y="114544"/>
                </a:cubicBezTo>
                <a:lnTo>
                  <a:pt x="103638" y="103638"/>
                </a:lnTo>
                <a:cubicBezTo>
                  <a:pt x="103638" y="100627"/>
                  <a:pt x="101194" y="98183"/>
                  <a:pt x="98183" y="9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29" name="Shape 3929"/>
          <p:cNvSpPr/>
          <p:nvPr/>
        </p:nvSpPr>
        <p:spPr>
          <a:xfrm>
            <a:off x="5479039" y="4336658"/>
            <a:ext cx="209496" cy="209496"/>
          </a:xfrm>
          <a:custGeom>
            <a:avLst/>
            <a:gdLst/>
            <a:ahLst/>
            <a:cxnLst/>
            <a:rect l="0" t="0" r="0" b="0"/>
            <a:pathLst>
              <a:path w="120000" h="120000" extrusionOk="0">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114544" y="49088"/>
                </a:moveTo>
                <a:lnTo>
                  <a:pt x="38183" y="49088"/>
                </a:lnTo>
                <a:lnTo>
                  <a:pt x="38183" y="38183"/>
                </a:lnTo>
                <a:lnTo>
                  <a:pt x="114544" y="38183"/>
                </a:lnTo>
                <a:cubicBezTo>
                  <a:pt x="114544" y="38183"/>
                  <a:pt x="114544" y="49088"/>
                  <a:pt x="114544" y="49088"/>
                </a:cubicBezTo>
                <a:close/>
                <a:moveTo>
                  <a:pt x="114544" y="32727"/>
                </a:moveTo>
                <a:lnTo>
                  <a:pt x="38183" y="32727"/>
                </a:lnTo>
                <a:cubicBezTo>
                  <a:pt x="35172" y="32727"/>
                  <a:pt x="32727" y="35172"/>
                  <a:pt x="32727" y="38183"/>
                </a:cubicBezTo>
                <a:lnTo>
                  <a:pt x="32727" y="49088"/>
                </a:lnTo>
                <a:cubicBezTo>
                  <a:pt x="32727" y="52100"/>
                  <a:pt x="35172" y="54544"/>
                  <a:pt x="38183" y="54544"/>
                </a:cubicBezTo>
                <a:lnTo>
                  <a:pt x="114544" y="54544"/>
                </a:lnTo>
                <a:cubicBezTo>
                  <a:pt x="117555" y="54544"/>
                  <a:pt x="120000" y="52100"/>
                  <a:pt x="120000" y="49088"/>
                </a:cubicBezTo>
                <a:lnTo>
                  <a:pt x="120000" y="38183"/>
                </a:lnTo>
                <a:cubicBezTo>
                  <a:pt x="120000" y="35172"/>
                  <a:pt x="117555" y="32727"/>
                  <a:pt x="114544" y="32727"/>
                </a:cubicBezTo>
                <a:moveTo>
                  <a:pt x="114544" y="114544"/>
                </a:moveTo>
                <a:lnTo>
                  <a:pt x="38183" y="114544"/>
                </a:lnTo>
                <a:lnTo>
                  <a:pt x="38183" y="103638"/>
                </a:lnTo>
                <a:lnTo>
                  <a:pt x="114544" y="103638"/>
                </a:lnTo>
                <a:cubicBezTo>
                  <a:pt x="114544" y="103638"/>
                  <a:pt x="114544" y="114544"/>
                  <a:pt x="114544" y="114544"/>
                </a:cubicBezTo>
                <a:close/>
                <a:moveTo>
                  <a:pt x="114544" y="98183"/>
                </a:moveTo>
                <a:lnTo>
                  <a:pt x="38183" y="98183"/>
                </a:lnTo>
                <a:cubicBezTo>
                  <a:pt x="35172" y="98183"/>
                  <a:pt x="32727" y="100627"/>
                  <a:pt x="32727" y="103638"/>
                </a:cubicBezTo>
                <a:lnTo>
                  <a:pt x="32727" y="114544"/>
                </a:lnTo>
                <a:cubicBezTo>
                  <a:pt x="32727" y="117555"/>
                  <a:pt x="35172" y="120000"/>
                  <a:pt x="38183" y="120000"/>
                </a:cubicBezTo>
                <a:lnTo>
                  <a:pt x="114544" y="120000"/>
                </a:lnTo>
                <a:cubicBezTo>
                  <a:pt x="117555" y="120000"/>
                  <a:pt x="120000" y="117555"/>
                  <a:pt x="120000" y="114544"/>
                </a:cubicBezTo>
                <a:lnTo>
                  <a:pt x="120000" y="103638"/>
                </a:lnTo>
                <a:cubicBezTo>
                  <a:pt x="120000" y="100627"/>
                  <a:pt x="117555" y="98183"/>
                  <a:pt x="114544" y="9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30" name="Shape 3930"/>
          <p:cNvSpPr/>
          <p:nvPr/>
        </p:nvSpPr>
        <p:spPr>
          <a:xfrm>
            <a:off x="5878985" y="4336658"/>
            <a:ext cx="209496" cy="209496"/>
          </a:xfrm>
          <a:custGeom>
            <a:avLst/>
            <a:gdLst/>
            <a:ahLst/>
            <a:cxnLst/>
            <a:rect l="0" t="0" r="0" b="0"/>
            <a:pathLst>
              <a:path w="120000" h="120000" extrusionOk="0">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114544" y="49088"/>
                </a:moveTo>
                <a:lnTo>
                  <a:pt x="5455" y="49088"/>
                </a:lnTo>
                <a:lnTo>
                  <a:pt x="5455" y="38183"/>
                </a:lnTo>
                <a:lnTo>
                  <a:pt x="114544" y="38183"/>
                </a:lnTo>
                <a:cubicBezTo>
                  <a:pt x="114544" y="38183"/>
                  <a:pt x="114544" y="49088"/>
                  <a:pt x="114544" y="49088"/>
                </a:cubicBezTo>
                <a:close/>
                <a:moveTo>
                  <a:pt x="114544" y="32727"/>
                </a:moveTo>
                <a:lnTo>
                  <a:pt x="5455" y="32727"/>
                </a:lnTo>
                <a:cubicBezTo>
                  <a:pt x="2444" y="32727"/>
                  <a:pt x="0" y="35172"/>
                  <a:pt x="0" y="38183"/>
                </a:cubicBezTo>
                <a:lnTo>
                  <a:pt x="0" y="49088"/>
                </a:lnTo>
                <a:cubicBezTo>
                  <a:pt x="0" y="52100"/>
                  <a:pt x="2444" y="54544"/>
                  <a:pt x="5455" y="54544"/>
                </a:cubicBezTo>
                <a:lnTo>
                  <a:pt x="114544" y="54544"/>
                </a:lnTo>
                <a:cubicBezTo>
                  <a:pt x="117555" y="54544"/>
                  <a:pt x="120000" y="52100"/>
                  <a:pt x="120000" y="49088"/>
                </a:cubicBezTo>
                <a:lnTo>
                  <a:pt x="120000" y="38183"/>
                </a:lnTo>
                <a:cubicBezTo>
                  <a:pt x="120000" y="35172"/>
                  <a:pt x="117555" y="32727"/>
                  <a:pt x="114544" y="32727"/>
                </a:cubicBezTo>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114544"/>
                </a:moveTo>
                <a:lnTo>
                  <a:pt x="5455" y="114544"/>
                </a:lnTo>
                <a:lnTo>
                  <a:pt x="5455" y="103638"/>
                </a:lnTo>
                <a:lnTo>
                  <a:pt x="114544" y="103638"/>
                </a:lnTo>
                <a:cubicBezTo>
                  <a:pt x="114544" y="103638"/>
                  <a:pt x="114544" y="114544"/>
                  <a:pt x="114544" y="114544"/>
                </a:cubicBezTo>
                <a:close/>
                <a:moveTo>
                  <a:pt x="114544" y="98183"/>
                </a:moveTo>
                <a:lnTo>
                  <a:pt x="5455" y="98183"/>
                </a:lnTo>
                <a:cubicBezTo>
                  <a:pt x="2444" y="98183"/>
                  <a:pt x="0" y="100627"/>
                  <a:pt x="0" y="103638"/>
                </a:cubicBezTo>
                <a:lnTo>
                  <a:pt x="0" y="114544"/>
                </a:lnTo>
                <a:cubicBezTo>
                  <a:pt x="0" y="117555"/>
                  <a:pt x="2444" y="120000"/>
                  <a:pt x="5455" y="120000"/>
                </a:cubicBezTo>
                <a:lnTo>
                  <a:pt x="114544" y="120000"/>
                </a:lnTo>
                <a:cubicBezTo>
                  <a:pt x="117555" y="120000"/>
                  <a:pt x="120000" y="117555"/>
                  <a:pt x="120000" y="114544"/>
                </a:cubicBezTo>
                <a:lnTo>
                  <a:pt x="120000" y="103638"/>
                </a:lnTo>
                <a:cubicBezTo>
                  <a:pt x="120000" y="100627"/>
                  <a:pt x="117555" y="98183"/>
                  <a:pt x="114544" y="9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31" name="Shape 3931"/>
          <p:cNvSpPr/>
          <p:nvPr/>
        </p:nvSpPr>
        <p:spPr>
          <a:xfrm>
            <a:off x="6278930" y="4336658"/>
            <a:ext cx="209496" cy="209496"/>
          </a:xfrm>
          <a:custGeom>
            <a:avLst/>
            <a:gdLst/>
            <a:ahLst/>
            <a:cxnLst/>
            <a:rect l="0" t="0" r="0" b="0"/>
            <a:pathLst>
              <a:path w="120000" h="120000" extrusionOk="0">
                <a:moveTo>
                  <a:pt x="100911" y="5455"/>
                </a:moveTo>
                <a:cubicBezTo>
                  <a:pt x="108444" y="5455"/>
                  <a:pt x="114544" y="11561"/>
                  <a:pt x="114544" y="19088"/>
                </a:cubicBezTo>
                <a:cubicBezTo>
                  <a:pt x="114544" y="26622"/>
                  <a:pt x="108444" y="32727"/>
                  <a:pt x="100911" y="32727"/>
                </a:cubicBezTo>
                <a:cubicBezTo>
                  <a:pt x="93377" y="32727"/>
                  <a:pt x="87272" y="26622"/>
                  <a:pt x="87272" y="19088"/>
                </a:cubicBezTo>
                <a:cubicBezTo>
                  <a:pt x="87272" y="11561"/>
                  <a:pt x="93377" y="5455"/>
                  <a:pt x="100911" y="5455"/>
                </a:cubicBezTo>
                <a:moveTo>
                  <a:pt x="100911" y="38183"/>
                </a:moveTo>
                <a:cubicBezTo>
                  <a:pt x="111455" y="38183"/>
                  <a:pt x="120000" y="29633"/>
                  <a:pt x="120000" y="19088"/>
                </a:cubicBezTo>
                <a:cubicBezTo>
                  <a:pt x="120000" y="8544"/>
                  <a:pt x="111455" y="0"/>
                  <a:pt x="100911" y="0"/>
                </a:cubicBezTo>
                <a:cubicBezTo>
                  <a:pt x="90366" y="0"/>
                  <a:pt x="81816" y="8544"/>
                  <a:pt x="81816" y="19088"/>
                </a:cubicBezTo>
                <a:cubicBezTo>
                  <a:pt x="81816" y="29633"/>
                  <a:pt x="90366" y="38183"/>
                  <a:pt x="100911" y="38183"/>
                </a:cubicBezTo>
                <a:moveTo>
                  <a:pt x="100911" y="21816"/>
                </a:moveTo>
                <a:lnTo>
                  <a:pt x="103638" y="21816"/>
                </a:lnTo>
                <a:cubicBezTo>
                  <a:pt x="105138" y="21816"/>
                  <a:pt x="106361" y="20600"/>
                  <a:pt x="106361" y="19088"/>
                </a:cubicBezTo>
                <a:cubicBezTo>
                  <a:pt x="106361" y="17583"/>
                  <a:pt x="105138" y="16361"/>
                  <a:pt x="103638" y="16361"/>
                </a:cubicBezTo>
                <a:lnTo>
                  <a:pt x="103638" y="13638"/>
                </a:lnTo>
                <a:cubicBezTo>
                  <a:pt x="103638" y="12127"/>
                  <a:pt x="102411" y="10911"/>
                  <a:pt x="100911" y="10911"/>
                </a:cubicBezTo>
                <a:cubicBezTo>
                  <a:pt x="99405" y="10911"/>
                  <a:pt x="98183" y="12127"/>
                  <a:pt x="98183" y="13638"/>
                </a:cubicBezTo>
                <a:lnTo>
                  <a:pt x="98183" y="19088"/>
                </a:lnTo>
                <a:cubicBezTo>
                  <a:pt x="98183" y="20600"/>
                  <a:pt x="99405" y="21816"/>
                  <a:pt x="100911" y="21816"/>
                </a:cubicBezTo>
                <a:moveTo>
                  <a:pt x="54544" y="65455"/>
                </a:moveTo>
                <a:lnTo>
                  <a:pt x="27272" y="65455"/>
                </a:lnTo>
                <a:lnTo>
                  <a:pt x="27272" y="49088"/>
                </a:lnTo>
                <a:lnTo>
                  <a:pt x="54544" y="49088"/>
                </a:lnTo>
                <a:cubicBezTo>
                  <a:pt x="54544" y="49088"/>
                  <a:pt x="54544" y="65455"/>
                  <a:pt x="54544" y="65455"/>
                </a:cubicBezTo>
                <a:close/>
                <a:moveTo>
                  <a:pt x="117272" y="70911"/>
                </a:moveTo>
                <a:lnTo>
                  <a:pt x="62727" y="70911"/>
                </a:lnTo>
                <a:cubicBezTo>
                  <a:pt x="64233" y="70911"/>
                  <a:pt x="65455" y="69688"/>
                  <a:pt x="65455" y="68183"/>
                </a:cubicBezTo>
                <a:cubicBezTo>
                  <a:pt x="65455" y="66672"/>
                  <a:pt x="64233" y="65455"/>
                  <a:pt x="62727" y="65455"/>
                </a:cubicBezTo>
                <a:lnTo>
                  <a:pt x="60000" y="65455"/>
                </a:lnTo>
                <a:lnTo>
                  <a:pt x="60000" y="49088"/>
                </a:lnTo>
                <a:cubicBezTo>
                  <a:pt x="60000" y="46083"/>
                  <a:pt x="57555" y="43638"/>
                  <a:pt x="54544" y="43638"/>
                </a:cubicBezTo>
                <a:lnTo>
                  <a:pt x="27272" y="43638"/>
                </a:lnTo>
                <a:cubicBezTo>
                  <a:pt x="24261" y="43638"/>
                  <a:pt x="21816" y="46083"/>
                  <a:pt x="21816" y="49088"/>
                </a:cubicBezTo>
                <a:lnTo>
                  <a:pt x="21816" y="65455"/>
                </a:lnTo>
                <a:lnTo>
                  <a:pt x="19088" y="65455"/>
                </a:lnTo>
                <a:cubicBezTo>
                  <a:pt x="17588" y="65455"/>
                  <a:pt x="16361" y="66672"/>
                  <a:pt x="16361" y="68183"/>
                </a:cubicBezTo>
                <a:cubicBezTo>
                  <a:pt x="16361" y="69688"/>
                  <a:pt x="17588" y="70911"/>
                  <a:pt x="19088" y="70911"/>
                </a:cubicBezTo>
                <a:lnTo>
                  <a:pt x="2727" y="70911"/>
                </a:lnTo>
                <a:cubicBezTo>
                  <a:pt x="1222" y="70911"/>
                  <a:pt x="0" y="72127"/>
                  <a:pt x="0" y="73638"/>
                </a:cubicBezTo>
                <a:cubicBezTo>
                  <a:pt x="0" y="75144"/>
                  <a:pt x="1222" y="76361"/>
                  <a:pt x="2727" y="76361"/>
                </a:cubicBezTo>
                <a:lnTo>
                  <a:pt x="16361" y="76361"/>
                </a:lnTo>
                <a:lnTo>
                  <a:pt x="16361" y="117272"/>
                </a:lnTo>
                <a:cubicBezTo>
                  <a:pt x="16361" y="118777"/>
                  <a:pt x="17588" y="120000"/>
                  <a:pt x="19088" y="120000"/>
                </a:cubicBezTo>
                <a:cubicBezTo>
                  <a:pt x="20594" y="120000"/>
                  <a:pt x="21816" y="118777"/>
                  <a:pt x="21816" y="117272"/>
                </a:cubicBezTo>
                <a:lnTo>
                  <a:pt x="21816" y="76361"/>
                </a:lnTo>
                <a:lnTo>
                  <a:pt x="98183" y="76361"/>
                </a:lnTo>
                <a:lnTo>
                  <a:pt x="98183" y="117272"/>
                </a:lnTo>
                <a:cubicBezTo>
                  <a:pt x="98183" y="118777"/>
                  <a:pt x="99405" y="120000"/>
                  <a:pt x="100911" y="120000"/>
                </a:cubicBezTo>
                <a:cubicBezTo>
                  <a:pt x="102411" y="120000"/>
                  <a:pt x="103638" y="118777"/>
                  <a:pt x="103638" y="117272"/>
                </a:cubicBezTo>
                <a:lnTo>
                  <a:pt x="103638" y="76361"/>
                </a:lnTo>
                <a:lnTo>
                  <a:pt x="117272" y="76361"/>
                </a:lnTo>
                <a:cubicBezTo>
                  <a:pt x="118777" y="76361"/>
                  <a:pt x="120000" y="75144"/>
                  <a:pt x="120000" y="73638"/>
                </a:cubicBezTo>
                <a:cubicBezTo>
                  <a:pt x="120000" y="72127"/>
                  <a:pt x="118777" y="70911"/>
                  <a:pt x="117272" y="7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32" name="Shape 3932"/>
          <p:cNvSpPr/>
          <p:nvPr/>
        </p:nvSpPr>
        <p:spPr>
          <a:xfrm>
            <a:off x="6678876" y="4336658"/>
            <a:ext cx="209496" cy="209496"/>
          </a:xfrm>
          <a:custGeom>
            <a:avLst/>
            <a:gdLst/>
            <a:ahLst/>
            <a:cxnLst/>
            <a:rect l="0" t="0" r="0" b="0"/>
            <a:pathLst>
              <a:path w="120000" h="120000" extrusionOk="0">
                <a:moveTo>
                  <a:pt x="114327" y="38933"/>
                </a:moveTo>
                <a:cubicBezTo>
                  <a:pt x="111144" y="68111"/>
                  <a:pt x="70133" y="107977"/>
                  <a:pt x="60000" y="114100"/>
                </a:cubicBezTo>
                <a:cubicBezTo>
                  <a:pt x="49866" y="107977"/>
                  <a:pt x="8855" y="68111"/>
                  <a:pt x="5672" y="38894"/>
                </a:cubicBezTo>
                <a:cubicBezTo>
                  <a:pt x="5672" y="38894"/>
                  <a:pt x="5455" y="37322"/>
                  <a:pt x="5455" y="35455"/>
                </a:cubicBezTo>
                <a:cubicBezTo>
                  <a:pt x="5455" y="18916"/>
                  <a:pt x="18911" y="5455"/>
                  <a:pt x="35455" y="5455"/>
                </a:cubicBezTo>
                <a:cubicBezTo>
                  <a:pt x="43222" y="5455"/>
                  <a:pt x="50594" y="8433"/>
                  <a:pt x="56222" y="13838"/>
                </a:cubicBezTo>
                <a:lnTo>
                  <a:pt x="58805" y="16327"/>
                </a:lnTo>
                <a:lnTo>
                  <a:pt x="49088" y="38183"/>
                </a:lnTo>
                <a:lnTo>
                  <a:pt x="62727" y="54544"/>
                </a:lnTo>
                <a:lnTo>
                  <a:pt x="51816" y="79088"/>
                </a:lnTo>
                <a:lnTo>
                  <a:pt x="60000" y="92727"/>
                </a:lnTo>
                <a:lnTo>
                  <a:pt x="57955" y="79088"/>
                </a:lnTo>
                <a:lnTo>
                  <a:pt x="68694" y="53011"/>
                </a:lnTo>
                <a:lnTo>
                  <a:pt x="55566" y="37672"/>
                </a:lnTo>
                <a:lnTo>
                  <a:pt x="67050" y="11150"/>
                </a:lnTo>
                <a:cubicBezTo>
                  <a:pt x="72133" y="7472"/>
                  <a:pt x="78200" y="5455"/>
                  <a:pt x="84544" y="5455"/>
                </a:cubicBezTo>
                <a:cubicBezTo>
                  <a:pt x="101088" y="5455"/>
                  <a:pt x="114544" y="18916"/>
                  <a:pt x="114544" y="35455"/>
                </a:cubicBezTo>
                <a:cubicBezTo>
                  <a:pt x="114544" y="37361"/>
                  <a:pt x="114327" y="38933"/>
                  <a:pt x="114327" y="38933"/>
                </a:cubicBezTo>
                <a:moveTo>
                  <a:pt x="120000" y="35455"/>
                </a:moveTo>
                <a:cubicBezTo>
                  <a:pt x="120000" y="15872"/>
                  <a:pt x="104127" y="0"/>
                  <a:pt x="84544" y="0"/>
                </a:cubicBezTo>
                <a:cubicBezTo>
                  <a:pt x="75011" y="0"/>
                  <a:pt x="66372" y="3783"/>
                  <a:pt x="60000" y="9905"/>
                </a:cubicBezTo>
                <a:cubicBezTo>
                  <a:pt x="53627" y="3783"/>
                  <a:pt x="44988" y="0"/>
                  <a:pt x="35455" y="0"/>
                </a:cubicBezTo>
                <a:cubicBezTo>
                  <a:pt x="15872" y="0"/>
                  <a:pt x="0" y="15872"/>
                  <a:pt x="0" y="35455"/>
                </a:cubicBezTo>
                <a:cubicBezTo>
                  <a:pt x="0" y="37733"/>
                  <a:pt x="361" y="40455"/>
                  <a:pt x="250" y="39527"/>
                </a:cubicBezTo>
                <a:cubicBezTo>
                  <a:pt x="4072" y="74550"/>
                  <a:pt x="54750" y="120000"/>
                  <a:pt x="60000" y="120000"/>
                </a:cubicBezTo>
                <a:cubicBezTo>
                  <a:pt x="65250" y="120000"/>
                  <a:pt x="115927" y="74550"/>
                  <a:pt x="119750" y="39527"/>
                </a:cubicBezTo>
                <a:cubicBezTo>
                  <a:pt x="119644" y="40455"/>
                  <a:pt x="120000" y="37733"/>
                  <a:pt x="120000" y="3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33" name="Shape 3933"/>
          <p:cNvSpPr/>
          <p:nvPr/>
        </p:nvSpPr>
        <p:spPr>
          <a:xfrm>
            <a:off x="7078822" y="4346180"/>
            <a:ext cx="209496" cy="190451"/>
          </a:xfrm>
          <a:custGeom>
            <a:avLst/>
            <a:gdLst/>
            <a:ahLst/>
            <a:cxnLst/>
            <a:rect l="0" t="0" r="0" b="0"/>
            <a:pathLst>
              <a:path w="120000" h="120000" extrusionOk="0">
                <a:moveTo>
                  <a:pt x="114377" y="36727"/>
                </a:moveTo>
                <a:cubicBezTo>
                  <a:pt x="114372" y="36772"/>
                  <a:pt x="114372" y="36816"/>
                  <a:pt x="114366" y="36861"/>
                </a:cubicBezTo>
                <a:cubicBezTo>
                  <a:pt x="114361" y="36888"/>
                  <a:pt x="114344" y="37077"/>
                  <a:pt x="114338" y="37111"/>
                </a:cubicBezTo>
                <a:cubicBezTo>
                  <a:pt x="111705" y="62705"/>
                  <a:pt x="81150" y="96822"/>
                  <a:pt x="69972" y="106033"/>
                </a:cubicBezTo>
                <a:lnTo>
                  <a:pt x="66138" y="87000"/>
                </a:lnTo>
                <a:lnTo>
                  <a:pt x="77555" y="59061"/>
                </a:lnTo>
                <a:lnTo>
                  <a:pt x="63494" y="41250"/>
                </a:lnTo>
                <a:lnTo>
                  <a:pt x="70550" y="14166"/>
                </a:lnTo>
                <a:cubicBezTo>
                  <a:pt x="70600" y="14111"/>
                  <a:pt x="70627" y="14077"/>
                  <a:pt x="70683" y="14022"/>
                </a:cubicBezTo>
                <a:cubicBezTo>
                  <a:pt x="75400" y="9027"/>
                  <a:pt x="82866" y="6000"/>
                  <a:pt x="89377" y="6000"/>
                </a:cubicBezTo>
                <a:cubicBezTo>
                  <a:pt x="103255" y="6000"/>
                  <a:pt x="114544" y="18416"/>
                  <a:pt x="114544" y="33683"/>
                </a:cubicBezTo>
                <a:cubicBezTo>
                  <a:pt x="114544" y="34788"/>
                  <a:pt x="114433" y="36144"/>
                  <a:pt x="114377" y="36727"/>
                </a:cubicBezTo>
                <a:moveTo>
                  <a:pt x="120000" y="33683"/>
                </a:moveTo>
                <a:cubicBezTo>
                  <a:pt x="120000" y="15083"/>
                  <a:pt x="106288" y="0"/>
                  <a:pt x="89377" y="0"/>
                </a:cubicBezTo>
                <a:cubicBezTo>
                  <a:pt x="81150" y="0"/>
                  <a:pt x="72077" y="4155"/>
                  <a:pt x="66572" y="9966"/>
                </a:cubicBezTo>
                <a:lnTo>
                  <a:pt x="66583" y="10011"/>
                </a:lnTo>
                <a:cubicBezTo>
                  <a:pt x="66111" y="10394"/>
                  <a:pt x="65772" y="10916"/>
                  <a:pt x="65605" y="11550"/>
                </a:cubicBezTo>
                <a:lnTo>
                  <a:pt x="65538" y="11533"/>
                </a:lnTo>
                <a:lnTo>
                  <a:pt x="57272" y="42000"/>
                </a:lnTo>
                <a:lnTo>
                  <a:pt x="70911" y="60000"/>
                </a:lnTo>
                <a:lnTo>
                  <a:pt x="60000" y="87000"/>
                </a:lnTo>
                <a:lnTo>
                  <a:pt x="65538" y="111655"/>
                </a:lnTo>
                <a:lnTo>
                  <a:pt x="65572" y="111650"/>
                </a:lnTo>
                <a:cubicBezTo>
                  <a:pt x="65850" y="112983"/>
                  <a:pt x="66883" y="114000"/>
                  <a:pt x="68183" y="114000"/>
                </a:cubicBezTo>
                <a:cubicBezTo>
                  <a:pt x="68944" y="114000"/>
                  <a:pt x="69633" y="113650"/>
                  <a:pt x="70127" y="113094"/>
                </a:cubicBezTo>
                <a:cubicBezTo>
                  <a:pt x="79783" y="106805"/>
                  <a:pt x="116638" y="68166"/>
                  <a:pt x="119766" y="37705"/>
                </a:cubicBezTo>
                <a:lnTo>
                  <a:pt x="119766" y="37727"/>
                </a:lnTo>
                <a:cubicBezTo>
                  <a:pt x="119772" y="37727"/>
                  <a:pt x="120000" y="35550"/>
                  <a:pt x="120000" y="33683"/>
                </a:cubicBezTo>
                <a:moveTo>
                  <a:pt x="5661" y="43111"/>
                </a:moveTo>
                <a:cubicBezTo>
                  <a:pt x="5655" y="43077"/>
                  <a:pt x="5638" y="42888"/>
                  <a:pt x="5633" y="42861"/>
                </a:cubicBezTo>
                <a:cubicBezTo>
                  <a:pt x="5627" y="42816"/>
                  <a:pt x="5627" y="42772"/>
                  <a:pt x="5622" y="42727"/>
                </a:cubicBezTo>
                <a:cubicBezTo>
                  <a:pt x="5566" y="42144"/>
                  <a:pt x="5455" y="40788"/>
                  <a:pt x="5455" y="39683"/>
                </a:cubicBezTo>
                <a:cubicBezTo>
                  <a:pt x="5455" y="24416"/>
                  <a:pt x="16744" y="12000"/>
                  <a:pt x="30622" y="12000"/>
                </a:cubicBezTo>
                <a:cubicBezTo>
                  <a:pt x="36855" y="12000"/>
                  <a:pt x="43933" y="14800"/>
                  <a:pt x="48666" y="19416"/>
                </a:cubicBezTo>
                <a:lnTo>
                  <a:pt x="40911" y="48000"/>
                </a:lnTo>
                <a:lnTo>
                  <a:pt x="54544" y="66000"/>
                </a:lnTo>
                <a:lnTo>
                  <a:pt x="43638" y="93000"/>
                </a:lnTo>
                <a:lnTo>
                  <a:pt x="47394" y="109733"/>
                </a:lnTo>
                <a:cubicBezTo>
                  <a:pt x="34677" y="98050"/>
                  <a:pt x="8105" y="66894"/>
                  <a:pt x="5661" y="43111"/>
                </a:cubicBezTo>
                <a:moveTo>
                  <a:pt x="54461" y="116250"/>
                </a:moveTo>
                <a:lnTo>
                  <a:pt x="49772" y="93000"/>
                </a:lnTo>
                <a:lnTo>
                  <a:pt x="61194" y="65061"/>
                </a:lnTo>
                <a:lnTo>
                  <a:pt x="47133" y="47250"/>
                </a:lnTo>
                <a:lnTo>
                  <a:pt x="54438" y="19205"/>
                </a:lnTo>
                <a:lnTo>
                  <a:pt x="54394" y="19188"/>
                </a:lnTo>
                <a:cubicBezTo>
                  <a:pt x="54466" y="18927"/>
                  <a:pt x="54544" y="18666"/>
                  <a:pt x="54544" y="18377"/>
                </a:cubicBezTo>
                <a:cubicBezTo>
                  <a:pt x="54544" y="17388"/>
                  <a:pt x="54088" y="16561"/>
                  <a:pt x="53416" y="16011"/>
                </a:cubicBezTo>
                <a:lnTo>
                  <a:pt x="53427" y="15966"/>
                </a:lnTo>
                <a:cubicBezTo>
                  <a:pt x="47922" y="10150"/>
                  <a:pt x="38850" y="6000"/>
                  <a:pt x="30622" y="6000"/>
                </a:cubicBezTo>
                <a:cubicBezTo>
                  <a:pt x="13711" y="6000"/>
                  <a:pt x="0" y="21083"/>
                  <a:pt x="0" y="39683"/>
                </a:cubicBezTo>
                <a:cubicBezTo>
                  <a:pt x="0" y="41550"/>
                  <a:pt x="227" y="43727"/>
                  <a:pt x="233" y="43727"/>
                </a:cubicBezTo>
                <a:lnTo>
                  <a:pt x="233" y="43705"/>
                </a:lnTo>
                <a:cubicBezTo>
                  <a:pt x="3361" y="74166"/>
                  <a:pt x="40216" y="112805"/>
                  <a:pt x="49872" y="119094"/>
                </a:cubicBezTo>
                <a:cubicBezTo>
                  <a:pt x="50366" y="119650"/>
                  <a:pt x="51055" y="120000"/>
                  <a:pt x="51816" y="120000"/>
                </a:cubicBezTo>
                <a:cubicBezTo>
                  <a:pt x="53327" y="120000"/>
                  <a:pt x="54544" y="118655"/>
                  <a:pt x="54544" y="117000"/>
                </a:cubicBezTo>
                <a:cubicBezTo>
                  <a:pt x="54544" y="116738"/>
                  <a:pt x="54466" y="116505"/>
                  <a:pt x="54411" y="116261"/>
                </a:cubicBezTo>
                <a:cubicBezTo>
                  <a:pt x="54411" y="116261"/>
                  <a:pt x="54461" y="116250"/>
                  <a:pt x="54461" y="11625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34" name="Shape 3934"/>
          <p:cNvSpPr/>
          <p:nvPr/>
        </p:nvSpPr>
        <p:spPr>
          <a:xfrm>
            <a:off x="7478768" y="4336658"/>
            <a:ext cx="209496" cy="209496"/>
          </a:xfrm>
          <a:custGeom>
            <a:avLst/>
            <a:gdLst/>
            <a:ahLst/>
            <a:cxnLst/>
            <a:rect l="0" t="0" r="0" b="0"/>
            <a:pathLst>
              <a:path w="120000" h="120000" extrusionOk="0">
                <a:moveTo>
                  <a:pt x="65455" y="70911"/>
                </a:moveTo>
                <a:cubicBezTo>
                  <a:pt x="63944" y="70911"/>
                  <a:pt x="62727" y="72133"/>
                  <a:pt x="62727" y="73638"/>
                </a:cubicBezTo>
                <a:cubicBezTo>
                  <a:pt x="62727" y="75144"/>
                  <a:pt x="63944" y="76361"/>
                  <a:pt x="65455" y="76361"/>
                </a:cubicBezTo>
                <a:cubicBezTo>
                  <a:pt x="66961" y="76361"/>
                  <a:pt x="68183" y="75144"/>
                  <a:pt x="68183" y="73638"/>
                </a:cubicBezTo>
                <a:cubicBezTo>
                  <a:pt x="68183" y="72133"/>
                  <a:pt x="66961" y="70911"/>
                  <a:pt x="65455" y="70911"/>
                </a:cubicBezTo>
                <a:moveTo>
                  <a:pt x="81816" y="60000"/>
                </a:moveTo>
                <a:cubicBezTo>
                  <a:pt x="83327" y="60000"/>
                  <a:pt x="84544" y="58777"/>
                  <a:pt x="84544" y="57272"/>
                </a:cubicBezTo>
                <a:cubicBezTo>
                  <a:pt x="84544" y="55766"/>
                  <a:pt x="83327" y="54544"/>
                  <a:pt x="81816" y="54544"/>
                </a:cubicBezTo>
                <a:cubicBezTo>
                  <a:pt x="80311" y="54544"/>
                  <a:pt x="79088" y="55766"/>
                  <a:pt x="79088" y="57272"/>
                </a:cubicBezTo>
                <a:cubicBezTo>
                  <a:pt x="79088" y="58777"/>
                  <a:pt x="80311" y="60000"/>
                  <a:pt x="81816" y="60000"/>
                </a:cubicBezTo>
                <a:moveTo>
                  <a:pt x="110627" y="39722"/>
                </a:moveTo>
                <a:lnTo>
                  <a:pt x="110883" y="39972"/>
                </a:lnTo>
                <a:lnTo>
                  <a:pt x="108155" y="42700"/>
                </a:lnTo>
                <a:lnTo>
                  <a:pt x="108155" y="42705"/>
                </a:lnTo>
                <a:lnTo>
                  <a:pt x="97811" y="53050"/>
                </a:lnTo>
                <a:lnTo>
                  <a:pt x="66955" y="22188"/>
                </a:lnTo>
                <a:lnTo>
                  <a:pt x="77294" y="11844"/>
                </a:lnTo>
                <a:cubicBezTo>
                  <a:pt x="77300" y="11844"/>
                  <a:pt x="77300" y="11844"/>
                  <a:pt x="77300" y="11844"/>
                </a:cubicBezTo>
                <a:lnTo>
                  <a:pt x="80027" y="9116"/>
                </a:lnTo>
                <a:lnTo>
                  <a:pt x="80277" y="9372"/>
                </a:lnTo>
                <a:cubicBezTo>
                  <a:pt x="83811" y="6911"/>
                  <a:pt x="88094" y="5455"/>
                  <a:pt x="92727" y="5455"/>
                </a:cubicBezTo>
                <a:cubicBezTo>
                  <a:pt x="104777" y="5455"/>
                  <a:pt x="114544" y="15222"/>
                  <a:pt x="114544" y="27272"/>
                </a:cubicBezTo>
                <a:cubicBezTo>
                  <a:pt x="114544" y="31905"/>
                  <a:pt x="113088" y="36188"/>
                  <a:pt x="110627" y="39722"/>
                </a:cubicBezTo>
                <a:moveTo>
                  <a:pt x="56900" y="93955"/>
                </a:moveTo>
                <a:lnTo>
                  <a:pt x="26050" y="63100"/>
                </a:lnTo>
                <a:lnTo>
                  <a:pt x="63100" y="26050"/>
                </a:lnTo>
                <a:lnTo>
                  <a:pt x="93950" y="56905"/>
                </a:lnTo>
                <a:cubicBezTo>
                  <a:pt x="93950" y="56905"/>
                  <a:pt x="56900" y="93955"/>
                  <a:pt x="56900" y="93955"/>
                </a:cubicBezTo>
                <a:close/>
                <a:moveTo>
                  <a:pt x="42700" y="108155"/>
                </a:moveTo>
                <a:cubicBezTo>
                  <a:pt x="38750" y="112105"/>
                  <a:pt x="33300" y="114544"/>
                  <a:pt x="27272" y="114544"/>
                </a:cubicBezTo>
                <a:cubicBezTo>
                  <a:pt x="15222" y="114544"/>
                  <a:pt x="5455" y="104777"/>
                  <a:pt x="5455" y="92727"/>
                </a:cubicBezTo>
                <a:cubicBezTo>
                  <a:pt x="5455" y="86700"/>
                  <a:pt x="7894" y="81250"/>
                  <a:pt x="11844" y="77300"/>
                </a:cubicBezTo>
                <a:lnTo>
                  <a:pt x="22188" y="66955"/>
                </a:lnTo>
                <a:lnTo>
                  <a:pt x="53044" y="97811"/>
                </a:lnTo>
                <a:cubicBezTo>
                  <a:pt x="53044" y="97811"/>
                  <a:pt x="42700" y="108155"/>
                  <a:pt x="42700" y="108155"/>
                </a:cubicBezTo>
                <a:close/>
                <a:moveTo>
                  <a:pt x="120000" y="27272"/>
                </a:moveTo>
                <a:cubicBezTo>
                  <a:pt x="120000" y="12211"/>
                  <a:pt x="107788" y="0"/>
                  <a:pt x="92727" y="0"/>
                </a:cubicBezTo>
                <a:cubicBezTo>
                  <a:pt x="86588" y="0"/>
                  <a:pt x="80944" y="2055"/>
                  <a:pt x="76383" y="5477"/>
                </a:cubicBezTo>
                <a:lnTo>
                  <a:pt x="76166" y="5261"/>
                </a:lnTo>
                <a:lnTo>
                  <a:pt x="73450" y="7983"/>
                </a:lnTo>
                <a:cubicBezTo>
                  <a:pt x="73444" y="7988"/>
                  <a:pt x="73444" y="7988"/>
                  <a:pt x="73438" y="7994"/>
                </a:cubicBezTo>
                <a:lnTo>
                  <a:pt x="7988" y="73444"/>
                </a:lnTo>
                <a:cubicBezTo>
                  <a:pt x="3050" y="78377"/>
                  <a:pt x="0" y="85200"/>
                  <a:pt x="0" y="92727"/>
                </a:cubicBezTo>
                <a:cubicBezTo>
                  <a:pt x="0" y="107788"/>
                  <a:pt x="12211" y="120000"/>
                  <a:pt x="27272" y="120000"/>
                </a:cubicBezTo>
                <a:cubicBezTo>
                  <a:pt x="34805" y="120000"/>
                  <a:pt x="41622" y="116950"/>
                  <a:pt x="46555" y="112011"/>
                </a:cubicBezTo>
                <a:lnTo>
                  <a:pt x="112011" y="46561"/>
                </a:lnTo>
                <a:lnTo>
                  <a:pt x="112016" y="46555"/>
                </a:lnTo>
                <a:lnTo>
                  <a:pt x="114738" y="43833"/>
                </a:lnTo>
                <a:lnTo>
                  <a:pt x="114522" y="43616"/>
                </a:lnTo>
                <a:cubicBezTo>
                  <a:pt x="117944" y="39055"/>
                  <a:pt x="120000" y="33416"/>
                  <a:pt x="120000" y="27272"/>
                </a:cubicBezTo>
                <a:moveTo>
                  <a:pt x="60000" y="38183"/>
                </a:moveTo>
                <a:cubicBezTo>
                  <a:pt x="60000" y="39688"/>
                  <a:pt x="61222" y="40911"/>
                  <a:pt x="62727" y="40911"/>
                </a:cubicBezTo>
                <a:cubicBezTo>
                  <a:pt x="64233" y="40911"/>
                  <a:pt x="65455" y="39688"/>
                  <a:pt x="65455" y="38183"/>
                </a:cubicBezTo>
                <a:cubicBezTo>
                  <a:pt x="65455" y="36677"/>
                  <a:pt x="64233" y="35455"/>
                  <a:pt x="62727" y="35455"/>
                </a:cubicBezTo>
                <a:cubicBezTo>
                  <a:pt x="61222" y="35455"/>
                  <a:pt x="60000" y="36677"/>
                  <a:pt x="60000" y="38183"/>
                </a:cubicBezTo>
                <a:moveTo>
                  <a:pt x="73638" y="68183"/>
                </a:moveTo>
                <a:cubicBezTo>
                  <a:pt x="75144" y="68183"/>
                  <a:pt x="76361" y="66961"/>
                  <a:pt x="76361" y="65455"/>
                </a:cubicBezTo>
                <a:cubicBezTo>
                  <a:pt x="76361" y="63950"/>
                  <a:pt x="75144" y="62727"/>
                  <a:pt x="73638" y="62727"/>
                </a:cubicBezTo>
                <a:cubicBezTo>
                  <a:pt x="72127" y="62727"/>
                  <a:pt x="70911" y="63950"/>
                  <a:pt x="70911" y="65455"/>
                </a:cubicBezTo>
                <a:cubicBezTo>
                  <a:pt x="70911" y="66961"/>
                  <a:pt x="72127" y="68183"/>
                  <a:pt x="73638" y="68183"/>
                </a:cubicBezTo>
                <a:moveTo>
                  <a:pt x="68183" y="54544"/>
                </a:moveTo>
                <a:cubicBezTo>
                  <a:pt x="69688" y="54544"/>
                  <a:pt x="70911" y="53327"/>
                  <a:pt x="70911" y="51816"/>
                </a:cubicBezTo>
                <a:cubicBezTo>
                  <a:pt x="70911" y="50311"/>
                  <a:pt x="69688" y="49088"/>
                  <a:pt x="68183" y="49088"/>
                </a:cubicBezTo>
                <a:cubicBezTo>
                  <a:pt x="66672" y="49088"/>
                  <a:pt x="65455" y="50311"/>
                  <a:pt x="65455" y="51816"/>
                </a:cubicBezTo>
                <a:cubicBezTo>
                  <a:pt x="65455" y="53327"/>
                  <a:pt x="66672" y="54544"/>
                  <a:pt x="68183" y="54544"/>
                </a:cubicBezTo>
                <a:moveTo>
                  <a:pt x="60000" y="57272"/>
                </a:moveTo>
                <a:cubicBezTo>
                  <a:pt x="58494" y="57272"/>
                  <a:pt x="57272" y="58494"/>
                  <a:pt x="57272" y="60000"/>
                </a:cubicBezTo>
                <a:cubicBezTo>
                  <a:pt x="57272" y="61505"/>
                  <a:pt x="58494" y="62727"/>
                  <a:pt x="60000" y="62727"/>
                </a:cubicBezTo>
                <a:cubicBezTo>
                  <a:pt x="61505" y="62727"/>
                  <a:pt x="62727" y="61505"/>
                  <a:pt x="62727" y="60000"/>
                </a:cubicBezTo>
                <a:cubicBezTo>
                  <a:pt x="62727" y="58494"/>
                  <a:pt x="61505" y="57272"/>
                  <a:pt x="60000" y="57272"/>
                </a:cubicBezTo>
                <a:moveTo>
                  <a:pt x="57272" y="79088"/>
                </a:moveTo>
                <a:cubicBezTo>
                  <a:pt x="55766" y="79088"/>
                  <a:pt x="54544" y="80311"/>
                  <a:pt x="54544" y="81816"/>
                </a:cubicBezTo>
                <a:cubicBezTo>
                  <a:pt x="54544" y="83327"/>
                  <a:pt x="55766" y="84544"/>
                  <a:pt x="57272" y="84544"/>
                </a:cubicBezTo>
                <a:cubicBezTo>
                  <a:pt x="58777" y="84544"/>
                  <a:pt x="60000" y="83327"/>
                  <a:pt x="60000" y="81816"/>
                </a:cubicBezTo>
                <a:cubicBezTo>
                  <a:pt x="60000" y="80311"/>
                  <a:pt x="58777" y="79088"/>
                  <a:pt x="57272" y="79088"/>
                </a:cubicBezTo>
                <a:moveTo>
                  <a:pt x="54544" y="49088"/>
                </a:moveTo>
                <a:cubicBezTo>
                  <a:pt x="56055" y="49088"/>
                  <a:pt x="57272" y="47872"/>
                  <a:pt x="57272" y="46361"/>
                </a:cubicBezTo>
                <a:cubicBezTo>
                  <a:pt x="57272" y="44861"/>
                  <a:pt x="56055" y="43638"/>
                  <a:pt x="54544" y="43638"/>
                </a:cubicBezTo>
                <a:cubicBezTo>
                  <a:pt x="53038" y="43638"/>
                  <a:pt x="51816" y="44861"/>
                  <a:pt x="51816" y="46361"/>
                </a:cubicBezTo>
                <a:cubicBezTo>
                  <a:pt x="51816" y="47872"/>
                  <a:pt x="53038" y="49088"/>
                  <a:pt x="54544" y="49088"/>
                </a:cubicBezTo>
                <a:moveTo>
                  <a:pt x="38183" y="60000"/>
                </a:moveTo>
                <a:cubicBezTo>
                  <a:pt x="36672" y="60000"/>
                  <a:pt x="35455" y="61222"/>
                  <a:pt x="35455" y="62727"/>
                </a:cubicBezTo>
                <a:cubicBezTo>
                  <a:pt x="35455" y="64233"/>
                  <a:pt x="36672" y="65455"/>
                  <a:pt x="38183" y="65455"/>
                </a:cubicBezTo>
                <a:cubicBezTo>
                  <a:pt x="39688" y="65455"/>
                  <a:pt x="40911" y="64233"/>
                  <a:pt x="40911" y="62727"/>
                </a:cubicBezTo>
                <a:cubicBezTo>
                  <a:pt x="40911" y="61222"/>
                  <a:pt x="39688" y="60000"/>
                  <a:pt x="38183" y="60000"/>
                </a:cubicBezTo>
                <a:moveTo>
                  <a:pt x="46361" y="51816"/>
                </a:moveTo>
                <a:cubicBezTo>
                  <a:pt x="44855" y="51816"/>
                  <a:pt x="43638" y="53038"/>
                  <a:pt x="43638" y="54544"/>
                </a:cubicBezTo>
                <a:cubicBezTo>
                  <a:pt x="43638" y="56055"/>
                  <a:pt x="44855" y="57272"/>
                  <a:pt x="46361" y="57272"/>
                </a:cubicBezTo>
                <a:cubicBezTo>
                  <a:pt x="47872" y="57272"/>
                  <a:pt x="49088" y="56055"/>
                  <a:pt x="49088" y="54544"/>
                </a:cubicBezTo>
                <a:cubicBezTo>
                  <a:pt x="49088" y="53038"/>
                  <a:pt x="47872" y="51816"/>
                  <a:pt x="46361" y="51816"/>
                </a:cubicBezTo>
                <a:moveTo>
                  <a:pt x="51816" y="65455"/>
                </a:moveTo>
                <a:cubicBezTo>
                  <a:pt x="50311" y="65455"/>
                  <a:pt x="49088" y="66672"/>
                  <a:pt x="49088" y="68183"/>
                </a:cubicBezTo>
                <a:cubicBezTo>
                  <a:pt x="49088" y="69688"/>
                  <a:pt x="50311" y="70911"/>
                  <a:pt x="51816" y="70911"/>
                </a:cubicBezTo>
                <a:cubicBezTo>
                  <a:pt x="53327" y="70911"/>
                  <a:pt x="54544" y="69688"/>
                  <a:pt x="54544" y="68183"/>
                </a:cubicBezTo>
                <a:cubicBezTo>
                  <a:pt x="54544" y="66672"/>
                  <a:pt x="53327" y="65455"/>
                  <a:pt x="51816"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35" name="Shape 3935"/>
          <p:cNvSpPr/>
          <p:nvPr/>
        </p:nvSpPr>
        <p:spPr>
          <a:xfrm>
            <a:off x="7878714" y="4336658"/>
            <a:ext cx="209496" cy="209496"/>
          </a:xfrm>
          <a:custGeom>
            <a:avLst/>
            <a:gdLst/>
            <a:ahLst/>
            <a:cxnLst/>
            <a:rect l="0" t="0" r="0" b="0"/>
            <a:pathLst>
              <a:path w="120000" h="120000" extrusionOk="0">
                <a:moveTo>
                  <a:pt x="87272" y="65455"/>
                </a:moveTo>
                <a:lnTo>
                  <a:pt x="65455" y="65455"/>
                </a:lnTo>
                <a:lnTo>
                  <a:pt x="65455" y="87272"/>
                </a:lnTo>
                <a:lnTo>
                  <a:pt x="54544" y="87272"/>
                </a:lnTo>
                <a:lnTo>
                  <a:pt x="54544" y="65455"/>
                </a:lnTo>
                <a:lnTo>
                  <a:pt x="32727" y="65455"/>
                </a:lnTo>
                <a:lnTo>
                  <a:pt x="32727" y="54544"/>
                </a:lnTo>
                <a:lnTo>
                  <a:pt x="54544" y="54544"/>
                </a:lnTo>
                <a:lnTo>
                  <a:pt x="54544" y="32727"/>
                </a:lnTo>
                <a:lnTo>
                  <a:pt x="65455" y="32727"/>
                </a:lnTo>
                <a:lnTo>
                  <a:pt x="65455" y="54544"/>
                </a:lnTo>
                <a:lnTo>
                  <a:pt x="87272" y="54544"/>
                </a:lnTo>
                <a:cubicBezTo>
                  <a:pt x="87272" y="54544"/>
                  <a:pt x="87272" y="65455"/>
                  <a:pt x="87272" y="65455"/>
                </a:cubicBezTo>
                <a:close/>
                <a:moveTo>
                  <a:pt x="87272" y="49088"/>
                </a:moveTo>
                <a:lnTo>
                  <a:pt x="70911" y="49088"/>
                </a:lnTo>
                <a:lnTo>
                  <a:pt x="70911" y="32727"/>
                </a:lnTo>
                <a:cubicBezTo>
                  <a:pt x="70911" y="29716"/>
                  <a:pt x="68466" y="27272"/>
                  <a:pt x="65455" y="27272"/>
                </a:cubicBezTo>
                <a:lnTo>
                  <a:pt x="54544" y="27272"/>
                </a:lnTo>
                <a:cubicBezTo>
                  <a:pt x="51533" y="27272"/>
                  <a:pt x="49088" y="29716"/>
                  <a:pt x="49088" y="32727"/>
                </a:cubicBezTo>
                <a:lnTo>
                  <a:pt x="49088" y="49088"/>
                </a:lnTo>
                <a:lnTo>
                  <a:pt x="32727" y="49088"/>
                </a:lnTo>
                <a:cubicBezTo>
                  <a:pt x="29716" y="49088"/>
                  <a:pt x="27272" y="51533"/>
                  <a:pt x="27272" y="54544"/>
                </a:cubicBezTo>
                <a:lnTo>
                  <a:pt x="27272" y="65455"/>
                </a:lnTo>
                <a:cubicBezTo>
                  <a:pt x="27272" y="68466"/>
                  <a:pt x="29716" y="70911"/>
                  <a:pt x="32727" y="70911"/>
                </a:cubicBezTo>
                <a:lnTo>
                  <a:pt x="49088" y="70911"/>
                </a:lnTo>
                <a:lnTo>
                  <a:pt x="49088" y="87272"/>
                </a:lnTo>
                <a:cubicBezTo>
                  <a:pt x="49088" y="90283"/>
                  <a:pt x="51533" y="92727"/>
                  <a:pt x="54544" y="92727"/>
                </a:cubicBezTo>
                <a:lnTo>
                  <a:pt x="65455" y="92727"/>
                </a:lnTo>
                <a:cubicBezTo>
                  <a:pt x="68466" y="92727"/>
                  <a:pt x="70911" y="90283"/>
                  <a:pt x="70911" y="87272"/>
                </a:cubicBezTo>
                <a:lnTo>
                  <a:pt x="70911" y="70911"/>
                </a:lnTo>
                <a:lnTo>
                  <a:pt x="87272" y="70911"/>
                </a:lnTo>
                <a:cubicBezTo>
                  <a:pt x="90283" y="70911"/>
                  <a:pt x="92727" y="68466"/>
                  <a:pt x="92727" y="65455"/>
                </a:cubicBezTo>
                <a:lnTo>
                  <a:pt x="92727" y="54544"/>
                </a:lnTo>
                <a:cubicBezTo>
                  <a:pt x="92727" y="51533"/>
                  <a:pt x="90283" y="49088"/>
                  <a:pt x="87272" y="49088"/>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36" name="Shape 3936"/>
          <p:cNvSpPr/>
          <p:nvPr/>
        </p:nvSpPr>
        <p:spPr>
          <a:xfrm>
            <a:off x="8278660" y="4336658"/>
            <a:ext cx="209496" cy="209496"/>
          </a:xfrm>
          <a:custGeom>
            <a:avLst/>
            <a:gdLst/>
            <a:ahLst/>
            <a:cxnLst/>
            <a:rect l="0" t="0" r="0" b="0"/>
            <a:pathLst>
              <a:path w="120000" h="120000" extrusionOk="0">
                <a:moveTo>
                  <a:pt x="87272" y="65455"/>
                </a:moveTo>
                <a:lnTo>
                  <a:pt x="65455" y="65455"/>
                </a:lnTo>
                <a:lnTo>
                  <a:pt x="65455" y="87272"/>
                </a:lnTo>
                <a:lnTo>
                  <a:pt x="54544" y="87272"/>
                </a:lnTo>
                <a:lnTo>
                  <a:pt x="54544" y="65455"/>
                </a:lnTo>
                <a:lnTo>
                  <a:pt x="32727" y="65455"/>
                </a:lnTo>
                <a:lnTo>
                  <a:pt x="32727" y="54544"/>
                </a:lnTo>
                <a:lnTo>
                  <a:pt x="54544" y="54544"/>
                </a:lnTo>
                <a:lnTo>
                  <a:pt x="54544" y="32727"/>
                </a:lnTo>
                <a:lnTo>
                  <a:pt x="65455" y="32727"/>
                </a:lnTo>
                <a:lnTo>
                  <a:pt x="65455" y="54544"/>
                </a:lnTo>
                <a:lnTo>
                  <a:pt x="87272" y="54544"/>
                </a:lnTo>
                <a:cubicBezTo>
                  <a:pt x="87272" y="54544"/>
                  <a:pt x="87272" y="65455"/>
                  <a:pt x="87272" y="65455"/>
                </a:cubicBezTo>
                <a:close/>
                <a:moveTo>
                  <a:pt x="87272" y="49088"/>
                </a:moveTo>
                <a:lnTo>
                  <a:pt x="70911" y="49088"/>
                </a:lnTo>
                <a:lnTo>
                  <a:pt x="70911" y="32727"/>
                </a:lnTo>
                <a:cubicBezTo>
                  <a:pt x="70911" y="29716"/>
                  <a:pt x="68466" y="27272"/>
                  <a:pt x="65455" y="27272"/>
                </a:cubicBezTo>
                <a:lnTo>
                  <a:pt x="54544" y="27272"/>
                </a:lnTo>
                <a:cubicBezTo>
                  <a:pt x="51533" y="27272"/>
                  <a:pt x="49088" y="29716"/>
                  <a:pt x="49088" y="32727"/>
                </a:cubicBezTo>
                <a:lnTo>
                  <a:pt x="49088" y="49088"/>
                </a:lnTo>
                <a:lnTo>
                  <a:pt x="32727" y="49088"/>
                </a:lnTo>
                <a:cubicBezTo>
                  <a:pt x="29716" y="49088"/>
                  <a:pt x="27272" y="51533"/>
                  <a:pt x="27272" y="54544"/>
                </a:cubicBezTo>
                <a:lnTo>
                  <a:pt x="27272" y="65455"/>
                </a:lnTo>
                <a:cubicBezTo>
                  <a:pt x="27272" y="68466"/>
                  <a:pt x="29716" y="70911"/>
                  <a:pt x="32727" y="70911"/>
                </a:cubicBezTo>
                <a:lnTo>
                  <a:pt x="49088" y="70911"/>
                </a:lnTo>
                <a:lnTo>
                  <a:pt x="49088" y="87272"/>
                </a:lnTo>
                <a:cubicBezTo>
                  <a:pt x="49088" y="90283"/>
                  <a:pt x="51533" y="92727"/>
                  <a:pt x="54544" y="92727"/>
                </a:cubicBezTo>
                <a:lnTo>
                  <a:pt x="65455" y="92727"/>
                </a:lnTo>
                <a:cubicBezTo>
                  <a:pt x="68466" y="92727"/>
                  <a:pt x="70911" y="90283"/>
                  <a:pt x="70911" y="87272"/>
                </a:cubicBezTo>
                <a:lnTo>
                  <a:pt x="70911" y="70911"/>
                </a:lnTo>
                <a:lnTo>
                  <a:pt x="87272" y="70911"/>
                </a:lnTo>
                <a:cubicBezTo>
                  <a:pt x="90283" y="70911"/>
                  <a:pt x="92727" y="68466"/>
                  <a:pt x="92727" y="65455"/>
                </a:cubicBezTo>
                <a:lnTo>
                  <a:pt x="92727" y="54544"/>
                </a:lnTo>
                <a:cubicBezTo>
                  <a:pt x="92727" y="51533"/>
                  <a:pt x="90283" y="49088"/>
                  <a:pt x="87272" y="49088"/>
                </a:cubicBezTo>
                <a:moveTo>
                  <a:pt x="60000" y="114544"/>
                </a:moveTo>
                <a:cubicBezTo>
                  <a:pt x="29872" y="114544"/>
                  <a:pt x="5455" y="90122"/>
                  <a:pt x="5455" y="60000"/>
                </a:cubicBezTo>
                <a:cubicBezTo>
                  <a:pt x="5455" y="29872"/>
                  <a:pt x="29872" y="5455"/>
                  <a:pt x="60000" y="5455"/>
                </a:cubicBezTo>
                <a:cubicBezTo>
                  <a:pt x="90127" y="5455"/>
                  <a:pt x="114544" y="29872"/>
                  <a:pt x="114544" y="60000"/>
                </a:cubicBezTo>
                <a:cubicBezTo>
                  <a:pt x="114544" y="90122"/>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39" name="Shape 3939"/>
          <p:cNvSpPr/>
          <p:nvPr/>
        </p:nvSpPr>
        <p:spPr>
          <a:xfrm>
            <a:off x="5479039" y="4736604"/>
            <a:ext cx="209496" cy="209496"/>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0" name="Shape 3940"/>
          <p:cNvSpPr/>
          <p:nvPr/>
        </p:nvSpPr>
        <p:spPr>
          <a:xfrm>
            <a:off x="5878985" y="4736604"/>
            <a:ext cx="209496" cy="209496"/>
          </a:xfrm>
          <a:custGeom>
            <a:avLst/>
            <a:gdLst/>
            <a:ahLst/>
            <a:cxnLst/>
            <a:rect l="0" t="0" r="0" b="0"/>
            <a:pathLst>
              <a:path w="120000" h="120000" extrusionOk="0">
                <a:moveTo>
                  <a:pt x="81816" y="49088"/>
                </a:moveTo>
                <a:cubicBezTo>
                  <a:pt x="87844" y="49088"/>
                  <a:pt x="92727" y="53977"/>
                  <a:pt x="92727" y="60000"/>
                </a:cubicBezTo>
                <a:cubicBezTo>
                  <a:pt x="92727" y="66022"/>
                  <a:pt x="87844" y="70911"/>
                  <a:pt x="81816" y="70911"/>
                </a:cubicBezTo>
                <a:cubicBezTo>
                  <a:pt x="75794" y="70911"/>
                  <a:pt x="70911" y="66022"/>
                  <a:pt x="70911" y="60000"/>
                </a:cubicBezTo>
                <a:cubicBezTo>
                  <a:pt x="70911" y="53977"/>
                  <a:pt x="75794" y="49088"/>
                  <a:pt x="81816" y="49088"/>
                </a:cubicBezTo>
                <a:moveTo>
                  <a:pt x="81816" y="76361"/>
                </a:moveTo>
                <a:cubicBezTo>
                  <a:pt x="90855" y="76361"/>
                  <a:pt x="98183" y="69038"/>
                  <a:pt x="98183" y="60000"/>
                </a:cubicBezTo>
                <a:cubicBezTo>
                  <a:pt x="98183" y="50966"/>
                  <a:pt x="90855" y="43638"/>
                  <a:pt x="81816" y="43638"/>
                </a:cubicBezTo>
                <a:cubicBezTo>
                  <a:pt x="72777" y="43638"/>
                  <a:pt x="65455" y="50966"/>
                  <a:pt x="65455" y="60000"/>
                </a:cubicBezTo>
                <a:cubicBezTo>
                  <a:pt x="65455" y="69038"/>
                  <a:pt x="72777" y="76361"/>
                  <a:pt x="81816" y="76361"/>
                </a:cubicBezTo>
                <a:moveTo>
                  <a:pt x="38183" y="40600"/>
                </a:moveTo>
                <a:lnTo>
                  <a:pt x="46900" y="54544"/>
                </a:lnTo>
                <a:lnTo>
                  <a:pt x="29466" y="54544"/>
                </a:lnTo>
                <a:cubicBezTo>
                  <a:pt x="29466" y="54544"/>
                  <a:pt x="38183" y="40600"/>
                  <a:pt x="38183" y="40600"/>
                </a:cubicBezTo>
                <a:close/>
                <a:moveTo>
                  <a:pt x="24544" y="60000"/>
                </a:moveTo>
                <a:lnTo>
                  <a:pt x="51816" y="60000"/>
                </a:lnTo>
                <a:cubicBezTo>
                  <a:pt x="53322" y="60000"/>
                  <a:pt x="54544" y="58777"/>
                  <a:pt x="54544" y="57272"/>
                </a:cubicBezTo>
                <a:cubicBezTo>
                  <a:pt x="54544" y="56711"/>
                  <a:pt x="54333" y="56222"/>
                  <a:pt x="54044" y="55788"/>
                </a:cubicBezTo>
                <a:lnTo>
                  <a:pt x="54088" y="55761"/>
                </a:lnTo>
                <a:lnTo>
                  <a:pt x="40450" y="33944"/>
                </a:lnTo>
                <a:lnTo>
                  <a:pt x="40411" y="33966"/>
                </a:lnTo>
                <a:cubicBezTo>
                  <a:pt x="39922" y="33238"/>
                  <a:pt x="39127" y="32727"/>
                  <a:pt x="38183" y="32727"/>
                </a:cubicBezTo>
                <a:cubicBezTo>
                  <a:pt x="37233" y="32727"/>
                  <a:pt x="36444" y="33238"/>
                  <a:pt x="35955" y="33966"/>
                </a:cubicBezTo>
                <a:lnTo>
                  <a:pt x="35911" y="33944"/>
                </a:lnTo>
                <a:lnTo>
                  <a:pt x="22277" y="55761"/>
                </a:lnTo>
                <a:lnTo>
                  <a:pt x="22322" y="55788"/>
                </a:lnTo>
                <a:cubicBezTo>
                  <a:pt x="22027" y="56222"/>
                  <a:pt x="21816" y="56711"/>
                  <a:pt x="21816" y="57272"/>
                </a:cubicBezTo>
                <a:cubicBezTo>
                  <a:pt x="21816" y="58777"/>
                  <a:pt x="23038" y="60000"/>
                  <a:pt x="24544" y="60000"/>
                </a:cubicBezTo>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1" name="Shape 3941"/>
          <p:cNvSpPr/>
          <p:nvPr/>
        </p:nvSpPr>
        <p:spPr>
          <a:xfrm>
            <a:off x="6278930" y="4736604"/>
            <a:ext cx="209496" cy="209496"/>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68183" y="70911"/>
                </a:moveTo>
                <a:lnTo>
                  <a:pt x="95455" y="70911"/>
                </a:lnTo>
                <a:cubicBezTo>
                  <a:pt x="96961" y="70911"/>
                  <a:pt x="98183" y="69688"/>
                  <a:pt x="98183" y="68183"/>
                </a:cubicBezTo>
                <a:cubicBezTo>
                  <a:pt x="98183" y="66677"/>
                  <a:pt x="96961" y="65455"/>
                  <a:pt x="95455" y="65455"/>
                </a:cubicBezTo>
                <a:lnTo>
                  <a:pt x="68183" y="65455"/>
                </a:lnTo>
                <a:cubicBezTo>
                  <a:pt x="66677" y="65455"/>
                  <a:pt x="65455" y="66677"/>
                  <a:pt x="65455" y="68183"/>
                </a:cubicBezTo>
                <a:cubicBezTo>
                  <a:pt x="65455" y="69688"/>
                  <a:pt x="66677" y="70911"/>
                  <a:pt x="68183" y="70911"/>
                </a:cubicBezTo>
                <a:moveTo>
                  <a:pt x="27272" y="38183"/>
                </a:moveTo>
                <a:lnTo>
                  <a:pt x="49088" y="38183"/>
                </a:lnTo>
                <a:lnTo>
                  <a:pt x="49088" y="65455"/>
                </a:lnTo>
                <a:lnTo>
                  <a:pt x="27272" y="65455"/>
                </a:lnTo>
                <a:cubicBezTo>
                  <a:pt x="27272" y="65455"/>
                  <a:pt x="27272" y="38183"/>
                  <a:pt x="27272" y="38183"/>
                </a:cubicBezTo>
                <a:close/>
                <a:moveTo>
                  <a:pt x="27272" y="70911"/>
                </a:moveTo>
                <a:lnTo>
                  <a:pt x="49088" y="70911"/>
                </a:lnTo>
                <a:cubicBezTo>
                  <a:pt x="52100" y="70911"/>
                  <a:pt x="54544" y="68472"/>
                  <a:pt x="54544" y="65455"/>
                </a:cubicBezTo>
                <a:lnTo>
                  <a:pt x="54544" y="38183"/>
                </a:lnTo>
                <a:cubicBezTo>
                  <a:pt x="54544" y="35172"/>
                  <a:pt x="52100" y="32727"/>
                  <a:pt x="49088" y="32727"/>
                </a:cubicBezTo>
                <a:lnTo>
                  <a:pt x="27272" y="32727"/>
                </a:lnTo>
                <a:cubicBezTo>
                  <a:pt x="24261" y="32727"/>
                  <a:pt x="21816" y="35172"/>
                  <a:pt x="21816" y="38183"/>
                </a:cubicBezTo>
                <a:lnTo>
                  <a:pt x="21816" y="65455"/>
                </a:lnTo>
                <a:cubicBezTo>
                  <a:pt x="21816" y="68472"/>
                  <a:pt x="24261" y="70911"/>
                  <a:pt x="27272" y="70911"/>
                </a:cubicBezTo>
                <a:moveTo>
                  <a:pt x="68183" y="60000"/>
                </a:moveTo>
                <a:lnTo>
                  <a:pt x="79088" y="60000"/>
                </a:lnTo>
                <a:cubicBezTo>
                  <a:pt x="80594" y="60000"/>
                  <a:pt x="81816" y="58777"/>
                  <a:pt x="81816" y="57272"/>
                </a:cubicBezTo>
                <a:cubicBezTo>
                  <a:pt x="81816" y="55766"/>
                  <a:pt x="80594" y="54544"/>
                  <a:pt x="79088" y="54544"/>
                </a:cubicBezTo>
                <a:lnTo>
                  <a:pt x="68183" y="54544"/>
                </a:lnTo>
                <a:cubicBezTo>
                  <a:pt x="66677" y="54544"/>
                  <a:pt x="65455" y="55766"/>
                  <a:pt x="65455" y="57272"/>
                </a:cubicBezTo>
                <a:cubicBezTo>
                  <a:pt x="65455" y="58777"/>
                  <a:pt x="66677" y="60000"/>
                  <a:pt x="68183" y="60000"/>
                </a:cubicBezTo>
                <a:moveTo>
                  <a:pt x="68183" y="38183"/>
                </a:moveTo>
                <a:lnTo>
                  <a:pt x="84544" y="38183"/>
                </a:lnTo>
                <a:cubicBezTo>
                  <a:pt x="86050" y="38183"/>
                  <a:pt x="87272" y="36961"/>
                  <a:pt x="87272" y="35455"/>
                </a:cubicBezTo>
                <a:cubicBezTo>
                  <a:pt x="87272" y="33950"/>
                  <a:pt x="86050" y="32727"/>
                  <a:pt x="84544" y="32727"/>
                </a:cubicBezTo>
                <a:lnTo>
                  <a:pt x="68183" y="32727"/>
                </a:lnTo>
                <a:cubicBezTo>
                  <a:pt x="66677" y="32727"/>
                  <a:pt x="65455" y="33950"/>
                  <a:pt x="65455" y="35455"/>
                </a:cubicBezTo>
                <a:cubicBezTo>
                  <a:pt x="65455" y="36961"/>
                  <a:pt x="66677" y="38183"/>
                  <a:pt x="68183" y="38183"/>
                </a:cubicBezTo>
                <a:moveTo>
                  <a:pt x="68183" y="49088"/>
                </a:moveTo>
                <a:lnTo>
                  <a:pt x="95455" y="49088"/>
                </a:lnTo>
                <a:cubicBezTo>
                  <a:pt x="96961" y="49088"/>
                  <a:pt x="98183" y="47872"/>
                  <a:pt x="98183" y="46361"/>
                </a:cubicBezTo>
                <a:cubicBezTo>
                  <a:pt x="98183" y="44861"/>
                  <a:pt x="96961" y="43638"/>
                  <a:pt x="95455" y="43638"/>
                </a:cubicBezTo>
                <a:lnTo>
                  <a:pt x="68183" y="43638"/>
                </a:lnTo>
                <a:cubicBezTo>
                  <a:pt x="66677" y="43638"/>
                  <a:pt x="65455" y="44861"/>
                  <a:pt x="65455" y="46361"/>
                </a:cubicBezTo>
                <a:cubicBezTo>
                  <a:pt x="65455" y="47872"/>
                  <a:pt x="66677" y="49088"/>
                  <a:pt x="68183"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2" name="Shape 3942"/>
          <p:cNvSpPr/>
          <p:nvPr/>
        </p:nvSpPr>
        <p:spPr>
          <a:xfrm>
            <a:off x="6678876" y="4736604"/>
            <a:ext cx="209496" cy="209496"/>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1"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27272" y="70911"/>
                </a:moveTo>
                <a:cubicBezTo>
                  <a:pt x="28777" y="70911"/>
                  <a:pt x="30000" y="69688"/>
                  <a:pt x="30000" y="68183"/>
                </a:cubicBezTo>
                <a:cubicBezTo>
                  <a:pt x="30000" y="51611"/>
                  <a:pt x="43433" y="38183"/>
                  <a:pt x="60000" y="38183"/>
                </a:cubicBezTo>
                <a:cubicBezTo>
                  <a:pt x="76566" y="38183"/>
                  <a:pt x="90000" y="51611"/>
                  <a:pt x="90000" y="68183"/>
                </a:cubicBezTo>
                <a:cubicBezTo>
                  <a:pt x="90000" y="69688"/>
                  <a:pt x="91222" y="70911"/>
                  <a:pt x="92727" y="70911"/>
                </a:cubicBezTo>
                <a:cubicBezTo>
                  <a:pt x="94233" y="70911"/>
                  <a:pt x="95455" y="69688"/>
                  <a:pt x="95455" y="68183"/>
                </a:cubicBezTo>
                <a:cubicBezTo>
                  <a:pt x="95455" y="48600"/>
                  <a:pt x="79583" y="32727"/>
                  <a:pt x="60000" y="32727"/>
                </a:cubicBezTo>
                <a:cubicBezTo>
                  <a:pt x="40416" y="32727"/>
                  <a:pt x="24544" y="48600"/>
                  <a:pt x="24544" y="68183"/>
                </a:cubicBezTo>
                <a:cubicBezTo>
                  <a:pt x="24544" y="69688"/>
                  <a:pt x="25766" y="70911"/>
                  <a:pt x="27272" y="70911"/>
                </a:cubicBezTo>
                <a:moveTo>
                  <a:pt x="60000" y="65455"/>
                </a:moveTo>
                <a:cubicBezTo>
                  <a:pt x="58494" y="65455"/>
                  <a:pt x="57272" y="66677"/>
                  <a:pt x="57272" y="68183"/>
                </a:cubicBezTo>
                <a:cubicBezTo>
                  <a:pt x="57272" y="69688"/>
                  <a:pt x="58494" y="70911"/>
                  <a:pt x="60000" y="70911"/>
                </a:cubicBezTo>
                <a:cubicBezTo>
                  <a:pt x="61505" y="70911"/>
                  <a:pt x="62727" y="69688"/>
                  <a:pt x="62727" y="68183"/>
                </a:cubicBezTo>
                <a:cubicBezTo>
                  <a:pt x="62727" y="66677"/>
                  <a:pt x="61505" y="65455"/>
                  <a:pt x="60000" y="65455"/>
                </a:cubicBezTo>
                <a:moveTo>
                  <a:pt x="60000" y="49088"/>
                </a:moveTo>
                <a:cubicBezTo>
                  <a:pt x="49461" y="49088"/>
                  <a:pt x="40911" y="57638"/>
                  <a:pt x="40911" y="68183"/>
                </a:cubicBezTo>
                <a:cubicBezTo>
                  <a:pt x="40911" y="69688"/>
                  <a:pt x="42127" y="70911"/>
                  <a:pt x="43638" y="70911"/>
                </a:cubicBezTo>
                <a:cubicBezTo>
                  <a:pt x="45144" y="70911"/>
                  <a:pt x="46361" y="69688"/>
                  <a:pt x="46361" y="68183"/>
                </a:cubicBezTo>
                <a:cubicBezTo>
                  <a:pt x="46361" y="60650"/>
                  <a:pt x="52466" y="54544"/>
                  <a:pt x="60000" y="54544"/>
                </a:cubicBezTo>
                <a:cubicBezTo>
                  <a:pt x="67533" y="54544"/>
                  <a:pt x="73638" y="60650"/>
                  <a:pt x="73638" y="68183"/>
                </a:cubicBezTo>
                <a:cubicBezTo>
                  <a:pt x="73638" y="69688"/>
                  <a:pt x="74855" y="70911"/>
                  <a:pt x="76361" y="70911"/>
                </a:cubicBezTo>
                <a:cubicBezTo>
                  <a:pt x="77872" y="70911"/>
                  <a:pt x="79088" y="69688"/>
                  <a:pt x="79088" y="68183"/>
                </a:cubicBezTo>
                <a:cubicBezTo>
                  <a:pt x="79088" y="57638"/>
                  <a:pt x="70544" y="49088"/>
                  <a:pt x="60000"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3" name="Shape 3943"/>
          <p:cNvSpPr/>
          <p:nvPr/>
        </p:nvSpPr>
        <p:spPr>
          <a:xfrm>
            <a:off x="7078822" y="4736604"/>
            <a:ext cx="209496" cy="209496"/>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4" name="Shape 3944"/>
          <p:cNvSpPr/>
          <p:nvPr/>
        </p:nvSpPr>
        <p:spPr>
          <a:xfrm>
            <a:off x="7478768" y="4769934"/>
            <a:ext cx="209496" cy="152360"/>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5" name="Shape 3945"/>
          <p:cNvSpPr/>
          <p:nvPr/>
        </p:nvSpPr>
        <p:spPr>
          <a:xfrm>
            <a:off x="7926326" y="4736604"/>
            <a:ext cx="114271" cy="209496"/>
          </a:xfrm>
          <a:custGeom>
            <a:avLst/>
            <a:gdLst/>
            <a:ahLst/>
            <a:cxnLst/>
            <a:rect l="0" t="0" r="0" b="0"/>
            <a:pathLst>
              <a:path w="120000" h="120000" extrusionOk="0">
                <a:moveTo>
                  <a:pt x="35000" y="43638"/>
                </a:moveTo>
                <a:lnTo>
                  <a:pt x="55000" y="43638"/>
                </a:lnTo>
                <a:lnTo>
                  <a:pt x="55000" y="54544"/>
                </a:lnTo>
                <a:cubicBezTo>
                  <a:pt x="55000" y="56055"/>
                  <a:pt x="57238" y="57272"/>
                  <a:pt x="60000" y="57272"/>
                </a:cubicBezTo>
                <a:cubicBezTo>
                  <a:pt x="62761" y="57272"/>
                  <a:pt x="65000" y="56055"/>
                  <a:pt x="65000" y="54544"/>
                </a:cubicBezTo>
                <a:lnTo>
                  <a:pt x="65000" y="43638"/>
                </a:lnTo>
                <a:lnTo>
                  <a:pt x="85000" y="43638"/>
                </a:lnTo>
                <a:cubicBezTo>
                  <a:pt x="87761" y="43638"/>
                  <a:pt x="90000" y="42416"/>
                  <a:pt x="90000" y="40911"/>
                </a:cubicBezTo>
                <a:cubicBezTo>
                  <a:pt x="90000" y="39400"/>
                  <a:pt x="87761" y="38183"/>
                  <a:pt x="85000" y="38183"/>
                </a:cubicBezTo>
                <a:lnTo>
                  <a:pt x="65000" y="38183"/>
                </a:lnTo>
                <a:lnTo>
                  <a:pt x="65000" y="27272"/>
                </a:lnTo>
                <a:cubicBezTo>
                  <a:pt x="65000" y="25766"/>
                  <a:pt x="62761" y="24544"/>
                  <a:pt x="60000" y="24544"/>
                </a:cubicBezTo>
                <a:cubicBezTo>
                  <a:pt x="57238" y="24544"/>
                  <a:pt x="55000" y="25766"/>
                  <a:pt x="55000" y="27272"/>
                </a:cubicBezTo>
                <a:lnTo>
                  <a:pt x="55000" y="38183"/>
                </a:lnTo>
                <a:lnTo>
                  <a:pt x="35000" y="38183"/>
                </a:lnTo>
                <a:cubicBezTo>
                  <a:pt x="32238" y="38183"/>
                  <a:pt x="30000" y="39400"/>
                  <a:pt x="30000" y="40911"/>
                </a:cubicBezTo>
                <a:cubicBezTo>
                  <a:pt x="30000" y="42416"/>
                  <a:pt x="32238" y="43638"/>
                  <a:pt x="35000" y="43638"/>
                </a:cubicBezTo>
                <a:moveTo>
                  <a:pt x="110000" y="110261"/>
                </a:moveTo>
                <a:lnTo>
                  <a:pt x="63688" y="82700"/>
                </a:lnTo>
                <a:lnTo>
                  <a:pt x="63650" y="82716"/>
                </a:lnTo>
                <a:cubicBezTo>
                  <a:pt x="62744" y="82172"/>
                  <a:pt x="61461" y="81816"/>
                  <a:pt x="60000" y="81816"/>
                </a:cubicBezTo>
                <a:cubicBezTo>
                  <a:pt x="58538" y="81816"/>
                  <a:pt x="57255" y="82172"/>
                  <a:pt x="56344" y="82716"/>
                </a:cubicBezTo>
                <a:lnTo>
                  <a:pt x="56311" y="82700"/>
                </a:lnTo>
                <a:lnTo>
                  <a:pt x="10000" y="110261"/>
                </a:lnTo>
                <a:lnTo>
                  <a:pt x="10000" y="5455"/>
                </a:lnTo>
                <a:lnTo>
                  <a:pt x="110000" y="5455"/>
                </a:lnTo>
                <a:cubicBezTo>
                  <a:pt x="110000" y="5455"/>
                  <a:pt x="110000" y="110261"/>
                  <a:pt x="110000" y="110261"/>
                </a:cubicBezTo>
                <a:close/>
                <a:moveTo>
                  <a:pt x="115000" y="0"/>
                </a:moveTo>
                <a:lnTo>
                  <a:pt x="5000" y="0"/>
                </a:lnTo>
                <a:cubicBezTo>
                  <a:pt x="2238" y="0"/>
                  <a:pt x="0" y="1222"/>
                  <a:pt x="0" y="2727"/>
                </a:cubicBezTo>
                <a:lnTo>
                  <a:pt x="0" y="117272"/>
                </a:lnTo>
                <a:cubicBezTo>
                  <a:pt x="0" y="118777"/>
                  <a:pt x="2238" y="120000"/>
                  <a:pt x="5000" y="120000"/>
                </a:cubicBezTo>
                <a:cubicBezTo>
                  <a:pt x="6461" y="120000"/>
                  <a:pt x="7744" y="119644"/>
                  <a:pt x="8661" y="119100"/>
                </a:cubicBezTo>
                <a:lnTo>
                  <a:pt x="8688" y="119116"/>
                </a:lnTo>
                <a:lnTo>
                  <a:pt x="60000" y="88583"/>
                </a:lnTo>
                <a:lnTo>
                  <a:pt x="111311" y="119116"/>
                </a:lnTo>
                <a:lnTo>
                  <a:pt x="111338" y="119100"/>
                </a:lnTo>
                <a:cubicBezTo>
                  <a:pt x="112255" y="119644"/>
                  <a:pt x="113538" y="120000"/>
                  <a:pt x="115000" y="120000"/>
                </a:cubicBezTo>
                <a:cubicBezTo>
                  <a:pt x="117761" y="120000"/>
                  <a:pt x="120000" y="118777"/>
                  <a:pt x="120000" y="117272"/>
                </a:cubicBezTo>
                <a:lnTo>
                  <a:pt x="120000" y="2727"/>
                </a:lnTo>
                <a:cubicBezTo>
                  <a:pt x="120000" y="1222"/>
                  <a:pt x="117761" y="0"/>
                  <a:pt x="115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6" name="Shape 3946"/>
          <p:cNvSpPr/>
          <p:nvPr/>
        </p:nvSpPr>
        <p:spPr>
          <a:xfrm>
            <a:off x="8307227" y="4736604"/>
            <a:ext cx="152360" cy="209496"/>
          </a:xfrm>
          <a:custGeom>
            <a:avLst/>
            <a:gdLst/>
            <a:ahLst/>
            <a:cxnLst/>
            <a:rect l="0" t="0" r="0" b="0"/>
            <a:pathLst>
              <a:path w="120000" h="120000" extrusionOk="0">
                <a:moveTo>
                  <a:pt x="112500" y="111638"/>
                </a:moveTo>
                <a:lnTo>
                  <a:pt x="62766" y="82700"/>
                </a:lnTo>
                <a:lnTo>
                  <a:pt x="62738" y="82722"/>
                </a:lnTo>
                <a:cubicBezTo>
                  <a:pt x="62055" y="82172"/>
                  <a:pt x="61094" y="81816"/>
                  <a:pt x="60000" y="81816"/>
                </a:cubicBezTo>
                <a:cubicBezTo>
                  <a:pt x="58905" y="81816"/>
                  <a:pt x="57944" y="82172"/>
                  <a:pt x="57255" y="82722"/>
                </a:cubicBezTo>
                <a:lnTo>
                  <a:pt x="57233" y="82700"/>
                </a:lnTo>
                <a:lnTo>
                  <a:pt x="7500" y="111638"/>
                </a:lnTo>
                <a:lnTo>
                  <a:pt x="7500" y="5455"/>
                </a:lnTo>
                <a:lnTo>
                  <a:pt x="112500" y="5455"/>
                </a:lnTo>
                <a:cubicBezTo>
                  <a:pt x="112500" y="5455"/>
                  <a:pt x="112500" y="111638"/>
                  <a:pt x="112500" y="111638"/>
                </a:cubicBezTo>
                <a:close/>
                <a:moveTo>
                  <a:pt x="116250" y="0"/>
                </a:moveTo>
                <a:lnTo>
                  <a:pt x="3750" y="0"/>
                </a:lnTo>
                <a:cubicBezTo>
                  <a:pt x="1677" y="0"/>
                  <a:pt x="0" y="1222"/>
                  <a:pt x="0" y="2727"/>
                </a:cubicBezTo>
                <a:lnTo>
                  <a:pt x="0" y="117272"/>
                </a:lnTo>
                <a:cubicBezTo>
                  <a:pt x="0" y="118777"/>
                  <a:pt x="1677" y="120000"/>
                  <a:pt x="3750" y="120000"/>
                </a:cubicBezTo>
                <a:cubicBezTo>
                  <a:pt x="4844" y="120000"/>
                  <a:pt x="5805" y="119650"/>
                  <a:pt x="6494" y="119100"/>
                </a:cubicBezTo>
                <a:lnTo>
                  <a:pt x="6516" y="119116"/>
                </a:lnTo>
                <a:lnTo>
                  <a:pt x="60000" y="87994"/>
                </a:lnTo>
                <a:lnTo>
                  <a:pt x="113483" y="119116"/>
                </a:lnTo>
                <a:lnTo>
                  <a:pt x="113505" y="119100"/>
                </a:lnTo>
                <a:cubicBezTo>
                  <a:pt x="114194" y="119650"/>
                  <a:pt x="115155" y="120000"/>
                  <a:pt x="116250" y="120000"/>
                </a:cubicBezTo>
                <a:cubicBezTo>
                  <a:pt x="118322" y="120000"/>
                  <a:pt x="120000" y="118777"/>
                  <a:pt x="120000" y="117272"/>
                </a:cubicBezTo>
                <a:lnTo>
                  <a:pt x="120000" y="2727"/>
                </a:lnTo>
                <a:cubicBezTo>
                  <a:pt x="120000" y="1222"/>
                  <a:pt x="118322" y="0"/>
                  <a:pt x="116250" y="0"/>
                </a:cubicBezTo>
                <a:moveTo>
                  <a:pt x="40761" y="43611"/>
                </a:moveTo>
                <a:lnTo>
                  <a:pt x="53944" y="43611"/>
                </a:lnTo>
                <a:lnTo>
                  <a:pt x="55772" y="40072"/>
                </a:lnTo>
                <a:lnTo>
                  <a:pt x="60000" y="31877"/>
                </a:lnTo>
                <a:lnTo>
                  <a:pt x="64227" y="40072"/>
                </a:lnTo>
                <a:lnTo>
                  <a:pt x="66055" y="43611"/>
                </a:lnTo>
                <a:lnTo>
                  <a:pt x="79238" y="43611"/>
                </a:lnTo>
                <a:lnTo>
                  <a:pt x="72300" y="47500"/>
                </a:lnTo>
                <a:lnTo>
                  <a:pt x="68072" y="49866"/>
                </a:lnTo>
                <a:lnTo>
                  <a:pt x="69761" y="53544"/>
                </a:lnTo>
                <a:lnTo>
                  <a:pt x="73555" y="61833"/>
                </a:lnTo>
                <a:lnTo>
                  <a:pt x="64433" y="56966"/>
                </a:lnTo>
                <a:lnTo>
                  <a:pt x="60000" y="54600"/>
                </a:lnTo>
                <a:lnTo>
                  <a:pt x="55566" y="56966"/>
                </a:lnTo>
                <a:lnTo>
                  <a:pt x="46444" y="61833"/>
                </a:lnTo>
                <a:lnTo>
                  <a:pt x="50238" y="53544"/>
                </a:lnTo>
                <a:lnTo>
                  <a:pt x="51927" y="49866"/>
                </a:lnTo>
                <a:lnTo>
                  <a:pt x="47700" y="47500"/>
                </a:lnTo>
                <a:cubicBezTo>
                  <a:pt x="47700" y="47500"/>
                  <a:pt x="40761" y="43611"/>
                  <a:pt x="40761" y="43611"/>
                </a:cubicBezTo>
                <a:close/>
                <a:moveTo>
                  <a:pt x="31872" y="76361"/>
                </a:moveTo>
                <a:lnTo>
                  <a:pt x="60000" y="61361"/>
                </a:lnTo>
                <a:lnTo>
                  <a:pt x="88127" y="76361"/>
                </a:lnTo>
                <a:lnTo>
                  <a:pt x="76877" y="51822"/>
                </a:lnTo>
                <a:lnTo>
                  <a:pt x="101250" y="38155"/>
                </a:lnTo>
                <a:lnTo>
                  <a:pt x="71250" y="38155"/>
                </a:lnTo>
                <a:lnTo>
                  <a:pt x="60000" y="16361"/>
                </a:lnTo>
                <a:lnTo>
                  <a:pt x="48750" y="38155"/>
                </a:lnTo>
                <a:lnTo>
                  <a:pt x="18750" y="38155"/>
                </a:lnTo>
                <a:lnTo>
                  <a:pt x="43122" y="51822"/>
                </a:lnTo>
                <a:cubicBezTo>
                  <a:pt x="43122" y="51822"/>
                  <a:pt x="31872" y="76361"/>
                  <a:pt x="31872" y="76361"/>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7" name="Shape 3947"/>
          <p:cNvSpPr/>
          <p:nvPr/>
        </p:nvSpPr>
        <p:spPr>
          <a:xfrm>
            <a:off x="4679147" y="5136551"/>
            <a:ext cx="209496" cy="209496"/>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8" name="Shape 3948"/>
          <p:cNvSpPr/>
          <p:nvPr/>
        </p:nvSpPr>
        <p:spPr>
          <a:xfrm>
            <a:off x="5107661" y="5136551"/>
            <a:ext cx="152360" cy="209496"/>
          </a:xfrm>
          <a:custGeom>
            <a:avLst/>
            <a:gdLst/>
            <a:ahLst/>
            <a:cxnLst/>
            <a:rect l="0" t="0" r="0" b="0"/>
            <a:pathLst>
              <a:path w="120000" h="120000" extrusionOk="0">
                <a:moveTo>
                  <a:pt x="10372" y="92727"/>
                </a:moveTo>
                <a:lnTo>
                  <a:pt x="29461" y="69583"/>
                </a:lnTo>
                <a:lnTo>
                  <a:pt x="29411" y="69561"/>
                </a:lnTo>
                <a:cubicBezTo>
                  <a:pt x="29750" y="69150"/>
                  <a:pt x="30000" y="68694"/>
                  <a:pt x="30000" y="68183"/>
                </a:cubicBezTo>
                <a:cubicBezTo>
                  <a:pt x="30000" y="66672"/>
                  <a:pt x="28322" y="65455"/>
                  <a:pt x="26250" y="65455"/>
                </a:cubicBezTo>
                <a:lnTo>
                  <a:pt x="18750" y="65455"/>
                </a:lnTo>
                <a:lnTo>
                  <a:pt x="36750" y="48000"/>
                </a:lnTo>
                <a:lnTo>
                  <a:pt x="36700" y="47972"/>
                </a:lnTo>
                <a:cubicBezTo>
                  <a:pt x="37172" y="47516"/>
                  <a:pt x="37500" y="46977"/>
                  <a:pt x="37500" y="46361"/>
                </a:cubicBezTo>
                <a:cubicBezTo>
                  <a:pt x="37500" y="44861"/>
                  <a:pt x="35822" y="43638"/>
                  <a:pt x="33750" y="43638"/>
                </a:cubicBezTo>
                <a:lnTo>
                  <a:pt x="26972" y="43638"/>
                </a:lnTo>
                <a:lnTo>
                  <a:pt x="47488" y="26583"/>
                </a:lnTo>
                <a:lnTo>
                  <a:pt x="47466" y="26566"/>
                </a:lnTo>
                <a:cubicBezTo>
                  <a:pt x="48238" y="26061"/>
                  <a:pt x="48750" y="25355"/>
                  <a:pt x="48750" y="24544"/>
                </a:cubicBezTo>
                <a:cubicBezTo>
                  <a:pt x="48750" y="23038"/>
                  <a:pt x="47072" y="21816"/>
                  <a:pt x="45000" y="21816"/>
                </a:cubicBezTo>
                <a:lnTo>
                  <a:pt x="39050" y="21816"/>
                </a:lnTo>
                <a:lnTo>
                  <a:pt x="60000" y="6583"/>
                </a:lnTo>
                <a:lnTo>
                  <a:pt x="80950" y="21816"/>
                </a:lnTo>
                <a:lnTo>
                  <a:pt x="75000" y="21816"/>
                </a:lnTo>
                <a:cubicBezTo>
                  <a:pt x="72933" y="21816"/>
                  <a:pt x="71250" y="23038"/>
                  <a:pt x="71250" y="24544"/>
                </a:cubicBezTo>
                <a:cubicBezTo>
                  <a:pt x="71250" y="25355"/>
                  <a:pt x="71761" y="26061"/>
                  <a:pt x="72533" y="26566"/>
                </a:cubicBezTo>
                <a:lnTo>
                  <a:pt x="72511" y="26583"/>
                </a:lnTo>
                <a:lnTo>
                  <a:pt x="93022" y="43638"/>
                </a:lnTo>
                <a:lnTo>
                  <a:pt x="86250" y="43638"/>
                </a:lnTo>
                <a:cubicBezTo>
                  <a:pt x="84183" y="43638"/>
                  <a:pt x="82500" y="44861"/>
                  <a:pt x="82500" y="46361"/>
                </a:cubicBezTo>
                <a:cubicBezTo>
                  <a:pt x="82500" y="46977"/>
                  <a:pt x="82827" y="47516"/>
                  <a:pt x="83300" y="47972"/>
                </a:cubicBezTo>
                <a:lnTo>
                  <a:pt x="83250" y="48000"/>
                </a:lnTo>
                <a:lnTo>
                  <a:pt x="101250" y="65455"/>
                </a:lnTo>
                <a:lnTo>
                  <a:pt x="93750" y="65455"/>
                </a:lnTo>
                <a:cubicBezTo>
                  <a:pt x="91683" y="65455"/>
                  <a:pt x="90000" y="66672"/>
                  <a:pt x="90000" y="68183"/>
                </a:cubicBezTo>
                <a:cubicBezTo>
                  <a:pt x="90000" y="68694"/>
                  <a:pt x="90244" y="69150"/>
                  <a:pt x="90588" y="69561"/>
                </a:cubicBezTo>
                <a:lnTo>
                  <a:pt x="90533" y="69583"/>
                </a:lnTo>
                <a:lnTo>
                  <a:pt x="109627" y="92727"/>
                </a:lnTo>
                <a:cubicBezTo>
                  <a:pt x="109627" y="92727"/>
                  <a:pt x="10372" y="92727"/>
                  <a:pt x="10372" y="92727"/>
                </a:cubicBezTo>
                <a:close/>
                <a:moveTo>
                  <a:pt x="67500" y="114544"/>
                </a:moveTo>
                <a:lnTo>
                  <a:pt x="52500" y="114544"/>
                </a:lnTo>
                <a:lnTo>
                  <a:pt x="52500" y="98183"/>
                </a:lnTo>
                <a:lnTo>
                  <a:pt x="67500" y="98183"/>
                </a:lnTo>
                <a:cubicBezTo>
                  <a:pt x="67500" y="98183"/>
                  <a:pt x="67500" y="114544"/>
                  <a:pt x="67500" y="114544"/>
                </a:cubicBezTo>
                <a:close/>
                <a:moveTo>
                  <a:pt x="119411" y="94072"/>
                </a:moveTo>
                <a:lnTo>
                  <a:pt x="119461" y="94050"/>
                </a:lnTo>
                <a:lnTo>
                  <a:pt x="100372" y="70911"/>
                </a:lnTo>
                <a:lnTo>
                  <a:pt x="108750" y="70911"/>
                </a:lnTo>
                <a:cubicBezTo>
                  <a:pt x="110822" y="70911"/>
                  <a:pt x="112500" y="69688"/>
                  <a:pt x="112500" y="68183"/>
                </a:cubicBezTo>
                <a:cubicBezTo>
                  <a:pt x="112500" y="67566"/>
                  <a:pt x="112172" y="67033"/>
                  <a:pt x="111700" y="66572"/>
                </a:cubicBezTo>
                <a:lnTo>
                  <a:pt x="111750" y="66544"/>
                </a:lnTo>
                <a:lnTo>
                  <a:pt x="93750" y="49088"/>
                </a:lnTo>
                <a:lnTo>
                  <a:pt x="101250" y="49088"/>
                </a:lnTo>
                <a:cubicBezTo>
                  <a:pt x="103322" y="49088"/>
                  <a:pt x="105000" y="47872"/>
                  <a:pt x="105000" y="46361"/>
                </a:cubicBezTo>
                <a:cubicBezTo>
                  <a:pt x="105000" y="45555"/>
                  <a:pt x="104488" y="44844"/>
                  <a:pt x="103716" y="44344"/>
                </a:cubicBezTo>
                <a:lnTo>
                  <a:pt x="103738" y="44322"/>
                </a:lnTo>
                <a:lnTo>
                  <a:pt x="83222" y="27272"/>
                </a:lnTo>
                <a:lnTo>
                  <a:pt x="90000" y="27272"/>
                </a:lnTo>
                <a:cubicBezTo>
                  <a:pt x="92072" y="27272"/>
                  <a:pt x="93750" y="26055"/>
                  <a:pt x="93750" y="24544"/>
                </a:cubicBezTo>
                <a:cubicBezTo>
                  <a:pt x="93750" y="23794"/>
                  <a:pt x="93333" y="23111"/>
                  <a:pt x="92650" y="22616"/>
                </a:cubicBezTo>
                <a:lnTo>
                  <a:pt x="62650" y="800"/>
                </a:lnTo>
                <a:cubicBezTo>
                  <a:pt x="61972" y="305"/>
                  <a:pt x="61033" y="0"/>
                  <a:pt x="60000" y="0"/>
                </a:cubicBezTo>
                <a:cubicBezTo>
                  <a:pt x="58966" y="0"/>
                  <a:pt x="58027" y="305"/>
                  <a:pt x="57350" y="800"/>
                </a:cubicBezTo>
                <a:lnTo>
                  <a:pt x="27350" y="22616"/>
                </a:lnTo>
                <a:cubicBezTo>
                  <a:pt x="26672" y="23111"/>
                  <a:pt x="26250" y="23794"/>
                  <a:pt x="26250" y="24544"/>
                </a:cubicBezTo>
                <a:cubicBezTo>
                  <a:pt x="26250" y="26055"/>
                  <a:pt x="27933" y="27272"/>
                  <a:pt x="30000" y="27272"/>
                </a:cubicBezTo>
                <a:lnTo>
                  <a:pt x="36772" y="27272"/>
                </a:lnTo>
                <a:lnTo>
                  <a:pt x="16261" y="44322"/>
                </a:lnTo>
                <a:lnTo>
                  <a:pt x="16283" y="44344"/>
                </a:lnTo>
                <a:cubicBezTo>
                  <a:pt x="15511" y="44844"/>
                  <a:pt x="15000" y="45555"/>
                  <a:pt x="15000" y="46361"/>
                </a:cubicBezTo>
                <a:cubicBezTo>
                  <a:pt x="15000" y="47872"/>
                  <a:pt x="16683" y="49088"/>
                  <a:pt x="18750" y="49088"/>
                </a:cubicBezTo>
                <a:lnTo>
                  <a:pt x="26250" y="49088"/>
                </a:lnTo>
                <a:lnTo>
                  <a:pt x="8250" y="66544"/>
                </a:lnTo>
                <a:lnTo>
                  <a:pt x="8300" y="66572"/>
                </a:lnTo>
                <a:cubicBezTo>
                  <a:pt x="7827" y="67033"/>
                  <a:pt x="7500" y="67566"/>
                  <a:pt x="7500" y="68183"/>
                </a:cubicBezTo>
                <a:cubicBezTo>
                  <a:pt x="7500" y="69688"/>
                  <a:pt x="9183" y="70911"/>
                  <a:pt x="11250" y="70911"/>
                </a:cubicBezTo>
                <a:lnTo>
                  <a:pt x="19627" y="70911"/>
                </a:lnTo>
                <a:lnTo>
                  <a:pt x="533" y="94050"/>
                </a:lnTo>
                <a:lnTo>
                  <a:pt x="588" y="94072"/>
                </a:lnTo>
                <a:cubicBezTo>
                  <a:pt x="244" y="94483"/>
                  <a:pt x="0" y="94938"/>
                  <a:pt x="0" y="95455"/>
                </a:cubicBezTo>
                <a:cubicBezTo>
                  <a:pt x="0" y="96961"/>
                  <a:pt x="1683" y="98183"/>
                  <a:pt x="3750" y="98183"/>
                </a:cubicBezTo>
                <a:lnTo>
                  <a:pt x="45000" y="98183"/>
                </a:lnTo>
                <a:lnTo>
                  <a:pt x="45000" y="117272"/>
                </a:lnTo>
                <a:cubicBezTo>
                  <a:pt x="45000" y="118777"/>
                  <a:pt x="46683" y="120000"/>
                  <a:pt x="48750" y="120000"/>
                </a:cubicBezTo>
                <a:lnTo>
                  <a:pt x="71250" y="120000"/>
                </a:lnTo>
                <a:cubicBezTo>
                  <a:pt x="73322" y="120000"/>
                  <a:pt x="75000" y="118777"/>
                  <a:pt x="75000" y="117272"/>
                </a:cubicBezTo>
                <a:lnTo>
                  <a:pt x="75000" y="98183"/>
                </a:lnTo>
                <a:lnTo>
                  <a:pt x="116250" y="98183"/>
                </a:lnTo>
                <a:cubicBezTo>
                  <a:pt x="118322" y="98183"/>
                  <a:pt x="120000" y="96961"/>
                  <a:pt x="120000" y="95455"/>
                </a:cubicBezTo>
                <a:cubicBezTo>
                  <a:pt x="120000" y="94938"/>
                  <a:pt x="119750" y="94483"/>
                  <a:pt x="119411" y="940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49" name="Shape 3949"/>
          <p:cNvSpPr/>
          <p:nvPr/>
        </p:nvSpPr>
        <p:spPr>
          <a:xfrm>
            <a:off x="5536174" y="5136551"/>
            <a:ext cx="95226" cy="209496"/>
          </a:xfrm>
          <a:custGeom>
            <a:avLst/>
            <a:gdLst/>
            <a:ahLst/>
            <a:cxnLst/>
            <a:rect l="0" t="0" r="0" b="0"/>
            <a:pathLst>
              <a:path w="120000" h="120000" extrusionOk="0">
                <a:moveTo>
                  <a:pt x="108000" y="81816"/>
                </a:moveTo>
                <a:lnTo>
                  <a:pt x="12000" y="81816"/>
                </a:lnTo>
                <a:lnTo>
                  <a:pt x="12000" y="27272"/>
                </a:lnTo>
                <a:cubicBezTo>
                  <a:pt x="12000" y="15222"/>
                  <a:pt x="33488" y="5455"/>
                  <a:pt x="60000" y="5455"/>
                </a:cubicBezTo>
                <a:cubicBezTo>
                  <a:pt x="86505" y="5455"/>
                  <a:pt x="108000" y="15222"/>
                  <a:pt x="108000" y="27272"/>
                </a:cubicBezTo>
                <a:cubicBezTo>
                  <a:pt x="108000" y="27272"/>
                  <a:pt x="108000" y="81816"/>
                  <a:pt x="108000" y="81816"/>
                </a:cubicBezTo>
                <a:close/>
                <a:moveTo>
                  <a:pt x="60000" y="0"/>
                </a:moveTo>
                <a:cubicBezTo>
                  <a:pt x="26861" y="0"/>
                  <a:pt x="0" y="12211"/>
                  <a:pt x="0" y="27272"/>
                </a:cubicBezTo>
                <a:lnTo>
                  <a:pt x="0" y="81816"/>
                </a:lnTo>
                <a:cubicBezTo>
                  <a:pt x="0" y="84827"/>
                  <a:pt x="5377" y="87272"/>
                  <a:pt x="12000" y="87272"/>
                </a:cubicBezTo>
                <a:lnTo>
                  <a:pt x="54000" y="87272"/>
                </a:lnTo>
                <a:lnTo>
                  <a:pt x="54000" y="117272"/>
                </a:lnTo>
                <a:cubicBezTo>
                  <a:pt x="54000" y="118777"/>
                  <a:pt x="56688" y="120000"/>
                  <a:pt x="60000" y="120000"/>
                </a:cubicBezTo>
                <a:cubicBezTo>
                  <a:pt x="63311" y="120000"/>
                  <a:pt x="66000" y="118777"/>
                  <a:pt x="66000" y="117272"/>
                </a:cubicBezTo>
                <a:lnTo>
                  <a:pt x="66000" y="87272"/>
                </a:lnTo>
                <a:lnTo>
                  <a:pt x="108000" y="87272"/>
                </a:lnTo>
                <a:cubicBezTo>
                  <a:pt x="114622" y="87272"/>
                  <a:pt x="120000" y="84827"/>
                  <a:pt x="120000" y="81816"/>
                </a:cubicBezTo>
                <a:lnTo>
                  <a:pt x="120000" y="27272"/>
                </a:lnTo>
                <a:cubicBezTo>
                  <a:pt x="120000" y="12211"/>
                  <a:pt x="93138" y="0"/>
                  <a:pt x="60000" y="0"/>
                </a:cubicBezTo>
                <a:moveTo>
                  <a:pt x="42000" y="27272"/>
                </a:moveTo>
                <a:cubicBezTo>
                  <a:pt x="38688" y="27272"/>
                  <a:pt x="36000" y="28494"/>
                  <a:pt x="36000" y="30000"/>
                </a:cubicBezTo>
                <a:lnTo>
                  <a:pt x="36000" y="68183"/>
                </a:lnTo>
                <a:cubicBezTo>
                  <a:pt x="36000" y="69688"/>
                  <a:pt x="38688" y="70911"/>
                  <a:pt x="42000" y="70911"/>
                </a:cubicBezTo>
                <a:cubicBezTo>
                  <a:pt x="45311" y="70911"/>
                  <a:pt x="48000" y="69688"/>
                  <a:pt x="48000" y="68183"/>
                </a:cubicBezTo>
                <a:lnTo>
                  <a:pt x="48000" y="30000"/>
                </a:lnTo>
                <a:cubicBezTo>
                  <a:pt x="48000" y="28494"/>
                  <a:pt x="45311" y="27272"/>
                  <a:pt x="42000" y="27272"/>
                </a:cubicBezTo>
                <a:moveTo>
                  <a:pt x="78000" y="27272"/>
                </a:moveTo>
                <a:cubicBezTo>
                  <a:pt x="74688" y="27272"/>
                  <a:pt x="72000" y="28494"/>
                  <a:pt x="72000" y="30000"/>
                </a:cubicBezTo>
                <a:lnTo>
                  <a:pt x="72000" y="68183"/>
                </a:lnTo>
                <a:cubicBezTo>
                  <a:pt x="72000" y="69688"/>
                  <a:pt x="74688" y="70911"/>
                  <a:pt x="78000" y="70911"/>
                </a:cubicBezTo>
                <a:cubicBezTo>
                  <a:pt x="81311" y="70911"/>
                  <a:pt x="84000" y="69688"/>
                  <a:pt x="84000" y="68183"/>
                </a:cubicBezTo>
                <a:lnTo>
                  <a:pt x="84000" y="30000"/>
                </a:lnTo>
                <a:cubicBezTo>
                  <a:pt x="84000" y="28494"/>
                  <a:pt x="81311" y="27272"/>
                  <a:pt x="78000" y="2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50" name="Shape 3950"/>
          <p:cNvSpPr/>
          <p:nvPr/>
        </p:nvSpPr>
        <p:spPr>
          <a:xfrm>
            <a:off x="5878985" y="5136551"/>
            <a:ext cx="209496" cy="209496"/>
          </a:xfrm>
          <a:custGeom>
            <a:avLst/>
            <a:gdLst/>
            <a:ahLst/>
            <a:cxnLst/>
            <a:rect l="0" t="0" r="0" b="0"/>
            <a:pathLst>
              <a:path w="120000" h="120000" extrusionOk="0">
                <a:moveTo>
                  <a:pt x="32727" y="38183"/>
                </a:moveTo>
                <a:cubicBezTo>
                  <a:pt x="34233" y="38183"/>
                  <a:pt x="35455" y="36961"/>
                  <a:pt x="35455" y="35455"/>
                </a:cubicBezTo>
                <a:lnTo>
                  <a:pt x="35455" y="8183"/>
                </a:lnTo>
                <a:cubicBezTo>
                  <a:pt x="35455" y="6672"/>
                  <a:pt x="34233" y="5455"/>
                  <a:pt x="32727" y="5455"/>
                </a:cubicBezTo>
                <a:cubicBezTo>
                  <a:pt x="31222" y="5455"/>
                  <a:pt x="30000" y="6672"/>
                  <a:pt x="30000" y="8183"/>
                </a:cubicBezTo>
                <a:lnTo>
                  <a:pt x="30000" y="35455"/>
                </a:lnTo>
                <a:cubicBezTo>
                  <a:pt x="30000" y="36961"/>
                  <a:pt x="31222" y="38183"/>
                  <a:pt x="32727" y="38183"/>
                </a:cubicBezTo>
                <a:moveTo>
                  <a:pt x="16361" y="32727"/>
                </a:moveTo>
                <a:cubicBezTo>
                  <a:pt x="17866" y="32727"/>
                  <a:pt x="19088" y="31505"/>
                  <a:pt x="19088" y="30000"/>
                </a:cubicBezTo>
                <a:lnTo>
                  <a:pt x="19088" y="13638"/>
                </a:lnTo>
                <a:cubicBezTo>
                  <a:pt x="19088" y="12127"/>
                  <a:pt x="17866" y="10911"/>
                  <a:pt x="16361" y="10911"/>
                </a:cubicBezTo>
                <a:cubicBezTo>
                  <a:pt x="14861" y="10911"/>
                  <a:pt x="13638" y="12127"/>
                  <a:pt x="13638" y="13638"/>
                </a:cubicBezTo>
                <a:lnTo>
                  <a:pt x="13638" y="30000"/>
                </a:lnTo>
                <a:cubicBezTo>
                  <a:pt x="13638" y="31505"/>
                  <a:pt x="14861" y="32727"/>
                  <a:pt x="16361" y="32727"/>
                </a:cubicBezTo>
                <a:moveTo>
                  <a:pt x="103638" y="84544"/>
                </a:moveTo>
                <a:lnTo>
                  <a:pt x="98044" y="84544"/>
                </a:lnTo>
                <a:cubicBezTo>
                  <a:pt x="98111" y="83644"/>
                  <a:pt x="98183" y="82738"/>
                  <a:pt x="98183" y="81816"/>
                </a:cubicBezTo>
                <a:lnTo>
                  <a:pt x="98183" y="62727"/>
                </a:lnTo>
                <a:lnTo>
                  <a:pt x="103638" y="62727"/>
                </a:lnTo>
                <a:cubicBezTo>
                  <a:pt x="109661" y="62727"/>
                  <a:pt x="114544" y="67611"/>
                  <a:pt x="114544" y="73638"/>
                </a:cubicBezTo>
                <a:cubicBezTo>
                  <a:pt x="114544" y="79661"/>
                  <a:pt x="109661" y="84544"/>
                  <a:pt x="103638" y="84544"/>
                </a:cubicBezTo>
                <a:moveTo>
                  <a:pt x="92727" y="81816"/>
                </a:moveTo>
                <a:cubicBezTo>
                  <a:pt x="92727" y="87788"/>
                  <a:pt x="91105" y="93361"/>
                  <a:pt x="88311" y="98183"/>
                </a:cubicBezTo>
                <a:lnTo>
                  <a:pt x="9872" y="98183"/>
                </a:lnTo>
                <a:cubicBezTo>
                  <a:pt x="7077" y="93361"/>
                  <a:pt x="5455" y="87788"/>
                  <a:pt x="5455" y="81816"/>
                </a:cubicBezTo>
                <a:lnTo>
                  <a:pt x="5455" y="49088"/>
                </a:lnTo>
                <a:lnTo>
                  <a:pt x="92727" y="49088"/>
                </a:lnTo>
                <a:cubicBezTo>
                  <a:pt x="92727" y="49088"/>
                  <a:pt x="92727" y="81816"/>
                  <a:pt x="92727" y="81816"/>
                </a:cubicBezTo>
                <a:close/>
                <a:moveTo>
                  <a:pt x="60000" y="114544"/>
                </a:moveTo>
                <a:lnTo>
                  <a:pt x="38183" y="114544"/>
                </a:lnTo>
                <a:cubicBezTo>
                  <a:pt x="28505" y="114544"/>
                  <a:pt x="19827" y="110316"/>
                  <a:pt x="13838" y="103638"/>
                </a:cubicBezTo>
                <a:lnTo>
                  <a:pt x="84344" y="103638"/>
                </a:lnTo>
                <a:cubicBezTo>
                  <a:pt x="78350" y="110316"/>
                  <a:pt x="69677" y="114544"/>
                  <a:pt x="60000" y="114544"/>
                </a:cubicBezTo>
                <a:moveTo>
                  <a:pt x="103638" y="57272"/>
                </a:moveTo>
                <a:lnTo>
                  <a:pt x="98183" y="57272"/>
                </a:lnTo>
                <a:lnTo>
                  <a:pt x="98183" y="49088"/>
                </a:lnTo>
                <a:cubicBezTo>
                  <a:pt x="98183" y="46083"/>
                  <a:pt x="95738" y="43638"/>
                  <a:pt x="92727" y="43638"/>
                </a:cubicBezTo>
                <a:lnTo>
                  <a:pt x="5455" y="43638"/>
                </a:lnTo>
                <a:cubicBezTo>
                  <a:pt x="2444" y="43638"/>
                  <a:pt x="0" y="46083"/>
                  <a:pt x="0" y="49088"/>
                </a:cubicBezTo>
                <a:lnTo>
                  <a:pt x="0" y="81816"/>
                </a:lnTo>
                <a:cubicBezTo>
                  <a:pt x="0" y="95733"/>
                  <a:pt x="7466" y="107872"/>
                  <a:pt x="18588" y="114544"/>
                </a:cubicBezTo>
                <a:lnTo>
                  <a:pt x="2727" y="114544"/>
                </a:lnTo>
                <a:cubicBezTo>
                  <a:pt x="1222" y="114544"/>
                  <a:pt x="0" y="115766"/>
                  <a:pt x="0" y="117272"/>
                </a:cubicBezTo>
                <a:cubicBezTo>
                  <a:pt x="0" y="118777"/>
                  <a:pt x="1222" y="120000"/>
                  <a:pt x="2727" y="120000"/>
                </a:cubicBezTo>
                <a:lnTo>
                  <a:pt x="95455" y="120000"/>
                </a:lnTo>
                <a:cubicBezTo>
                  <a:pt x="96961" y="120000"/>
                  <a:pt x="98183" y="118777"/>
                  <a:pt x="98183" y="117272"/>
                </a:cubicBezTo>
                <a:cubicBezTo>
                  <a:pt x="98183" y="115766"/>
                  <a:pt x="96961" y="114544"/>
                  <a:pt x="95455" y="114544"/>
                </a:cubicBezTo>
                <a:lnTo>
                  <a:pt x="79611" y="114544"/>
                </a:lnTo>
                <a:cubicBezTo>
                  <a:pt x="88472" y="109216"/>
                  <a:pt x="95005" y="100411"/>
                  <a:pt x="97283" y="90000"/>
                </a:cubicBezTo>
                <a:lnTo>
                  <a:pt x="103638" y="90000"/>
                </a:lnTo>
                <a:cubicBezTo>
                  <a:pt x="112672" y="90000"/>
                  <a:pt x="120000" y="82677"/>
                  <a:pt x="120000" y="73638"/>
                </a:cubicBezTo>
                <a:cubicBezTo>
                  <a:pt x="120000" y="64600"/>
                  <a:pt x="112672" y="57272"/>
                  <a:pt x="103638" y="57272"/>
                </a:cubicBezTo>
                <a:moveTo>
                  <a:pt x="65455" y="32727"/>
                </a:moveTo>
                <a:cubicBezTo>
                  <a:pt x="66961" y="32727"/>
                  <a:pt x="68183" y="31505"/>
                  <a:pt x="68183" y="30000"/>
                </a:cubicBezTo>
                <a:lnTo>
                  <a:pt x="68183" y="13638"/>
                </a:lnTo>
                <a:cubicBezTo>
                  <a:pt x="68183" y="12127"/>
                  <a:pt x="66961" y="10911"/>
                  <a:pt x="65455" y="10911"/>
                </a:cubicBezTo>
                <a:cubicBezTo>
                  <a:pt x="63950" y="10911"/>
                  <a:pt x="62727" y="12127"/>
                  <a:pt x="62727" y="13638"/>
                </a:cubicBezTo>
                <a:lnTo>
                  <a:pt x="62727" y="30000"/>
                </a:lnTo>
                <a:cubicBezTo>
                  <a:pt x="62727" y="31505"/>
                  <a:pt x="63950" y="32727"/>
                  <a:pt x="65455" y="32727"/>
                </a:cubicBezTo>
                <a:moveTo>
                  <a:pt x="81816" y="38183"/>
                </a:moveTo>
                <a:cubicBezTo>
                  <a:pt x="83322" y="38183"/>
                  <a:pt x="84544" y="36961"/>
                  <a:pt x="84544" y="35455"/>
                </a:cubicBezTo>
                <a:lnTo>
                  <a:pt x="84544" y="8183"/>
                </a:lnTo>
                <a:cubicBezTo>
                  <a:pt x="84544" y="6672"/>
                  <a:pt x="83322" y="5455"/>
                  <a:pt x="81816" y="5455"/>
                </a:cubicBezTo>
                <a:cubicBezTo>
                  <a:pt x="80311" y="5455"/>
                  <a:pt x="79088" y="6672"/>
                  <a:pt x="79088" y="8183"/>
                </a:cubicBezTo>
                <a:lnTo>
                  <a:pt x="79088" y="35455"/>
                </a:lnTo>
                <a:cubicBezTo>
                  <a:pt x="79088" y="36961"/>
                  <a:pt x="80311" y="38183"/>
                  <a:pt x="81816" y="38183"/>
                </a:cubicBezTo>
                <a:moveTo>
                  <a:pt x="49088" y="32727"/>
                </a:moveTo>
                <a:cubicBezTo>
                  <a:pt x="50594" y="32727"/>
                  <a:pt x="51816" y="31505"/>
                  <a:pt x="51816" y="30000"/>
                </a:cubicBezTo>
                <a:lnTo>
                  <a:pt x="51816" y="2727"/>
                </a:lnTo>
                <a:cubicBezTo>
                  <a:pt x="51816" y="1222"/>
                  <a:pt x="50594" y="0"/>
                  <a:pt x="49088" y="0"/>
                </a:cubicBezTo>
                <a:cubicBezTo>
                  <a:pt x="47588" y="0"/>
                  <a:pt x="46361" y="1222"/>
                  <a:pt x="46361" y="2727"/>
                </a:cubicBezTo>
                <a:lnTo>
                  <a:pt x="46361" y="30000"/>
                </a:lnTo>
                <a:cubicBezTo>
                  <a:pt x="46361" y="31505"/>
                  <a:pt x="47588" y="32727"/>
                  <a:pt x="49088" y="327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51" name="Shape 3951"/>
          <p:cNvSpPr/>
          <p:nvPr/>
        </p:nvSpPr>
        <p:spPr>
          <a:xfrm>
            <a:off x="6278931" y="5150835"/>
            <a:ext cx="209698" cy="180970"/>
          </a:xfrm>
          <a:custGeom>
            <a:avLst/>
            <a:gdLst/>
            <a:ahLst/>
            <a:cxnLst/>
            <a:rect l="0" t="0" r="0" b="0"/>
            <a:pathLst>
              <a:path w="120000" h="120000" extrusionOk="0">
                <a:moveTo>
                  <a:pt x="55819" y="56515"/>
                </a:moveTo>
                <a:cubicBezTo>
                  <a:pt x="55819" y="56515"/>
                  <a:pt x="55819" y="56510"/>
                  <a:pt x="55819" y="56510"/>
                </a:cubicBezTo>
                <a:lnTo>
                  <a:pt x="55813" y="56504"/>
                </a:lnTo>
                <a:cubicBezTo>
                  <a:pt x="55813" y="56504"/>
                  <a:pt x="55819" y="56515"/>
                  <a:pt x="55819" y="56515"/>
                </a:cubicBezTo>
                <a:close/>
                <a:moveTo>
                  <a:pt x="113612" y="7394"/>
                </a:moveTo>
                <a:cubicBezTo>
                  <a:pt x="105100" y="-2464"/>
                  <a:pt x="91303" y="-2464"/>
                  <a:pt x="82792" y="7394"/>
                </a:cubicBezTo>
                <a:lnTo>
                  <a:pt x="86645" y="11856"/>
                </a:lnTo>
                <a:cubicBezTo>
                  <a:pt x="93027" y="4468"/>
                  <a:pt x="103377" y="4468"/>
                  <a:pt x="109759" y="11856"/>
                </a:cubicBezTo>
                <a:cubicBezTo>
                  <a:pt x="116147" y="19257"/>
                  <a:pt x="116147" y="31254"/>
                  <a:pt x="109759" y="38654"/>
                </a:cubicBezTo>
                <a:lnTo>
                  <a:pt x="51961" y="104440"/>
                </a:lnTo>
                <a:lnTo>
                  <a:pt x="55819" y="108902"/>
                </a:lnTo>
                <a:lnTo>
                  <a:pt x="113612" y="43117"/>
                </a:lnTo>
                <a:cubicBezTo>
                  <a:pt x="122129" y="33251"/>
                  <a:pt x="122129" y="17259"/>
                  <a:pt x="113612" y="7394"/>
                </a:cubicBezTo>
                <a:moveTo>
                  <a:pt x="13431" y="104440"/>
                </a:moveTo>
                <a:cubicBezTo>
                  <a:pt x="2790" y="92110"/>
                  <a:pt x="2790" y="73308"/>
                  <a:pt x="13431" y="60972"/>
                </a:cubicBezTo>
                <a:cubicBezTo>
                  <a:pt x="13442" y="60960"/>
                  <a:pt x="13460" y="60943"/>
                  <a:pt x="13477" y="60925"/>
                </a:cubicBezTo>
                <a:lnTo>
                  <a:pt x="13477" y="60925"/>
                </a:lnTo>
                <a:lnTo>
                  <a:pt x="53893" y="14093"/>
                </a:lnTo>
                <a:cubicBezTo>
                  <a:pt x="54955" y="12855"/>
                  <a:pt x="54955" y="10858"/>
                  <a:pt x="53893" y="9625"/>
                </a:cubicBezTo>
                <a:cubicBezTo>
                  <a:pt x="52825" y="8393"/>
                  <a:pt x="51102" y="8393"/>
                  <a:pt x="50035" y="9625"/>
                </a:cubicBezTo>
                <a:lnTo>
                  <a:pt x="9578" y="56510"/>
                </a:lnTo>
                <a:cubicBezTo>
                  <a:pt x="-3191" y="71304"/>
                  <a:pt x="-3191" y="94107"/>
                  <a:pt x="9578" y="108902"/>
                </a:cubicBezTo>
                <a:cubicBezTo>
                  <a:pt x="22348" y="123697"/>
                  <a:pt x="43049" y="123697"/>
                  <a:pt x="55819" y="108902"/>
                </a:cubicBezTo>
                <a:lnTo>
                  <a:pt x="51915" y="104486"/>
                </a:lnTo>
                <a:cubicBezTo>
                  <a:pt x="41274" y="116764"/>
                  <a:pt x="24060" y="116752"/>
                  <a:pt x="13431" y="104440"/>
                </a:cubicBezTo>
                <a:moveTo>
                  <a:pt x="36551" y="78833"/>
                </a:moveTo>
                <a:cubicBezTo>
                  <a:pt x="40804" y="83763"/>
                  <a:pt x="47708" y="83763"/>
                  <a:pt x="51961" y="78833"/>
                </a:cubicBezTo>
                <a:lnTo>
                  <a:pt x="80860" y="45348"/>
                </a:lnTo>
                <a:cubicBezTo>
                  <a:pt x="81928" y="44115"/>
                  <a:pt x="81928" y="42118"/>
                  <a:pt x="80860" y="40885"/>
                </a:cubicBezTo>
                <a:cubicBezTo>
                  <a:pt x="79798" y="39653"/>
                  <a:pt x="78075" y="39653"/>
                  <a:pt x="77008" y="40885"/>
                </a:cubicBezTo>
                <a:lnTo>
                  <a:pt x="48109" y="74365"/>
                </a:lnTo>
                <a:cubicBezTo>
                  <a:pt x="45985" y="76836"/>
                  <a:pt x="42533" y="76836"/>
                  <a:pt x="40404" y="74365"/>
                </a:cubicBezTo>
                <a:cubicBezTo>
                  <a:pt x="38274" y="71900"/>
                  <a:pt x="38274" y="67905"/>
                  <a:pt x="40404" y="65440"/>
                </a:cubicBezTo>
                <a:lnTo>
                  <a:pt x="48109" y="56510"/>
                </a:lnTo>
                <a:lnTo>
                  <a:pt x="86645" y="11856"/>
                </a:lnTo>
                <a:lnTo>
                  <a:pt x="82792" y="7394"/>
                </a:lnTo>
                <a:lnTo>
                  <a:pt x="36551" y="60972"/>
                </a:lnTo>
                <a:cubicBezTo>
                  <a:pt x="32293" y="65908"/>
                  <a:pt x="32293" y="73904"/>
                  <a:pt x="36551" y="788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52" name="Shape 3952"/>
          <p:cNvSpPr/>
          <p:nvPr/>
        </p:nvSpPr>
        <p:spPr>
          <a:xfrm>
            <a:off x="6678876" y="5150835"/>
            <a:ext cx="209496" cy="180928"/>
          </a:xfrm>
          <a:custGeom>
            <a:avLst/>
            <a:gdLst/>
            <a:ahLst/>
            <a:cxnLst/>
            <a:rect l="0" t="0" r="0" b="0"/>
            <a:pathLst>
              <a:path w="120000" h="120000" extrusionOk="0">
                <a:moveTo>
                  <a:pt x="60000" y="88083"/>
                </a:moveTo>
                <a:lnTo>
                  <a:pt x="9072" y="60000"/>
                </a:lnTo>
                <a:lnTo>
                  <a:pt x="25638" y="50866"/>
                </a:lnTo>
                <a:lnTo>
                  <a:pt x="58827" y="69166"/>
                </a:lnTo>
                <a:lnTo>
                  <a:pt x="58838" y="69144"/>
                </a:lnTo>
                <a:cubicBezTo>
                  <a:pt x="59188" y="69344"/>
                  <a:pt x="59577" y="69472"/>
                  <a:pt x="60000" y="69472"/>
                </a:cubicBezTo>
                <a:cubicBezTo>
                  <a:pt x="60422" y="69472"/>
                  <a:pt x="60811" y="69344"/>
                  <a:pt x="61161" y="69144"/>
                </a:cubicBezTo>
                <a:lnTo>
                  <a:pt x="61172" y="69166"/>
                </a:lnTo>
                <a:lnTo>
                  <a:pt x="94361" y="50866"/>
                </a:lnTo>
                <a:lnTo>
                  <a:pt x="110927" y="60000"/>
                </a:lnTo>
                <a:cubicBezTo>
                  <a:pt x="110927" y="60000"/>
                  <a:pt x="60000" y="88083"/>
                  <a:pt x="60000" y="88083"/>
                </a:cubicBezTo>
                <a:close/>
                <a:moveTo>
                  <a:pt x="110927" y="85261"/>
                </a:moveTo>
                <a:lnTo>
                  <a:pt x="60000" y="113344"/>
                </a:lnTo>
                <a:lnTo>
                  <a:pt x="9072" y="85261"/>
                </a:lnTo>
                <a:lnTo>
                  <a:pt x="25638" y="76127"/>
                </a:lnTo>
                <a:lnTo>
                  <a:pt x="58827" y="94427"/>
                </a:lnTo>
                <a:lnTo>
                  <a:pt x="58838" y="94411"/>
                </a:lnTo>
                <a:cubicBezTo>
                  <a:pt x="59188" y="94605"/>
                  <a:pt x="59577" y="94738"/>
                  <a:pt x="60000" y="94738"/>
                </a:cubicBezTo>
                <a:cubicBezTo>
                  <a:pt x="60422" y="94738"/>
                  <a:pt x="60811" y="94605"/>
                  <a:pt x="61161" y="94411"/>
                </a:cubicBezTo>
                <a:lnTo>
                  <a:pt x="61172" y="94427"/>
                </a:lnTo>
                <a:lnTo>
                  <a:pt x="94361" y="76127"/>
                </a:lnTo>
                <a:cubicBezTo>
                  <a:pt x="94361" y="76127"/>
                  <a:pt x="110927" y="85261"/>
                  <a:pt x="110927" y="85261"/>
                </a:cubicBezTo>
                <a:close/>
                <a:moveTo>
                  <a:pt x="9072" y="34738"/>
                </a:moveTo>
                <a:lnTo>
                  <a:pt x="60000" y="6655"/>
                </a:lnTo>
                <a:lnTo>
                  <a:pt x="110927" y="34738"/>
                </a:lnTo>
                <a:lnTo>
                  <a:pt x="60000" y="62816"/>
                </a:lnTo>
                <a:cubicBezTo>
                  <a:pt x="60000" y="62816"/>
                  <a:pt x="9072" y="34738"/>
                  <a:pt x="9072" y="34738"/>
                </a:cubicBezTo>
                <a:close/>
                <a:moveTo>
                  <a:pt x="120000" y="60000"/>
                </a:moveTo>
                <a:cubicBezTo>
                  <a:pt x="120000" y="58744"/>
                  <a:pt x="119355" y="57683"/>
                  <a:pt x="118438" y="57166"/>
                </a:cubicBezTo>
                <a:lnTo>
                  <a:pt x="118444" y="57150"/>
                </a:lnTo>
                <a:lnTo>
                  <a:pt x="100705" y="47366"/>
                </a:lnTo>
                <a:lnTo>
                  <a:pt x="118444" y="37588"/>
                </a:lnTo>
                <a:lnTo>
                  <a:pt x="118438" y="37566"/>
                </a:lnTo>
                <a:cubicBezTo>
                  <a:pt x="119355" y="37061"/>
                  <a:pt x="120000" y="35994"/>
                  <a:pt x="120000" y="34738"/>
                </a:cubicBezTo>
                <a:cubicBezTo>
                  <a:pt x="120000" y="33483"/>
                  <a:pt x="119355" y="32416"/>
                  <a:pt x="118438" y="31905"/>
                </a:cubicBezTo>
                <a:lnTo>
                  <a:pt x="118444" y="31888"/>
                </a:lnTo>
                <a:lnTo>
                  <a:pt x="61172" y="311"/>
                </a:lnTo>
                <a:lnTo>
                  <a:pt x="61161" y="327"/>
                </a:lnTo>
                <a:cubicBezTo>
                  <a:pt x="60811" y="127"/>
                  <a:pt x="60422" y="0"/>
                  <a:pt x="60000" y="0"/>
                </a:cubicBezTo>
                <a:cubicBezTo>
                  <a:pt x="59577" y="0"/>
                  <a:pt x="59188" y="127"/>
                  <a:pt x="58838" y="327"/>
                </a:cubicBezTo>
                <a:lnTo>
                  <a:pt x="58827" y="311"/>
                </a:lnTo>
                <a:lnTo>
                  <a:pt x="1555" y="31888"/>
                </a:lnTo>
                <a:lnTo>
                  <a:pt x="1561" y="31905"/>
                </a:lnTo>
                <a:cubicBezTo>
                  <a:pt x="644" y="32416"/>
                  <a:pt x="0" y="33483"/>
                  <a:pt x="0" y="34738"/>
                </a:cubicBezTo>
                <a:cubicBezTo>
                  <a:pt x="0" y="35994"/>
                  <a:pt x="644" y="37061"/>
                  <a:pt x="1561" y="37566"/>
                </a:cubicBezTo>
                <a:lnTo>
                  <a:pt x="1555" y="37588"/>
                </a:lnTo>
                <a:lnTo>
                  <a:pt x="19294" y="47366"/>
                </a:lnTo>
                <a:lnTo>
                  <a:pt x="1555" y="57150"/>
                </a:lnTo>
                <a:lnTo>
                  <a:pt x="1561" y="57166"/>
                </a:lnTo>
                <a:cubicBezTo>
                  <a:pt x="644" y="57683"/>
                  <a:pt x="0" y="58744"/>
                  <a:pt x="0" y="60000"/>
                </a:cubicBezTo>
                <a:cubicBezTo>
                  <a:pt x="0" y="61255"/>
                  <a:pt x="644" y="62322"/>
                  <a:pt x="1561" y="62833"/>
                </a:cubicBezTo>
                <a:lnTo>
                  <a:pt x="1555" y="62850"/>
                </a:lnTo>
                <a:lnTo>
                  <a:pt x="19294" y="72633"/>
                </a:lnTo>
                <a:lnTo>
                  <a:pt x="1555" y="82411"/>
                </a:lnTo>
                <a:lnTo>
                  <a:pt x="1561" y="82433"/>
                </a:lnTo>
                <a:cubicBezTo>
                  <a:pt x="644" y="82944"/>
                  <a:pt x="0" y="84005"/>
                  <a:pt x="0" y="85261"/>
                </a:cubicBezTo>
                <a:cubicBezTo>
                  <a:pt x="0" y="86522"/>
                  <a:pt x="644" y="87583"/>
                  <a:pt x="1561" y="88094"/>
                </a:cubicBezTo>
                <a:lnTo>
                  <a:pt x="1555" y="88111"/>
                </a:lnTo>
                <a:lnTo>
                  <a:pt x="58827" y="119688"/>
                </a:lnTo>
                <a:lnTo>
                  <a:pt x="58838" y="119672"/>
                </a:lnTo>
                <a:cubicBezTo>
                  <a:pt x="59188" y="119872"/>
                  <a:pt x="59577" y="120000"/>
                  <a:pt x="60000" y="120000"/>
                </a:cubicBezTo>
                <a:cubicBezTo>
                  <a:pt x="60422" y="120000"/>
                  <a:pt x="60811" y="119872"/>
                  <a:pt x="61161" y="119672"/>
                </a:cubicBezTo>
                <a:lnTo>
                  <a:pt x="61172" y="119688"/>
                </a:lnTo>
                <a:lnTo>
                  <a:pt x="118444" y="88111"/>
                </a:lnTo>
                <a:lnTo>
                  <a:pt x="118438" y="88094"/>
                </a:lnTo>
                <a:cubicBezTo>
                  <a:pt x="119355" y="87583"/>
                  <a:pt x="120000" y="86522"/>
                  <a:pt x="120000" y="85261"/>
                </a:cubicBezTo>
                <a:cubicBezTo>
                  <a:pt x="120000" y="84005"/>
                  <a:pt x="119355" y="82944"/>
                  <a:pt x="118438" y="82433"/>
                </a:cubicBezTo>
                <a:lnTo>
                  <a:pt x="118444" y="82411"/>
                </a:lnTo>
                <a:lnTo>
                  <a:pt x="100705" y="72633"/>
                </a:lnTo>
                <a:lnTo>
                  <a:pt x="118444" y="62850"/>
                </a:lnTo>
                <a:lnTo>
                  <a:pt x="118438" y="62833"/>
                </a:lnTo>
                <a:cubicBezTo>
                  <a:pt x="119355" y="62322"/>
                  <a:pt x="120000" y="61255"/>
                  <a:pt x="120000" y="6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53" name="Shape 3953"/>
          <p:cNvSpPr/>
          <p:nvPr/>
        </p:nvSpPr>
        <p:spPr>
          <a:xfrm>
            <a:off x="7078822" y="5136551"/>
            <a:ext cx="209496" cy="209496"/>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54" name="Shape 3954"/>
          <p:cNvSpPr/>
          <p:nvPr/>
        </p:nvSpPr>
        <p:spPr>
          <a:xfrm>
            <a:off x="7478768" y="5155596"/>
            <a:ext cx="209496" cy="171406"/>
          </a:xfrm>
          <a:custGeom>
            <a:avLst/>
            <a:gdLst/>
            <a:ahLst/>
            <a:cxnLst/>
            <a:rect l="0" t="0" r="0" b="0"/>
            <a:pathLst>
              <a:path w="120000" h="120000" extrusionOk="0">
                <a:moveTo>
                  <a:pt x="92727" y="113333"/>
                </a:moveTo>
                <a:cubicBezTo>
                  <a:pt x="80677" y="113333"/>
                  <a:pt x="70911" y="101394"/>
                  <a:pt x="70911" y="86666"/>
                </a:cubicBezTo>
                <a:cubicBezTo>
                  <a:pt x="70911" y="71938"/>
                  <a:pt x="80677" y="60000"/>
                  <a:pt x="92727" y="60000"/>
                </a:cubicBezTo>
                <a:cubicBezTo>
                  <a:pt x="104777" y="60000"/>
                  <a:pt x="114544" y="71938"/>
                  <a:pt x="114544" y="86666"/>
                </a:cubicBezTo>
                <a:cubicBezTo>
                  <a:pt x="114544" y="101394"/>
                  <a:pt x="104777" y="113333"/>
                  <a:pt x="92727" y="113333"/>
                </a:cubicBezTo>
                <a:moveTo>
                  <a:pt x="70900" y="18850"/>
                </a:moveTo>
                <a:lnTo>
                  <a:pt x="71005" y="18822"/>
                </a:lnTo>
                <a:cubicBezTo>
                  <a:pt x="71500" y="12022"/>
                  <a:pt x="76122" y="6666"/>
                  <a:pt x="81816" y="6666"/>
                </a:cubicBezTo>
                <a:cubicBezTo>
                  <a:pt x="86227" y="6666"/>
                  <a:pt x="90011" y="9883"/>
                  <a:pt x="91727" y="14494"/>
                </a:cubicBezTo>
                <a:lnTo>
                  <a:pt x="91716" y="14494"/>
                </a:lnTo>
                <a:lnTo>
                  <a:pt x="106455" y="57894"/>
                </a:lnTo>
                <a:cubicBezTo>
                  <a:pt x="102422" y="55011"/>
                  <a:pt x="97738" y="53333"/>
                  <a:pt x="92727" y="53333"/>
                </a:cubicBezTo>
                <a:cubicBezTo>
                  <a:pt x="83788" y="53333"/>
                  <a:pt x="75877" y="58611"/>
                  <a:pt x="70905" y="66733"/>
                </a:cubicBezTo>
                <a:cubicBezTo>
                  <a:pt x="70905" y="66733"/>
                  <a:pt x="70900" y="18850"/>
                  <a:pt x="70900" y="18850"/>
                </a:cubicBezTo>
                <a:close/>
                <a:moveTo>
                  <a:pt x="65455" y="73333"/>
                </a:moveTo>
                <a:lnTo>
                  <a:pt x="54544" y="73333"/>
                </a:lnTo>
                <a:lnTo>
                  <a:pt x="54544" y="26666"/>
                </a:lnTo>
                <a:lnTo>
                  <a:pt x="65455" y="26666"/>
                </a:lnTo>
                <a:cubicBezTo>
                  <a:pt x="65455" y="26666"/>
                  <a:pt x="65455" y="73333"/>
                  <a:pt x="65455" y="73333"/>
                </a:cubicBezTo>
                <a:close/>
                <a:moveTo>
                  <a:pt x="65455" y="86666"/>
                </a:moveTo>
                <a:lnTo>
                  <a:pt x="54544" y="86666"/>
                </a:lnTo>
                <a:lnTo>
                  <a:pt x="54544" y="80000"/>
                </a:lnTo>
                <a:lnTo>
                  <a:pt x="65455" y="80000"/>
                </a:lnTo>
                <a:cubicBezTo>
                  <a:pt x="65455" y="80000"/>
                  <a:pt x="65455" y="86666"/>
                  <a:pt x="65455" y="86666"/>
                </a:cubicBezTo>
                <a:close/>
                <a:moveTo>
                  <a:pt x="49094" y="66733"/>
                </a:moveTo>
                <a:cubicBezTo>
                  <a:pt x="44122" y="58611"/>
                  <a:pt x="36211" y="53333"/>
                  <a:pt x="27272" y="53333"/>
                </a:cubicBezTo>
                <a:cubicBezTo>
                  <a:pt x="22261" y="53333"/>
                  <a:pt x="17577" y="55011"/>
                  <a:pt x="13544" y="57894"/>
                </a:cubicBezTo>
                <a:lnTo>
                  <a:pt x="28283" y="14494"/>
                </a:lnTo>
                <a:lnTo>
                  <a:pt x="28272" y="14494"/>
                </a:lnTo>
                <a:cubicBezTo>
                  <a:pt x="29988" y="9883"/>
                  <a:pt x="33772" y="6666"/>
                  <a:pt x="38183" y="6666"/>
                </a:cubicBezTo>
                <a:cubicBezTo>
                  <a:pt x="43877" y="6666"/>
                  <a:pt x="48500" y="12022"/>
                  <a:pt x="48994" y="18822"/>
                </a:cubicBezTo>
                <a:lnTo>
                  <a:pt x="49100" y="18850"/>
                </a:lnTo>
                <a:cubicBezTo>
                  <a:pt x="49100" y="18850"/>
                  <a:pt x="49094" y="66733"/>
                  <a:pt x="49094" y="66733"/>
                </a:cubicBezTo>
                <a:close/>
                <a:moveTo>
                  <a:pt x="27272" y="113333"/>
                </a:moveTo>
                <a:cubicBezTo>
                  <a:pt x="15222" y="113333"/>
                  <a:pt x="5455" y="101394"/>
                  <a:pt x="5455" y="86666"/>
                </a:cubicBezTo>
                <a:cubicBezTo>
                  <a:pt x="5455" y="71938"/>
                  <a:pt x="15222" y="60000"/>
                  <a:pt x="27272" y="60000"/>
                </a:cubicBezTo>
                <a:cubicBezTo>
                  <a:pt x="39322" y="60000"/>
                  <a:pt x="49088" y="71938"/>
                  <a:pt x="49088" y="86666"/>
                </a:cubicBezTo>
                <a:cubicBezTo>
                  <a:pt x="49088" y="101394"/>
                  <a:pt x="39322" y="113333"/>
                  <a:pt x="27272" y="113333"/>
                </a:cubicBezTo>
                <a:moveTo>
                  <a:pt x="117233" y="72111"/>
                </a:moveTo>
                <a:lnTo>
                  <a:pt x="97244" y="13333"/>
                </a:lnTo>
                <a:lnTo>
                  <a:pt x="97183" y="13344"/>
                </a:lnTo>
                <a:cubicBezTo>
                  <a:pt x="94933" y="5588"/>
                  <a:pt x="88938" y="0"/>
                  <a:pt x="81816" y="0"/>
                </a:cubicBezTo>
                <a:cubicBezTo>
                  <a:pt x="72783" y="0"/>
                  <a:pt x="65455" y="8955"/>
                  <a:pt x="65455" y="20000"/>
                </a:cubicBezTo>
                <a:lnTo>
                  <a:pt x="54544" y="20000"/>
                </a:lnTo>
                <a:cubicBezTo>
                  <a:pt x="54544" y="8955"/>
                  <a:pt x="47216" y="0"/>
                  <a:pt x="38183" y="0"/>
                </a:cubicBezTo>
                <a:cubicBezTo>
                  <a:pt x="31066" y="0"/>
                  <a:pt x="25066" y="5588"/>
                  <a:pt x="22816" y="13344"/>
                </a:cubicBezTo>
                <a:lnTo>
                  <a:pt x="22755" y="13333"/>
                </a:lnTo>
                <a:lnTo>
                  <a:pt x="2766" y="72111"/>
                </a:lnTo>
                <a:cubicBezTo>
                  <a:pt x="1011" y="76511"/>
                  <a:pt x="0" y="81438"/>
                  <a:pt x="0" y="86666"/>
                </a:cubicBezTo>
                <a:cubicBezTo>
                  <a:pt x="0" y="105077"/>
                  <a:pt x="12211" y="120000"/>
                  <a:pt x="27272" y="120000"/>
                </a:cubicBezTo>
                <a:cubicBezTo>
                  <a:pt x="40466" y="120000"/>
                  <a:pt x="51472" y="108550"/>
                  <a:pt x="53994" y="93333"/>
                </a:cubicBezTo>
                <a:lnTo>
                  <a:pt x="66005" y="93333"/>
                </a:lnTo>
                <a:cubicBezTo>
                  <a:pt x="68527" y="108550"/>
                  <a:pt x="79533" y="120000"/>
                  <a:pt x="92727" y="120000"/>
                </a:cubicBezTo>
                <a:cubicBezTo>
                  <a:pt x="107788" y="120000"/>
                  <a:pt x="120000" y="105077"/>
                  <a:pt x="120000" y="86666"/>
                </a:cubicBezTo>
                <a:cubicBezTo>
                  <a:pt x="120000" y="81438"/>
                  <a:pt x="118988" y="76511"/>
                  <a:pt x="117233" y="72111"/>
                </a:cubicBezTo>
                <a:moveTo>
                  <a:pt x="92727" y="66666"/>
                </a:moveTo>
                <a:cubicBezTo>
                  <a:pt x="83688" y="66666"/>
                  <a:pt x="76361" y="75622"/>
                  <a:pt x="76361" y="86666"/>
                </a:cubicBezTo>
                <a:cubicBezTo>
                  <a:pt x="76361" y="88511"/>
                  <a:pt x="77583" y="90000"/>
                  <a:pt x="79088" y="90000"/>
                </a:cubicBezTo>
                <a:cubicBezTo>
                  <a:pt x="80600" y="90000"/>
                  <a:pt x="81816" y="88511"/>
                  <a:pt x="81816" y="86666"/>
                </a:cubicBezTo>
                <a:cubicBezTo>
                  <a:pt x="81816" y="79305"/>
                  <a:pt x="86700" y="73333"/>
                  <a:pt x="92727" y="73333"/>
                </a:cubicBezTo>
                <a:cubicBezTo>
                  <a:pt x="94233" y="73333"/>
                  <a:pt x="95455" y="71844"/>
                  <a:pt x="95455" y="70000"/>
                </a:cubicBezTo>
                <a:cubicBezTo>
                  <a:pt x="95455" y="68155"/>
                  <a:pt x="94233" y="66666"/>
                  <a:pt x="92727" y="66666"/>
                </a:cubicBezTo>
                <a:moveTo>
                  <a:pt x="27272" y="66666"/>
                </a:moveTo>
                <a:cubicBezTo>
                  <a:pt x="18233" y="66666"/>
                  <a:pt x="10911" y="75622"/>
                  <a:pt x="10911" y="86666"/>
                </a:cubicBezTo>
                <a:cubicBezTo>
                  <a:pt x="10911" y="88511"/>
                  <a:pt x="12127" y="90000"/>
                  <a:pt x="13638" y="90000"/>
                </a:cubicBezTo>
                <a:cubicBezTo>
                  <a:pt x="15144" y="90000"/>
                  <a:pt x="16361" y="88511"/>
                  <a:pt x="16361" y="86666"/>
                </a:cubicBezTo>
                <a:cubicBezTo>
                  <a:pt x="16361" y="79305"/>
                  <a:pt x="21250" y="73333"/>
                  <a:pt x="27272" y="73333"/>
                </a:cubicBezTo>
                <a:cubicBezTo>
                  <a:pt x="28777" y="73333"/>
                  <a:pt x="30000" y="71844"/>
                  <a:pt x="30000" y="70000"/>
                </a:cubicBezTo>
                <a:cubicBezTo>
                  <a:pt x="30000" y="68155"/>
                  <a:pt x="28777" y="66666"/>
                  <a:pt x="27272" y="6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55" name="Shape 3955"/>
          <p:cNvSpPr/>
          <p:nvPr/>
        </p:nvSpPr>
        <p:spPr>
          <a:xfrm>
            <a:off x="7878713" y="5146073"/>
            <a:ext cx="209345" cy="190462"/>
          </a:xfrm>
          <a:custGeom>
            <a:avLst/>
            <a:gdLst/>
            <a:ahLst/>
            <a:cxnLst/>
            <a:rect l="0" t="0" r="0" b="0"/>
            <a:pathLst>
              <a:path w="120000" h="120000" extrusionOk="0">
                <a:moveTo>
                  <a:pt x="49123" y="57002"/>
                </a:moveTo>
                <a:cubicBezTo>
                  <a:pt x="47615" y="57002"/>
                  <a:pt x="46396" y="58340"/>
                  <a:pt x="46396" y="60000"/>
                </a:cubicBezTo>
                <a:cubicBezTo>
                  <a:pt x="46396" y="61659"/>
                  <a:pt x="47615" y="62997"/>
                  <a:pt x="49123" y="62997"/>
                </a:cubicBezTo>
                <a:cubicBezTo>
                  <a:pt x="50632" y="62997"/>
                  <a:pt x="51856" y="61659"/>
                  <a:pt x="51856" y="60000"/>
                </a:cubicBezTo>
                <a:cubicBezTo>
                  <a:pt x="51856" y="58340"/>
                  <a:pt x="50632" y="57002"/>
                  <a:pt x="49123" y="57002"/>
                </a:cubicBezTo>
                <a:moveTo>
                  <a:pt x="112952" y="101048"/>
                </a:moveTo>
                <a:cubicBezTo>
                  <a:pt x="107948" y="105429"/>
                  <a:pt x="103166" y="104995"/>
                  <a:pt x="103166" y="104995"/>
                </a:cubicBezTo>
                <a:cubicBezTo>
                  <a:pt x="100655" y="104995"/>
                  <a:pt x="92662" y="99241"/>
                  <a:pt x="53786" y="69519"/>
                </a:cubicBezTo>
                <a:lnTo>
                  <a:pt x="61858" y="63607"/>
                </a:lnTo>
                <a:cubicBezTo>
                  <a:pt x="61858" y="63607"/>
                  <a:pt x="112952" y="101048"/>
                  <a:pt x="112952" y="101048"/>
                </a:cubicBezTo>
                <a:close/>
                <a:moveTo>
                  <a:pt x="37920" y="73936"/>
                </a:moveTo>
                <a:cubicBezTo>
                  <a:pt x="34214" y="72435"/>
                  <a:pt x="29967" y="71790"/>
                  <a:pt x="25737" y="71954"/>
                </a:cubicBezTo>
                <a:cubicBezTo>
                  <a:pt x="89298" y="23257"/>
                  <a:pt x="100143" y="15004"/>
                  <a:pt x="103166" y="15004"/>
                </a:cubicBezTo>
                <a:cubicBezTo>
                  <a:pt x="103166" y="15004"/>
                  <a:pt x="107948" y="14570"/>
                  <a:pt x="112952" y="18951"/>
                </a:cubicBezTo>
                <a:cubicBezTo>
                  <a:pt x="112952" y="18951"/>
                  <a:pt x="37920" y="73936"/>
                  <a:pt x="37920" y="73936"/>
                </a:cubicBezTo>
                <a:close/>
                <a:moveTo>
                  <a:pt x="31800" y="111629"/>
                </a:moveTo>
                <a:cubicBezTo>
                  <a:pt x="23403" y="116509"/>
                  <a:pt x="12660" y="113612"/>
                  <a:pt x="7810" y="105153"/>
                </a:cubicBezTo>
                <a:cubicBezTo>
                  <a:pt x="2960" y="96695"/>
                  <a:pt x="5840" y="85873"/>
                  <a:pt x="14237" y="80993"/>
                </a:cubicBezTo>
                <a:cubicBezTo>
                  <a:pt x="22640" y="76107"/>
                  <a:pt x="37185" y="76793"/>
                  <a:pt x="42030" y="85251"/>
                </a:cubicBezTo>
                <a:cubicBezTo>
                  <a:pt x="46880" y="93715"/>
                  <a:pt x="40203" y="106743"/>
                  <a:pt x="31800" y="111629"/>
                </a:cubicBezTo>
                <a:moveTo>
                  <a:pt x="25737" y="48045"/>
                </a:moveTo>
                <a:cubicBezTo>
                  <a:pt x="29967" y="48209"/>
                  <a:pt x="34214" y="47564"/>
                  <a:pt x="37920" y="46063"/>
                </a:cubicBezTo>
                <a:lnTo>
                  <a:pt x="44205" y="50667"/>
                </a:lnTo>
                <a:cubicBezTo>
                  <a:pt x="41814" y="52497"/>
                  <a:pt x="39286" y="54439"/>
                  <a:pt x="36679" y="56433"/>
                </a:cubicBezTo>
                <a:cubicBezTo>
                  <a:pt x="33206" y="53770"/>
                  <a:pt x="29602" y="51007"/>
                  <a:pt x="25737" y="48045"/>
                </a:cubicBezTo>
                <a:moveTo>
                  <a:pt x="14237" y="39006"/>
                </a:moveTo>
                <a:cubicBezTo>
                  <a:pt x="5840" y="34126"/>
                  <a:pt x="2960" y="23304"/>
                  <a:pt x="7810" y="14846"/>
                </a:cubicBezTo>
                <a:cubicBezTo>
                  <a:pt x="12660" y="6387"/>
                  <a:pt x="23403" y="3490"/>
                  <a:pt x="31800" y="8370"/>
                </a:cubicBezTo>
                <a:cubicBezTo>
                  <a:pt x="40203" y="13256"/>
                  <a:pt x="46880" y="26284"/>
                  <a:pt x="42030" y="34748"/>
                </a:cubicBezTo>
                <a:cubicBezTo>
                  <a:pt x="37185" y="43206"/>
                  <a:pt x="22640" y="43892"/>
                  <a:pt x="14237" y="39006"/>
                </a:cubicBezTo>
                <a:moveTo>
                  <a:pt x="120000" y="20999"/>
                </a:moveTo>
                <a:cubicBezTo>
                  <a:pt x="120000" y="14376"/>
                  <a:pt x="109656" y="9003"/>
                  <a:pt x="103627" y="9003"/>
                </a:cubicBezTo>
                <a:lnTo>
                  <a:pt x="103166" y="9003"/>
                </a:lnTo>
                <a:cubicBezTo>
                  <a:pt x="99078" y="9003"/>
                  <a:pt x="97570" y="9813"/>
                  <a:pt x="49015" y="46978"/>
                </a:cubicBezTo>
                <a:lnTo>
                  <a:pt x="43339" y="42819"/>
                </a:lnTo>
                <a:cubicBezTo>
                  <a:pt x="44837" y="41552"/>
                  <a:pt x="46135" y="40080"/>
                  <a:pt x="47108" y="38326"/>
                </a:cubicBezTo>
                <a:cubicBezTo>
                  <a:pt x="53353" y="27046"/>
                  <a:pt x="44751" y="9678"/>
                  <a:pt x="33929" y="3161"/>
                </a:cubicBezTo>
                <a:cubicBezTo>
                  <a:pt x="23113" y="-3349"/>
                  <a:pt x="9273" y="516"/>
                  <a:pt x="3028" y="11795"/>
                </a:cubicBezTo>
                <a:cubicBezTo>
                  <a:pt x="-2965" y="22623"/>
                  <a:pt x="233" y="36331"/>
                  <a:pt x="10070" y="43177"/>
                </a:cubicBezTo>
                <a:cubicBezTo>
                  <a:pt x="18131" y="49353"/>
                  <a:pt x="25378" y="54902"/>
                  <a:pt x="32028" y="60000"/>
                </a:cubicBezTo>
                <a:cubicBezTo>
                  <a:pt x="25395" y="65085"/>
                  <a:pt x="18091" y="70675"/>
                  <a:pt x="10070" y="76822"/>
                </a:cubicBezTo>
                <a:cubicBezTo>
                  <a:pt x="227" y="83668"/>
                  <a:pt x="-2965" y="97376"/>
                  <a:pt x="3028" y="108204"/>
                </a:cubicBezTo>
                <a:cubicBezTo>
                  <a:pt x="9273" y="119489"/>
                  <a:pt x="23113" y="123349"/>
                  <a:pt x="33929" y="116838"/>
                </a:cubicBezTo>
                <a:cubicBezTo>
                  <a:pt x="44751" y="110321"/>
                  <a:pt x="53353" y="92953"/>
                  <a:pt x="47108" y="81673"/>
                </a:cubicBezTo>
                <a:cubicBezTo>
                  <a:pt x="46135" y="79919"/>
                  <a:pt x="44837" y="78447"/>
                  <a:pt x="43339" y="77180"/>
                </a:cubicBezTo>
                <a:lnTo>
                  <a:pt x="49015" y="73021"/>
                </a:lnTo>
                <a:cubicBezTo>
                  <a:pt x="97541" y="110163"/>
                  <a:pt x="99078" y="110996"/>
                  <a:pt x="103166" y="110996"/>
                </a:cubicBezTo>
                <a:lnTo>
                  <a:pt x="103627" y="110996"/>
                </a:lnTo>
                <a:cubicBezTo>
                  <a:pt x="109656" y="110996"/>
                  <a:pt x="120000" y="105623"/>
                  <a:pt x="120000" y="99000"/>
                </a:cubicBezTo>
                <a:lnTo>
                  <a:pt x="66783" y="60000"/>
                </a:lnTo>
                <a:cubicBezTo>
                  <a:pt x="66783" y="60000"/>
                  <a:pt x="120000" y="20999"/>
                  <a:pt x="120000" y="20999"/>
                </a:cubicBezTo>
                <a:close/>
                <a:moveTo>
                  <a:pt x="26409" y="98478"/>
                </a:moveTo>
                <a:cubicBezTo>
                  <a:pt x="25595" y="98889"/>
                  <a:pt x="24661" y="99112"/>
                  <a:pt x="23693" y="99112"/>
                </a:cubicBezTo>
                <a:cubicBezTo>
                  <a:pt x="21894" y="99112"/>
                  <a:pt x="20175" y="98332"/>
                  <a:pt x="19418" y="97176"/>
                </a:cubicBezTo>
                <a:cubicBezTo>
                  <a:pt x="19054" y="96613"/>
                  <a:pt x="19076" y="96232"/>
                  <a:pt x="19139" y="95968"/>
                </a:cubicBezTo>
                <a:cubicBezTo>
                  <a:pt x="19310" y="95258"/>
                  <a:pt x="19987" y="94537"/>
                  <a:pt x="20961" y="94050"/>
                </a:cubicBezTo>
                <a:cubicBezTo>
                  <a:pt x="22150" y="93440"/>
                  <a:pt x="23898" y="93082"/>
                  <a:pt x="25634" y="93082"/>
                </a:cubicBezTo>
                <a:cubicBezTo>
                  <a:pt x="28094" y="93082"/>
                  <a:pt x="29568" y="93780"/>
                  <a:pt x="30018" y="94144"/>
                </a:cubicBezTo>
                <a:cubicBezTo>
                  <a:pt x="29898" y="95065"/>
                  <a:pt x="28572" y="97376"/>
                  <a:pt x="26409" y="98478"/>
                </a:cubicBezTo>
                <a:moveTo>
                  <a:pt x="25634" y="87075"/>
                </a:moveTo>
                <a:cubicBezTo>
                  <a:pt x="23141" y="87075"/>
                  <a:pt x="20613" y="87609"/>
                  <a:pt x="18666" y="88601"/>
                </a:cubicBezTo>
                <a:cubicBezTo>
                  <a:pt x="13862" y="91047"/>
                  <a:pt x="12222" y="96449"/>
                  <a:pt x="14989" y="100684"/>
                </a:cubicBezTo>
                <a:cubicBezTo>
                  <a:pt x="16850" y="103523"/>
                  <a:pt x="20226" y="105107"/>
                  <a:pt x="23693" y="105107"/>
                </a:cubicBezTo>
                <a:cubicBezTo>
                  <a:pt x="25395" y="105107"/>
                  <a:pt x="27120" y="104725"/>
                  <a:pt x="28697" y="103922"/>
                </a:cubicBezTo>
                <a:cubicBezTo>
                  <a:pt x="33502" y="101476"/>
                  <a:pt x="37316" y="94965"/>
                  <a:pt x="34550" y="90736"/>
                </a:cubicBezTo>
                <a:cubicBezTo>
                  <a:pt x="32899" y="88219"/>
                  <a:pt x="29295" y="87075"/>
                  <a:pt x="25634" y="87075"/>
                </a:cubicBezTo>
                <a:moveTo>
                  <a:pt x="25634" y="26923"/>
                </a:moveTo>
                <a:cubicBezTo>
                  <a:pt x="23898" y="26923"/>
                  <a:pt x="22150" y="26559"/>
                  <a:pt x="20961" y="25955"/>
                </a:cubicBezTo>
                <a:cubicBezTo>
                  <a:pt x="19987" y="25462"/>
                  <a:pt x="19310" y="24747"/>
                  <a:pt x="19139" y="24037"/>
                </a:cubicBezTo>
                <a:cubicBezTo>
                  <a:pt x="19076" y="23767"/>
                  <a:pt x="19054" y="23386"/>
                  <a:pt x="19418" y="22823"/>
                </a:cubicBezTo>
                <a:cubicBezTo>
                  <a:pt x="20175" y="21667"/>
                  <a:pt x="21894" y="20887"/>
                  <a:pt x="23693" y="20887"/>
                </a:cubicBezTo>
                <a:cubicBezTo>
                  <a:pt x="24661" y="20887"/>
                  <a:pt x="25595" y="21110"/>
                  <a:pt x="26409" y="21521"/>
                </a:cubicBezTo>
                <a:cubicBezTo>
                  <a:pt x="28572" y="22623"/>
                  <a:pt x="29898" y="24940"/>
                  <a:pt x="30018" y="25855"/>
                </a:cubicBezTo>
                <a:cubicBezTo>
                  <a:pt x="29568" y="26219"/>
                  <a:pt x="28094" y="26923"/>
                  <a:pt x="25634" y="26923"/>
                </a:cubicBezTo>
                <a:moveTo>
                  <a:pt x="28697" y="16077"/>
                </a:moveTo>
                <a:cubicBezTo>
                  <a:pt x="27120" y="15274"/>
                  <a:pt x="25395" y="14892"/>
                  <a:pt x="23693" y="14892"/>
                </a:cubicBezTo>
                <a:cubicBezTo>
                  <a:pt x="20226" y="14892"/>
                  <a:pt x="16850" y="16476"/>
                  <a:pt x="14989" y="19321"/>
                </a:cubicBezTo>
                <a:cubicBezTo>
                  <a:pt x="12222" y="23550"/>
                  <a:pt x="13862" y="28958"/>
                  <a:pt x="18666" y="31398"/>
                </a:cubicBezTo>
                <a:cubicBezTo>
                  <a:pt x="20613" y="32390"/>
                  <a:pt x="23141" y="32924"/>
                  <a:pt x="25634" y="32924"/>
                </a:cubicBezTo>
                <a:cubicBezTo>
                  <a:pt x="29295" y="32924"/>
                  <a:pt x="32899" y="31780"/>
                  <a:pt x="34550" y="29269"/>
                </a:cubicBezTo>
                <a:cubicBezTo>
                  <a:pt x="37316" y="25034"/>
                  <a:pt x="33502" y="18523"/>
                  <a:pt x="28697" y="1607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56" name="Shape 3956"/>
          <p:cNvSpPr/>
          <p:nvPr/>
        </p:nvSpPr>
        <p:spPr>
          <a:xfrm>
            <a:off x="8278660" y="5136551"/>
            <a:ext cx="209366" cy="209505"/>
          </a:xfrm>
          <a:custGeom>
            <a:avLst/>
            <a:gdLst/>
            <a:ahLst/>
            <a:cxnLst/>
            <a:rect l="0" t="0" r="0" b="0"/>
            <a:pathLst>
              <a:path w="120000" h="120000" extrusionOk="0">
                <a:moveTo>
                  <a:pt x="65457" y="57272"/>
                </a:moveTo>
                <a:cubicBezTo>
                  <a:pt x="66965" y="57272"/>
                  <a:pt x="68183" y="56055"/>
                  <a:pt x="68183" y="54544"/>
                </a:cubicBezTo>
                <a:cubicBezTo>
                  <a:pt x="68183" y="53038"/>
                  <a:pt x="66965" y="51816"/>
                  <a:pt x="65457" y="51816"/>
                </a:cubicBezTo>
                <a:cubicBezTo>
                  <a:pt x="63949" y="51816"/>
                  <a:pt x="62725" y="53038"/>
                  <a:pt x="62725" y="54544"/>
                </a:cubicBezTo>
                <a:cubicBezTo>
                  <a:pt x="62725" y="56055"/>
                  <a:pt x="63949" y="57272"/>
                  <a:pt x="65457" y="57272"/>
                </a:cubicBezTo>
                <a:moveTo>
                  <a:pt x="90019" y="27272"/>
                </a:moveTo>
                <a:cubicBezTo>
                  <a:pt x="91528" y="27272"/>
                  <a:pt x="92745" y="28494"/>
                  <a:pt x="92745" y="30000"/>
                </a:cubicBezTo>
                <a:cubicBezTo>
                  <a:pt x="92745" y="31511"/>
                  <a:pt x="91528" y="32727"/>
                  <a:pt x="90019" y="32727"/>
                </a:cubicBezTo>
                <a:cubicBezTo>
                  <a:pt x="88511" y="32727"/>
                  <a:pt x="87288" y="31511"/>
                  <a:pt x="87288" y="30000"/>
                </a:cubicBezTo>
                <a:cubicBezTo>
                  <a:pt x="87288" y="28494"/>
                  <a:pt x="88511" y="27272"/>
                  <a:pt x="90019" y="27272"/>
                </a:cubicBezTo>
                <a:moveTo>
                  <a:pt x="90019" y="38183"/>
                </a:moveTo>
                <a:cubicBezTo>
                  <a:pt x="94538" y="38183"/>
                  <a:pt x="98203" y="34516"/>
                  <a:pt x="98203" y="30000"/>
                </a:cubicBezTo>
                <a:cubicBezTo>
                  <a:pt x="98203" y="25483"/>
                  <a:pt x="94538" y="21822"/>
                  <a:pt x="90019" y="21822"/>
                </a:cubicBezTo>
                <a:cubicBezTo>
                  <a:pt x="85495" y="21822"/>
                  <a:pt x="81830" y="25483"/>
                  <a:pt x="81830" y="30000"/>
                </a:cubicBezTo>
                <a:cubicBezTo>
                  <a:pt x="81830" y="34516"/>
                  <a:pt x="85495" y="38183"/>
                  <a:pt x="90019" y="38183"/>
                </a:cubicBezTo>
                <a:moveTo>
                  <a:pt x="73646" y="65455"/>
                </a:moveTo>
                <a:cubicBezTo>
                  <a:pt x="75155" y="65455"/>
                  <a:pt x="76372" y="64233"/>
                  <a:pt x="76372" y="62727"/>
                </a:cubicBezTo>
                <a:cubicBezTo>
                  <a:pt x="76372" y="61222"/>
                  <a:pt x="75155" y="60000"/>
                  <a:pt x="73646" y="60000"/>
                </a:cubicBezTo>
                <a:cubicBezTo>
                  <a:pt x="72133" y="60000"/>
                  <a:pt x="70915" y="61222"/>
                  <a:pt x="70915" y="62727"/>
                </a:cubicBezTo>
                <a:cubicBezTo>
                  <a:pt x="70915" y="64233"/>
                  <a:pt x="72133" y="65455"/>
                  <a:pt x="73646" y="65455"/>
                </a:cubicBezTo>
                <a:moveTo>
                  <a:pt x="57268" y="43638"/>
                </a:moveTo>
                <a:cubicBezTo>
                  <a:pt x="55760" y="43638"/>
                  <a:pt x="54542" y="44855"/>
                  <a:pt x="54542" y="46366"/>
                </a:cubicBezTo>
                <a:cubicBezTo>
                  <a:pt x="54542" y="47872"/>
                  <a:pt x="55760" y="49088"/>
                  <a:pt x="57268" y="49088"/>
                </a:cubicBezTo>
                <a:cubicBezTo>
                  <a:pt x="58776" y="49088"/>
                  <a:pt x="59999" y="47872"/>
                  <a:pt x="59999" y="46366"/>
                </a:cubicBezTo>
                <a:cubicBezTo>
                  <a:pt x="59999" y="44855"/>
                  <a:pt x="58776" y="43638"/>
                  <a:pt x="57268" y="43638"/>
                </a:cubicBezTo>
                <a:moveTo>
                  <a:pt x="9777" y="110233"/>
                </a:moveTo>
                <a:lnTo>
                  <a:pt x="19639" y="85511"/>
                </a:lnTo>
                <a:cubicBezTo>
                  <a:pt x="20965" y="87966"/>
                  <a:pt x="22610" y="90294"/>
                  <a:pt x="24539" y="92455"/>
                </a:cubicBezTo>
                <a:cubicBezTo>
                  <a:pt x="27453" y="95722"/>
                  <a:pt x="30833" y="98394"/>
                  <a:pt x="34493" y="100377"/>
                </a:cubicBezTo>
                <a:cubicBezTo>
                  <a:pt x="34493" y="100377"/>
                  <a:pt x="9777" y="110233"/>
                  <a:pt x="9777" y="110233"/>
                </a:cubicBezTo>
                <a:close/>
                <a:moveTo>
                  <a:pt x="21153" y="67000"/>
                </a:moveTo>
                <a:lnTo>
                  <a:pt x="0" y="120000"/>
                </a:lnTo>
                <a:lnTo>
                  <a:pt x="53034" y="98861"/>
                </a:lnTo>
                <a:cubicBezTo>
                  <a:pt x="52089" y="98972"/>
                  <a:pt x="51144" y="99022"/>
                  <a:pt x="50205" y="99022"/>
                </a:cubicBezTo>
                <a:cubicBezTo>
                  <a:pt x="33980" y="99022"/>
                  <a:pt x="19286" y="83344"/>
                  <a:pt x="21153" y="67000"/>
                </a:cubicBezTo>
                <a:moveTo>
                  <a:pt x="91710" y="59205"/>
                </a:moveTo>
                <a:cubicBezTo>
                  <a:pt x="90628" y="60283"/>
                  <a:pt x="88932" y="62061"/>
                  <a:pt x="86958" y="64122"/>
                </a:cubicBezTo>
                <a:cubicBezTo>
                  <a:pt x="83441" y="67800"/>
                  <a:pt x="78034" y="73450"/>
                  <a:pt x="74819" y="76405"/>
                </a:cubicBezTo>
                <a:lnTo>
                  <a:pt x="43621" y="45227"/>
                </a:lnTo>
                <a:cubicBezTo>
                  <a:pt x="46580" y="42016"/>
                  <a:pt x="52237" y="36611"/>
                  <a:pt x="55913" y="33100"/>
                </a:cubicBezTo>
                <a:cubicBezTo>
                  <a:pt x="57979" y="31127"/>
                  <a:pt x="59755" y="29433"/>
                  <a:pt x="60836" y="28350"/>
                </a:cubicBezTo>
                <a:cubicBezTo>
                  <a:pt x="75598" y="13594"/>
                  <a:pt x="103979" y="5516"/>
                  <a:pt x="114593" y="5455"/>
                </a:cubicBezTo>
                <a:cubicBezTo>
                  <a:pt x="114570" y="14288"/>
                  <a:pt x="107127" y="43800"/>
                  <a:pt x="91710" y="59205"/>
                </a:cubicBezTo>
                <a:moveTo>
                  <a:pt x="71006" y="80905"/>
                </a:moveTo>
                <a:cubicBezTo>
                  <a:pt x="69014" y="88183"/>
                  <a:pt x="66385" y="94844"/>
                  <a:pt x="63477" y="100194"/>
                </a:cubicBezTo>
                <a:cubicBezTo>
                  <a:pt x="62276" y="96966"/>
                  <a:pt x="60563" y="93322"/>
                  <a:pt x="58127" y="89500"/>
                </a:cubicBezTo>
                <a:cubicBezTo>
                  <a:pt x="57108" y="87905"/>
                  <a:pt x="55361" y="86977"/>
                  <a:pt x="53523" y="86977"/>
                </a:cubicBezTo>
                <a:cubicBezTo>
                  <a:pt x="53091" y="86977"/>
                  <a:pt x="52652" y="87027"/>
                  <a:pt x="52220" y="87133"/>
                </a:cubicBezTo>
                <a:cubicBezTo>
                  <a:pt x="51161" y="87394"/>
                  <a:pt x="50074" y="87527"/>
                  <a:pt x="48999" y="87527"/>
                </a:cubicBezTo>
                <a:cubicBezTo>
                  <a:pt x="44987" y="87527"/>
                  <a:pt x="41071" y="85733"/>
                  <a:pt x="37679" y="82344"/>
                </a:cubicBezTo>
                <a:cubicBezTo>
                  <a:pt x="33354" y="78022"/>
                  <a:pt x="31647" y="72855"/>
                  <a:pt x="32888" y="67811"/>
                </a:cubicBezTo>
                <a:cubicBezTo>
                  <a:pt x="33445" y="65538"/>
                  <a:pt x="32489" y="63166"/>
                  <a:pt x="30520" y="61911"/>
                </a:cubicBezTo>
                <a:cubicBezTo>
                  <a:pt x="26690" y="59477"/>
                  <a:pt x="23048" y="57766"/>
                  <a:pt x="19815" y="56572"/>
                </a:cubicBezTo>
                <a:cubicBezTo>
                  <a:pt x="25171" y="53655"/>
                  <a:pt x="31835" y="51033"/>
                  <a:pt x="39119" y="49038"/>
                </a:cubicBezTo>
                <a:cubicBezTo>
                  <a:pt x="39267" y="49000"/>
                  <a:pt x="39387" y="48905"/>
                  <a:pt x="39529" y="48850"/>
                </a:cubicBezTo>
                <a:lnTo>
                  <a:pt x="71194" y="80500"/>
                </a:lnTo>
                <a:cubicBezTo>
                  <a:pt x="71142" y="80638"/>
                  <a:pt x="71046" y="80755"/>
                  <a:pt x="71006" y="80905"/>
                </a:cubicBezTo>
                <a:moveTo>
                  <a:pt x="119066" y="927"/>
                </a:moveTo>
                <a:cubicBezTo>
                  <a:pt x="118446" y="305"/>
                  <a:pt x="116921" y="0"/>
                  <a:pt x="114713" y="0"/>
                </a:cubicBezTo>
                <a:cubicBezTo>
                  <a:pt x="103183" y="0"/>
                  <a:pt x="73083" y="8394"/>
                  <a:pt x="56978" y="24494"/>
                </a:cubicBezTo>
                <a:cubicBezTo>
                  <a:pt x="53182" y="28288"/>
                  <a:pt x="40599" y="39861"/>
                  <a:pt x="37679" y="43777"/>
                </a:cubicBezTo>
                <a:cubicBezTo>
                  <a:pt x="28232" y="46366"/>
                  <a:pt x="14477" y="51538"/>
                  <a:pt x="6806" y="59205"/>
                </a:cubicBezTo>
                <a:cubicBezTo>
                  <a:pt x="6806" y="59205"/>
                  <a:pt x="16168" y="59238"/>
                  <a:pt x="27589" y="66511"/>
                </a:cubicBezTo>
                <a:cubicBezTo>
                  <a:pt x="25928" y="73277"/>
                  <a:pt x="28033" y="80416"/>
                  <a:pt x="33821" y="86200"/>
                </a:cubicBezTo>
                <a:cubicBezTo>
                  <a:pt x="38328" y="90705"/>
                  <a:pt x="43661" y="92983"/>
                  <a:pt x="48999" y="92983"/>
                </a:cubicBezTo>
                <a:cubicBezTo>
                  <a:pt x="50513" y="92983"/>
                  <a:pt x="52026" y="92800"/>
                  <a:pt x="53523" y="92427"/>
                </a:cubicBezTo>
                <a:cubicBezTo>
                  <a:pt x="60796" y="103844"/>
                  <a:pt x="60836" y="113200"/>
                  <a:pt x="60836" y="113200"/>
                </a:cubicBezTo>
                <a:cubicBezTo>
                  <a:pt x="68508" y="105533"/>
                  <a:pt x="73686" y="91783"/>
                  <a:pt x="76270" y="82344"/>
                </a:cubicBezTo>
                <a:cubicBezTo>
                  <a:pt x="80191" y="79427"/>
                  <a:pt x="91772" y="66855"/>
                  <a:pt x="95568" y="63061"/>
                </a:cubicBezTo>
                <a:cubicBezTo>
                  <a:pt x="114752" y="43888"/>
                  <a:pt x="122925" y="4783"/>
                  <a:pt x="119066" y="9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57" name="Shape 3957"/>
          <p:cNvSpPr/>
          <p:nvPr/>
        </p:nvSpPr>
        <p:spPr>
          <a:xfrm>
            <a:off x="3401046" y="3535523"/>
            <a:ext cx="2230313" cy="201938"/>
          </a:xfrm>
          <a:prstGeom prst="rect">
            <a:avLst/>
          </a:prstGeom>
          <a:noFill/>
          <a:ln>
            <a:noFill/>
          </a:ln>
        </p:spPr>
        <p:txBody>
          <a:bodyPr lIns="14279" tIns="14279" rIns="14279" bIns="14279" anchor="ctr" anchorCtr="0">
            <a:noAutofit/>
          </a:bodyPr>
          <a:lstStyle/>
          <a:p>
            <a:pPr algn="ctr">
              <a:buSzPct val="25000"/>
            </a:pPr>
            <a:r>
              <a:rPr lang="en-US" sz="1125" dirty="0">
                <a:solidFill>
                  <a:srgbClr val="1C1D21"/>
                </a:solidFill>
                <a:latin typeface="Arial" panose="020B0604020202020204" pitchFamily="34" charset="0"/>
                <a:ea typeface="Montserrat" panose="02000505000000020004"/>
                <a:cs typeface="Arial" panose="020B0604020202020204" pitchFamily="34" charset="0"/>
                <a:sym typeface="Montserrat" panose="02000505000000020004"/>
              </a:rPr>
              <a:t>Miscellaneous</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961"/>
        <p:cNvGrpSpPr/>
        <p:nvPr/>
      </p:nvGrpSpPr>
      <p:grpSpPr>
        <a:xfrm>
          <a:off x="0" y="0"/>
          <a:ext cx="0" cy="0"/>
          <a:chOff x="0" y="0"/>
          <a:chExt cx="0" cy="0"/>
        </a:xfrm>
      </p:grpSpPr>
      <p:sp>
        <p:nvSpPr>
          <p:cNvPr id="3962" name="Shape 3962"/>
          <p:cNvSpPr/>
          <p:nvPr/>
        </p:nvSpPr>
        <p:spPr>
          <a:xfrm>
            <a:off x="660644" y="1955725"/>
            <a:ext cx="209496" cy="152360"/>
          </a:xfrm>
          <a:custGeom>
            <a:avLst/>
            <a:gdLst/>
            <a:ahLst/>
            <a:cxnLst/>
            <a:rect l="0" t="0" r="0" b="0"/>
            <a:pathLst>
              <a:path w="120000" h="120000" extrusionOk="0">
                <a:moveTo>
                  <a:pt x="19088" y="97500"/>
                </a:moveTo>
                <a:lnTo>
                  <a:pt x="57272" y="97500"/>
                </a:lnTo>
                <a:cubicBezTo>
                  <a:pt x="58777" y="97500"/>
                  <a:pt x="60000" y="95822"/>
                  <a:pt x="60000" y="93750"/>
                </a:cubicBezTo>
                <a:cubicBezTo>
                  <a:pt x="60000" y="91683"/>
                  <a:pt x="58777" y="90000"/>
                  <a:pt x="57272" y="90000"/>
                </a:cubicBezTo>
                <a:lnTo>
                  <a:pt x="19088" y="90000"/>
                </a:lnTo>
                <a:cubicBezTo>
                  <a:pt x="17588" y="90000"/>
                  <a:pt x="16361" y="91683"/>
                  <a:pt x="16361" y="93750"/>
                </a:cubicBezTo>
                <a:cubicBezTo>
                  <a:pt x="16361" y="95822"/>
                  <a:pt x="17588" y="97500"/>
                  <a:pt x="19088" y="97500"/>
                </a:cubicBezTo>
                <a:moveTo>
                  <a:pt x="19088" y="82500"/>
                </a:moveTo>
                <a:lnTo>
                  <a:pt x="68183" y="82500"/>
                </a:lnTo>
                <a:cubicBezTo>
                  <a:pt x="69688" y="82500"/>
                  <a:pt x="70911" y="80822"/>
                  <a:pt x="70911" y="78750"/>
                </a:cubicBezTo>
                <a:cubicBezTo>
                  <a:pt x="70911" y="76683"/>
                  <a:pt x="69688" y="75000"/>
                  <a:pt x="68183" y="75000"/>
                </a:cubicBezTo>
                <a:lnTo>
                  <a:pt x="19088" y="75000"/>
                </a:lnTo>
                <a:cubicBezTo>
                  <a:pt x="17588" y="75000"/>
                  <a:pt x="16361" y="76683"/>
                  <a:pt x="16361" y="78750"/>
                </a:cubicBezTo>
                <a:cubicBezTo>
                  <a:pt x="16361" y="80822"/>
                  <a:pt x="17588" y="82500"/>
                  <a:pt x="19088" y="82500"/>
                </a:cubicBezTo>
                <a:moveTo>
                  <a:pt x="114544" y="22500"/>
                </a:moveTo>
                <a:lnTo>
                  <a:pt x="5455" y="22500"/>
                </a:lnTo>
                <a:lnTo>
                  <a:pt x="5455" y="7500"/>
                </a:lnTo>
                <a:lnTo>
                  <a:pt x="114544" y="7500"/>
                </a:lnTo>
                <a:cubicBezTo>
                  <a:pt x="114544" y="7500"/>
                  <a:pt x="114544" y="22500"/>
                  <a:pt x="114544" y="22500"/>
                </a:cubicBezTo>
                <a:close/>
                <a:moveTo>
                  <a:pt x="114544" y="112500"/>
                </a:moveTo>
                <a:lnTo>
                  <a:pt x="5455" y="112500"/>
                </a:lnTo>
                <a:lnTo>
                  <a:pt x="5455" y="52500"/>
                </a:lnTo>
                <a:lnTo>
                  <a:pt x="114544" y="52500"/>
                </a:lnTo>
                <a:cubicBezTo>
                  <a:pt x="114544" y="52500"/>
                  <a:pt x="114544" y="112500"/>
                  <a:pt x="114544" y="112500"/>
                </a:cubicBezTo>
                <a:close/>
                <a:moveTo>
                  <a:pt x="114544" y="0"/>
                </a:moveTo>
                <a:lnTo>
                  <a:pt x="5455" y="0"/>
                </a:lnTo>
                <a:cubicBezTo>
                  <a:pt x="2444" y="0"/>
                  <a:pt x="0" y="3361"/>
                  <a:pt x="0" y="7500"/>
                </a:cubicBezTo>
                <a:lnTo>
                  <a:pt x="0" y="112500"/>
                </a:lnTo>
                <a:cubicBezTo>
                  <a:pt x="0" y="116638"/>
                  <a:pt x="2444" y="120000"/>
                  <a:pt x="5455" y="120000"/>
                </a:cubicBezTo>
                <a:lnTo>
                  <a:pt x="114544" y="120000"/>
                </a:lnTo>
                <a:cubicBezTo>
                  <a:pt x="117555" y="120000"/>
                  <a:pt x="120000" y="116638"/>
                  <a:pt x="120000" y="112500"/>
                </a:cubicBezTo>
                <a:lnTo>
                  <a:pt x="120000" y="7500"/>
                </a:lnTo>
                <a:cubicBezTo>
                  <a:pt x="120000" y="3361"/>
                  <a:pt x="117555" y="0"/>
                  <a:pt x="114544" y="0"/>
                </a:cubicBezTo>
                <a:moveTo>
                  <a:pt x="90000" y="97500"/>
                </a:moveTo>
                <a:lnTo>
                  <a:pt x="100911" y="97500"/>
                </a:lnTo>
                <a:cubicBezTo>
                  <a:pt x="102411" y="97500"/>
                  <a:pt x="103638" y="95822"/>
                  <a:pt x="103638" y="93750"/>
                </a:cubicBezTo>
                <a:lnTo>
                  <a:pt x="103638" y="78750"/>
                </a:lnTo>
                <a:cubicBezTo>
                  <a:pt x="103638" y="76683"/>
                  <a:pt x="102411" y="75000"/>
                  <a:pt x="100911" y="75000"/>
                </a:cubicBezTo>
                <a:lnTo>
                  <a:pt x="90000" y="75000"/>
                </a:lnTo>
                <a:cubicBezTo>
                  <a:pt x="88494" y="75000"/>
                  <a:pt x="87272" y="76683"/>
                  <a:pt x="87272" y="78750"/>
                </a:cubicBezTo>
                <a:lnTo>
                  <a:pt x="87272" y="93750"/>
                </a:lnTo>
                <a:cubicBezTo>
                  <a:pt x="87272" y="95822"/>
                  <a:pt x="88494" y="97500"/>
                  <a:pt x="90000" y="975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63" name="Shape 3963"/>
          <p:cNvSpPr/>
          <p:nvPr/>
        </p:nvSpPr>
        <p:spPr>
          <a:xfrm>
            <a:off x="1060590" y="1946202"/>
            <a:ext cx="209496" cy="171406"/>
          </a:xfrm>
          <a:custGeom>
            <a:avLst/>
            <a:gdLst/>
            <a:ahLst/>
            <a:cxnLst/>
            <a:rect l="0" t="0" r="0" b="0"/>
            <a:pathLst>
              <a:path w="120000" h="120000" extrusionOk="0">
                <a:moveTo>
                  <a:pt x="114544" y="0"/>
                </a:moveTo>
                <a:lnTo>
                  <a:pt x="27272" y="0"/>
                </a:lnTo>
                <a:cubicBezTo>
                  <a:pt x="24261" y="0"/>
                  <a:pt x="21816" y="2988"/>
                  <a:pt x="21816" y="6666"/>
                </a:cubicBezTo>
                <a:lnTo>
                  <a:pt x="21816" y="16666"/>
                </a:lnTo>
                <a:cubicBezTo>
                  <a:pt x="21816" y="18511"/>
                  <a:pt x="23038" y="20000"/>
                  <a:pt x="24544" y="20000"/>
                </a:cubicBezTo>
                <a:cubicBezTo>
                  <a:pt x="26050" y="20000"/>
                  <a:pt x="27272" y="18511"/>
                  <a:pt x="27272" y="16666"/>
                </a:cubicBezTo>
                <a:lnTo>
                  <a:pt x="27272" y="6666"/>
                </a:lnTo>
                <a:lnTo>
                  <a:pt x="114544" y="6666"/>
                </a:lnTo>
                <a:lnTo>
                  <a:pt x="114544" y="86666"/>
                </a:lnTo>
                <a:lnTo>
                  <a:pt x="106361" y="86666"/>
                </a:lnTo>
                <a:cubicBezTo>
                  <a:pt x="104861" y="86666"/>
                  <a:pt x="103638" y="88161"/>
                  <a:pt x="103638" y="90000"/>
                </a:cubicBezTo>
                <a:cubicBezTo>
                  <a:pt x="103638" y="91844"/>
                  <a:pt x="104861" y="93333"/>
                  <a:pt x="106361" y="93333"/>
                </a:cubicBezTo>
                <a:lnTo>
                  <a:pt x="114544" y="93333"/>
                </a:lnTo>
                <a:cubicBezTo>
                  <a:pt x="117555" y="93333"/>
                  <a:pt x="120000" y="90344"/>
                  <a:pt x="120000" y="86666"/>
                </a:cubicBezTo>
                <a:lnTo>
                  <a:pt x="120000" y="6666"/>
                </a:lnTo>
                <a:cubicBezTo>
                  <a:pt x="120000" y="2988"/>
                  <a:pt x="117555" y="0"/>
                  <a:pt x="114544" y="0"/>
                </a:cubicBezTo>
                <a:moveTo>
                  <a:pt x="92727" y="46666"/>
                </a:moveTo>
                <a:lnTo>
                  <a:pt x="5455" y="46666"/>
                </a:lnTo>
                <a:lnTo>
                  <a:pt x="5455" y="33333"/>
                </a:lnTo>
                <a:lnTo>
                  <a:pt x="92727" y="33333"/>
                </a:lnTo>
                <a:cubicBezTo>
                  <a:pt x="92727" y="33333"/>
                  <a:pt x="92727" y="46666"/>
                  <a:pt x="92727" y="46666"/>
                </a:cubicBezTo>
                <a:close/>
                <a:moveTo>
                  <a:pt x="92727" y="113333"/>
                </a:moveTo>
                <a:lnTo>
                  <a:pt x="5455" y="113333"/>
                </a:lnTo>
                <a:lnTo>
                  <a:pt x="5455" y="66666"/>
                </a:lnTo>
                <a:lnTo>
                  <a:pt x="92727" y="66666"/>
                </a:lnTo>
                <a:cubicBezTo>
                  <a:pt x="92727" y="66666"/>
                  <a:pt x="92727" y="113333"/>
                  <a:pt x="92727" y="113333"/>
                </a:cubicBezTo>
                <a:close/>
                <a:moveTo>
                  <a:pt x="92727" y="26666"/>
                </a:moveTo>
                <a:lnTo>
                  <a:pt x="5455" y="26666"/>
                </a:lnTo>
                <a:cubicBezTo>
                  <a:pt x="2444" y="26666"/>
                  <a:pt x="0" y="29655"/>
                  <a:pt x="0" y="33333"/>
                </a:cubicBezTo>
                <a:lnTo>
                  <a:pt x="0" y="113333"/>
                </a:lnTo>
                <a:cubicBezTo>
                  <a:pt x="0" y="117011"/>
                  <a:pt x="2444" y="120000"/>
                  <a:pt x="5455" y="120000"/>
                </a:cubicBezTo>
                <a:lnTo>
                  <a:pt x="92727" y="120000"/>
                </a:lnTo>
                <a:cubicBezTo>
                  <a:pt x="95738" y="120000"/>
                  <a:pt x="98183" y="117011"/>
                  <a:pt x="98183" y="113333"/>
                </a:cubicBezTo>
                <a:lnTo>
                  <a:pt x="98183" y="33333"/>
                </a:lnTo>
                <a:cubicBezTo>
                  <a:pt x="98183" y="29655"/>
                  <a:pt x="95738" y="26666"/>
                  <a:pt x="92727" y="26666"/>
                </a:cubicBezTo>
                <a:moveTo>
                  <a:pt x="19088" y="100000"/>
                </a:moveTo>
                <a:lnTo>
                  <a:pt x="40911" y="100000"/>
                </a:lnTo>
                <a:cubicBezTo>
                  <a:pt x="42411" y="100000"/>
                  <a:pt x="43638" y="98511"/>
                  <a:pt x="43638" y="96666"/>
                </a:cubicBezTo>
                <a:cubicBezTo>
                  <a:pt x="43638" y="94827"/>
                  <a:pt x="42411" y="93333"/>
                  <a:pt x="40911" y="93333"/>
                </a:cubicBezTo>
                <a:lnTo>
                  <a:pt x="19088" y="93333"/>
                </a:lnTo>
                <a:cubicBezTo>
                  <a:pt x="17588" y="93333"/>
                  <a:pt x="16361" y="94827"/>
                  <a:pt x="16361" y="96666"/>
                </a:cubicBezTo>
                <a:cubicBezTo>
                  <a:pt x="16361" y="98511"/>
                  <a:pt x="17588" y="100000"/>
                  <a:pt x="19088" y="100000"/>
                </a:cubicBezTo>
                <a:moveTo>
                  <a:pt x="19088" y="86666"/>
                </a:moveTo>
                <a:lnTo>
                  <a:pt x="51816" y="86666"/>
                </a:lnTo>
                <a:cubicBezTo>
                  <a:pt x="53322" y="86666"/>
                  <a:pt x="54544" y="85177"/>
                  <a:pt x="54544" y="83333"/>
                </a:cubicBezTo>
                <a:cubicBezTo>
                  <a:pt x="54544" y="81488"/>
                  <a:pt x="53322" y="80000"/>
                  <a:pt x="51816" y="80000"/>
                </a:cubicBezTo>
                <a:lnTo>
                  <a:pt x="19088" y="80000"/>
                </a:lnTo>
                <a:cubicBezTo>
                  <a:pt x="17588" y="80000"/>
                  <a:pt x="16361" y="81488"/>
                  <a:pt x="16361" y="83333"/>
                </a:cubicBezTo>
                <a:cubicBezTo>
                  <a:pt x="16361" y="85177"/>
                  <a:pt x="17588" y="86666"/>
                  <a:pt x="19088" y="86666"/>
                </a:cubicBezTo>
                <a:moveTo>
                  <a:pt x="68183" y="100000"/>
                </a:moveTo>
                <a:lnTo>
                  <a:pt x="79088" y="100000"/>
                </a:lnTo>
                <a:cubicBezTo>
                  <a:pt x="80594" y="100000"/>
                  <a:pt x="81816" y="98511"/>
                  <a:pt x="81816" y="96666"/>
                </a:cubicBezTo>
                <a:lnTo>
                  <a:pt x="81816" y="83333"/>
                </a:lnTo>
                <a:cubicBezTo>
                  <a:pt x="81816" y="81488"/>
                  <a:pt x="80594" y="80000"/>
                  <a:pt x="79088" y="80000"/>
                </a:cubicBezTo>
                <a:lnTo>
                  <a:pt x="68183" y="80000"/>
                </a:lnTo>
                <a:cubicBezTo>
                  <a:pt x="66677" y="80000"/>
                  <a:pt x="65455" y="81488"/>
                  <a:pt x="65455" y="83333"/>
                </a:cubicBezTo>
                <a:lnTo>
                  <a:pt x="65455" y="96666"/>
                </a:lnTo>
                <a:cubicBezTo>
                  <a:pt x="65455" y="98511"/>
                  <a:pt x="66677" y="100000"/>
                  <a:pt x="68183" y="10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64" name="Shape 3964"/>
          <p:cNvSpPr/>
          <p:nvPr/>
        </p:nvSpPr>
        <p:spPr>
          <a:xfrm>
            <a:off x="1460535" y="1927157"/>
            <a:ext cx="209496" cy="2094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6383" y="75444"/>
                </a:moveTo>
                <a:cubicBezTo>
                  <a:pt x="65005" y="76577"/>
                  <a:pt x="63744" y="77227"/>
                  <a:pt x="61583" y="77394"/>
                </a:cubicBezTo>
                <a:lnTo>
                  <a:pt x="61583" y="62994"/>
                </a:lnTo>
                <a:cubicBezTo>
                  <a:pt x="62505" y="63238"/>
                  <a:pt x="62894" y="63527"/>
                  <a:pt x="63772" y="63855"/>
                </a:cubicBezTo>
                <a:cubicBezTo>
                  <a:pt x="64655" y="64188"/>
                  <a:pt x="65444" y="64622"/>
                  <a:pt x="66144" y="65155"/>
                </a:cubicBezTo>
                <a:cubicBezTo>
                  <a:pt x="66844" y="65688"/>
                  <a:pt x="67405" y="66350"/>
                  <a:pt x="67822" y="67133"/>
                </a:cubicBezTo>
                <a:cubicBezTo>
                  <a:pt x="68244" y="67916"/>
                  <a:pt x="68455" y="68883"/>
                  <a:pt x="68455" y="70038"/>
                </a:cubicBezTo>
                <a:cubicBezTo>
                  <a:pt x="68455" y="72511"/>
                  <a:pt x="67766" y="74311"/>
                  <a:pt x="66383" y="75444"/>
                </a:cubicBezTo>
                <a:moveTo>
                  <a:pt x="57983" y="54650"/>
                </a:moveTo>
                <a:cubicBezTo>
                  <a:pt x="57144" y="54444"/>
                  <a:pt x="56822" y="54183"/>
                  <a:pt x="56005" y="53877"/>
                </a:cubicBezTo>
                <a:cubicBezTo>
                  <a:pt x="55183" y="53566"/>
                  <a:pt x="54461" y="53166"/>
                  <a:pt x="53844" y="52672"/>
                </a:cubicBezTo>
                <a:cubicBezTo>
                  <a:pt x="53227" y="52177"/>
                  <a:pt x="52716" y="51583"/>
                  <a:pt x="52316" y="50883"/>
                </a:cubicBezTo>
                <a:cubicBezTo>
                  <a:pt x="51916" y="50177"/>
                  <a:pt x="51716" y="49333"/>
                  <a:pt x="51716" y="48344"/>
                </a:cubicBezTo>
                <a:cubicBezTo>
                  <a:pt x="51716" y="46161"/>
                  <a:pt x="52305" y="44611"/>
                  <a:pt x="53483" y="43677"/>
                </a:cubicBezTo>
                <a:cubicBezTo>
                  <a:pt x="54661" y="42755"/>
                  <a:pt x="55822" y="42288"/>
                  <a:pt x="57983" y="42288"/>
                </a:cubicBezTo>
                <a:cubicBezTo>
                  <a:pt x="57983" y="42288"/>
                  <a:pt x="57983" y="54650"/>
                  <a:pt x="57983" y="54650"/>
                </a:cubicBezTo>
                <a:close/>
                <a:moveTo>
                  <a:pt x="70916" y="59594"/>
                </a:moveTo>
                <a:cubicBezTo>
                  <a:pt x="69594" y="58566"/>
                  <a:pt x="68072" y="57722"/>
                  <a:pt x="66355" y="57061"/>
                </a:cubicBezTo>
                <a:cubicBezTo>
                  <a:pt x="64633" y="56405"/>
                  <a:pt x="63388" y="55827"/>
                  <a:pt x="61583" y="55327"/>
                </a:cubicBezTo>
                <a:lnTo>
                  <a:pt x="61583" y="42288"/>
                </a:lnTo>
                <a:cubicBezTo>
                  <a:pt x="63744" y="42288"/>
                  <a:pt x="64805" y="42850"/>
                  <a:pt x="65783" y="43961"/>
                </a:cubicBezTo>
                <a:cubicBezTo>
                  <a:pt x="66761" y="45072"/>
                  <a:pt x="67294" y="46677"/>
                  <a:pt x="67372" y="48783"/>
                </a:cubicBezTo>
                <a:lnTo>
                  <a:pt x="74216" y="48783"/>
                </a:lnTo>
                <a:cubicBezTo>
                  <a:pt x="74216" y="46761"/>
                  <a:pt x="73861" y="44988"/>
                  <a:pt x="73166" y="43466"/>
                </a:cubicBezTo>
                <a:cubicBezTo>
                  <a:pt x="72461" y="41944"/>
                  <a:pt x="71527" y="40683"/>
                  <a:pt x="70344" y="39694"/>
                </a:cubicBezTo>
                <a:cubicBezTo>
                  <a:pt x="69161" y="38705"/>
                  <a:pt x="67777" y="37961"/>
                  <a:pt x="66172" y="37466"/>
                </a:cubicBezTo>
                <a:cubicBezTo>
                  <a:pt x="64572" y="36977"/>
                  <a:pt x="63388" y="36727"/>
                  <a:pt x="61583" y="36727"/>
                </a:cubicBezTo>
                <a:lnTo>
                  <a:pt x="61583" y="32672"/>
                </a:lnTo>
                <a:lnTo>
                  <a:pt x="57983" y="32672"/>
                </a:lnTo>
                <a:lnTo>
                  <a:pt x="57983" y="36727"/>
                </a:lnTo>
                <a:cubicBezTo>
                  <a:pt x="56183" y="36727"/>
                  <a:pt x="54972" y="36994"/>
                  <a:pt x="53333" y="37533"/>
                </a:cubicBezTo>
                <a:cubicBezTo>
                  <a:pt x="51694" y="38066"/>
                  <a:pt x="50244" y="38838"/>
                  <a:pt x="48983" y="39850"/>
                </a:cubicBezTo>
                <a:cubicBezTo>
                  <a:pt x="47722" y="40861"/>
                  <a:pt x="46722" y="42116"/>
                  <a:pt x="45983" y="43622"/>
                </a:cubicBezTo>
                <a:cubicBezTo>
                  <a:pt x="45244" y="45122"/>
                  <a:pt x="44872" y="46866"/>
                  <a:pt x="44872" y="48838"/>
                </a:cubicBezTo>
                <a:cubicBezTo>
                  <a:pt x="44872" y="51105"/>
                  <a:pt x="45277" y="53005"/>
                  <a:pt x="46072" y="54527"/>
                </a:cubicBezTo>
                <a:cubicBezTo>
                  <a:pt x="46877" y="56050"/>
                  <a:pt x="47922" y="57316"/>
                  <a:pt x="49222" y="58327"/>
                </a:cubicBezTo>
                <a:cubicBezTo>
                  <a:pt x="50522" y="59338"/>
                  <a:pt x="51983" y="60161"/>
                  <a:pt x="53605" y="60800"/>
                </a:cubicBezTo>
                <a:cubicBezTo>
                  <a:pt x="55222" y="61438"/>
                  <a:pt x="56344" y="61983"/>
                  <a:pt x="57983" y="62438"/>
                </a:cubicBezTo>
                <a:lnTo>
                  <a:pt x="57983" y="77394"/>
                </a:lnTo>
                <a:cubicBezTo>
                  <a:pt x="55222" y="77311"/>
                  <a:pt x="53755" y="76488"/>
                  <a:pt x="52555" y="74922"/>
                </a:cubicBezTo>
                <a:cubicBezTo>
                  <a:pt x="51355" y="73355"/>
                  <a:pt x="50772" y="71211"/>
                  <a:pt x="50816" y="68494"/>
                </a:cubicBezTo>
                <a:lnTo>
                  <a:pt x="43972" y="68494"/>
                </a:lnTo>
                <a:cubicBezTo>
                  <a:pt x="43933" y="70800"/>
                  <a:pt x="44261" y="72838"/>
                  <a:pt x="44966" y="74611"/>
                </a:cubicBezTo>
                <a:cubicBezTo>
                  <a:pt x="45666" y="76383"/>
                  <a:pt x="46650" y="77877"/>
                  <a:pt x="47933" y="79088"/>
                </a:cubicBezTo>
                <a:cubicBezTo>
                  <a:pt x="49211" y="80305"/>
                  <a:pt x="50755" y="81244"/>
                  <a:pt x="52555" y="81905"/>
                </a:cubicBezTo>
                <a:cubicBezTo>
                  <a:pt x="54355" y="82561"/>
                  <a:pt x="55822" y="82911"/>
                  <a:pt x="57983" y="82955"/>
                </a:cubicBezTo>
                <a:lnTo>
                  <a:pt x="57983" y="87177"/>
                </a:lnTo>
                <a:lnTo>
                  <a:pt x="61583" y="87177"/>
                </a:lnTo>
                <a:lnTo>
                  <a:pt x="61583" y="82955"/>
                </a:lnTo>
                <a:cubicBezTo>
                  <a:pt x="63588" y="82872"/>
                  <a:pt x="64933" y="82533"/>
                  <a:pt x="66655" y="81933"/>
                </a:cubicBezTo>
                <a:cubicBezTo>
                  <a:pt x="68372" y="81338"/>
                  <a:pt x="69877" y="80472"/>
                  <a:pt x="71155" y="79338"/>
                </a:cubicBezTo>
                <a:cubicBezTo>
                  <a:pt x="72433" y="78205"/>
                  <a:pt x="73444" y="76783"/>
                  <a:pt x="74183" y="75072"/>
                </a:cubicBezTo>
                <a:cubicBezTo>
                  <a:pt x="74922" y="73366"/>
                  <a:pt x="75294" y="71355"/>
                  <a:pt x="75294" y="69050"/>
                </a:cubicBezTo>
                <a:cubicBezTo>
                  <a:pt x="75294" y="66822"/>
                  <a:pt x="74894" y="64950"/>
                  <a:pt x="74094" y="63427"/>
                </a:cubicBezTo>
                <a:cubicBezTo>
                  <a:pt x="73294" y="61900"/>
                  <a:pt x="72233" y="60622"/>
                  <a:pt x="70916" y="5959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65" name="Shape 3965"/>
          <p:cNvSpPr/>
          <p:nvPr/>
        </p:nvSpPr>
        <p:spPr>
          <a:xfrm>
            <a:off x="1860481" y="1927157"/>
            <a:ext cx="209496" cy="209496"/>
          </a:xfrm>
          <a:custGeom>
            <a:avLst/>
            <a:gdLst/>
            <a:ahLst/>
            <a:cxnLst/>
            <a:rect l="0" t="0" r="0" b="0"/>
            <a:pathLst>
              <a:path w="120000" h="120000" extrusionOk="0">
                <a:moveTo>
                  <a:pt x="53811" y="81777"/>
                </a:moveTo>
                <a:cubicBezTo>
                  <a:pt x="52850" y="82572"/>
                  <a:pt x="51972" y="83027"/>
                  <a:pt x="50466" y="83138"/>
                </a:cubicBezTo>
                <a:lnTo>
                  <a:pt x="50466" y="73061"/>
                </a:lnTo>
                <a:cubicBezTo>
                  <a:pt x="51105" y="73233"/>
                  <a:pt x="51377" y="73438"/>
                  <a:pt x="51988" y="73666"/>
                </a:cubicBezTo>
                <a:cubicBezTo>
                  <a:pt x="52605" y="73900"/>
                  <a:pt x="53155" y="74205"/>
                  <a:pt x="53644" y="74577"/>
                </a:cubicBezTo>
                <a:cubicBezTo>
                  <a:pt x="54133" y="74950"/>
                  <a:pt x="54522" y="75416"/>
                  <a:pt x="54816" y="75961"/>
                </a:cubicBezTo>
                <a:cubicBezTo>
                  <a:pt x="55111" y="76511"/>
                  <a:pt x="55255" y="77188"/>
                  <a:pt x="55255" y="77994"/>
                </a:cubicBezTo>
                <a:cubicBezTo>
                  <a:pt x="55255" y="79722"/>
                  <a:pt x="54772" y="80983"/>
                  <a:pt x="53811" y="81777"/>
                </a:cubicBezTo>
                <a:moveTo>
                  <a:pt x="47950" y="67222"/>
                </a:moveTo>
                <a:cubicBezTo>
                  <a:pt x="47366" y="67077"/>
                  <a:pt x="47144" y="66894"/>
                  <a:pt x="46572" y="66683"/>
                </a:cubicBezTo>
                <a:cubicBezTo>
                  <a:pt x="46000" y="66466"/>
                  <a:pt x="45494" y="66183"/>
                  <a:pt x="45066" y="65838"/>
                </a:cubicBezTo>
                <a:cubicBezTo>
                  <a:pt x="44633" y="65494"/>
                  <a:pt x="44272" y="65077"/>
                  <a:pt x="43994" y="64583"/>
                </a:cubicBezTo>
                <a:cubicBezTo>
                  <a:pt x="43716" y="64094"/>
                  <a:pt x="43577" y="63505"/>
                  <a:pt x="43577" y="62811"/>
                </a:cubicBezTo>
                <a:cubicBezTo>
                  <a:pt x="43577" y="61283"/>
                  <a:pt x="43988" y="60194"/>
                  <a:pt x="44816" y="59544"/>
                </a:cubicBezTo>
                <a:cubicBezTo>
                  <a:pt x="45633" y="58894"/>
                  <a:pt x="46444" y="58572"/>
                  <a:pt x="47950" y="58572"/>
                </a:cubicBezTo>
                <a:cubicBezTo>
                  <a:pt x="47950" y="58572"/>
                  <a:pt x="47950" y="67222"/>
                  <a:pt x="47950" y="67222"/>
                </a:cubicBezTo>
                <a:close/>
                <a:moveTo>
                  <a:pt x="56972" y="70683"/>
                </a:moveTo>
                <a:cubicBezTo>
                  <a:pt x="56050" y="69961"/>
                  <a:pt x="54988" y="69372"/>
                  <a:pt x="53794" y="68911"/>
                </a:cubicBezTo>
                <a:cubicBezTo>
                  <a:pt x="52588" y="68450"/>
                  <a:pt x="51722" y="68044"/>
                  <a:pt x="50466" y="67700"/>
                </a:cubicBezTo>
                <a:lnTo>
                  <a:pt x="50466" y="58572"/>
                </a:lnTo>
                <a:cubicBezTo>
                  <a:pt x="51972" y="58572"/>
                  <a:pt x="52711" y="58961"/>
                  <a:pt x="53394" y="59738"/>
                </a:cubicBezTo>
                <a:cubicBezTo>
                  <a:pt x="54077" y="60516"/>
                  <a:pt x="54444" y="61644"/>
                  <a:pt x="54500" y="63116"/>
                </a:cubicBezTo>
                <a:lnTo>
                  <a:pt x="59272" y="63116"/>
                </a:lnTo>
                <a:cubicBezTo>
                  <a:pt x="59272" y="61700"/>
                  <a:pt x="59027" y="60461"/>
                  <a:pt x="58538" y="59388"/>
                </a:cubicBezTo>
                <a:cubicBezTo>
                  <a:pt x="58055" y="58327"/>
                  <a:pt x="57394" y="57444"/>
                  <a:pt x="56572" y="56755"/>
                </a:cubicBezTo>
                <a:cubicBezTo>
                  <a:pt x="55750" y="56061"/>
                  <a:pt x="54777" y="55544"/>
                  <a:pt x="53661" y="55194"/>
                </a:cubicBezTo>
                <a:cubicBezTo>
                  <a:pt x="52550" y="54850"/>
                  <a:pt x="51722" y="54677"/>
                  <a:pt x="50466" y="54677"/>
                </a:cubicBezTo>
                <a:lnTo>
                  <a:pt x="50466" y="51838"/>
                </a:lnTo>
                <a:lnTo>
                  <a:pt x="47950" y="51838"/>
                </a:lnTo>
                <a:lnTo>
                  <a:pt x="47950" y="54677"/>
                </a:lnTo>
                <a:cubicBezTo>
                  <a:pt x="46694" y="54677"/>
                  <a:pt x="45850" y="54866"/>
                  <a:pt x="44711" y="55238"/>
                </a:cubicBezTo>
                <a:cubicBezTo>
                  <a:pt x="43566" y="55616"/>
                  <a:pt x="42555" y="56155"/>
                  <a:pt x="41672" y="56861"/>
                </a:cubicBezTo>
                <a:cubicBezTo>
                  <a:pt x="40794" y="57572"/>
                  <a:pt x="40100" y="58450"/>
                  <a:pt x="39583" y="59500"/>
                </a:cubicBezTo>
                <a:cubicBezTo>
                  <a:pt x="39066" y="60550"/>
                  <a:pt x="38805" y="61772"/>
                  <a:pt x="38805" y="63155"/>
                </a:cubicBezTo>
                <a:cubicBezTo>
                  <a:pt x="38805" y="64744"/>
                  <a:pt x="39083" y="66066"/>
                  <a:pt x="39644" y="67138"/>
                </a:cubicBezTo>
                <a:cubicBezTo>
                  <a:pt x="40205" y="68205"/>
                  <a:pt x="40933" y="69088"/>
                  <a:pt x="41838" y="69794"/>
                </a:cubicBezTo>
                <a:cubicBezTo>
                  <a:pt x="42744" y="70505"/>
                  <a:pt x="43766" y="71077"/>
                  <a:pt x="44894" y="71527"/>
                </a:cubicBezTo>
                <a:cubicBezTo>
                  <a:pt x="46027" y="71977"/>
                  <a:pt x="46811" y="72355"/>
                  <a:pt x="47950" y="72672"/>
                </a:cubicBezTo>
                <a:lnTo>
                  <a:pt x="47950" y="83138"/>
                </a:lnTo>
                <a:cubicBezTo>
                  <a:pt x="46027" y="83083"/>
                  <a:pt x="45000" y="82511"/>
                  <a:pt x="44166" y="81411"/>
                </a:cubicBezTo>
                <a:cubicBezTo>
                  <a:pt x="43327" y="80316"/>
                  <a:pt x="42922" y="78816"/>
                  <a:pt x="42950" y="76911"/>
                </a:cubicBezTo>
                <a:lnTo>
                  <a:pt x="38177" y="76911"/>
                </a:lnTo>
                <a:cubicBezTo>
                  <a:pt x="38150" y="78527"/>
                  <a:pt x="38377" y="79955"/>
                  <a:pt x="38866" y="81194"/>
                </a:cubicBezTo>
                <a:cubicBezTo>
                  <a:pt x="39361" y="82438"/>
                  <a:pt x="40050" y="83483"/>
                  <a:pt x="40938" y="84333"/>
                </a:cubicBezTo>
                <a:cubicBezTo>
                  <a:pt x="41833" y="85183"/>
                  <a:pt x="42905" y="85838"/>
                  <a:pt x="44166" y="86300"/>
                </a:cubicBezTo>
                <a:cubicBezTo>
                  <a:pt x="45422" y="86761"/>
                  <a:pt x="46444" y="87005"/>
                  <a:pt x="47950" y="87038"/>
                </a:cubicBezTo>
                <a:lnTo>
                  <a:pt x="47950" y="89994"/>
                </a:lnTo>
                <a:lnTo>
                  <a:pt x="50466" y="89994"/>
                </a:lnTo>
                <a:lnTo>
                  <a:pt x="50466" y="87038"/>
                </a:lnTo>
                <a:cubicBezTo>
                  <a:pt x="51861" y="86977"/>
                  <a:pt x="52800" y="86738"/>
                  <a:pt x="54000" y="86322"/>
                </a:cubicBezTo>
                <a:cubicBezTo>
                  <a:pt x="55200" y="85905"/>
                  <a:pt x="56244" y="85300"/>
                  <a:pt x="57138" y="84505"/>
                </a:cubicBezTo>
                <a:cubicBezTo>
                  <a:pt x="58027" y="83711"/>
                  <a:pt x="58738" y="82716"/>
                  <a:pt x="59255" y="81516"/>
                </a:cubicBezTo>
                <a:cubicBezTo>
                  <a:pt x="59766" y="80327"/>
                  <a:pt x="60027" y="78916"/>
                  <a:pt x="60027" y="77300"/>
                </a:cubicBezTo>
                <a:cubicBezTo>
                  <a:pt x="60027" y="75744"/>
                  <a:pt x="59750" y="74433"/>
                  <a:pt x="59188" y="73366"/>
                </a:cubicBezTo>
                <a:cubicBezTo>
                  <a:pt x="58633" y="72300"/>
                  <a:pt x="57894" y="71405"/>
                  <a:pt x="56972" y="70683"/>
                </a:cubicBezTo>
                <a:moveTo>
                  <a:pt x="70911" y="0"/>
                </a:moveTo>
                <a:cubicBezTo>
                  <a:pt x="55105" y="0"/>
                  <a:pt x="41088" y="7500"/>
                  <a:pt x="32105" y="19094"/>
                </a:cubicBezTo>
                <a:cubicBezTo>
                  <a:pt x="35133" y="18105"/>
                  <a:pt x="38277" y="17400"/>
                  <a:pt x="41511" y="16950"/>
                </a:cubicBezTo>
                <a:cubicBezTo>
                  <a:pt x="49266" y="9855"/>
                  <a:pt x="59566" y="5483"/>
                  <a:pt x="70911" y="5483"/>
                </a:cubicBezTo>
                <a:cubicBezTo>
                  <a:pt x="94994" y="5483"/>
                  <a:pt x="114516" y="25011"/>
                  <a:pt x="114516" y="49088"/>
                </a:cubicBezTo>
                <a:cubicBezTo>
                  <a:pt x="114516" y="60433"/>
                  <a:pt x="110150" y="70733"/>
                  <a:pt x="103050" y="78488"/>
                </a:cubicBezTo>
                <a:cubicBezTo>
                  <a:pt x="102600" y="81722"/>
                  <a:pt x="101894" y="84866"/>
                  <a:pt x="100905" y="87894"/>
                </a:cubicBezTo>
                <a:cubicBezTo>
                  <a:pt x="112500" y="78911"/>
                  <a:pt x="120000" y="64894"/>
                  <a:pt x="120000" y="49088"/>
                </a:cubicBezTo>
                <a:cubicBezTo>
                  <a:pt x="120000" y="21977"/>
                  <a:pt x="98022" y="0"/>
                  <a:pt x="70911" y="0"/>
                </a:cubicBezTo>
                <a:moveTo>
                  <a:pt x="49088" y="114516"/>
                </a:moveTo>
                <a:cubicBezTo>
                  <a:pt x="25005" y="114516"/>
                  <a:pt x="5483" y="94988"/>
                  <a:pt x="5483" y="70911"/>
                </a:cubicBezTo>
                <a:cubicBezTo>
                  <a:pt x="5483" y="46827"/>
                  <a:pt x="25005" y="27305"/>
                  <a:pt x="49088" y="27305"/>
                </a:cubicBezTo>
                <a:cubicBezTo>
                  <a:pt x="73177" y="27305"/>
                  <a:pt x="92694" y="46827"/>
                  <a:pt x="92694" y="70911"/>
                </a:cubicBezTo>
                <a:cubicBezTo>
                  <a:pt x="92694" y="94988"/>
                  <a:pt x="73177" y="114516"/>
                  <a:pt x="49088" y="114516"/>
                </a:cubicBezTo>
                <a:moveTo>
                  <a:pt x="49088" y="21816"/>
                </a:moveTo>
                <a:cubicBezTo>
                  <a:pt x="21977" y="21816"/>
                  <a:pt x="0" y="43800"/>
                  <a:pt x="0" y="70911"/>
                </a:cubicBezTo>
                <a:cubicBezTo>
                  <a:pt x="0" y="98022"/>
                  <a:pt x="21977" y="120000"/>
                  <a:pt x="49088" y="120000"/>
                </a:cubicBezTo>
                <a:cubicBezTo>
                  <a:pt x="76200" y="120000"/>
                  <a:pt x="98183" y="98022"/>
                  <a:pt x="98183" y="70911"/>
                </a:cubicBezTo>
                <a:cubicBezTo>
                  <a:pt x="98183" y="43800"/>
                  <a:pt x="76200" y="21816"/>
                  <a:pt x="49088"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66" name="Shape 3966"/>
          <p:cNvSpPr/>
          <p:nvPr/>
        </p:nvSpPr>
        <p:spPr>
          <a:xfrm>
            <a:off x="2260427" y="1927157"/>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4083" y="42911"/>
                </a:moveTo>
                <a:cubicBezTo>
                  <a:pt x="67122" y="42911"/>
                  <a:pt x="69922" y="44227"/>
                  <a:pt x="72483" y="46866"/>
                </a:cubicBezTo>
                <a:lnTo>
                  <a:pt x="75244" y="41244"/>
                </a:lnTo>
                <a:cubicBezTo>
                  <a:pt x="71600" y="38688"/>
                  <a:pt x="68044" y="37411"/>
                  <a:pt x="64561" y="37411"/>
                </a:cubicBezTo>
                <a:cubicBezTo>
                  <a:pt x="59761" y="37411"/>
                  <a:pt x="55822" y="38994"/>
                  <a:pt x="52744" y="42166"/>
                </a:cubicBezTo>
                <a:cubicBezTo>
                  <a:pt x="50105" y="44927"/>
                  <a:pt x="48283" y="48677"/>
                  <a:pt x="47277" y="53416"/>
                </a:cubicBezTo>
                <a:lnTo>
                  <a:pt x="44100" y="53416"/>
                </a:lnTo>
                <a:lnTo>
                  <a:pt x="42544" y="57372"/>
                </a:lnTo>
                <a:lnTo>
                  <a:pt x="46861" y="57372"/>
                </a:lnTo>
                <a:cubicBezTo>
                  <a:pt x="46822" y="57827"/>
                  <a:pt x="46794" y="58238"/>
                  <a:pt x="46772" y="58605"/>
                </a:cubicBezTo>
                <a:cubicBezTo>
                  <a:pt x="46750" y="58977"/>
                  <a:pt x="46744" y="59305"/>
                  <a:pt x="46744" y="59594"/>
                </a:cubicBezTo>
                <a:cubicBezTo>
                  <a:pt x="46744" y="59966"/>
                  <a:pt x="46750" y="60316"/>
                  <a:pt x="46772" y="60644"/>
                </a:cubicBezTo>
                <a:cubicBezTo>
                  <a:pt x="46794" y="60977"/>
                  <a:pt x="46822" y="61288"/>
                  <a:pt x="46861" y="61572"/>
                </a:cubicBezTo>
                <a:lnTo>
                  <a:pt x="44161" y="61572"/>
                </a:lnTo>
                <a:lnTo>
                  <a:pt x="42544" y="65466"/>
                </a:lnTo>
                <a:lnTo>
                  <a:pt x="47161" y="65466"/>
                </a:lnTo>
                <a:cubicBezTo>
                  <a:pt x="47800" y="70411"/>
                  <a:pt x="49422" y="74344"/>
                  <a:pt x="52022" y="77266"/>
                </a:cubicBezTo>
                <a:cubicBezTo>
                  <a:pt x="55022" y="80650"/>
                  <a:pt x="59200" y="82338"/>
                  <a:pt x="64561" y="82338"/>
                </a:cubicBezTo>
                <a:cubicBezTo>
                  <a:pt x="67883" y="82338"/>
                  <a:pt x="70900" y="81433"/>
                  <a:pt x="73622" y="79616"/>
                </a:cubicBezTo>
                <a:lnTo>
                  <a:pt x="73622" y="72761"/>
                </a:lnTo>
                <a:cubicBezTo>
                  <a:pt x="72100" y="74200"/>
                  <a:pt x="70738" y="75233"/>
                  <a:pt x="69538" y="75850"/>
                </a:cubicBezTo>
                <a:cubicBezTo>
                  <a:pt x="68222" y="76511"/>
                  <a:pt x="66561" y="76838"/>
                  <a:pt x="64561" y="76838"/>
                </a:cubicBezTo>
                <a:cubicBezTo>
                  <a:pt x="61483" y="76838"/>
                  <a:pt x="59038" y="75666"/>
                  <a:pt x="57244" y="73316"/>
                </a:cubicBezTo>
                <a:cubicBezTo>
                  <a:pt x="55683" y="71416"/>
                  <a:pt x="54661" y="68805"/>
                  <a:pt x="54183" y="65466"/>
                </a:cubicBezTo>
                <a:lnTo>
                  <a:pt x="66244" y="65466"/>
                </a:lnTo>
                <a:lnTo>
                  <a:pt x="67738" y="61572"/>
                </a:lnTo>
                <a:lnTo>
                  <a:pt x="53883" y="61572"/>
                </a:lnTo>
                <a:cubicBezTo>
                  <a:pt x="53844" y="61366"/>
                  <a:pt x="53822" y="60733"/>
                  <a:pt x="53822" y="59661"/>
                </a:cubicBezTo>
                <a:lnTo>
                  <a:pt x="53822" y="58238"/>
                </a:lnTo>
                <a:cubicBezTo>
                  <a:pt x="53822" y="57866"/>
                  <a:pt x="53844" y="57577"/>
                  <a:pt x="53883" y="57372"/>
                </a:cubicBezTo>
                <a:lnTo>
                  <a:pt x="68577" y="57372"/>
                </a:lnTo>
                <a:lnTo>
                  <a:pt x="70144" y="53416"/>
                </a:lnTo>
                <a:lnTo>
                  <a:pt x="54305" y="53416"/>
                </a:lnTo>
                <a:cubicBezTo>
                  <a:pt x="54822" y="50533"/>
                  <a:pt x="55838" y="48122"/>
                  <a:pt x="57361" y="46188"/>
                </a:cubicBezTo>
                <a:cubicBezTo>
                  <a:pt x="59161" y="44000"/>
                  <a:pt x="61400" y="42911"/>
                  <a:pt x="64083" y="42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67" name="Shape 3967"/>
          <p:cNvSpPr/>
          <p:nvPr/>
        </p:nvSpPr>
        <p:spPr>
          <a:xfrm>
            <a:off x="2660373" y="1927157"/>
            <a:ext cx="209496" cy="209496"/>
          </a:xfrm>
          <a:custGeom>
            <a:avLst/>
            <a:gdLst/>
            <a:ahLst/>
            <a:cxnLst/>
            <a:rect l="0" t="0" r="0" b="0"/>
            <a:pathLst>
              <a:path w="120000" h="120000" extrusionOk="0">
                <a:moveTo>
                  <a:pt x="49088" y="114516"/>
                </a:moveTo>
                <a:cubicBezTo>
                  <a:pt x="25011" y="114516"/>
                  <a:pt x="5488" y="94988"/>
                  <a:pt x="5488" y="70911"/>
                </a:cubicBezTo>
                <a:cubicBezTo>
                  <a:pt x="5488" y="46827"/>
                  <a:pt x="25011" y="27305"/>
                  <a:pt x="49088" y="27305"/>
                </a:cubicBezTo>
                <a:cubicBezTo>
                  <a:pt x="73172" y="27305"/>
                  <a:pt x="92694" y="46827"/>
                  <a:pt x="92694" y="70911"/>
                </a:cubicBezTo>
                <a:cubicBezTo>
                  <a:pt x="92694" y="94988"/>
                  <a:pt x="73172" y="114516"/>
                  <a:pt x="49088" y="114516"/>
                </a:cubicBezTo>
                <a:moveTo>
                  <a:pt x="49088" y="21816"/>
                </a:moveTo>
                <a:cubicBezTo>
                  <a:pt x="21977" y="21816"/>
                  <a:pt x="0" y="43800"/>
                  <a:pt x="0" y="70911"/>
                </a:cubicBezTo>
                <a:cubicBezTo>
                  <a:pt x="0" y="98022"/>
                  <a:pt x="21977" y="120000"/>
                  <a:pt x="49088" y="120000"/>
                </a:cubicBezTo>
                <a:cubicBezTo>
                  <a:pt x="76205" y="120000"/>
                  <a:pt x="98183" y="98022"/>
                  <a:pt x="98183" y="70911"/>
                </a:cubicBezTo>
                <a:cubicBezTo>
                  <a:pt x="98183" y="43800"/>
                  <a:pt x="76205" y="21816"/>
                  <a:pt x="49088" y="21816"/>
                </a:cubicBezTo>
                <a:moveTo>
                  <a:pt x="70911" y="0"/>
                </a:moveTo>
                <a:cubicBezTo>
                  <a:pt x="55105" y="0"/>
                  <a:pt x="41083" y="7494"/>
                  <a:pt x="32111" y="19094"/>
                </a:cubicBezTo>
                <a:cubicBezTo>
                  <a:pt x="35133" y="18105"/>
                  <a:pt x="38277" y="17400"/>
                  <a:pt x="41511" y="16950"/>
                </a:cubicBezTo>
                <a:cubicBezTo>
                  <a:pt x="49266" y="9855"/>
                  <a:pt x="59566" y="5483"/>
                  <a:pt x="70911" y="5483"/>
                </a:cubicBezTo>
                <a:cubicBezTo>
                  <a:pt x="94988" y="5483"/>
                  <a:pt x="114511" y="25011"/>
                  <a:pt x="114511" y="49088"/>
                </a:cubicBezTo>
                <a:cubicBezTo>
                  <a:pt x="114511" y="60433"/>
                  <a:pt x="110150" y="70733"/>
                  <a:pt x="103050" y="78488"/>
                </a:cubicBezTo>
                <a:cubicBezTo>
                  <a:pt x="102600" y="81722"/>
                  <a:pt x="101894" y="84866"/>
                  <a:pt x="100905" y="87894"/>
                </a:cubicBezTo>
                <a:cubicBezTo>
                  <a:pt x="112500" y="78911"/>
                  <a:pt x="120000" y="64894"/>
                  <a:pt x="120000" y="49088"/>
                </a:cubicBezTo>
                <a:cubicBezTo>
                  <a:pt x="120000" y="21977"/>
                  <a:pt x="98022" y="0"/>
                  <a:pt x="70911" y="0"/>
                </a:cubicBezTo>
                <a:moveTo>
                  <a:pt x="51622" y="58550"/>
                </a:moveTo>
                <a:cubicBezTo>
                  <a:pt x="53900" y="58550"/>
                  <a:pt x="56000" y="59511"/>
                  <a:pt x="57922" y="61427"/>
                </a:cubicBezTo>
                <a:lnTo>
                  <a:pt x="59988" y="57333"/>
                </a:lnTo>
                <a:cubicBezTo>
                  <a:pt x="57261" y="55472"/>
                  <a:pt x="54588" y="54538"/>
                  <a:pt x="51977" y="54538"/>
                </a:cubicBezTo>
                <a:cubicBezTo>
                  <a:pt x="48377" y="54538"/>
                  <a:pt x="45422" y="55700"/>
                  <a:pt x="43116" y="58005"/>
                </a:cubicBezTo>
                <a:cubicBezTo>
                  <a:pt x="41133" y="60022"/>
                  <a:pt x="39766" y="62755"/>
                  <a:pt x="39016" y="66205"/>
                </a:cubicBezTo>
                <a:lnTo>
                  <a:pt x="36633" y="66205"/>
                </a:lnTo>
                <a:lnTo>
                  <a:pt x="35466" y="69083"/>
                </a:lnTo>
                <a:lnTo>
                  <a:pt x="38705" y="69083"/>
                </a:lnTo>
                <a:cubicBezTo>
                  <a:pt x="38672" y="69416"/>
                  <a:pt x="38650" y="69716"/>
                  <a:pt x="38638" y="69988"/>
                </a:cubicBezTo>
                <a:cubicBezTo>
                  <a:pt x="38622" y="70255"/>
                  <a:pt x="38611" y="70500"/>
                  <a:pt x="38611" y="70705"/>
                </a:cubicBezTo>
                <a:cubicBezTo>
                  <a:pt x="38611" y="70977"/>
                  <a:pt x="38622" y="71233"/>
                  <a:pt x="38638" y="71472"/>
                </a:cubicBezTo>
                <a:cubicBezTo>
                  <a:pt x="38650" y="71711"/>
                  <a:pt x="38672" y="71938"/>
                  <a:pt x="38705" y="72150"/>
                </a:cubicBezTo>
                <a:lnTo>
                  <a:pt x="36677" y="72150"/>
                </a:lnTo>
                <a:lnTo>
                  <a:pt x="35466" y="74983"/>
                </a:lnTo>
                <a:lnTo>
                  <a:pt x="38927" y="74983"/>
                </a:lnTo>
                <a:cubicBezTo>
                  <a:pt x="39405" y="78588"/>
                  <a:pt x="40627" y="81455"/>
                  <a:pt x="42572" y="83583"/>
                </a:cubicBezTo>
                <a:cubicBezTo>
                  <a:pt x="44822" y="86050"/>
                  <a:pt x="47961" y="87277"/>
                  <a:pt x="51977" y="87277"/>
                </a:cubicBezTo>
                <a:cubicBezTo>
                  <a:pt x="54472" y="87277"/>
                  <a:pt x="56733" y="86616"/>
                  <a:pt x="58772" y="85300"/>
                </a:cubicBezTo>
                <a:lnTo>
                  <a:pt x="58772" y="80300"/>
                </a:lnTo>
                <a:cubicBezTo>
                  <a:pt x="57633" y="81350"/>
                  <a:pt x="56616" y="82100"/>
                  <a:pt x="55716" y="82550"/>
                </a:cubicBezTo>
                <a:cubicBezTo>
                  <a:pt x="54722" y="83027"/>
                  <a:pt x="53477" y="83272"/>
                  <a:pt x="51977" y="83272"/>
                </a:cubicBezTo>
                <a:cubicBezTo>
                  <a:pt x="49666" y="83272"/>
                  <a:pt x="47838" y="82411"/>
                  <a:pt x="46488" y="80705"/>
                </a:cubicBezTo>
                <a:cubicBezTo>
                  <a:pt x="45322" y="79327"/>
                  <a:pt x="44555" y="77416"/>
                  <a:pt x="44194" y="74983"/>
                </a:cubicBezTo>
                <a:lnTo>
                  <a:pt x="53238" y="74983"/>
                </a:lnTo>
                <a:lnTo>
                  <a:pt x="54366" y="72150"/>
                </a:lnTo>
                <a:lnTo>
                  <a:pt x="43966" y="72150"/>
                </a:lnTo>
                <a:cubicBezTo>
                  <a:pt x="43938" y="72000"/>
                  <a:pt x="43922" y="71533"/>
                  <a:pt x="43922" y="70750"/>
                </a:cubicBezTo>
                <a:lnTo>
                  <a:pt x="43922" y="69716"/>
                </a:lnTo>
                <a:cubicBezTo>
                  <a:pt x="43922" y="69444"/>
                  <a:pt x="43938" y="69233"/>
                  <a:pt x="43966" y="69083"/>
                </a:cubicBezTo>
                <a:lnTo>
                  <a:pt x="54994" y="69083"/>
                </a:lnTo>
                <a:lnTo>
                  <a:pt x="56166" y="66205"/>
                </a:lnTo>
                <a:lnTo>
                  <a:pt x="44288" y="66205"/>
                </a:lnTo>
                <a:cubicBezTo>
                  <a:pt x="44677" y="64105"/>
                  <a:pt x="45438" y="62344"/>
                  <a:pt x="46577" y="60933"/>
                </a:cubicBezTo>
                <a:cubicBezTo>
                  <a:pt x="47927" y="59344"/>
                  <a:pt x="49605" y="58550"/>
                  <a:pt x="51622" y="5855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68" name="Shape 3968"/>
          <p:cNvSpPr/>
          <p:nvPr/>
        </p:nvSpPr>
        <p:spPr>
          <a:xfrm>
            <a:off x="3060319" y="1927157"/>
            <a:ext cx="209496" cy="209496"/>
          </a:xfrm>
          <a:custGeom>
            <a:avLst/>
            <a:gdLst/>
            <a:ahLst/>
            <a:cxnLst/>
            <a:rect l="0" t="0" r="0" b="0"/>
            <a:pathLst>
              <a:path w="120000" h="120000" extrusionOk="0">
                <a:moveTo>
                  <a:pt x="70333" y="55116"/>
                </a:moveTo>
                <a:cubicBezTo>
                  <a:pt x="69100" y="59922"/>
                  <a:pt x="61472" y="57477"/>
                  <a:pt x="59000" y="56877"/>
                </a:cubicBezTo>
                <a:lnTo>
                  <a:pt x="61172" y="48388"/>
                </a:lnTo>
                <a:cubicBezTo>
                  <a:pt x="63650" y="48988"/>
                  <a:pt x="71616" y="50105"/>
                  <a:pt x="70333" y="55116"/>
                </a:cubicBezTo>
                <a:moveTo>
                  <a:pt x="68977" y="68816"/>
                </a:moveTo>
                <a:cubicBezTo>
                  <a:pt x="67622" y="74100"/>
                  <a:pt x="58461" y="71244"/>
                  <a:pt x="55488" y="70527"/>
                </a:cubicBezTo>
                <a:lnTo>
                  <a:pt x="57894" y="61161"/>
                </a:lnTo>
                <a:cubicBezTo>
                  <a:pt x="60866" y="61883"/>
                  <a:pt x="70394" y="63305"/>
                  <a:pt x="68977" y="68816"/>
                </a:cubicBezTo>
                <a:moveTo>
                  <a:pt x="70205" y="45411"/>
                </a:moveTo>
                <a:lnTo>
                  <a:pt x="72000" y="38422"/>
                </a:lnTo>
                <a:lnTo>
                  <a:pt x="67616" y="37366"/>
                </a:lnTo>
                <a:lnTo>
                  <a:pt x="65872" y="44166"/>
                </a:lnTo>
                <a:cubicBezTo>
                  <a:pt x="64716" y="43888"/>
                  <a:pt x="63533" y="43627"/>
                  <a:pt x="62355" y="43366"/>
                </a:cubicBezTo>
                <a:lnTo>
                  <a:pt x="64116" y="36516"/>
                </a:lnTo>
                <a:lnTo>
                  <a:pt x="59738" y="35455"/>
                </a:lnTo>
                <a:lnTo>
                  <a:pt x="57938" y="42444"/>
                </a:lnTo>
                <a:cubicBezTo>
                  <a:pt x="56988" y="42233"/>
                  <a:pt x="56055" y="42027"/>
                  <a:pt x="55144" y="41805"/>
                </a:cubicBezTo>
                <a:lnTo>
                  <a:pt x="55150" y="41783"/>
                </a:lnTo>
                <a:lnTo>
                  <a:pt x="49105" y="40316"/>
                </a:lnTo>
                <a:lnTo>
                  <a:pt x="47938" y="44861"/>
                </a:lnTo>
                <a:cubicBezTo>
                  <a:pt x="47938" y="44861"/>
                  <a:pt x="51188" y="45583"/>
                  <a:pt x="51122" y="45633"/>
                </a:cubicBezTo>
                <a:cubicBezTo>
                  <a:pt x="52894" y="46061"/>
                  <a:pt x="53216" y="47200"/>
                  <a:pt x="53161" y="48100"/>
                </a:cubicBezTo>
                <a:lnTo>
                  <a:pt x="51122" y="56061"/>
                </a:lnTo>
                <a:cubicBezTo>
                  <a:pt x="51244" y="56094"/>
                  <a:pt x="51400" y="56133"/>
                  <a:pt x="51572" y="56200"/>
                </a:cubicBezTo>
                <a:cubicBezTo>
                  <a:pt x="51427" y="56166"/>
                  <a:pt x="51272" y="56127"/>
                  <a:pt x="51111" y="56094"/>
                </a:cubicBezTo>
                <a:lnTo>
                  <a:pt x="48244" y="67238"/>
                </a:lnTo>
                <a:cubicBezTo>
                  <a:pt x="48033" y="67766"/>
                  <a:pt x="47477" y="68550"/>
                  <a:pt x="46238" y="68250"/>
                </a:cubicBezTo>
                <a:cubicBezTo>
                  <a:pt x="46283" y="68316"/>
                  <a:pt x="43050" y="67483"/>
                  <a:pt x="43050" y="67483"/>
                </a:cubicBezTo>
                <a:lnTo>
                  <a:pt x="40877" y="72350"/>
                </a:lnTo>
                <a:lnTo>
                  <a:pt x="46577" y="73727"/>
                </a:lnTo>
                <a:cubicBezTo>
                  <a:pt x="47638" y="73983"/>
                  <a:pt x="48677" y="74255"/>
                  <a:pt x="49700" y="74511"/>
                </a:cubicBezTo>
                <a:lnTo>
                  <a:pt x="47894" y="81577"/>
                </a:lnTo>
                <a:lnTo>
                  <a:pt x="52266" y="82638"/>
                </a:lnTo>
                <a:lnTo>
                  <a:pt x="54061" y="75644"/>
                </a:lnTo>
                <a:cubicBezTo>
                  <a:pt x="55261" y="75961"/>
                  <a:pt x="56422" y="76250"/>
                  <a:pt x="57555" y="76527"/>
                </a:cubicBezTo>
                <a:lnTo>
                  <a:pt x="55766" y="83483"/>
                </a:lnTo>
                <a:lnTo>
                  <a:pt x="60150" y="84544"/>
                </a:lnTo>
                <a:lnTo>
                  <a:pt x="61961" y="77488"/>
                </a:lnTo>
                <a:cubicBezTo>
                  <a:pt x="69438" y="78861"/>
                  <a:pt x="75055" y="78305"/>
                  <a:pt x="77416" y="71750"/>
                </a:cubicBezTo>
                <a:cubicBezTo>
                  <a:pt x="79327" y="66466"/>
                  <a:pt x="77322" y="63422"/>
                  <a:pt x="73388" y="61433"/>
                </a:cubicBezTo>
                <a:cubicBezTo>
                  <a:pt x="76255" y="60794"/>
                  <a:pt x="78416" y="58966"/>
                  <a:pt x="78988" y="55188"/>
                </a:cubicBezTo>
                <a:cubicBezTo>
                  <a:pt x="79783" y="50033"/>
                  <a:pt x="75738" y="47261"/>
                  <a:pt x="70205" y="45411"/>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69" name="Shape 3969"/>
          <p:cNvSpPr/>
          <p:nvPr/>
        </p:nvSpPr>
        <p:spPr>
          <a:xfrm>
            <a:off x="3460265" y="1927157"/>
            <a:ext cx="209496" cy="209496"/>
          </a:xfrm>
          <a:custGeom>
            <a:avLst/>
            <a:gdLst/>
            <a:ahLst/>
            <a:cxnLst/>
            <a:rect l="0" t="0" r="0" b="0"/>
            <a:pathLst>
              <a:path w="120000" h="120000" extrusionOk="0">
                <a:moveTo>
                  <a:pt x="55844" y="67105"/>
                </a:moveTo>
                <a:cubicBezTo>
                  <a:pt x="54877" y="70844"/>
                  <a:pt x="48883" y="68950"/>
                  <a:pt x="46938" y="68483"/>
                </a:cubicBezTo>
                <a:lnTo>
                  <a:pt x="48655" y="61877"/>
                </a:lnTo>
                <a:cubicBezTo>
                  <a:pt x="50594" y="62344"/>
                  <a:pt x="56855" y="63211"/>
                  <a:pt x="55844" y="67105"/>
                </a:cubicBezTo>
                <a:moveTo>
                  <a:pt x="54777" y="77766"/>
                </a:moveTo>
                <a:cubicBezTo>
                  <a:pt x="53716" y="81872"/>
                  <a:pt x="46516" y="79655"/>
                  <a:pt x="44183" y="79100"/>
                </a:cubicBezTo>
                <a:lnTo>
                  <a:pt x="46072" y="71816"/>
                </a:lnTo>
                <a:cubicBezTo>
                  <a:pt x="48411" y="72372"/>
                  <a:pt x="55888" y="73483"/>
                  <a:pt x="54777" y="77766"/>
                </a:cubicBezTo>
                <a:moveTo>
                  <a:pt x="55744" y="59561"/>
                </a:moveTo>
                <a:lnTo>
                  <a:pt x="57155" y="54127"/>
                </a:lnTo>
                <a:lnTo>
                  <a:pt x="53711" y="53305"/>
                </a:lnTo>
                <a:lnTo>
                  <a:pt x="52338" y="58594"/>
                </a:lnTo>
                <a:cubicBezTo>
                  <a:pt x="51433" y="58377"/>
                  <a:pt x="50500" y="58172"/>
                  <a:pt x="49583" y="57966"/>
                </a:cubicBezTo>
                <a:lnTo>
                  <a:pt x="50961" y="52644"/>
                </a:lnTo>
                <a:lnTo>
                  <a:pt x="47522" y="51822"/>
                </a:lnTo>
                <a:lnTo>
                  <a:pt x="46111" y="57255"/>
                </a:lnTo>
                <a:cubicBezTo>
                  <a:pt x="45361" y="57088"/>
                  <a:pt x="44627" y="56927"/>
                  <a:pt x="43911" y="56755"/>
                </a:cubicBezTo>
                <a:lnTo>
                  <a:pt x="43911" y="56738"/>
                </a:lnTo>
                <a:lnTo>
                  <a:pt x="39166" y="55600"/>
                </a:lnTo>
                <a:lnTo>
                  <a:pt x="38250" y="59133"/>
                </a:lnTo>
                <a:cubicBezTo>
                  <a:pt x="38250" y="59133"/>
                  <a:pt x="40805" y="59694"/>
                  <a:pt x="40750" y="59727"/>
                </a:cubicBezTo>
                <a:cubicBezTo>
                  <a:pt x="42144" y="60066"/>
                  <a:pt x="42400" y="60950"/>
                  <a:pt x="42355" y="61655"/>
                </a:cubicBezTo>
                <a:lnTo>
                  <a:pt x="40750" y="67850"/>
                </a:lnTo>
                <a:cubicBezTo>
                  <a:pt x="40844" y="67866"/>
                  <a:pt x="40972" y="67900"/>
                  <a:pt x="41105" y="67955"/>
                </a:cubicBezTo>
                <a:cubicBezTo>
                  <a:pt x="40994" y="67927"/>
                  <a:pt x="40872" y="67900"/>
                  <a:pt x="40744" y="67866"/>
                </a:cubicBezTo>
                <a:lnTo>
                  <a:pt x="38488" y="76538"/>
                </a:lnTo>
                <a:cubicBezTo>
                  <a:pt x="38322" y="76950"/>
                  <a:pt x="37888" y="77555"/>
                  <a:pt x="36916" y="77327"/>
                </a:cubicBezTo>
                <a:cubicBezTo>
                  <a:pt x="36950" y="77377"/>
                  <a:pt x="34411" y="76727"/>
                  <a:pt x="34411" y="76727"/>
                </a:cubicBezTo>
                <a:lnTo>
                  <a:pt x="32700" y="80511"/>
                </a:lnTo>
                <a:lnTo>
                  <a:pt x="37177" y="81588"/>
                </a:lnTo>
                <a:cubicBezTo>
                  <a:pt x="38016" y="81783"/>
                  <a:pt x="38833" y="81994"/>
                  <a:pt x="39633" y="82194"/>
                </a:cubicBezTo>
                <a:lnTo>
                  <a:pt x="38211" y="87688"/>
                </a:lnTo>
                <a:lnTo>
                  <a:pt x="41650" y="88516"/>
                </a:lnTo>
                <a:lnTo>
                  <a:pt x="43061" y="83077"/>
                </a:lnTo>
                <a:cubicBezTo>
                  <a:pt x="44005" y="83322"/>
                  <a:pt x="44916" y="83550"/>
                  <a:pt x="45805" y="83761"/>
                </a:cubicBezTo>
                <a:lnTo>
                  <a:pt x="44400" y="89172"/>
                </a:lnTo>
                <a:lnTo>
                  <a:pt x="47844" y="90000"/>
                </a:lnTo>
                <a:lnTo>
                  <a:pt x="49266" y="84511"/>
                </a:lnTo>
                <a:cubicBezTo>
                  <a:pt x="55144" y="85577"/>
                  <a:pt x="59555" y="85150"/>
                  <a:pt x="61416" y="80044"/>
                </a:cubicBezTo>
                <a:cubicBezTo>
                  <a:pt x="62911" y="75938"/>
                  <a:pt x="61338" y="73566"/>
                  <a:pt x="58250" y="72027"/>
                </a:cubicBezTo>
                <a:cubicBezTo>
                  <a:pt x="60500" y="71527"/>
                  <a:pt x="62194" y="70105"/>
                  <a:pt x="62650" y="67166"/>
                </a:cubicBezTo>
                <a:cubicBezTo>
                  <a:pt x="63272" y="63155"/>
                  <a:pt x="60088" y="61000"/>
                  <a:pt x="55744" y="59561"/>
                </a:cubicBezTo>
                <a:moveTo>
                  <a:pt x="49088" y="114516"/>
                </a:moveTo>
                <a:cubicBezTo>
                  <a:pt x="25011" y="114516"/>
                  <a:pt x="5488" y="94988"/>
                  <a:pt x="5488" y="70911"/>
                </a:cubicBezTo>
                <a:cubicBezTo>
                  <a:pt x="5488" y="46827"/>
                  <a:pt x="25011" y="27305"/>
                  <a:pt x="49088" y="27305"/>
                </a:cubicBezTo>
                <a:cubicBezTo>
                  <a:pt x="73172" y="27305"/>
                  <a:pt x="92694" y="46827"/>
                  <a:pt x="92694" y="70911"/>
                </a:cubicBezTo>
                <a:cubicBezTo>
                  <a:pt x="92694" y="94988"/>
                  <a:pt x="73172" y="114516"/>
                  <a:pt x="49088" y="114516"/>
                </a:cubicBezTo>
                <a:moveTo>
                  <a:pt x="49088" y="21816"/>
                </a:moveTo>
                <a:cubicBezTo>
                  <a:pt x="21977" y="21816"/>
                  <a:pt x="0" y="43800"/>
                  <a:pt x="0" y="70911"/>
                </a:cubicBezTo>
                <a:cubicBezTo>
                  <a:pt x="0" y="98022"/>
                  <a:pt x="21977" y="120000"/>
                  <a:pt x="49088" y="120000"/>
                </a:cubicBezTo>
                <a:cubicBezTo>
                  <a:pt x="76205" y="120000"/>
                  <a:pt x="98183" y="98022"/>
                  <a:pt x="98183" y="70911"/>
                </a:cubicBezTo>
                <a:cubicBezTo>
                  <a:pt x="98183" y="43800"/>
                  <a:pt x="76205" y="21816"/>
                  <a:pt x="49088" y="21816"/>
                </a:cubicBezTo>
                <a:moveTo>
                  <a:pt x="70911" y="0"/>
                </a:moveTo>
                <a:cubicBezTo>
                  <a:pt x="55105" y="0"/>
                  <a:pt x="41088" y="7500"/>
                  <a:pt x="32111" y="19100"/>
                </a:cubicBezTo>
                <a:cubicBezTo>
                  <a:pt x="35133" y="18105"/>
                  <a:pt x="38277" y="17400"/>
                  <a:pt x="41511" y="16950"/>
                </a:cubicBezTo>
                <a:cubicBezTo>
                  <a:pt x="49266" y="9855"/>
                  <a:pt x="59566" y="5483"/>
                  <a:pt x="70911" y="5483"/>
                </a:cubicBezTo>
                <a:cubicBezTo>
                  <a:pt x="94988" y="5483"/>
                  <a:pt x="114511" y="25005"/>
                  <a:pt x="114511" y="49088"/>
                </a:cubicBezTo>
                <a:cubicBezTo>
                  <a:pt x="114511" y="60433"/>
                  <a:pt x="110150" y="70733"/>
                  <a:pt x="103050" y="78488"/>
                </a:cubicBezTo>
                <a:cubicBezTo>
                  <a:pt x="102600" y="81716"/>
                  <a:pt x="101894" y="84866"/>
                  <a:pt x="100905" y="87894"/>
                </a:cubicBezTo>
                <a:cubicBezTo>
                  <a:pt x="112500" y="78911"/>
                  <a:pt x="120000" y="64894"/>
                  <a:pt x="120000" y="49088"/>
                </a:cubicBezTo>
                <a:cubicBezTo>
                  <a:pt x="120000" y="21977"/>
                  <a:pt x="98022" y="0"/>
                  <a:pt x="70911"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0" name="Shape 3970"/>
          <p:cNvSpPr/>
          <p:nvPr/>
        </p:nvSpPr>
        <p:spPr>
          <a:xfrm>
            <a:off x="3860210" y="1974769"/>
            <a:ext cx="209496" cy="114271"/>
          </a:xfrm>
          <a:custGeom>
            <a:avLst/>
            <a:gdLst/>
            <a:ahLst/>
            <a:cxnLst/>
            <a:rect l="0" t="0" r="0" b="0"/>
            <a:pathLst>
              <a:path w="120000" h="120000" extrusionOk="0">
                <a:moveTo>
                  <a:pt x="63900" y="65766"/>
                </a:moveTo>
                <a:cubicBezTo>
                  <a:pt x="63472" y="65172"/>
                  <a:pt x="62988" y="64700"/>
                  <a:pt x="62455" y="64338"/>
                </a:cubicBezTo>
                <a:cubicBezTo>
                  <a:pt x="61911" y="63972"/>
                  <a:pt x="61677" y="63655"/>
                  <a:pt x="61116" y="63388"/>
                </a:cubicBezTo>
                <a:lnTo>
                  <a:pt x="61116" y="79227"/>
                </a:lnTo>
                <a:cubicBezTo>
                  <a:pt x="62433" y="79038"/>
                  <a:pt x="63205" y="78333"/>
                  <a:pt x="64044" y="77083"/>
                </a:cubicBezTo>
                <a:cubicBezTo>
                  <a:pt x="64888" y="75838"/>
                  <a:pt x="65311" y="73850"/>
                  <a:pt x="65311" y="71133"/>
                </a:cubicBezTo>
                <a:cubicBezTo>
                  <a:pt x="65311" y="69866"/>
                  <a:pt x="65183" y="68800"/>
                  <a:pt x="64922" y="67938"/>
                </a:cubicBezTo>
                <a:cubicBezTo>
                  <a:pt x="64666" y="67077"/>
                  <a:pt x="64327" y="66355"/>
                  <a:pt x="63900" y="65766"/>
                </a:cubicBezTo>
                <a:moveTo>
                  <a:pt x="95455" y="90000"/>
                </a:moveTo>
                <a:lnTo>
                  <a:pt x="90000" y="90000"/>
                </a:lnTo>
                <a:cubicBezTo>
                  <a:pt x="88494" y="90000"/>
                  <a:pt x="87272" y="92233"/>
                  <a:pt x="87272" y="95000"/>
                </a:cubicBezTo>
                <a:cubicBezTo>
                  <a:pt x="87272" y="97761"/>
                  <a:pt x="88494" y="100000"/>
                  <a:pt x="90000" y="100000"/>
                </a:cubicBezTo>
                <a:lnTo>
                  <a:pt x="95455" y="100000"/>
                </a:lnTo>
                <a:cubicBezTo>
                  <a:pt x="96961" y="100000"/>
                  <a:pt x="98183" y="97761"/>
                  <a:pt x="98183" y="95000"/>
                </a:cubicBezTo>
                <a:cubicBezTo>
                  <a:pt x="98183" y="92233"/>
                  <a:pt x="96961" y="90000"/>
                  <a:pt x="95455" y="90000"/>
                </a:cubicBezTo>
                <a:moveTo>
                  <a:pt x="55094" y="47272"/>
                </a:moveTo>
                <a:cubicBezTo>
                  <a:pt x="55094" y="48366"/>
                  <a:pt x="55211" y="49288"/>
                  <a:pt x="55455" y="50061"/>
                </a:cubicBezTo>
                <a:cubicBezTo>
                  <a:pt x="55700" y="50833"/>
                  <a:pt x="56011" y="51488"/>
                  <a:pt x="56388" y="52033"/>
                </a:cubicBezTo>
                <a:cubicBezTo>
                  <a:pt x="56772" y="52577"/>
                  <a:pt x="57211" y="53022"/>
                  <a:pt x="57711" y="53361"/>
                </a:cubicBezTo>
                <a:cubicBezTo>
                  <a:pt x="58211" y="53694"/>
                  <a:pt x="58405" y="53983"/>
                  <a:pt x="58916" y="54205"/>
                </a:cubicBezTo>
                <a:lnTo>
                  <a:pt x="58916" y="40616"/>
                </a:lnTo>
                <a:cubicBezTo>
                  <a:pt x="57600" y="40616"/>
                  <a:pt x="56894" y="41122"/>
                  <a:pt x="56172" y="42138"/>
                </a:cubicBezTo>
                <a:cubicBezTo>
                  <a:pt x="55450" y="43161"/>
                  <a:pt x="55094" y="44872"/>
                  <a:pt x="55094" y="47272"/>
                </a:cubicBezTo>
                <a:moveTo>
                  <a:pt x="111816" y="20000"/>
                </a:moveTo>
                <a:cubicBezTo>
                  <a:pt x="110311" y="20000"/>
                  <a:pt x="109088" y="17761"/>
                  <a:pt x="109088" y="15000"/>
                </a:cubicBezTo>
                <a:cubicBezTo>
                  <a:pt x="109088" y="12238"/>
                  <a:pt x="110311" y="10000"/>
                  <a:pt x="111816" y="10000"/>
                </a:cubicBezTo>
                <a:cubicBezTo>
                  <a:pt x="113327" y="10000"/>
                  <a:pt x="114544" y="12238"/>
                  <a:pt x="114544" y="15000"/>
                </a:cubicBezTo>
                <a:cubicBezTo>
                  <a:pt x="114544" y="17761"/>
                  <a:pt x="113327" y="20000"/>
                  <a:pt x="111816" y="20000"/>
                </a:cubicBezTo>
                <a:moveTo>
                  <a:pt x="114544" y="90916"/>
                </a:moveTo>
                <a:cubicBezTo>
                  <a:pt x="113688" y="90361"/>
                  <a:pt x="112777" y="90000"/>
                  <a:pt x="111816" y="90000"/>
                </a:cubicBezTo>
                <a:cubicBezTo>
                  <a:pt x="107300" y="90000"/>
                  <a:pt x="103638" y="96711"/>
                  <a:pt x="103638" y="105000"/>
                </a:cubicBezTo>
                <a:cubicBezTo>
                  <a:pt x="103638" y="106761"/>
                  <a:pt x="103833" y="108427"/>
                  <a:pt x="104138" y="110000"/>
                </a:cubicBezTo>
                <a:lnTo>
                  <a:pt x="15861" y="110000"/>
                </a:lnTo>
                <a:cubicBezTo>
                  <a:pt x="16166" y="108427"/>
                  <a:pt x="16361" y="106761"/>
                  <a:pt x="16361" y="105000"/>
                </a:cubicBezTo>
                <a:cubicBezTo>
                  <a:pt x="16361" y="96711"/>
                  <a:pt x="12700" y="90000"/>
                  <a:pt x="8183" y="90000"/>
                </a:cubicBezTo>
                <a:cubicBezTo>
                  <a:pt x="7222" y="90000"/>
                  <a:pt x="6311" y="90361"/>
                  <a:pt x="5455" y="90916"/>
                </a:cubicBezTo>
                <a:lnTo>
                  <a:pt x="5455" y="29077"/>
                </a:lnTo>
                <a:cubicBezTo>
                  <a:pt x="6311" y="29638"/>
                  <a:pt x="7222" y="30000"/>
                  <a:pt x="8183" y="30000"/>
                </a:cubicBezTo>
                <a:cubicBezTo>
                  <a:pt x="12700" y="30000"/>
                  <a:pt x="16361" y="23283"/>
                  <a:pt x="16361" y="15000"/>
                </a:cubicBezTo>
                <a:cubicBezTo>
                  <a:pt x="16361" y="13233"/>
                  <a:pt x="16166" y="11572"/>
                  <a:pt x="15861" y="10000"/>
                </a:cubicBezTo>
                <a:lnTo>
                  <a:pt x="104138" y="10000"/>
                </a:lnTo>
                <a:cubicBezTo>
                  <a:pt x="103833" y="11572"/>
                  <a:pt x="103638" y="13233"/>
                  <a:pt x="103638" y="15000"/>
                </a:cubicBezTo>
                <a:cubicBezTo>
                  <a:pt x="103638" y="23283"/>
                  <a:pt x="107300" y="30000"/>
                  <a:pt x="111816" y="30000"/>
                </a:cubicBezTo>
                <a:cubicBezTo>
                  <a:pt x="112777" y="30000"/>
                  <a:pt x="113688" y="29638"/>
                  <a:pt x="114544" y="29077"/>
                </a:cubicBezTo>
                <a:cubicBezTo>
                  <a:pt x="114544" y="29077"/>
                  <a:pt x="114544" y="90916"/>
                  <a:pt x="114544" y="90916"/>
                </a:cubicBezTo>
                <a:close/>
                <a:moveTo>
                  <a:pt x="111816" y="110000"/>
                </a:moveTo>
                <a:cubicBezTo>
                  <a:pt x="110311" y="110000"/>
                  <a:pt x="109088" y="107761"/>
                  <a:pt x="109088" y="105000"/>
                </a:cubicBezTo>
                <a:cubicBezTo>
                  <a:pt x="109088" y="102238"/>
                  <a:pt x="110311" y="100000"/>
                  <a:pt x="111816" y="100000"/>
                </a:cubicBezTo>
                <a:cubicBezTo>
                  <a:pt x="113327" y="100000"/>
                  <a:pt x="114544" y="102238"/>
                  <a:pt x="114544" y="105000"/>
                </a:cubicBezTo>
                <a:cubicBezTo>
                  <a:pt x="114544" y="107761"/>
                  <a:pt x="113327" y="110000"/>
                  <a:pt x="111816" y="110000"/>
                </a:cubicBezTo>
                <a:moveTo>
                  <a:pt x="8183" y="110000"/>
                </a:moveTo>
                <a:cubicBezTo>
                  <a:pt x="6672" y="110000"/>
                  <a:pt x="5455" y="107761"/>
                  <a:pt x="5455" y="105000"/>
                </a:cubicBezTo>
                <a:cubicBezTo>
                  <a:pt x="5455" y="102238"/>
                  <a:pt x="6672" y="100000"/>
                  <a:pt x="8183" y="100000"/>
                </a:cubicBezTo>
                <a:cubicBezTo>
                  <a:pt x="9688" y="100000"/>
                  <a:pt x="10911" y="102238"/>
                  <a:pt x="10911" y="105000"/>
                </a:cubicBezTo>
                <a:cubicBezTo>
                  <a:pt x="10911" y="107761"/>
                  <a:pt x="9688" y="110000"/>
                  <a:pt x="8183" y="110000"/>
                </a:cubicBezTo>
                <a:moveTo>
                  <a:pt x="8183" y="10000"/>
                </a:moveTo>
                <a:cubicBezTo>
                  <a:pt x="9688" y="10000"/>
                  <a:pt x="10911" y="12238"/>
                  <a:pt x="10911" y="15000"/>
                </a:cubicBezTo>
                <a:cubicBezTo>
                  <a:pt x="10911" y="17761"/>
                  <a:pt x="9688" y="20000"/>
                  <a:pt x="8183" y="20000"/>
                </a:cubicBezTo>
                <a:cubicBezTo>
                  <a:pt x="6672" y="20000"/>
                  <a:pt x="5455" y="17761"/>
                  <a:pt x="5455" y="15000"/>
                </a:cubicBezTo>
                <a:cubicBezTo>
                  <a:pt x="5455" y="12238"/>
                  <a:pt x="6672" y="10000"/>
                  <a:pt x="8183" y="10000"/>
                </a:cubicBezTo>
                <a:moveTo>
                  <a:pt x="114544" y="0"/>
                </a:moveTo>
                <a:lnTo>
                  <a:pt x="5455" y="0"/>
                </a:lnTo>
                <a:cubicBezTo>
                  <a:pt x="2444" y="0"/>
                  <a:pt x="0" y="4477"/>
                  <a:pt x="0" y="10000"/>
                </a:cubicBezTo>
                <a:lnTo>
                  <a:pt x="0" y="110000"/>
                </a:lnTo>
                <a:cubicBezTo>
                  <a:pt x="0" y="115522"/>
                  <a:pt x="2444" y="120000"/>
                  <a:pt x="5455" y="120000"/>
                </a:cubicBezTo>
                <a:lnTo>
                  <a:pt x="114544" y="120000"/>
                </a:lnTo>
                <a:cubicBezTo>
                  <a:pt x="117555" y="120000"/>
                  <a:pt x="120000" y="115522"/>
                  <a:pt x="120000" y="110000"/>
                </a:cubicBezTo>
                <a:lnTo>
                  <a:pt x="120000" y="10000"/>
                </a:lnTo>
                <a:cubicBezTo>
                  <a:pt x="120000" y="4477"/>
                  <a:pt x="117555" y="0"/>
                  <a:pt x="114544" y="0"/>
                </a:cubicBezTo>
                <a:moveTo>
                  <a:pt x="68805" y="76672"/>
                </a:moveTo>
                <a:cubicBezTo>
                  <a:pt x="68355" y="78561"/>
                  <a:pt x="67738" y="80122"/>
                  <a:pt x="66955" y="81366"/>
                </a:cubicBezTo>
                <a:cubicBezTo>
                  <a:pt x="66177" y="82616"/>
                  <a:pt x="65261" y="83566"/>
                  <a:pt x="64211" y="84222"/>
                </a:cubicBezTo>
                <a:cubicBezTo>
                  <a:pt x="63161" y="84877"/>
                  <a:pt x="62338" y="85250"/>
                  <a:pt x="61116" y="85344"/>
                </a:cubicBezTo>
                <a:lnTo>
                  <a:pt x="61116" y="89988"/>
                </a:lnTo>
                <a:lnTo>
                  <a:pt x="58916" y="89988"/>
                </a:lnTo>
                <a:lnTo>
                  <a:pt x="58916" y="85344"/>
                </a:lnTo>
                <a:cubicBezTo>
                  <a:pt x="57600" y="85294"/>
                  <a:pt x="56700" y="84911"/>
                  <a:pt x="55605" y="84188"/>
                </a:cubicBezTo>
                <a:cubicBezTo>
                  <a:pt x="54505" y="83461"/>
                  <a:pt x="53566" y="82427"/>
                  <a:pt x="52783" y="81088"/>
                </a:cubicBezTo>
                <a:cubicBezTo>
                  <a:pt x="52005" y="79755"/>
                  <a:pt x="51400" y="78116"/>
                  <a:pt x="50972" y="76166"/>
                </a:cubicBezTo>
                <a:cubicBezTo>
                  <a:pt x="50544" y="74216"/>
                  <a:pt x="50344" y="71977"/>
                  <a:pt x="50366" y="69433"/>
                </a:cubicBezTo>
                <a:lnTo>
                  <a:pt x="54544" y="69433"/>
                </a:lnTo>
                <a:cubicBezTo>
                  <a:pt x="54516" y="72422"/>
                  <a:pt x="54872" y="74783"/>
                  <a:pt x="55605" y="76500"/>
                </a:cubicBezTo>
                <a:cubicBezTo>
                  <a:pt x="56333" y="78227"/>
                  <a:pt x="57233" y="79133"/>
                  <a:pt x="58916" y="79227"/>
                </a:cubicBezTo>
                <a:lnTo>
                  <a:pt x="58916" y="62772"/>
                </a:lnTo>
                <a:cubicBezTo>
                  <a:pt x="57916" y="62272"/>
                  <a:pt x="57233" y="61672"/>
                  <a:pt x="56244" y="60966"/>
                </a:cubicBezTo>
                <a:cubicBezTo>
                  <a:pt x="55255" y="60272"/>
                  <a:pt x="54366" y="59366"/>
                  <a:pt x="53572" y="58250"/>
                </a:cubicBezTo>
                <a:cubicBezTo>
                  <a:pt x="52777" y="57138"/>
                  <a:pt x="52138" y="55750"/>
                  <a:pt x="51650" y="54072"/>
                </a:cubicBezTo>
                <a:cubicBezTo>
                  <a:pt x="51161" y="52394"/>
                  <a:pt x="50916" y="50311"/>
                  <a:pt x="50916" y="47816"/>
                </a:cubicBezTo>
                <a:cubicBezTo>
                  <a:pt x="50916" y="45644"/>
                  <a:pt x="51144" y="43727"/>
                  <a:pt x="51594" y="42077"/>
                </a:cubicBezTo>
                <a:cubicBezTo>
                  <a:pt x="52050" y="40422"/>
                  <a:pt x="52655" y="39033"/>
                  <a:pt x="53427" y="37927"/>
                </a:cubicBezTo>
                <a:cubicBezTo>
                  <a:pt x="54194" y="36816"/>
                  <a:pt x="55077" y="35966"/>
                  <a:pt x="56077" y="35377"/>
                </a:cubicBezTo>
                <a:cubicBezTo>
                  <a:pt x="57083" y="34788"/>
                  <a:pt x="57822" y="34494"/>
                  <a:pt x="58916" y="34494"/>
                </a:cubicBezTo>
                <a:lnTo>
                  <a:pt x="58916" y="30033"/>
                </a:lnTo>
                <a:lnTo>
                  <a:pt x="61116" y="30033"/>
                </a:lnTo>
                <a:lnTo>
                  <a:pt x="61116" y="34494"/>
                </a:lnTo>
                <a:cubicBezTo>
                  <a:pt x="62216" y="34494"/>
                  <a:pt x="62938" y="34761"/>
                  <a:pt x="63916" y="35311"/>
                </a:cubicBezTo>
                <a:cubicBezTo>
                  <a:pt x="64894" y="35855"/>
                  <a:pt x="65744" y="36672"/>
                  <a:pt x="66461" y="37755"/>
                </a:cubicBezTo>
                <a:cubicBezTo>
                  <a:pt x="67183" y="38844"/>
                  <a:pt x="67755" y="40227"/>
                  <a:pt x="68183" y="41905"/>
                </a:cubicBezTo>
                <a:cubicBezTo>
                  <a:pt x="68611" y="43583"/>
                  <a:pt x="68827" y="45527"/>
                  <a:pt x="68827" y="47744"/>
                </a:cubicBezTo>
                <a:lnTo>
                  <a:pt x="64650" y="47744"/>
                </a:lnTo>
                <a:cubicBezTo>
                  <a:pt x="64600" y="45438"/>
                  <a:pt x="64277" y="43666"/>
                  <a:pt x="63683" y="42450"/>
                </a:cubicBezTo>
                <a:cubicBezTo>
                  <a:pt x="63083" y="41222"/>
                  <a:pt x="62433" y="40616"/>
                  <a:pt x="61116" y="40616"/>
                </a:cubicBezTo>
                <a:lnTo>
                  <a:pt x="61116" y="54955"/>
                </a:lnTo>
                <a:cubicBezTo>
                  <a:pt x="62216" y="55500"/>
                  <a:pt x="62977" y="56133"/>
                  <a:pt x="64027" y="56861"/>
                </a:cubicBezTo>
                <a:cubicBezTo>
                  <a:pt x="65077" y="57583"/>
                  <a:pt x="66005" y="58511"/>
                  <a:pt x="66811" y="59644"/>
                </a:cubicBezTo>
                <a:cubicBezTo>
                  <a:pt x="67616" y="60777"/>
                  <a:pt x="68261" y="62183"/>
                  <a:pt x="68750" y="63861"/>
                </a:cubicBezTo>
                <a:cubicBezTo>
                  <a:pt x="69238" y="65538"/>
                  <a:pt x="69483" y="67600"/>
                  <a:pt x="69483" y="70044"/>
                </a:cubicBezTo>
                <a:cubicBezTo>
                  <a:pt x="69483" y="72583"/>
                  <a:pt x="69255" y="74794"/>
                  <a:pt x="68805" y="76672"/>
                </a:cubicBezTo>
                <a:moveTo>
                  <a:pt x="60000" y="20000"/>
                </a:moveTo>
                <a:cubicBezTo>
                  <a:pt x="47950" y="20000"/>
                  <a:pt x="38183" y="37911"/>
                  <a:pt x="38183" y="60000"/>
                </a:cubicBezTo>
                <a:cubicBezTo>
                  <a:pt x="38183" y="82088"/>
                  <a:pt x="47950" y="100000"/>
                  <a:pt x="60000" y="100000"/>
                </a:cubicBezTo>
                <a:cubicBezTo>
                  <a:pt x="72050" y="100000"/>
                  <a:pt x="81816" y="82088"/>
                  <a:pt x="81816" y="60000"/>
                </a:cubicBezTo>
                <a:cubicBezTo>
                  <a:pt x="81816" y="37911"/>
                  <a:pt x="72050" y="20000"/>
                  <a:pt x="60000" y="20000"/>
                </a:cubicBezTo>
                <a:moveTo>
                  <a:pt x="30000" y="20000"/>
                </a:moveTo>
                <a:lnTo>
                  <a:pt x="24544" y="20000"/>
                </a:lnTo>
                <a:cubicBezTo>
                  <a:pt x="23038" y="20000"/>
                  <a:pt x="21816" y="22233"/>
                  <a:pt x="21816" y="25000"/>
                </a:cubicBezTo>
                <a:cubicBezTo>
                  <a:pt x="21816" y="27761"/>
                  <a:pt x="23038" y="30000"/>
                  <a:pt x="24544" y="30000"/>
                </a:cubicBezTo>
                <a:lnTo>
                  <a:pt x="30000" y="30000"/>
                </a:lnTo>
                <a:cubicBezTo>
                  <a:pt x="31505" y="30000"/>
                  <a:pt x="32727" y="27761"/>
                  <a:pt x="32727" y="25000"/>
                </a:cubicBezTo>
                <a:cubicBezTo>
                  <a:pt x="32727" y="22233"/>
                  <a:pt x="31505" y="20000"/>
                  <a:pt x="30000" y="2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1" name="Shape 3971"/>
          <p:cNvSpPr/>
          <p:nvPr/>
        </p:nvSpPr>
        <p:spPr>
          <a:xfrm>
            <a:off x="4260156" y="1955725"/>
            <a:ext cx="209496" cy="152360"/>
          </a:xfrm>
          <a:custGeom>
            <a:avLst/>
            <a:gdLst/>
            <a:ahLst/>
            <a:cxnLst/>
            <a:rect l="0" t="0" r="0" b="0"/>
            <a:pathLst>
              <a:path w="120000" h="120000" extrusionOk="0">
                <a:moveTo>
                  <a:pt x="55088" y="65455"/>
                </a:moveTo>
                <a:cubicBezTo>
                  <a:pt x="55088" y="66272"/>
                  <a:pt x="55216" y="66966"/>
                  <a:pt x="55455" y="67550"/>
                </a:cubicBezTo>
                <a:cubicBezTo>
                  <a:pt x="55700" y="68127"/>
                  <a:pt x="56011" y="68616"/>
                  <a:pt x="56394" y="69027"/>
                </a:cubicBezTo>
                <a:cubicBezTo>
                  <a:pt x="56772" y="69433"/>
                  <a:pt x="57211" y="69761"/>
                  <a:pt x="57711" y="70022"/>
                </a:cubicBezTo>
                <a:cubicBezTo>
                  <a:pt x="58211" y="70277"/>
                  <a:pt x="58405" y="70488"/>
                  <a:pt x="58916" y="70661"/>
                </a:cubicBezTo>
                <a:lnTo>
                  <a:pt x="58916" y="60455"/>
                </a:lnTo>
                <a:cubicBezTo>
                  <a:pt x="57600" y="60455"/>
                  <a:pt x="56894" y="60844"/>
                  <a:pt x="56172" y="61611"/>
                </a:cubicBezTo>
                <a:cubicBezTo>
                  <a:pt x="55450" y="62372"/>
                  <a:pt x="55088" y="63655"/>
                  <a:pt x="55088" y="65455"/>
                </a:cubicBezTo>
                <a:moveTo>
                  <a:pt x="63894" y="79322"/>
                </a:moveTo>
                <a:cubicBezTo>
                  <a:pt x="63472" y="78883"/>
                  <a:pt x="62988" y="78527"/>
                  <a:pt x="62455" y="78255"/>
                </a:cubicBezTo>
                <a:cubicBezTo>
                  <a:pt x="61916" y="77983"/>
                  <a:pt x="61677" y="77744"/>
                  <a:pt x="61116" y="77544"/>
                </a:cubicBezTo>
                <a:lnTo>
                  <a:pt x="61116" y="89422"/>
                </a:lnTo>
                <a:cubicBezTo>
                  <a:pt x="62433" y="89283"/>
                  <a:pt x="63205" y="88750"/>
                  <a:pt x="64044" y="87811"/>
                </a:cubicBezTo>
                <a:cubicBezTo>
                  <a:pt x="64888" y="86877"/>
                  <a:pt x="65311" y="85394"/>
                  <a:pt x="65311" y="83355"/>
                </a:cubicBezTo>
                <a:cubicBezTo>
                  <a:pt x="65311" y="82405"/>
                  <a:pt x="65183" y="81605"/>
                  <a:pt x="64922" y="80955"/>
                </a:cubicBezTo>
                <a:cubicBezTo>
                  <a:pt x="64666" y="80311"/>
                  <a:pt x="64327" y="79766"/>
                  <a:pt x="63894" y="79322"/>
                </a:cubicBezTo>
                <a:moveTo>
                  <a:pt x="68805" y="87505"/>
                </a:moveTo>
                <a:cubicBezTo>
                  <a:pt x="68355" y="88922"/>
                  <a:pt x="67738" y="90088"/>
                  <a:pt x="66955" y="91027"/>
                </a:cubicBezTo>
                <a:cubicBezTo>
                  <a:pt x="66172" y="91961"/>
                  <a:pt x="65261" y="92672"/>
                  <a:pt x="64211" y="93166"/>
                </a:cubicBezTo>
                <a:cubicBezTo>
                  <a:pt x="63161" y="93661"/>
                  <a:pt x="62338" y="93944"/>
                  <a:pt x="61116" y="94011"/>
                </a:cubicBezTo>
                <a:lnTo>
                  <a:pt x="61116" y="97494"/>
                </a:lnTo>
                <a:lnTo>
                  <a:pt x="58916" y="97494"/>
                </a:lnTo>
                <a:lnTo>
                  <a:pt x="58916" y="94011"/>
                </a:lnTo>
                <a:cubicBezTo>
                  <a:pt x="57600" y="93972"/>
                  <a:pt x="56700" y="93683"/>
                  <a:pt x="55605" y="93144"/>
                </a:cubicBezTo>
                <a:cubicBezTo>
                  <a:pt x="54505" y="92594"/>
                  <a:pt x="53566" y="91822"/>
                  <a:pt x="52783" y="90822"/>
                </a:cubicBezTo>
                <a:cubicBezTo>
                  <a:pt x="52005" y="89822"/>
                  <a:pt x="51400" y="88588"/>
                  <a:pt x="50972" y="87127"/>
                </a:cubicBezTo>
                <a:cubicBezTo>
                  <a:pt x="50544" y="85666"/>
                  <a:pt x="50344" y="83983"/>
                  <a:pt x="50366" y="82083"/>
                </a:cubicBezTo>
                <a:lnTo>
                  <a:pt x="54544" y="82083"/>
                </a:lnTo>
                <a:cubicBezTo>
                  <a:pt x="54516" y="84322"/>
                  <a:pt x="54872" y="86088"/>
                  <a:pt x="55605" y="87383"/>
                </a:cubicBezTo>
                <a:cubicBezTo>
                  <a:pt x="56333" y="88672"/>
                  <a:pt x="57233" y="89350"/>
                  <a:pt x="58916" y="89422"/>
                </a:cubicBezTo>
                <a:lnTo>
                  <a:pt x="58916" y="77083"/>
                </a:lnTo>
                <a:cubicBezTo>
                  <a:pt x="57916" y="76705"/>
                  <a:pt x="57233" y="76255"/>
                  <a:pt x="56244" y="75727"/>
                </a:cubicBezTo>
                <a:cubicBezTo>
                  <a:pt x="55255" y="75205"/>
                  <a:pt x="54366" y="74522"/>
                  <a:pt x="53572" y="73688"/>
                </a:cubicBezTo>
                <a:cubicBezTo>
                  <a:pt x="52777" y="72861"/>
                  <a:pt x="52138" y="71816"/>
                  <a:pt x="51650" y="70555"/>
                </a:cubicBezTo>
                <a:cubicBezTo>
                  <a:pt x="51161" y="69300"/>
                  <a:pt x="50916" y="67733"/>
                  <a:pt x="50916" y="65861"/>
                </a:cubicBezTo>
                <a:cubicBezTo>
                  <a:pt x="50916" y="64233"/>
                  <a:pt x="51144" y="62800"/>
                  <a:pt x="51594" y="61555"/>
                </a:cubicBezTo>
                <a:cubicBezTo>
                  <a:pt x="52050" y="60316"/>
                  <a:pt x="52655" y="59277"/>
                  <a:pt x="53427" y="58444"/>
                </a:cubicBezTo>
                <a:cubicBezTo>
                  <a:pt x="54194" y="57611"/>
                  <a:pt x="55077" y="56977"/>
                  <a:pt x="56077" y="56533"/>
                </a:cubicBezTo>
                <a:cubicBezTo>
                  <a:pt x="57077" y="56094"/>
                  <a:pt x="57816" y="55872"/>
                  <a:pt x="58916" y="55872"/>
                </a:cubicBezTo>
                <a:lnTo>
                  <a:pt x="58916" y="52527"/>
                </a:lnTo>
                <a:lnTo>
                  <a:pt x="61116" y="52527"/>
                </a:lnTo>
                <a:lnTo>
                  <a:pt x="61116" y="55872"/>
                </a:lnTo>
                <a:cubicBezTo>
                  <a:pt x="62216" y="55872"/>
                  <a:pt x="62938" y="56072"/>
                  <a:pt x="63916" y="56483"/>
                </a:cubicBezTo>
                <a:cubicBezTo>
                  <a:pt x="64894" y="56888"/>
                  <a:pt x="65744" y="57500"/>
                  <a:pt x="66461" y="58322"/>
                </a:cubicBezTo>
                <a:cubicBezTo>
                  <a:pt x="67183" y="59133"/>
                  <a:pt x="67755" y="60172"/>
                  <a:pt x="68183" y="61427"/>
                </a:cubicBezTo>
                <a:cubicBezTo>
                  <a:pt x="68611" y="62688"/>
                  <a:pt x="68822" y="64150"/>
                  <a:pt x="68822" y="65816"/>
                </a:cubicBezTo>
                <a:lnTo>
                  <a:pt x="64650" y="65816"/>
                </a:lnTo>
                <a:cubicBezTo>
                  <a:pt x="64600" y="64077"/>
                  <a:pt x="64277" y="62755"/>
                  <a:pt x="63683" y="61833"/>
                </a:cubicBezTo>
                <a:cubicBezTo>
                  <a:pt x="63083" y="60916"/>
                  <a:pt x="62433" y="60455"/>
                  <a:pt x="61116" y="60455"/>
                </a:cubicBezTo>
                <a:lnTo>
                  <a:pt x="61116" y="71216"/>
                </a:lnTo>
                <a:cubicBezTo>
                  <a:pt x="62216" y="71633"/>
                  <a:pt x="62977" y="72100"/>
                  <a:pt x="64027" y="72644"/>
                </a:cubicBezTo>
                <a:cubicBezTo>
                  <a:pt x="65077" y="73194"/>
                  <a:pt x="66005" y="73888"/>
                  <a:pt x="66811" y="74738"/>
                </a:cubicBezTo>
                <a:cubicBezTo>
                  <a:pt x="67616" y="75583"/>
                  <a:pt x="68261" y="76638"/>
                  <a:pt x="68750" y="77894"/>
                </a:cubicBezTo>
                <a:cubicBezTo>
                  <a:pt x="69238" y="79155"/>
                  <a:pt x="69483" y="80700"/>
                  <a:pt x="69483" y="82538"/>
                </a:cubicBezTo>
                <a:cubicBezTo>
                  <a:pt x="69483" y="84438"/>
                  <a:pt x="69255" y="86094"/>
                  <a:pt x="68805" y="87505"/>
                </a:cubicBezTo>
                <a:moveTo>
                  <a:pt x="60000" y="45000"/>
                </a:moveTo>
                <a:cubicBezTo>
                  <a:pt x="47950" y="45000"/>
                  <a:pt x="38183" y="58433"/>
                  <a:pt x="38183" y="75000"/>
                </a:cubicBezTo>
                <a:cubicBezTo>
                  <a:pt x="38183" y="91572"/>
                  <a:pt x="47950" y="105000"/>
                  <a:pt x="60000" y="105000"/>
                </a:cubicBezTo>
                <a:cubicBezTo>
                  <a:pt x="72050" y="105000"/>
                  <a:pt x="81816" y="91572"/>
                  <a:pt x="81816" y="75000"/>
                </a:cubicBezTo>
                <a:cubicBezTo>
                  <a:pt x="81816" y="58433"/>
                  <a:pt x="72050" y="45000"/>
                  <a:pt x="60000" y="45000"/>
                </a:cubicBezTo>
                <a:moveTo>
                  <a:pt x="95455" y="97500"/>
                </a:moveTo>
                <a:lnTo>
                  <a:pt x="90000" y="97500"/>
                </a:lnTo>
                <a:cubicBezTo>
                  <a:pt x="88494" y="97500"/>
                  <a:pt x="87272" y="99177"/>
                  <a:pt x="87272" y="101250"/>
                </a:cubicBezTo>
                <a:cubicBezTo>
                  <a:pt x="87272" y="103322"/>
                  <a:pt x="88494" y="105000"/>
                  <a:pt x="90000" y="105000"/>
                </a:cubicBezTo>
                <a:lnTo>
                  <a:pt x="95455" y="105000"/>
                </a:lnTo>
                <a:cubicBezTo>
                  <a:pt x="96961" y="105000"/>
                  <a:pt x="98183" y="103322"/>
                  <a:pt x="98183" y="101250"/>
                </a:cubicBezTo>
                <a:cubicBezTo>
                  <a:pt x="98183" y="99177"/>
                  <a:pt x="96961" y="97500"/>
                  <a:pt x="95455" y="97500"/>
                </a:cubicBezTo>
                <a:moveTo>
                  <a:pt x="111816" y="45000"/>
                </a:moveTo>
                <a:cubicBezTo>
                  <a:pt x="110311" y="45000"/>
                  <a:pt x="109088" y="43322"/>
                  <a:pt x="109088" y="41250"/>
                </a:cubicBezTo>
                <a:cubicBezTo>
                  <a:pt x="109088" y="39177"/>
                  <a:pt x="110311" y="37500"/>
                  <a:pt x="111816" y="37500"/>
                </a:cubicBezTo>
                <a:cubicBezTo>
                  <a:pt x="113327" y="37500"/>
                  <a:pt x="114544" y="39177"/>
                  <a:pt x="114544" y="41250"/>
                </a:cubicBezTo>
                <a:cubicBezTo>
                  <a:pt x="114544" y="43322"/>
                  <a:pt x="113327" y="45000"/>
                  <a:pt x="111816" y="45000"/>
                </a:cubicBezTo>
                <a:moveTo>
                  <a:pt x="114544" y="98188"/>
                </a:moveTo>
                <a:cubicBezTo>
                  <a:pt x="113688" y="97772"/>
                  <a:pt x="112777" y="97500"/>
                  <a:pt x="111816" y="97500"/>
                </a:cubicBezTo>
                <a:cubicBezTo>
                  <a:pt x="107300" y="97500"/>
                  <a:pt x="103638" y="102538"/>
                  <a:pt x="103638" y="108750"/>
                </a:cubicBezTo>
                <a:cubicBezTo>
                  <a:pt x="103638" y="110072"/>
                  <a:pt x="103833" y="111322"/>
                  <a:pt x="104138" y="112500"/>
                </a:cubicBezTo>
                <a:lnTo>
                  <a:pt x="15861" y="112500"/>
                </a:lnTo>
                <a:cubicBezTo>
                  <a:pt x="16166" y="111322"/>
                  <a:pt x="16361" y="110072"/>
                  <a:pt x="16361" y="108750"/>
                </a:cubicBezTo>
                <a:cubicBezTo>
                  <a:pt x="16361" y="102538"/>
                  <a:pt x="12700" y="97500"/>
                  <a:pt x="8183" y="97500"/>
                </a:cubicBezTo>
                <a:cubicBezTo>
                  <a:pt x="7222" y="97500"/>
                  <a:pt x="6311" y="97772"/>
                  <a:pt x="5455" y="98188"/>
                </a:cubicBezTo>
                <a:lnTo>
                  <a:pt x="5455" y="51811"/>
                </a:lnTo>
                <a:cubicBezTo>
                  <a:pt x="6311" y="52233"/>
                  <a:pt x="7222" y="52500"/>
                  <a:pt x="8183" y="52500"/>
                </a:cubicBezTo>
                <a:cubicBezTo>
                  <a:pt x="12700" y="52500"/>
                  <a:pt x="16361" y="47466"/>
                  <a:pt x="16361" y="41250"/>
                </a:cubicBezTo>
                <a:cubicBezTo>
                  <a:pt x="16361" y="39927"/>
                  <a:pt x="16166" y="38677"/>
                  <a:pt x="15861" y="37500"/>
                </a:cubicBezTo>
                <a:lnTo>
                  <a:pt x="104138" y="37500"/>
                </a:lnTo>
                <a:cubicBezTo>
                  <a:pt x="103833" y="38677"/>
                  <a:pt x="103638" y="39927"/>
                  <a:pt x="103638" y="41250"/>
                </a:cubicBezTo>
                <a:cubicBezTo>
                  <a:pt x="103638" y="47466"/>
                  <a:pt x="107300" y="52500"/>
                  <a:pt x="111816" y="52500"/>
                </a:cubicBezTo>
                <a:cubicBezTo>
                  <a:pt x="112777" y="52500"/>
                  <a:pt x="113688" y="52233"/>
                  <a:pt x="114544" y="51811"/>
                </a:cubicBezTo>
                <a:cubicBezTo>
                  <a:pt x="114544" y="51811"/>
                  <a:pt x="114544" y="98188"/>
                  <a:pt x="114544" y="98188"/>
                </a:cubicBezTo>
                <a:close/>
                <a:moveTo>
                  <a:pt x="111816" y="112500"/>
                </a:moveTo>
                <a:cubicBezTo>
                  <a:pt x="110311" y="112500"/>
                  <a:pt x="109088" y="110822"/>
                  <a:pt x="109088" y="108750"/>
                </a:cubicBezTo>
                <a:cubicBezTo>
                  <a:pt x="109088" y="106683"/>
                  <a:pt x="110311" y="105000"/>
                  <a:pt x="111816" y="105000"/>
                </a:cubicBezTo>
                <a:cubicBezTo>
                  <a:pt x="113327" y="105000"/>
                  <a:pt x="114544" y="106683"/>
                  <a:pt x="114544" y="108750"/>
                </a:cubicBezTo>
                <a:cubicBezTo>
                  <a:pt x="114544" y="110822"/>
                  <a:pt x="113327" y="112500"/>
                  <a:pt x="111816" y="112500"/>
                </a:cubicBezTo>
                <a:moveTo>
                  <a:pt x="8183" y="112500"/>
                </a:moveTo>
                <a:cubicBezTo>
                  <a:pt x="6672" y="112500"/>
                  <a:pt x="5455" y="110822"/>
                  <a:pt x="5455" y="108750"/>
                </a:cubicBezTo>
                <a:cubicBezTo>
                  <a:pt x="5455" y="106683"/>
                  <a:pt x="6672" y="105000"/>
                  <a:pt x="8183" y="105000"/>
                </a:cubicBezTo>
                <a:cubicBezTo>
                  <a:pt x="9688" y="105000"/>
                  <a:pt x="10911" y="106683"/>
                  <a:pt x="10911" y="108750"/>
                </a:cubicBezTo>
                <a:cubicBezTo>
                  <a:pt x="10911" y="110822"/>
                  <a:pt x="9688" y="112500"/>
                  <a:pt x="8183" y="112500"/>
                </a:cubicBezTo>
                <a:moveTo>
                  <a:pt x="8183" y="37500"/>
                </a:moveTo>
                <a:cubicBezTo>
                  <a:pt x="9688" y="37500"/>
                  <a:pt x="10911" y="39177"/>
                  <a:pt x="10911" y="41250"/>
                </a:cubicBezTo>
                <a:cubicBezTo>
                  <a:pt x="10911" y="43322"/>
                  <a:pt x="9688" y="45000"/>
                  <a:pt x="8183" y="45000"/>
                </a:cubicBezTo>
                <a:cubicBezTo>
                  <a:pt x="6672" y="45000"/>
                  <a:pt x="5455" y="43322"/>
                  <a:pt x="5455" y="41250"/>
                </a:cubicBezTo>
                <a:cubicBezTo>
                  <a:pt x="5455" y="39177"/>
                  <a:pt x="6672" y="37500"/>
                  <a:pt x="8183" y="37500"/>
                </a:cubicBezTo>
                <a:moveTo>
                  <a:pt x="114544" y="30000"/>
                </a:moveTo>
                <a:lnTo>
                  <a:pt x="5455" y="30000"/>
                </a:lnTo>
                <a:cubicBezTo>
                  <a:pt x="2444" y="30000"/>
                  <a:pt x="0" y="33355"/>
                  <a:pt x="0" y="37500"/>
                </a:cubicBezTo>
                <a:lnTo>
                  <a:pt x="0" y="112500"/>
                </a:lnTo>
                <a:cubicBezTo>
                  <a:pt x="0" y="116644"/>
                  <a:pt x="2444" y="120000"/>
                  <a:pt x="5455" y="120000"/>
                </a:cubicBezTo>
                <a:lnTo>
                  <a:pt x="114544" y="120000"/>
                </a:lnTo>
                <a:cubicBezTo>
                  <a:pt x="117555" y="120000"/>
                  <a:pt x="120000" y="116644"/>
                  <a:pt x="120000" y="112500"/>
                </a:cubicBezTo>
                <a:lnTo>
                  <a:pt x="120000" y="37500"/>
                </a:lnTo>
                <a:cubicBezTo>
                  <a:pt x="120000" y="33355"/>
                  <a:pt x="117555" y="30000"/>
                  <a:pt x="114544" y="30000"/>
                </a:cubicBezTo>
                <a:moveTo>
                  <a:pt x="13638" y="22500"/>
                </a:moveTo>
                <a:lnTo>
                  <a:pt x="106361" y="22500"/>
                </a:lnTo>
                <a:cubicBezTo>
                  <a:pt x="107872" y="22500"/>
                  <a:pt x="109088" y="20822"/>
                  <a:pt x="109088" y="18755"/>
                </a:cubicBezTo>
                <a:cubicBezTo>
                  <a:pt x="109088" y="16677"/>
                  <a:pt x="107872" y="15000"/>
                  <a:pt x="106361" y="15000"/>
                </a:cubicBezTo>
                <a:lnTo>
                  <a:pt x="13638" y="15000"/>
                </a:lnTo>
                <a:cubicBezTo>
                  <a:pt x="12127" y="15000"/>
                  <a:pt x="10911" y="16677"/>
                  <a:pt x="10911" y="18755"/>
                </a:cubicBezTo>
                <a:cubicBezTo>
                  <a:pt x="10911" y="20822"/>
                  <a:pt x="12127" y="22500"/>
                  <a:pt x="13638" y="22500"/>
                </a:cubicBezTo>
                <a:moveTo>
                  <a:pt x="24544" y="7500"/>
                </a:moveTo>
                <a:lnTo>
                  <a:pt x="95455" y="7500"/>
                </a:lnTo>
                <a:cubicBezTo>
                  <a:pt x="96961" y="7500"/>
                  <a:pt x="98183" y="5822"/>
                  <a:pt x="98183" y="3750"/>
                </a:cubicBezTo>
                <a:cubicBezTo>
                  <a:pt x="98183" y="1677"/>
                  <a:pt x="96961" y="0"/>
                  <a:pt x="95455" y="0"/>
                </a:cubicBezTo>
                <a:lnTo>
                  <a:pt x="24544" y="0"/>
                </a:lnTo>
                <a:cubicBezTo>
                  <a:pt x="23038" y="0"/>
                  <a:pt x="21816" y="1677"/>
                  <a:pt x="21816" y="3750"/>
                </a:cubicBezTo>
                <a:cubicBezTo>
                  <a:pt x="21816" y="5822"/>
                  <a:pt x="23038" y="7500"/>
                  <a:pt x="24544" y="7500"/>
                </a:cubicBezTo>
                <a:moveTo>
                  <a:pt x="30000" y="45000"/>
                </a:moveTo>
                <a:lnTo>
                  <a:pt x="24544" y="45000"/>
                </a:lnTo>
                <a:cubicBezTo>
                  <a:pt x="23038" y="45000"/>
                  <a:pt x="21816" y="46683"/>
                  <a:pt x="21816" y="48750"/>
                </a:cubicBezTo>
                <a:cubicBezTo>
                  <a:pt x="21816" y="50822"/>
                  <a:pt x="23038" y="52500"/>
                  <a:pt x="24544" y="52500"/>
                </a:cubicBezTo>
                <a:lnTo>
                  <a:pt x="30000" y="52500"/>
                </a:lnTo>
                <a:cubicBezTo>
                  <a:pt x="31505" y="52500"/>
                  <a:pt x="32727" y="50822"/>
                  <a:pt x="32727" y="48750"/>
                </a:cubicBezTo>
                <a:cubicBezTo>
                  <a:pt x="32727" y="46683"/>
                  <a:pt x="31505" y="45000"/>
                  <a:pt x="30000" y="45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2" name="Shape 3972"/>
          <p:cNvSpPr/>
          <p:nvPr/>
        </p:nvSpPr>
        <p:spPr>
          <a:xfrm>
            <a:off x="660644" y="2365192"/>
            <a:ext cx="209496" cy="133316"/>
          </a:xfrm>
          <a:custGeom>
            <a:avLst/>
            <a:gdLst/>
            <a:ahLst/>
            <a:cxnLst/>
            <a:rect l="0" t="0" r="0" b="0"/>
            <a:pathLst>
              <a:path w="120000" h="120000" extrusionOk="0">
                <a:moveTo>
                  <a:pt x="56711" y="84766"/>
                </a:moveTo>
                <a:cubicBezTo>
                  <a:pt x="56322" y="86111"/>
                  <a:pt x="55800" y="87227"/>
                  <a:pt x="55127" y="88116"/>
                </a:cubicBezTo>
                <a:cubicBezTo>
                  <a:pt x="54455" y="89011"/>
                  <a:pt x="53666" y="89688"/>
                  <a:pt x="52772" y="90155"/>
                </a:cubicBezTo>
                <a:cubicBezTo>
                  <a:pt x="52011" y="90555"/>
                  <a:pt x="51350" y="90777"/>
                  <a:pt x="50538" y="90888"/>
                </a:cubicBezTo>
                <a:lnTo>
                  <a:pt x="50538" y="94283"/>
                </a:lnTo>
                <a:lnTo>
                  <a:pt x="47811" y="94283"/>
                </a:lnTo>
                <a:lnTo>
                  <a:pt x="47811" y="90894"/>
                </a:lnTo>
                <a:cubicBezTo>
                  <a:pt x="46922" y="90805"/>
                  <a:pt x="46200" y="90577"/>
                  <a:pt x="45394" y="90133"/>
                </a:cubicBezTo>
                <a:cubicBezTo>
                  <a:pt x="44450" y="89611"/>
                  <a:pt x="43644" y="88877"/>
                  <a:pt x="42977" y="87922"/>
                </a:cubicBezTo>
                <a:cubicBezTo>
                  <a:pt x="42305" y="86972"/>
                  <a:pt x="41788" y="85794"/>
                  <a:pt x="41422" y="84405"/>
                </a:cubicBezTo>
                <a:cubicBezTo>
                  <a:pt x="41055" y="83011"/>
                  <a:pt x="40883" y="81411"/>
                  <a:pt x="40905" y="79594"/>
                </a:cubicBezTo>
                <a:lnTo>
                  <a:pt x="44483" y="79594"/>
                </a:lnTo>
                <a:cubicBezTo>
                  <a:pt x="44461" y="81733"/>
                  <a:pt x="44766" y="83416"/>
                  <a:pt x="45394" y="84644"/>
                </a:cubicBezTo>
                <a:cubicBezTo>
                  <a:pt x="45944" y="85727"/>
                  <a:pt x="46683" y="86277"/>
                  <a:pt x="47811" y="86461"/>
                </a:cubicBezTo>
                <a:lnTo>
                  <a:pt x="47811" y="74622"/>
                </a:lnTo>
                <a:cubicBezTo>
                  <a:pt x="47177" y="74311"/>
                  <a:pt x="46638" y="73961"/>
                  <a:pt x="45944" y="73550"/>
                </a:cubicBezTo>
                <a:cubicBezTo>
                  <a:pt x="45100" y="73050"/>
                  <a:pt x="44333" y="72405"/>
                  <a:pt x="43650" y="71611"/>
                </a:cubicBezTo>
                <a:cubicBezTo>
                  <a:pt x="42972" y="70811"/>
                  <a:pt x="42422" y="69822"/>
                  <a:pt x="42005" y="68622"/>
                </a:cubicBezTo>
                <a:cubicBezTo>
                  <a:pt x="41583" y="67422"/>
                  <a:pt x="41377" y="65933"/>
                  <a:pt x="41377" y="64155"/>
                </a:cubicBezTo>
                <a:cubicBezTo>
                  <a:pt x="41377" y="62600"/>
                  <a:pt x="41572" y="61238"/>
                  <a:pt x="41961" y="60050"/>
                </a:cubicBezTo>
                <a:cubicBezTo>
                  <a:pt x="42344" y="58866"/>
                  <a:pt x="42866" y="57883"/>
                  <a:pt x="43527" y="57088"/>
                </a:cubicBezTo>
                <a:cubicBezTo>
                  <a:pt x="44188" y="56300"/>
                  <a:pt x="44944" y="55688"/>
                  <a:pt x="45800" y="55266"/>
                </a:cubicBezTo>
                <a:cubicBezTo>
                  <a:pt x="46516" y="54916"/>
                  <a:pt x="47105" y="54750"/>
                  <a:pt x="47811" y="54688"/>
                </a:cubicBezTo>
                <a:lnTo>
                  <a:pt x="47811" y="51427"/>
                </a:lnTo>
                <a:lnTo>
                  <a:pt x="50538" y="51427"/>
                </a:lnTo>
                <a:lnTo>
                  <a:pt x="50538" y="54688"/>
                </a:lnTo>
                <a:cubicBezTo>
                  <a:pt x="51244" y="54738"/>
                  <a:pt x="51822" y="54894"/>
                  <a:pt x="52516" y="55216"/>
                </a:cubicBezTo>
                <a:cubicBezTo>
                  <a:pt x="53361" y="55605"/>
                  <a:pt x="54083" y="56188"/>
                  <a:pt x="54705" y="56972"/>
                </a:cubicBezTo>
                <a:cubicBezTo>
                  <a:pt x="55316" y="57744"/>
                  <a:pt x="55811" y="58733"/>
                  <a:pt x="56177" y="59933"/>
                </a:cubicBezTo>
                <a:cubicBezTo>
                  <a:pt x="56544" y="61127"/>
                  <a:pt x="56727" y="62522"/>
                  <a:pt x="56727" y="64111"/>
                </a:cubicBezTo>
                <a:lnTo>
                  <a:pt x="53150" y="64111"/>
                </a:lnTo>
                <a:cubicBezTo>
                  <a:pt x="53105" y="62455"/>
                  <a:pt x="52827" y="61194"/>
                  <a:pt x="52316" y="60316"/>
                </a:cubicBezTo>
                <a:cubicBezTo>
                  <a:pt x="51883" y="59583"/>
                  <a:pt x="51350" y="59227"/>
                  <a:pt x="50538" y="59111"/>
                </a:cubicBezTo>
                <a:lnTo>
                  <a:pt x="50538" y="69466"/>
                </a:lnTo>
                <a:cubicBezTo>
                  <a:pt x="51255" y="69805"/>
                  <a:pt x="51866" y="70183"/>
                  <a:pt x="52616" y="70611"/>
                </a:cubicBezTo>
                <a:cubicBezTo>
                  <a:pt x="53516" y="71133"/>
                  <a:pt x="54311" y="71794"/>
                  <a:pt x="55000" y="72605"/>
                </a:cubicBezTo>
                <a:cubicBezTo>
                  <a:pt x="55688" y="73416"/>
                  <a:pt x="56244" y="74416"/>
                  <a:pt x="56666" y="75611"/>
                </a:cubicBezTo>
                <a:cubicBezTo>
                  <a:pt x="57083" y="76816"/>
                  <a:pt x="57288" y="78283"/>
                  <a:pt x="57288" y="80038"/>
                </a:cubicBezTo>
                <a:cubicBezTo>
                  <a:pt x="57288" y="81844"/>
                  <a:pt x="57100" y="83422"/>
                  <a:pt x="56711" y="84766"/>
                </a:cubicBezTo>
                <a:moveTo>
                  <a:pt x="49088" y="42855"/>
                </a:moveTo>
                <a:cubicBezTo>
                  <a:pt x="38544" y="42855"/>
                  <a:pt x="30000" y="56288"/>
                  <a:pt x="30000" y="72855"/>
                </a:cubicBezTo>
                <a:cubicBezTo>
                  <a:pt x="30000" y="89422"/>
                  <a:pt x="38544" y="102855"/>
                  <a:pt x="49088" y="102855"/>
                </a:cubicBezTo>
                <a:cubicBezTo>
                  <a:pt x="59633" y="102855"/>
                  <a:pt x="68183" y="89422"/>
                  <a:pt x="68183" y="72855"/>
                </a:cubicBezTo>
                <a:cubicBezTo>
                  <a:pt x="68183" y="56288"/>
                  <a:pt x="59633" y="42855"/>
                  <a:pt x="49088" y="42855"/>
                </a:cubicBezTo>
                <a:moveTo>
                  <a:pt x="114544" y="0"/>
                </a:moveTo>
                <a:lnTo>
                  <a:pt x="27272" y="0"/>
                </a:lnTo>
                <a:cubicBezTo>
                  <a:pt x="24261" y="0"/>
                  <a:pt x="21816" y="3833"/>
                  <a:pt x="21816" y="8572"/>
                </a:cubicBezTo>
                <a:lnTo>
                  <a:pt x="21816" y="12855"/>
                </a:lnTo>
                <a:cubicBezTo>
                  <a:pt x="21816" y="15222"/>
                  <a:pt x="23038" y="17144"/>
                  <a:pt x="24544" y="17144"/>
                </a:cubicBezTo>
                <a:cubicBezTo>
                  <a:pt x="26050" y="17144"/>
                  <a:pt x="27272" y="15222"/>
                  <a:pt x="27272" y="12855"/>
                </a:cubicBezTo>
                <a:lnTo>
                  <a:pt x="27272" y="8572"/>
                </a:lnTo>
                <a:lnTo>
                  <a:pt x="114544" y="8572"/>
                </a:lnTo>
                <a:lnTo>
                  <a:pt x="114544" y="85716"/>
                </a:lnTo>
                <a:lnTo>
                  <a:pt x="106361" y="85716"/>
                </a:lnTo>
                <a:cubicBezTo>
                  <a:pt x="104855" y="85716"/>
                  <a:pt x="103638" y="87633"/>
                  <a:pt x="103638" y="90000"/>
                </a:cubicBezTo>
                <a:cubicBezTo>
                  <a:pt x="103638" y="92366"/>
                  <a:pt x="104855" y="94283"/>
                  <a:pt x="106361" y="94283"/>
                </a:cubicBezTo>
                <a:lnTo>
                  <a:pt x="114544" y="94283"/>
                </a:lnTo>
                <a:cubicBezTo>
                  <a:pt x="117555" y="94283"/>
                  <a:pt x="120000" y="90444"/>
                  <a:pt x="120000" y="85716"/>
                </a:cubicBezTo>
                <a:lnTo>
                  <a:pt x="120000" y="8572"/>
                </a:lnTo>
                <a:cubicBezTo>
                  <a:pt x="120000" y="3833"/>
                  <a:pt x="117555" y="0"/>
                  <a:pt x="114544" y="0"/>
                </a:cubicBezTo>
                <a:moveTo>
                  <a:pt x="52505" y="76977"/>
                </a:moveTo>
                <a:cubicBezTo>
                  <a:pt x="52138" y="76555"/>
                  <a:pt x="51722" y="76211"/>
                  <a:pt x="51266" y="75950"/>
                </a:cubicBezTo>
                <a:cubicBezTo>
                  <a:pt x="50972" y="75788"/>
                  <a:pt x="50761" y="75644"/>
                  <a:pt x="50538" y="75500"/>
                </a:cubicBezTo>
                <a:lnTo>
                  <a:pt x="50538" y="86444"/>
                </a:lnTo>
                <a:cubicBezTo>
                  <a:pt x="51388" y="86238"/>
                  <a:pt x="52016" y="85816"/>
                  <a:pt x="52627" y="85061"/>
                </a:cubicBezTo>
                <a:cubicBezTo>
                  <a:pt x="53355" y="84172"/>
                  <a:pt x="53711" y="82755"/>
                  <a:pt x="53711" y="80805"/>
                </a:cubicBezTo>
                <a:cubicBezTo>
                  <a:pt x="53711" y="79905"/>
                  <a:pt x="53605" y="79144"/>
                  <a:pt x="53383" y="78527"/>
                </a:cubicBezTo>
                <a:cubicBezTo>
                  <a:pt x="53166" y="77911"/>
                  <a:pt x="52872" y="77394"/>
                  <a:pt x="52505" y="76977"/>
                </a:cubicBezTo>
                <a:moveTo>
                  <a:pt x="73638" y="94283"/>
                </a:moveTo>
                <a:cubicBezTo>
                  <a:pt x="72127" y="94283"/>
                  <a:pt x="70911" y="96200"/>
                  <a:pt x="70911" y="98572"/>
                </a:cubicBezTo>
                <a:cubicBezTo>
                  <a:pt x="70911" y="100938"/>
                  <a:pt x="72127" y="102855"/>
                  <a:pt x="73638" y="102855"/>
                </a:cubicBezTo>
                <a:cubicBezTo>
                  <a:pt x="75138" y="102855"/>
                  <a:pt x="76361" y="100938"/>
                  <a:pt x="76361" y="98572"/>
                </a:cubicBezTo>
                <a:cubicBezTo>
                  <a:pt x="76361" y="96200"/>
                  <a:pt x="75138" y="94283"/>
                  <a:pt x="73638" y="94283"/>
                </a:cubicBezTo>
                <a:moveTo>
                  <a:pt x="90000" y="42855"/>
                </a:moveTo>
                <a:cubicBezTo>
                  <a:pt x="88488" y="42855"/>
                  <a:pt x="87272" y="40938"/>
                  <a:pt x="87272" y="38572"/>
                </a:cubicBezTo>
                <a:cubicBezTo>
                  <a:pt x="87272" y="36200"/>
                  <a:pt x="88488" y="34283"/>
                  <a:pt x="90000" y="34283"/>
                </a:cubicBezTo>
                <a:cubicBezTo>
                  <a:pt x="91505" y="34283"/>
                  <a:pt x="92727" y="36200"/>
                  <a:pt x="92727" y="38572"/>
                </a:cubicBezTo>
                <a:cubicBezTo>
                  <a:pt x="92727" y="40938"/>
                  <a:pt x="91505" y="42855"/>
                  <a:pt x="90000" y="42855"/>
                </a:cubicBezTo>
                <a:moveTo>
                  <a:pt x="92727" y="95072"/>
                </a:moveTo>
                <a:cubicBezTo>
                  <a:pt x="91872" y="94594"/>
                  <a:pt x="90961" y="94283"/>
                  <a:pt x="90000" y="94283"/>
                </a:cubicBezTo>
                <a:cubicBezTo>
                  <a:pt x="85477" y="94283"/>
                  <a:pt x="81816" y="100044"/>
                  <a:pt x="81816" y="107144"/>
                </a:cubicBezTo>
                <a:cubicBezTo>
                  <a:pt x="81816" y="108650"/>
                  <a:pt x="82011" y="110077"/>
                  <a:pt x="82316" y="111427"/>
                </a:cubicBezTo>
                <a:lnTo>
                  <a:pt x="15861" y="111427"/>
                </a:lnTo>
                <a:cubicBezTo>
                  <a:pt x="16166" y="110077"/>
                  <a:pt x="16361" y="108650"/>
                  <a:pt x="16361" y="107144"/>
                </a:cubicBezTo>
                <a:cubicBezTo>
                  <a:pt x="16361" y="100044"/>
                  <a:pt x="12700" y="94283"/>
                  <a:pt x="8183" y="94283"/>
                </a:cubicBezTo>
                <a:cubicBezTo>
                  <a:pt x="7216" y="94283"/>
                  <a:pt x="6311" y="94594"/>
                  <a:pt x="5455" y="95072"/>
                </a:cubicBezTo>
                <a:lnTo>
                  <a:pt x="5455" y="50638"/>
                </a:lnTo>
                <a:cubicBezTo>
                  <a:pt x="6311" y="51122"/>
                  <a:pt x="7216" y="51427"/>
                  <a:pt x="8183" y="51427"/>
                </a:cubicBezTo>
                <a:cubicBezTo>
                  <a:pt x="12700" y="51427"/>
                  <a:pt x="16361" y="45672"/>
                  <a:pt x="16361" y="38572"/>
                </a:cubicBezTo>
                <a:cubicBezTo>
                  <a:pt x="16361" y="37061"/>
                  <a:pt x="16166" y="35633"/>
                  <a:pt x="15861" y="34283"/>
                </a:cubicBezTo>
                <a:lnTo>
                  <a:pt x="82316" y="34283"/>
                </a:lnTo>
                <a:cubicBezTo>
                  <a:pt x="82011" y="35633"/>
                  <a:pt x="81816" y="37061"/>
                  <a:pt x="81816" y="38572"/>
                </a:cubicBezTo>
                <a:cubicBezTo>
                  <a:pt x="81816" y="45672"/>
                  <a:pt x="85477" y="51427"/>
                  <a:pt x="90000" y="51427"/>
                </a:cubicBezTo>
                <a:cubicBezTo>
                  <a:pt x="90961" y="51427"/>
                  <a:pt x="91872" y="51122"/>
                  <a:pt x="92727" y="50638"/>
                </a:cubicBezTo>
                <a:cubicBezTo>
                  <a:pt x="92727" y="50638"/>
                  <a:pt x="92727" y="95072"/>
                  <a:pt x="92727" y="95072"/>
                </a:cubicBezTo>
                <a:close/>
                <a:moveTo>
                  <a:pt x="90000" y="111427"/>
                </a:moveTo>
                <a:cubicBezTo>
                  <a:pt x="88488" y="111427"/>
                  <a:pt x="87272" y="109511"/>
                  <a:pt x="87272" y="107144"/>
                </a:cubicBezTo>
                <a:cubicBezTo>
                  <a:pt x="87272" y="104772"/>
                  <a:pt x="88488" y="102855"/>
                  <a:pt x="90000" y="102855"/>
                </a:cubicBezTo>
                <a:cubicBezTo>
                  <a:pt x="91505" y="102855"/>
                  <a:pt x="92727" y="104772"/>
                  <a:pt x="92727" y="107144"/>
                </a:cubicBezTo>
                <a:cubicBezTo>
                  <a:pt x="92727" y="109511"/>
                  <a:pt x="91505" y="111427"/>
                  <a:pt x="90000" y="111427"/>
                </a:cubicBezTo>
                <a:moveTo>
                  <a:pt x="8183" y="111427"/>
                </a:moveTo>
                <a:cubicBezTo>
                  <a:pt x="6672" y="111427"/>
                  <a:pt x="5455" y="109511"/>
                  <a:pt x="5455" y="107144"/>
                </a:cubicBezTo>
                <a:cubicBezTo>
                  <a:pt x="5455" y="104772"/>
                  <a:pt x="6672" y="102855"/>
                  <a:pt x="8183" y="102855"/>
                </a:cubicBezTo>
                <a:cubicBezTo>
                  <a:pt x="9688" y="102855"/>
                  <a:pt x="10911" y="104772"/>
                  <a:pt x="10911" y="107144"/>
                </a:cubicBezTo>
                <a:cubicBezTo>
                  <a:pt x="10911" y="109511"/>
                  <a:pt x="9688" y="111427"/>
                  <a:pt x="8183" y="111427"/>
                </a:cubicBezTo>
                <a:moveTo>
                  <a:pt x="8183" y="34283"/>
                </a:moveTo>
                <a:cubicBezTo>
                  <a:pt x="9688" y="34283"/>
                  <a:pt x="10911" y="36200"/>
                  <a:pt x="10911" y="38572"/>
                </a:cubicBezTo>
                <a:cubicBezTo>
                  <a:pt x="10911" y="40938"/>
                  <a:pt x="9688" y="42855"/>
                  <a:pt x="8183" y="42855"/>
                </a:cubicBezTo>
                <a:cubicBezTo>
                  <a:pt x="6672" y="42855"/>
                  <a:pt x="5455" y="40938"/>
                  <a:pt x="5455" y="38572"/>
                </a:cubicBezTo>
                <a:cubicBezTo>
                  <a:pt x="5455" y="36200"/>
                  <a:pt x="6672" y="34283"/>
                  <a:pt x="8183" y="34283"/>
                </a:cubicBezTo>
                <a:moveTo>
                  <a:pt x="92727" y="25716"/>
                </a:moveTo>
                <a:lnTo>
                  <a:pt x="5455" y="25716"/>
                </a:lnTo>
                <a:cubicBezTo>
                  <a:pt x="2438" y="25716"/>
                  <a:pt x="0" y="29550"/>
                  <a:pt x="0" y="34283"/>
                </a:cubicBezTo>
                <a:lnTo>
                  <a:pt x="0" y="111427"/>
                </a:lnTo>
                <a:cubicBezTo>
                  <a:pt x="0" y="116161"/>
                  <a:pt x="2438" y="120000"/>
                  <a:pt x="5455" y="120000"/>
                </a:cubicBezTo>
                <a:lnTo>
                  <a:pt x="92727" y="120000"/>
                </a:lnTo>
                <a:cubicBezTo>
                  <a:pt x="95738" y="120000"/>
                  <a:pt x="98183" y="116161"/>
                  <a:pt x="98183" y="111427"/>
                </a:cubicBezTo>
                <a:lnTo>
                  <a:pt x="98183" y="34283"/>
                </a:lnTo>
                <a:cubicBezTo>
                  <a:pt x="98183" y="29550"/>
                  <a:pt x="95738" y="25716"/>
                  <a:pt x="92727" y="25716"/>
                </a:cubicBezTo>
                <a:moveTo>
                  <a:pt x="44955" y="63766"/>
                </a:moveTo>
                <a:cubicBezTo>
                  <a:pt x="44955" y="64544"/>
                  <a:pt x="45061" y="65211"/>
                  <a:pt x="45272" y="65755"/>
                </a:cubicBezTo>
                <a:cubicBezTo>
                  <a:pt x="45477" y="66311"/>
                  <a:pt x="45744" y="66777"/>
                  <a:pt x="46072" y="67166"/>
                </a:cubicBezTo>
                <a:cubicBezTo>
                  <a:pt x="46394" y="67555"/>
                  <a:pt x="46772" y="67872"/>
                  <a:pt x="47200" y="68111"/>
                </a:cubicBezTo>
                <a:cubicBezTo>
                  <a:pt x="47455" y="68255"/>
                  <a:pt x="47627" y="68388"/>
                  <a:pt x="47811" y="68500"/>
                </a:cubicBezTo>
                <a:lnTo>
                  <a:pt x="47811" y="59094"/>
                </a:lnTo>
                <a:cubicBezTo>
                  <a:pt x="46983" y="59183"/>
                  <a:pt x="46405" y="59488"/>
                  <a:pt x="45877" y="60100"/>
                </a:cubicBezTo>
                <a:cubicBezTo>
                  <a:pt x="45261" y="60827"/>
                  <a:pt x="44955" y="62055"/>
                  <a:pt x="44955" y="63766"/>
                </a:cubicBezTo>
                <a:moveTo>
                  <a:pt x="24544" y="42855"/>
                </a:moveTo>
                <a:cubicBezTo>
                  <a:pt x="23038" y="42855"/>
                  <a:pt x="21816" y="44777"/>
                  <a:pt x="21816" y="47144"/>
                </a:cubicBezTo>
                <a:cubicBezTo>
                  <a:pt x="21816" y="49511"/>
                  <a:pt x="23038" y="51427"/>
                  <a:pt x="24544" y="51427"/>
                </a:cubicBezTo>
                <a:cubicBezTo>
                  <a:pt x="26050" y="51427"/>
                  <a:pt x="27272" y="49511"/>
                  <a:pt x="27272" y="47144"/>
                </a:cubicBezTo>
                <a:cubicBezTo>
                  <a:pt x="27272" y="44777"/>
                  <a:pt x="26050" y="42855"/>
                  <a:pt x="24544" y="428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3" name="Shape 3973"/>
          <p:cNvSpPr/>
          <p:nvPr/>
        </p:nvSpPr>
        <p:spPr>
          <a:xfrm>
            <a:off x="1060590" y="2374715"/>
            <a:ext cx="209496" cy="114278"/>
          </a:xfrm>
          <a:custGeom>
            <a:avLst/>
            <a:gdLst/>
            <a:ahLst/>
            <a:cxnLst/>
            <a:rect l="0" t="0" r="0" b="0"/>
            <a:pathLst>
              <a:path w="120000" h="120000" extrusionOk="0">
                <a:moveTo>
                  <a:pt x="65877" y="52811"/>
                </a:moveTo>
                <a:lnTo>
                  <a:pt x="64838" y="57216"/>
                </a:lnTo>
                <a:lnTo>
                  <a:pt x="55038" y="57216"/>
                </a:lnTo>
                <a:cubicBezTo>
                  <a:pt x="55011" y="57444"/>
                  <a:pt x="55000" y="57766"/>
                  <a:pt x="55000" y="58177"/>
                </a:cubicBezTo>
                <a:lnTo>
                  <a:pt x="55000" y="59761"/>
                </a:lnTo>
                <a:cubicBezTo>
                  <a:pt x="55000" y="60955"/>
                  <a:pt x="55011" y="61666"/>
                  <a:pt x="55038" y="61894"/>
                </a:cubicBezTo>
                <a:lnTo>
                  <a:pt x="64277" y="61894"/>
                </a:lnTo>
                <a:lnTo>
                  <a:pt x="63277" y="66227"/>
                </a:lnTo>
                <a:lnTo>
                  <a:pt x="55238" y="66227"/>
                </a:lnTo>
                <a:cubicBezTo>
                  <a:pt x="55561" y="69938"/>
                  <a:pt x="56238" y="72855"/>
                  <a:pt x="57283" y="74966"/>
                </a:cubicBezTo>
                <a:cubicBezTo>
                  <a:pt x="58483" y="77577"/>
                  <a:pt x="60105" y="78883"/>
                  <a:pt x="62161" y="78883"/>
                </a:cubicBezTo>
                <a:cubicBezTo>
                  <a:pt x="63494" y="78883"/>
                  <a:pt x="64600" y="78522"/>
                  <a:pt x="65477" y="77783"/>
                </a:cubicBezTo>
                <a:cubicBezTo>
                  <a:pt x="66277" y="77100"/>
                  <a:pt x="67183" y="75950"/>
                  <a:pt x="68200" y="74344"/>
                </a:cubicBezTo>
                <a:lnTo>
                  <a:pt x="68200" y="81977"/>
                </a:lnTo>
                <a:cubicBezTo>
                  <a:pt x="66383" y="83994"/>
                  <a:pt x="64372" y="85005"/>
                  <a:pt x="62161" y="85005"/>
                </a:cubicBezTo>
                <a:cubicBezTo>
                  <a:pt x="58588" y="85005"/>
                  <a:pt x="55800" y="83127"/>
                  <a:pt x="53794" y="79372"/>
                </a:cubicBezTo>
                <a:cubicBezTo>
                  <a:pt x="52066" y="76111"/>
                  <a:pt x="50983" y="71733"/>
                  <a:pt x="50555" y="66227"/>
                </a:cubicBezTo>
                <a:lnTo>
                  <a:pt x="47477" y="66227"/>
                </a:lnTo>
                <a:lnTo>
                  <a:pt x="48555" y="61894"/>
                </a:lnTo>
                <a:lnTo>
                  <a:pt x="50361" y="61894"/>
                </a:lnTo>
                <a:cubicBezTo>
                  <a:pt x="50333" y="61572"/>
                  <a:pt x="50311" y="61233"/>
                  <a:pt x="50300" y="60861"/>
                </a:cubicBezTo>
                <a:cubicBezTo>
                  <a:pt x="50283" y="60494"/>
                  <a:pt x="50277" y="60105"/>
                  <a:pt x="50277" y="59688"/>
                </a:cubicBezTo>
                <a:cubicBezTo>
                  <a:pt x="50277" y="59372"/>
                  <a:pt x="50283" y="59000"/>
                  <a:pt x="50300" y="58594"/>
                </a:cubicBezTo>
                <a:cubicBezTo>
                  <a:pt x="50311" y="58177"/>
                  <a:pt x="50333" y="57716"/>
                  <a:pt x="50361" y="57216"/>
                </a:cubicBezTo>
                <a:lnTo>
                  <a:pt x="47477" y="57216"/>
                </a:lnTo>
                <a:lnTo>
                  <a:pt x="48522" y="52811"/>
                </a:lnTo>
                <a:lnTo>
                  <a:pt x="50638" y="52811"/>
                </a:lnTo>
                <a:cubicBezTo>
                  <a:pt x="51305" y="47538"/>
                  <a:pt x="52516" y="43366"/>
                  <a:pt x="54277" y="40294"/>
                </a:cubicBezTo>
                <a:cubicBezTo>
                  <a:pt x="56333" y="36761"/>
                  <a:pt x="58955" y="34994"/>
                  <a:pt x="62161" y="34994"/>
                </a:cubicBezTo>
                <a:cubicBezTo>
                  <a:pt x="64477" y="34994"/>
                  <a:pt x="66855" y="36416"/>
                  <a:pt x="69277" y="39255"/>
                </a:cubicBezTo>
                <a:lnTo>
                  <a:pt x="67438" y="45516"/>
                </a:lnTo>
                <a:cubicBezTo>
                  <a:pt x="65733" y="42588"/>
                  <a:pt x="63866" y="41116"/>
                  <a:pt x="61838" y="41116"/>
                </a:cubicBezTo>
                <a:cubicBezTo>
                  <a:pt x="60050" y="41116"/>
                  <a:pt x="58561" y="42333"/>
                  <a:pt x="57361" y="44766"/>
                </a:cubicBezTo>
                <a:cubicBezTo>
                  <a:pt x="56344" y="46916"/>
                  <a:pt x="55666" y="49605"/>
                  <a:pt x="55316" y="52811"/>
                </a:cubicBezTo>
                <a:cubicBezTo>
                  <a:pt x="55316" y="52811"/>
                  <a:pt x="65877" y="52811"/>
                  <a:pt x="65877" y="52811"/>
                </a:cubicBezTo>
                <a:close/>
                <a:moveTo>
                  <a:pt x="60000" y="20005"/>
                </a:moveTo>
                <a:cubicBezTo>
                  <a:pt x="47950" y="20005"/>
                  <a:pt x="38183" y="37911"/>
                  <a:pt x="38183" y="59994"/>
                </a:cubicBezTo>
                <a:cubicBezTo>
                  <a:pt x="38183" y="82094"/>
                  <a:pt x="47950" y="100000"/>
                  <a:pt x="60000" y="100000"/>
                </a:cubicBezTo>
                <a:cubicBezTo>
                  <a:pt x="72050" y="100000"/>
                  <a:pt x="81816" y="82094"/>
                  <a:pt x="81816" y="59994"/>
                </a:cubicBezTo>
                <a:cubicBezTo>
                  <a:pt x="81816" y="37911"/>
                  <a:pt x="72050" y="20005"/>
                  <a:pt x="60000" y="20005"/>
                </a:cubicBezTo>
                <a:moveTo>
                  <a:pt x="30000" y="20005"/>
                </a:moveTo>
                <a:lnTo>
                  <a:pt x="24544" y="20005"/>
                </a:lnTo>
                <a:cubicBezTo>
                  <a:pt x="23038" y="20005"/>
                  <a:pt x="21816" y="22238"/>
                  <a:pt x="21816" y="25005"/>
                </a:cubicBezTo>
                <a:cubicBezTo>
                  <a:pt x="21816" y="27766"/>
                  <a:pt x="23038" y="30005"/>
                  <a:pt x="24544" y="30005"/>
                </a:cubicBezTo>
                <a:lnTo>
                  <a:pt x="30000" y="30005"/>
                </a:lnTo>
                <a:cubicBezTo>
                  <a:pt x="31505" y="30005"/>
                  <a:pt x="32727" y="27766"/>
                  <a:pt x="32727" y="25005"/>
                </a:cubicBezTo>
                <a:cubicBezTo>
                  <a:pt x="32727" y="22238"/>
                  <a:pt x="31505" y="20005"/>
                  <a:pt x="30000" y="20005"/>
                </a:cubicBezTo>
                <a:moveTo>
                  <a:pt x="95455" y="89994"/>
                </a:moveTo>
                <a:lnTo>
                  <a:pt x="90000" y="89994"/>
                </a:lnTo>
                <a:cubicBezTo>
                  <a:pt x="88494" y="89994"/>
                  <a:pt x="87272" y="92238"/>
                  <a:pt x="87272" y="95000"/>
                </a:cubicBezTo>
                <a:cubicBezTo>
                  <a:pt x="87272" y="97761"/>
                  <a:pt x="88494" y="100000"/>
                  <a:pt x="90000" y="100000"/>
                </a:cubicBezTo>
                <a:lnTo>
                  <a:pt x="95455" y="100000"/>
                </a:lnTo>
                <a:cubicBezTo>
                  <a:pt x="96961" y="100000"/>
                  <a:pt x="98183" y="97761"/>
                  <a:pt x="98183" y="95000"/>
                </a:cubicBezTo>
                <a:cubicBezTo>
                  <a:pt x="98183" y="92238"/>
                  <a:pt x="96961" y="89994"/>
                  <a:pt x="95455" y="89994"/>
                </a:cubicBezTo>
                <a:moveTo>
                  <a:pt x="111816" y="20005"/>
                </a:moveTo>
                <a:cubicBezTo>
                  <a:pt x="110311" y="20005"/>
                  <a:pt x="109088" y="17766"/>
                  <a:pt x="109088" y="15005"/>
                </a:cubicBezTo>
                <a:cubicBezTo>
                  <a:pt x="109088" y="12238"/>
                  <a:pt x="110311" y="10000"/>
                  <a:pt x="111816" y="10000"/>
                </a:cubicBezTo>
                <a:cubicBezTo>
                  <a:pt x="113322" y="10000"/>
                  <a:pt x="114544" y="12238"/>
                  <a:pt x="114544" y="15005"/>
                </a:cubicBezTo>
                <a:cubicBezTo>
                  <a:pt x="114544" y="17766"/>
                  <a:pt x="113322" y="20005"/>
                  <a:pt x="111816" y="20005"/>
                </a:cubicBezTo>
                <a:moveTo>
                  <a:pt x="114544" y="90916"/>
                </a:moveTo>
                <a:cubicBezTo>
                  <a:pt x="113688" y="90355"/>
                  <a:pt x="112777" y="89994"/>
                  <a:pt x="111816" y="89994"/>
                </a:cubicBezTo>
                <a:cubicBezTo>
                  <a:pt x="107300" y="89994"/>
                  <a:pt x="103638" y="96716"/>
                  <a:pt x="103638" y="105000"/>
                </a:cubicBezTo>
                <a:cubicBezTo>
                  <a:pt x="103638" y="106761"/>
                  <a:pt x="103827" y="108427"/>
                  <a:pt x="104133" y="110000"/>
                </a:cubicBezTo>
                <a:lnTo>
                  <a:pt x="15861" y="110000"/>
                </a:lnTo>
                <a:cubicBezTo>
                  <a:pt x="16166" y="108427"/>
                  <a:pt x="16361" y="106761"/>
                  <a:pt x="16361" y="105000"/>
                </a:cubicBezTo>
                <a:cubicBezTo>
                  <a:pt x="16361" y="96716"/>
                  <a:pt x="12700" y="89994"/>
                  <a:pt x="8183" y="89994"/>
                </a:cubicBezTo>
                <a:cubicBezTo>
                  <a:pt x="7216" y="89994"/>
                  <a:pt x="6311" y="90355"/>
                  <a:pt x="5455" y="90916"/>
                </a:cubicBezTo>
                <a:lnTo>
                  <a:pt x="5455" y="29083"/>
                </a:lnTo>
                <a:cubicBezTo>
                  <a:pt x="6311" y="29644"/>
                  <a:pt x="7216" y="30005"/>
                  <a:pt x="8183" y="30005"/>
                </a:cubicBezTo>
                <a:cubicBezTo>
                  <a:pt x="12700" y="30005"/>
                  <a:pt x="16361" y="23288"/>
                  <a:pt x="16361" y="15005"/>
                </a:cubicBezTo>
                <a:cubicBezTo>
                  <a:pt x="16361" y="13238"/>
                  <a:pt x="16166" y="11572"/>
                  <a:pt x="15861" y="10000"/>
                </a:cubicBezTo>
                <a:lnTo>
                  <a:pt x="104133" y="10000"/>
                </a:lnTo>
                <a:cubicBezTo>
                  <a:pt x="103827" y="11572"/>
                  <a:pt x="103638" y="13238"/>
                  <a:pt x="103638" y="15005"/>
                </a:cubicBezTo>
                <a:cubicBezTo>
                  <a:pt x="103638" y="23288"/>
                  <a:pt x="107300" y="30005"/>
                  <a:pt x="111816" y="30005"/>
                </a:cubicBezTo>
                <a:cubicBezTo>
                  <a:pt x="112777" y="30005"/>
                  <a:pt x="113688" y="29644"/>
                  <a:pt x="114544" y="29083"/>
                </a:cubicBezTo>
                <a:cubicBezTo>
                  <a:pt x="114544" y="29083"/>
                  <a:pt x="114544" y="90916"/>
                  <a:pt x="114544" y="90916"/>
                </a:cubicBezTo>
                <a:close/>
                <a:moveTo>
                  <a:pt x="111816" y="110000"/>
                </a:moveTo>
                <a:cubicBezTo>
                  <a:pt x="110311" y="110000"/>
                  <a:pt x="109088" y="107761"/>
                  <a:pt x="109088" y="105000"/>
                </a:cubicBezTo>
                <a:cubicBezTo>
                  <a:pt x="109088" y="102233"/>
                  <a:pt x="110311" y="100000"/>
                  <a:pt x="111816" y="100000"/>
                </a:cubicBezTo>
                <a:cubicBezTo>
                  <a:pt x="113322" y="100000"/>
                  <a:pt x="114544" y="102233"/>
                  <a:pt x="114544" y="105000"/>
                </a:cubicBezTo>
                <a:cubicBezTo>
                  <a:pt x="114544" y="107761"/>
                  <a:pt x="113322" y="110000"/>
                  <a:pt x="111816" y="110000"/>
                </a:cubicBezTo>
                <a:moveTo>
                  <a:pt x="8183" y="110000"/>
                </a:moveTo>
                <a:cubicBezTo>
                  <a:pt x="6677" y="110000"/>
                  <a:pt x="5455" y="107761"/>
                  <a:pt x="5455" y="105000"/>
                </a:cubicBezTo>
                <a:cubicBezTo>
                  <a:pt x="5455" y="102233"/>
                  <a:pt x="6677" y="100000"/>
                  <a:pt x="8183" y="100000"/>
                </a:cubicBezTo>
                <a:cubicBezTo>
                  <a:pt x="9688" y="100000"/>
                  <a:pt x="10911" y="102233"/>
                  <a:pt x="10911" y="105000"/>
                </a:cubicBezTo>
                <a:cubicBezTo>
                  <a:pt x="10911" y="107761"/>
                  <a:pt x="9688" y="110000"/>
                  <a:pt x="8183" y="110000"/>
                </a:cubicBezTo>
                <a:moveTo>
                  <a:pt x="8183" y="10000"/>
                </a:moveTo>
                <a:cubicBezTo>
                  <a:pt x="9688" y="10000"/>
                  <a:pt x="10911" y="12238"/>
                  <a:pt x="10911" y="15005"/>
                </a:cubicBezTo>
                <a:cubicBezTo>
                  <a:pt x="10911" y="17766"/>
                  <a:pt x="9688" y="20005"/>
                  <a:pt x="8183" y="20005"/>
                </a:cubicBezTo>
                <a:cubicBezTo>
                  <a:pt x="6677" y="20005"/>
                  <a:pt x="5455" y="17766"/>
                  <a:pt x="5455" y="15005"/>
                </a:cubicBezTo>
                <a:cubicBezTo>
                  <a:pt x="5455" y="12238"/>
                  <a:pt x="6677" y="10000"/>
                  <a:pt x="8183" y="10000"/>
                </a:cubicBezTo>
                <a:moveTo>
                  <a:pt x="114544" y="0"/>
                </a:moveTo>
                <a:lnTo>
                  <a:pt x="5455" y="0"/>
                </a:lnTo>
                <a:cubicBezTo>
                  <a:pt x="2438" y="0"/>
                  <a:pt x="0" y="4477"/>
                  <a:pt x="0" y="10000"/>
                </a:cubicBezTo>
                <a:lnTo>
                  <a:pt x="0" y="110000"/>
                </a:lnTo>
                <a:cubicBezTo>
                  <a:pt x="0" y="115516"/>
                  <a:pt x="2438" y="120000"/>
                  <a:pt x="5455" y="120000"/>
                </a:cubicBezTo>
                <a:lnTo>
                  <a:pt x="114544" y="120000"/>
                </a:lnTo>
                <a:cubicBezTo>
                  <a:pt x="117555" y="120000"/>
                  <a:pt x="120000" y="115516"/>
                  <a:pt x="120000" y="110000"/>
                </a:cubicBezTo>
                <a:lnTo>
                  <a:pt x="120000" y="10000"/>
                </a:lnTo>
                <a:cubicBezTo>
                  <a:pt x="120000" y="4477"/>
                  <a:pt x="117555" y="0"/>
                  <a:pt x="114544"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4" name="Shape 3974"/>
          <p:cNvSpPr/>
          <p:nvPr/>
        </p:nvSpPr>
        <p:spPr>
          <a:xfrm>
            <a:off x="1460535" y="2355670"/>
            <a:ext cx="209496" cy="152360"/>
          </a:xfrm>
          <a:custGeom>
            <a:avLst/>
            <a:gdLst/>
            <a:ahLst/>
            <a:cxnLst/>
            <a:rect l="0" t="0" r="0" b="0"/>
            <a:pathLst>
              <a:path w="120000" h="120000" extrusionOk="0">
                <a:moveTo>
                  <a:pt x="30000" y="45000"/>
                </a:moveTo>
                <a:lnTo>
                  <a:pt x="24544" y="45000"/>
                </a:lnTo>
                <a:cubicBezTo>
                  <a:pt x="23038" y="45000"/>
                  <a:pt x="21816" y="46683"/>
                  <a:pt x="21816" y="48750"/>
                </a:cubicBezTo>
                <a:cubicBezTo>
                  <a:pt x="21816" y="50822"/>
                  <a:pt x="23038" y="52500"/>
                  <a:pt x="24544" y="52500"/>
                </a:cubicBezTo>
                <a:lnTo>
                  <a:pt x="30000" y="52500"/>
                </a:lnTo>
                <a:cubicBezTo>
                  <a:pt x="31505" y="52500"/>
                  <a:pt x="32727" y="50822"/>
                  <a:pt x="32727" y="48750"/>
                </a:cubicBezTo>
                <a:cubicBezTo>
                  <a:pt x="32727" y="46683"/>
                  <a:pt x="31505" y="45000"/>
                  <a:pt x="30000" y="45000"/>
                </a:cubicBezTo>
                <a:moveTo>
                  <a:pt x="65877" y="69605"/>
                </a:moveTo>
                <a:lnTo>
                  <a:pt x="64838" y="72911"/>
                </a:lnTo>
                <a:lnTo>
                  <a:pt x="55044" y="72911"/>
                </a:lnTo>
                <a:cubicBezTo>
                  <a:pt x="55011" y="73083"/>
                  <a:pt x="55000" y="73322"/>
                  <a:pt x="55000" y="73633"/>
                </a:cubicBezTo>
                <a:lnTo>
                  <a:pt x="55000" y="74822"/>
                </a:lnTo>
                <a:cubicBezTo>
                  <a:pt x="55000" y="75716"/>
                  <a:pt x="55011" y="76250"/>
                  <a:pt x="55044" y="76422"/>
                </a:cubicBezTo>
                <a:lnTo>
                  <a:pt x="64277" y="76422"/>
                </a:lnTo>
                <a:lnTo>
                  <a:pt x="63283" y="79666"/>
                </a:lnTo>
                <a:lnTo>
                  <a:pt x="55238" y="79666"/>
                </a:lnTo>
                <a:cubicBezTo>
                  <a:pt x="55561" y="82455"/>
                  <a:pt x="56244" y="84644"/>
                  <a:pt x="57283" y="86222"/>
                </a:cubicBezTo>
                <a:cubicBezTo>
                  <a:pt x="58483" y="88183"/>
                  <a:pt x="60105" y="89166"/>
                  <a:pt x="62161" y="89166"/>
                </a:cubicBezTo>
                <a:cubicBezTo>
                  <a:pt x="63494" y="89166"/>
                  <a:pt x="64600" y="88888"/>
                  <a:pt x="65483" y="88338"/>
                </a:cubicBezTo>
                <a:cubicBezTo>
                  <a:pt x="66277" y="87822"/>
                  <a:pt x="67183" y="86966"/>
                  <a:pt x="68200" y="85761"/>
                </a:cubicBezTo>
                <a:lnTo>
                  <a:pt x="68200" y="91488"/>
                </a:lnTo>
                <a:cubicBezTo>
                  <a:pt x="66388" y="93005"/>
                  <a:pt x="64372" y="93755"/>
                  <a:pt x="62161" y="93755"/>
                </a:cubicBezTo>
                <a:cubicBezTo>
                  <a:pt x="58588" y="93755"/>
                  <a:pt x="55800" y="92350"/>
                  <a:pt x="53800" y="89522"/>
                </a:cubicBezTo>
                <a:cubicBezTo>
                  <a:pt x="52066" y="87088"/>
                  <a:pt x="50983" y="83800"/>
                  <a:pt x="50561" y="79666"/>
                </a:cubicBezTo>
                <a:lnTo>
                  <a:pt x="47483" y="79666"/>
                </a:lnTo>
                <a:lnTo>
                  <a:pt x="48561" y="76422"/>
                </a:lnTo>
                <a:lnTo>
                  <a:pt x="50361" y="76422"/>
                </a:lnTo>
                <a:cubicBezTo>
                  <a:pt x="50333" y="76177"/>
                  <a:pt x="50311" y="75922"/>
                  <a:pt x="50300" y="75650"/>
                </a:cubicBezTo>
                <a:cubicBezTo>
                  <a:pt x="50283" y="75372"/>
                  <a:pt x="50277" y="75083"/>
                  <a:pt x="50277" y="74766"/>
                </a:cubicBezTo>
                <a:cubicBezTo>
                  <a:pt x="50277" y="74533"/>
                  <a:pt x="50283" y="74255"/>
                  <a:pt x="50300" y="73944"/>
                </a:cubicBezTo>
                <a:cubicBezTo>
                  <a:pt x="50311" y="73633"/>
                  <a:pt x="50333" y="73288"/>
                  <a:pt x="50361" y="72911"/>
                </a:cubicBezTo>
                <a:lnTo>
                  <a:pt x="47483" y="72911"/>
                </a:lnTo>
                <a:lnTo>
                  <a:pt x="48522" y="69605"/>
                </a:lnTo>
                <a:lnTo>
                  <a:pt x="50638" y="69605"/>
                </a:lnTo>
                <a:cubicBezTo>
                  <a:pt x="51305" y="65655"/>
                  <a:pt x="52516" y="62522"/>
                  <a:pt x="54277" y="60222"/>
                </a:cubicBezTo>
                <a:cubicBezTo>
                  <a:pt x="56333" y="57572"/>
                  <a:pt x="58961" y="56244"/>
                  <a:pt x="62161" y="56244"/>
                </a:cubicBezTo>
                <a:cubicBezTo>
                  <a:pt x="64483" y="56244"/>
                  <a:pt x="66855" y="57311"/>
                  <a:pt x="69277" y="59444"/>
                </a:cubicBezTo>
                <a:lnTo>
                  <a:pt x="67438" y="64138"/>
                </a:lnTo>
                <a:cubicBezTo>
                  <a:pt x="65733" y="61944"/>
                  <a:pt x="63866" y="60838"/>
                  <a:pt x="61838" y="60838"/>
                </a:cubicBezTo>
                <a:cubicBezTo>
                  <a:pt x="60050" y="60838"/>
                  <a:pt x="58561" y="61750"/>
                  <a:pt x="57361" y="63572"/>
                </a:cubicBezTo>
                <a:cubicBezTo>
                  <a:pt x="56350" y="65188"/>
                  <a:pt x="55666" y="67205"/>
                  <a:pt x="55322" y="69605"/>
                </a:cubicBezTo>
                <a:cubicBezTo>
                  <a:pt x="55322" y="69605"/>
                  <a:pt x="65877" y="69605"/>
                  <a:pt x="65877" y="69605"/>
                </a:cubicBezTo>
                <a:close/>
                <a:moveTo>
                  <a:pt x="60000" y="45000"/>
                </a:moveTo>
                <a:cubicBezTo>
                  <a:pt x="47950" y="45000"/>
                  <a:pt x="38183" y="58433"/>
                  <a:pt x="38183" y="75000"/>
                </a:cubicBezTo>
                <a:cubicBezTo>
                  <a:pt x="38183" y="91566"/>
                  <a:pt x="47950" y="105000"/>
                  <a:pt x="60000" y="105000"/>
                </a:cubicBezTo>
                <a:cubicBezTo>
                  <a:pt x="72050" y="105000"/>
                  <a:pt x="81816" y="91566"/>
                  <a:pt x="81816" y="75000"/>
                </a:cubicBezTo>
                <a:cubicBezTo>
                  <a:pt x="81816" y="58433"/>
                  <a:pt x="72050" y="45000"/>
                  <a:pt x="60000" y="45000"/>
                </a:cubicBezTo>
                <a:moveTo>
                  <a:pt x="111816" y="45000"/>
                </a:moveTo>
                <a:cubicBezTo>
                  <a:pt x="110311" y="45000"/>
                  <a:pt x="109088" y="43322"/>
                  <a:pt x="109088" y="41250"/>
                </a:cubicBezTo>
                <a:cubicBezTo>
                  <a:pt x="109088" y="39177"/>
                  <a:pt x="110311" y="37500"/>
                  <a:pt x="111816" y="37500"/>
                </a:cubicBezTo>
                <a:cubicBezTo>
                  <a:pt x="113322" y="37500"/>
                  <a:pt x="114544" y="39177"/>
                  <a:pt x="114544" y="41250"/>
                </a:cubicBezTo>
                <a:cubicBezTo>
                  <a:pt x="114544" y="43322"/>
                  <a:pt x="113322" y="45000"/>
                  <a:pt x="111816" y="45000"/>
                </a:cubicBezTo>
                <a:moveTo>
                  <a:pt x="114544" y="98188"/>
                </a:moveTo>
                <a:cubicBezTo>
                  <a:pt x="113688" y="97772"/>
                  <a:pt x="112777" y="97500"/>
                  <a:pt x="111816" y="97500"/>
                </a:cubicBezTo>
                <a:cubicBezTo>
                  <a:pt x="107300" y="97500"/>
                  <a:pt x="103638" y="102538"/>
                  <a:pt x="103638" y="108750"/>
                </a:cubicBezTo>
                <a:cubicBezTo>
                  <a:pt x="103638" y="110072"/>
                  <a:pt x="103833" y="111327"/>
                  <a:pt x="104138" y="112500"/>
                </a:cubicBezTo>
                <a:lnTo>
                  <a:pt x="15861" y="112500"/>
                </a:lnTo>
                <a:cubicBezTo>
                  <a:pt x="16166" y="111327"/>
                  <a:pt x="16361" y="110072"/>
                  <a:pt x="16361" y="108750"/>
                </a:cubicBezTo>
                <a:cubicBezTo>
                  <a:pt x="16361" y="102538"/>
                  <a:pt x="12700" y="97500"/>
                  <a:pt x="8183" y="97500"/>
                </a:cubicBezTo>
                <a:cubicBezTo>
                  <a:pt x="7216" y="97500"/>
                  <a:pt x="6311" y="97772"/>
                  <a:pt x="5455" y="98188"/>
                </a:cubicBezTo>
                <a:lnTo>
                  <a:pt x="5455" y="51811"/>
                </a:lnTo>
                <a:cubicBezTo>
                  <a:pt x="6311" y="52233"/>
                  <a:pt x="7216" y="52500"/>
                  <a:pt x="8183" y="52500"/>
                </a:cubicBezTo>
                <a:cubicBezTo>
                  <a:pt x="12700" y="52500"/>
                  <a:pt x="16361" y="47466"/>
                  <a:pt x="16361" y="41250"/>
                </a:cubicBezTo>
                <a:cubicBezTo>
                  <a:pt x="16361" y="39927"/>
                  <a:pt x="16166" y="38677"/>
                  <a:pt x="15861" y="37500"/>
                </a:cubicBezTo>
                <a:lnTo>
                  <a:pt x="104138" y="37500"/>
                </a:lnTo>
                <a:cubicBezTo>
                  <a:pt x="103833" y="38677"/>
                  <a:pt x="103638" y="39927"/>
                  <a:pt x="103638" y="41250"/>
                </a:cubicBezTo>
                <a:cubicBezTo>
                  <a:pt x="103638" y="47466"/>
                  <a:pt x="107300" y="52500"/>
                  <a:pt x="111816" y="52500"/>
                </a:cubicBezTo>
                <a:cubicBezTo>
                  <a:pt x="112777" y="52500"/>
                  <a:pt x="113688" y="52233"/>
                  <a:pt x="114544" y="51811"/>
                </a:cubicBezTo>
                <a:cubicBezTo>
                  <a:pt x="114544" y="51811"/>
                  <a:pt x="114544" y="98188"/>
                  <a:pt x="114544" y="98188"/>
                </a:cubicBezTo>
                <a:close/>
                <a:moveTo>
                  <a:pt x="111816" y="112500"/>
                </a:moveTo>
                <a:cubicBezTo>
                  <a:pt x="110311" y="112500"/>
                  <a:pt x="109088" y="110822"/>
                  <a:pt x="109088" y="108750"/>
                </a:cubicBezTo>
                <a:cubicBezTo>
                  <a:pt x="109088" y="106683"/>
                  <a:pt x="110311" y="105000"/>
                  <a:pt x="111816" y="105000"/>
                </a:cubicBezTo>
                <a:cubicBezTo>
                  <a:pt x="113322" y="105000"/>
                  <a:pt x="114544" y="106683"/>
                  <a:pt x="114544" y="108750"/>
                </a:cubicBezTo>
                <a:cubicBezTo>
                  <a:pt x="114544" y="110822"/>
                  <a:pt x="113322" y="112500"/>
                  <a:pt x="111816" y="112500"/>
                </a:cubicBezTo>
                <a:moveTo>
                  <a:pt x="8183" y="112500"/>
                </a:moveTo>
                <a:cubicBezTo>
                  <a:pt x="6677" y="112500"/>
                  <a:pt x="5455" y="110822"/>
                  <a:pt x="5455" y="108750"/>
                </a:cubicBezTo>
                <a:cubicBezTo>
                  <a:pt x="5455" y="106683"/>
                  <a:pt x="6677" y="105000"/>
                  <a:pt x="8183" y="105000"/>
                </a:cubicBezTo>
                <a:cubicBezTo>
                  <a:pt x="9688" y="105000"/>
                  <a:pt x="10911" y="106683"/>
                  <a:pt x="10911" y="108750"/>
                </a:cubicBezTo>
                <a:cubicBezTo>
                  <a:pt x="10911" y="110822"/>
                  <a:pt x="9688" y="112500"/>
                  <a:pt x="8183" y="112500"/>
                </a:cubicBezTo>
                <a:moveTo>
                  <a:pt x="8183" y="37500"/>
                </a:moveTo>
                <a:cubicBezTo>
                  <a:pt x="9688" y="37500"/>
                  <a:pt x="10911" y="39177"/>
                  <a:pt x="10911" y="41250"/>
                </a:cubicBezTo>
                <a:cubicBezTo>
                  <a:pt x="10911" y="43322"/>
                  <a:pt x="9688" y="45000"/>
                  <a:pt x="8183" y="45000"/>
                </a:cubicBezTo>
                <a:cubicBezTo>
                  <a:pt x="6677" y="45000"/>
                  <a:pt x="5455" y="43322"/>
                  <a:pt x="5455" y="41250"/>
                </a:cubicBezTo>
                <a:cubicBezTo>
                  <a:pt x="5455" y="39177"/>
                  <a:pt x="6677" y="37500"/>
                  <a:pt x="8183" y="37500"/>
                </a:cubicBezTo>
                <a:moveTo>
                  <a:pt x="114544" y="30000"/>
                </a:moveTo>
                <a:lnTo>
                  <a:pt x="5455" y="30000"/>
                </a:lnTo>
                <a:cubicBezTo>
                  <a:pt x="2444" y="30000"/>
                  <a:pt x="0" y="33361"/>
                  <a:pt x="0" y="37500"/>
                </a:cubicBezTo>
                <a:lnTo>
                  <a:pt x="0" y="112500"/>
                </a:lnTo>
                <a:cubicBezTo>
                  <a:pt x="0" y="116644"/>
                  <a:pt x="2444" y="120000"/>
                  <a:pt x="5455" y="120000"/>
                </a:cubicBezTo>
                <a:lnTo>
                  <a:pt x="114544" y="120000"/>
                </a:lnTo>
                <a:cubicBezTo>
                  <a:pt x="117555" y="120000"/>
                  <a:pt x="120000" y="116644"/>
                  <a:pt x="120000" y="112500"/>
                </a:cubicBezTo>
                <a:lnTo>
                  <a:pt x="120000" y="37500"/>
                </a:lnTo>
                <a:cubicBezTo>
                  <a:pt x="120000" y="33361"/>
                  <a:pt x="117555" y="30000"/>
                  <a:pt x="114544" y="30000"/>
                </a:cubicBezTo>
                <a:moveTo>
                  <a:pt x="95455" y="97500"/>
                </a:moveTo>
                <a:lnTo>
                  <a:pt x="90000" y="97500"/>
                </a:lnTo>
                <a:cubicBezTo>
                  <a:pt x="88494" y="97500"/>
                  <a:pt x="87272" y="99177"/>
                  <a:pt x="87272" y="101250"/>
                </a:cubicBezTo>
                <a:cubicBezTo>
                  <a:pt x="87272" y="103322"/>
                  <a:pt x="88494" y="105000"/>
                  <a:pt x="90000" y="105000"/>
                </a:cubicBezTo>
                <a:lnTo>
                  <a:pt x="95455" y="105000"/>
                </a:lnTo>
                <a:cubicBezTo>
                  <a:pt x="96961" y="105000"/>
                  <a:pt x="98183" y="103322"/>
                  <a:pt x="98183" y="101250"/>
                </a:cubicBezTo>
                <a:cubicBezTo>
                  <a:pt x="98183" y="99177"/>
                  <a:pt x="96961" y="97500"/>
                  <a:pt x="95455" y="97500"/>
                </a:cubicBezTo>
                <a:moveTo>
                  <a:pt x="24544" y="7500"/>
                </a:moveTo>
                <a:lnTo>
                  <a:pt x="95455" y="7500"/>
                </a:lnTo>
                <a:cubicBezTo>
                  <a:pt x="96961" y="7500"/>
                  <a:pt x="98183" y="5822"/>
                  <a:pt x="98183" y="3750"/>
                </a:cubicBezTo>
                <a:cubicBezTo>
                  <a:pt x="98183" y="1677"/>
                  <a:pt x="96961" y="0"/>
                  <a:pt x="95455" y="0"/>
                </a:cubicBezTo>
                <a:lnTo>
                  <a:pt x="24544" y="0"/>
                </a:lnTo>
                <a:cubicBezTo>
                  <a:pt x="23038" y="0"/>
                  <a:pt x="21816" y="1677"/>
                  <a:pt x="21816" y="3750"/>
                </a:cubicBezTo>
                <a:cubicBezTo>
                  <a:pt x="21816" y="5822"/>
                  <a:pt x="23038" y="7500"/>
                  <a:pt x="24544" y="7500"/>
                </a:cubicBezTo>
                <a:moveTo>
                  <a:pt x="13638" y="22500"/>
                </a:moveTo>
                <a:lnTo>
                  <a:pt x="106361" y="22500"/>
                </a:lnTo>
                <a:cubicBezTo>
                  <a:pt x="107866" y="22500"/>
                  <a:pt x="109088" y="20822"/>
                  <a:pt x="109088" y="18750"/>
                </a:cubicBezTo>
                <a:cubicBezTo>
                  <a:pt x="109088" y="16677"/>
                  <a:pt x="107866" y="15000"/>
                  <a:pt x="106361" y="15000"/>
                </a:cubicBezTo>
                <a:lnTo>
                  <a:pt x="13638" y="15000"/>
                </a:lnTo>
                <a:cubicBezTo>
                  <a:pt x="12133" y="15000"/>
                  <a:pt x="10911" y="16677"/>
                  <a:pt x="10911" y="18750"/>
                </a:cubicBezTo>
                <a:cubicBezTo>
                  <a:pt x="10911" y="20822"/>
                  <a:pt x="12133" y="22500"/>
                  <a:pt x="13638" y="225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5" name="Shape 3975"/>
          <p:cNvSpPr/>
          <p:nvPr/>
        </p:nvSpPr>
        <p:spPr>
          <a:xfrm>
            <a:off x="1860481" y="2365192"/>
            <a:ext cx="209496" cy="133316"/>
          </a:xfrm>
          <a:custGeom>
            <a:avLst/>
            <a:gdLst/>
            <a:ahLst/>
            <a:cxnLst/>
            <a:rect l="0" t="0" r="0" b="0"/>
            <a:pathLst>
              <a:path w="120000" h="120000" extrusionOk="0">
                <a:moveTo>
                  <a:pt x="53522" y="67927"/>
                </a:moveTo>
                <a:lnTo>
                  <a:pt x="52744" y="70950"/>
                </a:lnTo>
                <a:lnTo>
                  <a:pt x="45394" y="70950"/>
                </a:lnTo>
                <a:cubicBezTo>
                  <a:pt x="45372" y="71105"/>
                  <a:pt x="45361" y="71327"/>
                  <a:pt x="45361" y="71611"/>
                </a:cubicBezTo>
                <a:lnTo>
                  <a:pt x="45361" y="72694"/>
                </a:lnTo>
                <a:cubicBezTo>
                  <a:pt x="45361" y="73511"/>
                  <a:pt x="45372" y="74000"/>
                  <a:pt x="45394" y="74155"/>
                </a:cubicBezTo>
                <a:lnTo>
                  <a:pt x="52322" y="74155"/>
                </a:lnTo>
                <a:lnTo>
                  <a:pt x="51572" y="77127"/>
                </a:lnTo>
                <a:lnTo>
                  <a:pt x="45544" y="77127"/>
                </a:lnTo>
                <a:cubicBezTo>
                  <a:pt x="45783" y="79677"/>
                  <a:pt x="46294" y="81672"/>
                  <a:pt x="47072" y="83116"/>
                </a:cubicBezTo>
                <a:cubicBezTo>
                  <a:pt x="47972" y="84911"/>
                  <a:pt x="49194" y="85805"/>
                  <a:pt x="50733" y="85805"/>
                </a:cubicBezTo>
                <a:cubicBezTo>
                  <a:pt x="51733" y="85805"/>
                  <a:pt x="52561" y="85561"/>
                  <a:pt x="53222" y="85055"/>
                </a:cubicBezTo>
                <a:cubicBezTo>
                  <a:pt x="53822" y="84583"/>
                  <a:pt x="54500" y="83800"/>
                  <a:pt x="55261" y="82694"/>
                </a:cubicBezTo>
                <a:lnTo>
                  <a:pt x="55261" y="87933"/>
                </a:lnTo>
                <a:cubicBezTo>
                  <a:pt x="53900" y="89311"/>
                  <a:pt x="52388" y="90011"/>
                  <a:pt x="50733" y="90011"/>
                </a:cubicBezTo>
                <a:cubicBezTo>
                  <a:pt x="48050" y="90011"/>
                  <a:pt x="45961" y="88722"/>
                  <a:pt x="44461" y="86138"/>
                </a:cubicBezTo>
                <a:cubicBezTo>
                  <a:pt x="43161" y="83911"/>
                  <a:pt x="42350" y="80900"/>
                  <a:pt x="42033" y="77127"/>
                </a:cubicBezTo>
                <a:lnTo>
                  <a:pt x="39722" y="77127"/>
                </a:lnTo>
                <a:lnTo>
                  <a:pt x="40533" y="74155"/>
                </a:lnTo>
                <a:lnTo>
                  <a:pt x="41883" y="74155"/>
                </a:lnTo>
                <a:cubicBezTo>
                  <a:pt x="41866" y="73938"/>
                  <a:pt x="41844" y="73705"/>
                  <a:pt x="41833" y="73450"/>
                </a:cubicBezTo>
                <a:cubicBezTo>
                  <a:pt x="41827" y="73194"/>
                  <a:pt x="41822" y="72927"/>
                  <a:pt x="41822" y="72650"/>
                </a:cubicBezTo>
                <a:cubicBezTo>
                  <a:pt x="41822" y="72427"/>
                  <a:pt x="41827" y="72172"/>
                  <a:pt x="41833" y="71894"/>
                </a:cubicBezTo>
                <a:cubicBezTo>
                  <a:pt x="41844" y="71611"/>
                  <a:pt x="41866" y="71294"/>
                  <a:pt x="41883" y="70950"/>
                </a:cubicBezTo>
                <a:lnTo>
                  <a:pt x="39722" y="70950"/>
                </a:lnTo>
                <a:lnTo>
                  <a:pt x="40505" y="67927"/>
                </a:lnTo>
                <a:lnTo>
                  <a:pt x="42094" y="67927"/>
                </a:lnTo>
                <a:cubicBezTo>
                  <a:pt x="42594" y="64311"/>
                  <a:pt x="43505" y="61450"/>
                  <a:pt x="44822" y="59344"/>
                </a:cubicBezTo>
                <a:cubicBezTo>
                  <a:pt x="46361" y="56927"/>
                  <a:pt x="48333" y="55711"/>
                  <a:pt x="50733" y="55711"/>
                </a:cubicBezTo>
                <a:cubicBezTo>
                  <a:pt x="52472" y="55711"/>
                  <a:pt x="54255" y="56683"/>
                  <a:pt x="56072" y="58633"/>
                </a:cubicBezTo>
                <a:lnTo>
                  <a:pt x="54694" y="62927"/>
                </a:lnTo>
                <a:cubicBezTo>
                  <a:pt x="53411" y="60916"/>
                  <a:pt x="52011" y="59905"/>
                  <a:pt x="50494" y="59905"/>
                </a:cubicBezTo>
                <a:cubicBezTo>
                  <a:pt x="49150" y="59905"/>
                  <a:pt x="48033" y="60744"/>
                  <a:pt x="47133" y="62411"/>
                </a:cubicBezTo>
                <a:cubicBezTo>
                  <a:pt x="46372" y="63888"/>
                  <a:pt x="45861" y="65727"/>
                  <a:pt x="45605" y="67927"/>
                </a:cubicBezTo>
                <a:cubicBezTo>
                  <a:pt x="45605" y="67927"/>
                  <a:pt x="53522" y="67927"/>
                  <a:pt x="53522" y="67927"/>
                </a:cubicBezTo>
                <a:close/>
                <a:moveTo>
                  <a:pt x="49088" y="42855"/>
                </a:moveTo>
                <a:cubicBezTo>
                  <a:pt x="38544" y="42855"/>
                  <a:pt x="30000" y="56294"/>
                  <a:pt x="30000" y="72855"/>
                </a:cubicBezTo>
                <a:cubicBezTo>
                  <a:pt x="30000" y="89427"/>
                  <a:pt x="38544" y="102855"/>
                  <a:pt x="49088" y="102855"/>
                </a:cubicBezTo>
                <a:cubicBezTo>
                  <a:pt x="59633" y="102855"/>
                  <a:pt x="68183" y="89427"/>
                  <a:pt x="68183" y="72855"/>
                </a:cubicBezTo>
                <a:cubicBezTo>
                  <a:pt x="68183" y="56294"/>
                  <a:pt x="59633" y="42855"/>
                  <a:pt x="49088" y="42855"/>
                </a:cubicBezTo>
                <a:moveTo>
                  <a:pt x="24544" y="42855"/>
                </a:moveTo>
                <a:cubicBezTo>
                  <a:pt x="23038" y="42855"/>
                  <a:pt x="21816" y="44777"/>
                  <a:pt x="21816" y="47144"/>
                </a:cubicBezTo>
                <a:cubicBezTo>
                  <a:pt x="21816" y="49511"/>
                  <a:pt x="23038" y="51427"/>
                  <a:pt x="24544" y="51427"/>
                </a:cubicBezTo>
                <a:cubicBezTo>
                  <a:pt x="26050" y="51427"/>
                  <a:pt x="27272" y="49511"/>
                  <a:pt x="27272" y="47144"/>
                </a:cubicBezTo>
                <a:cubicBezTo>
                  <a:pt x="27272" y="44777"/>
                  <a:pt x="26050" y="42855"/>
                  <a:pt x="24544" y="42855"/>
                </a:cubicBezTo>
                <a:moveTo>
                  <a:pt x="90000" y="42855"/>
                </a:moveTo>
                <a:cubicBezTo>
                  <a:pt x="88494" y="42855"/>
                  <a:pt x="87272" y="40938"/>
                  <a:pt x="87272" y="38572"/>
                </a:cubicBezTo>
                <a:cubicBezTo>
                  <a:pt x="87272" y="36205"/>
                  <a:pt x="88494" y="34283"/>
                  <a:pt x="90000" y="34283"/>
                </a:cubicBezTo>
                <a:cubicBezTo>
                  <a:pt x="91505" y="34283"/>
                  <a:pt x="92727" y="36205"/>
                  <a:pt x="92727" y="38572"/>
                </a:cubicBezTo>
                <a:cubicBezTo>
                  <a:pt x="92727" y="40938"/>
                  <a:pt x="91505" y="42855"/>
                  <a:pt x="90000" y="42855"/>
                </a:cubicBezTo>
                <a:moveTo>
                  <a:pt x="92727" y="95072"/>
                </a:moveTo>
                <a:cubicBezTo>
                  <a:pt x="91872" y="94600"/>
                  <a:pt x="90961" y="94283"/>
                  <a:pt x="90000" y="94283"/>
                </a:cubicBezTo>
                <a:cubicBezTo>
                  <a:pt x="85477" y="94283"/>
                  <a:pt x="81816" y="100044"/>
                  <a:pt x="81816" y="107144"/>
                </a:cubicBezTo>
                <a:cubicBezTo>
                  <a:pt x="81816" y="108655"/>
                  <a:pt x="82016" y="110083"/>
                  <a:pt x="82322" y="111427"/>
                </a:cubicBezTo>
                <a:lnTo>
                  <a:pt x="15861" y="111427"/>
                </a:lnTo>
                <a:cubicBezTo>
                  <a:pt x="16166" y="110083"/>
                  <a:pt x="16361" y="108655"/>
                  <a:pt x="16361" y="107144"/>
                </a:cubicBezTo>
                <a:cubicBezTo>
                  <a:pt x="16361" y="100044"/>
                  <a:pt x="12700" y="94283"/>
                  <a:pt x="8183" y="94283"/>
                </a:cubicBezTo>
                <a:cubicBezTo>
                  <a:pt x="7216" y="94283"/>
                  <a:pt x="6311" y="94600"/>
                  <a:pt x="5455" y="95072"/>
                </a:cubicBezTo>
                <a:lnTo>
                  <a:pt x="5455" y="50644"/>
                </a:lnTo>
                <a:cubicBezTo>
                  <a:pt x="6311" y="51122"/>
                  <a:pt x="7216" y="51427"/>
                  <a:pt x="8183" y="51427"/>
                </a:cubicBezTo>
                <a:cubicBezTo>
                  <a:pt x="12700" y="51427"/>
                  <a:pt x="16361" y="45677"/>
                  <a:pt x="16361" y="38572"/>
                </a:cubicBezTo>
                <a:cubicBezTo>
                  <a:pt x="16361" y="37061"/>
                  <a:pt x="16166" y="35633"/>
                  <a:pt x="15861" y="34283"/>
                </a:cubicBezTo>
                <a:lnTo>
                  <a:pt x="82322" y="34283"/>
                </a:lnTo>
                <a:cubicBezTo>
                  <a:pt x="82016" y="35633"/>
                  <a:pt x="81816" y="37061"/>
                  <a:pt x="81816" y="38572"/>
                </a:cubicBezTo>
                <a:cubicBezTo>
                  <a:pt x="81816" y="45677"/>
                  <a:pt x="85477" y="51427"/>
                  <a:pt x="90000" y="51427"/>
                </a:cubicBezTo>
                <a:cubicBezTo>
                  <a:pt x="90961" y="51427"/>
                  <a:pt x="91872" y="51122"/>
                  <a:pt x="92727" y="50644"/>
                </a:cubicBezTo>
                <a:cubicBezTo>
                  <a:pt x="92727" y="50644"/>
                  <a:pt x="92727" y="95072"/>
                  <a:pt x="92727" y="95072"/>
                </a:cubicBezTo>
                <a:close/>
                <a:moveTo>
                  <a:pt x="90000" y="111427"/>
                </a:moveTo>
                <a:cubicBezTo>
                  <a:pt x="88494" y="111427"/>
                  <a:pt x="87272" y="109511"/>
                  <a:pt x="87272" y="107144"/>
                </a:cubicBezTo>
                <a:cubicBezTo>
                  <a:pt x="87272" y="104777"/>
                  <a:pt x="88494" y="102855"/>
                  <a:pt x="90000" y="102855"/>
                </a:cubicBezTo>
                <a:cubicBezTo>
                  <a:pt x="91505" y="102855"/>
                  <a:pt x="92727" y="104777"/>
                  <a:pt x="92727" y="107144"/>
                </a:cubicBezTo>
                <a:cubicBezTo>
                  <a:pt x="92727" y="109511"/>
                  <a:pt x="91505" y="111427"/>
                  <a:pt x="90000" y="111427"/>
                </a:cubicBezTo>
                <a:moveTo>
                  <a:pt x="8183" y="111427"/>
                </a:moveTo>
                <a:cubicBezTo>
                  <a:pt x="6677" y="111427"/>
                  <a:pt x="5455" y="109511"/>
                  <a:pt x="5455" y="107144"/>
                </a:cubicBezTo>
                <a:cubicBezTo>
                  <a:pt x="5455" y="104777"/>
                  <a:pt x="6677" y="102855"/>
                  <a:pt x="8183" y="102855"/>
                </a:cubicBezTo>
                <a:cubicBezTo>
                  <a:pt x="9688" y="102855"/>
                  <a:pt x="10911" y="104777"/>
                  <a:pt x="10911" y="107144"/>
                </a:cubicBezTo>
                <a:cubicBezTo>
                  <a:pt x="10911" y="109511"/>
                  <a:pt x="9688" y="111427"/>
                  <a:pt x="8183" y="111427"/>
                </a:cubicBezTo>
                <a:moveTo>
                  <a:pt x="8183" y="34283"/>
                </a:moveTo>
                <a:cubicBezTo>
                  <a:pt x="9688" y="34283"/>
                  <a:pt x="10911" y="36205"/>
                  <a:pt x="10911" y="38572"/>
                </a:cubicBezTo>
                <a:cubicBezTo>
                  <a:pt x="10911" y="40938"/>
                  <a:pt x="9688" y="42855"/>
                  <a:pt x="8183" y="42855"/>
                </a:cubicBezTo>
                <a:cubicBezTo>
                  <a:pt x="6677" y="42855"/>
                  <a:pt x="5455" y="40938"/>
                  <a:pt x="5455" y="38572"/>
                </a:cubicBezTo>
                <a:cubicBezTo>
                  <a:pt x="5455" y="36205"/>
                  <a:pt x="6677" y="34283"/>
                  <a:pt x="8183" y="34283"/>
                </a:cubicBezTo>
                <a:moveTo>
                  <a:pt x="92727" y="25716"/>
                </a:moveTo>
                <a:lnTo>
                  <a:pt x="5455" y="25716"/>
                </a:lnTo>
                <a:cubicBezTo>
                  <a:pt x="2444" y="25716"/>
                  <a:pt x="0" y="29550"/>
                  <a:pt x="0" y="34283"/>
                </a:cubicBezTo>
                <a:lnTo>
                  <a:pt x="0" y="111427"/>
                </a:lnTo>
                <a:cubicBezTo>
                  <a:pt x="0" y="116161"/>
                  <a:pt x="2444" y="120000"/>
                  <a:pt x="5455" y="120000"/>
                </a:cubicBezTo>
                <a:lnTo>
                  <a:pt x="92727" y="120000"/>
                </a:lnTo>
                <a:cubicBezTo>
                  <a:pt x="95738" y="120000"/>
                  <a:pt x="98183" y="116161"/>
                  <a:pt x="98183" y="111427"/>
                </a:cubicBezTo>
                <a:lnTo>
                  <a:pt x="98183" y="34283"/>
                </a:lnTo>
                <a:cubicBezTo>
                  <a:pt x="98183" y="29550"/>
                  <a:pt x="95738" y="25716"/>
                  <a:pt x="92727" y="25716"/>
                </a:cubicBezTo>
                <a:moveTo>
                  <a:pt x="114544" y="0"/>
                </a:moveTo>
                <a:lnTo>
                  <a:pt x="27272" y="0"/>
                </a:lnTo>
                <a:cubicBezTo>
                  <a:pt x="24261" y="0"/>
                  <a:pt x="21816" y="3838"/>
                  <a:pt x="21816" y="8572"/>
                </a:cubicBezTo>
                <a:lnTo>
                  <a:pt x="21816" y="12855"/>
                </a:lnTo>
                <a:cubicBezTo>
                  <a:pt x="21816" y="15227"/>
                  <a:pt x="23038" y="17144"/>
                  <a:pt x="24544" y="17144"/>
                </a:cubicBezTo>
                <a:cubicBezTo>
                  <a:pt x="26050" y="17144"/>
                  <a:pt x="27272" y="15227"/>
                  <a:pt x="27272" y="12855"/>
                </a:cubicBezTo>
                <a:lnTo>
                  <a:pt x="27272" y="8572"/>
                </a:lnTo>
                <a:lnTo>
                  <a:pt x="114544" y="8572"/>
                </a:lnTo>
                <a:lnTo>
                  <a:pt x="114544" y="85716"/>
                </a:lnTo>
                <a:lnTo>
                  <a:pt x="106361" y="85716"/>
                </a:lnTo>
                <a:cubicBezTo>
                  <a:pt x="104861" y="85716"/>
                  <a:pt x="103638" y="87638"/>
                  <a:pt x="103638" y="90000"/>
                </a:cubicBezTo>
                <a:cubicBezTo>
                  <a:pt x="103638" y="92366"/>
                  <a:pt x="104861" y="94283"/>
                  <a:pt x="106361" y="94283"/>
                </a:cubicBezTo>
                <a:lnTo>
                  <a:pt x="114544" y="94283"/>
                </a:lnTo>
                <a:cubicBezTo>
                  <a:pt x="117555" y="94283"/>
                  <a:pt x="120000" y="90450"/>
                  <a:pt x="120000" y="85716"/>
                </a:cubicBezTo>
                <a:lnTo>
                  <a:pt x="120000" y="8572"/>
                </a:lnTo>
                <a:cubicBezTo>
                  <a:pt x="120000" y="3838"/>
                  <a:pt x="117555" y="0"/>
                  <a:pt x="114544" y="0"/>
                </a:cubicBezTo>
                <a:moveTo>
                  <a:pt x="73638" y="94283"/>
                </a:moveTo>
                <a:cubicBezTo>
                  <a:pt x="72133" y="94283"/>
                  <a:pt x="70911" y="96205"/>
                  <a:pt x="70911" y="98572"/>
                </a:cubicBezTo>
                <a:cubicBezTo>
                  <a:pt x="70911" y="100938"/>
                  <a:pt x="72133" y="102855"/>
                  <a:pt x="73638" y="102855"/>
                </a:cubicBezTo>
                <a:cubicBezTo>
                  <a:pt x="75138" y="102855"/>
                  <a:pt x="76361" y="100938"/>
                  <a:pt x="76361" y="98572"/>
                </a:cubicBezTo>
                <a:cubicBezTo>
                  <a:pt x="76361" y="96205"/>
                  <a:pt x="75138" y="94283"/>
                  <a:pt x="73638" y="942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6" name="Shape 3976"/>
          <p:cNvSpPr/>
          <p:nvPr/>
        </p:nvSpPr>
        <p:spPr>
          <a:xfrm>
            <a:off x="2260427" y="2374716"/>
            <a:ext cx="209496" cy="114271"/>
          </a:xfrm>
          <a:custGeom>
            <a:avLst/>
            <a:gdLst/>
            <a:ahLst/>
            <a:cxnLst/>
            <a:rect l="0" t="0" r="0" b="0"/>
            <a:pathLst>
              <a:path w="120000" h="120000" extrusionOk="0">
                <a:moveTo>
                  <a:pt x="57738" y="61427"/>
                </a:moveTo>
                <a:lnTo>
                  <a:pt x="56188" y="72866"/>
                </a:lnTo>
                <a:cubicBezTo>
                  <a:pt x="58100" y="73738"/>
                  <a:pt x="63988" y="77233"/>
                  <a:pt x="64861" y="70777"/>
                </a:cubicBezTo>
                <a:cubicBezTo>
                  <a:pt x="65772" y="64044"/>
                  <a:pt x="59644" y="62305"/>
                  <a:pt x="57738" y="61427"/>
                </a:cubicBezTo>
                <a:moveTo>
                  <a:pt x="59844" y="45811"/>
                </a:moveTo>
                <a:lnTo>
                  <a:pt x="58444" y="56188"/>
                </a:lnTo>
                <a:cubicBezTo>
                  <a:pt x="60033" y="56922"/>
                  <a:pt x="64938" y="59900"/>
                  <a:pt x="65733" y="54033"/>
                </a:cubicBezTo>
                <a:cubicBezTo>
                  <a:pt x="66561" y="47905"/>
                  <a:pt x="61438" y="46544"/>
                  <a:pt x="59844" y="45811"/>
                </a:cubicBezTo>
                <a:moveTo>
                  <a:pt x="71294" y="54122"/>
                </a:moveTo>
                <a:cubicBezTo>
                  <a:pt x="70927" y="58733"/>
                  <a:pt x="69538" y="60966"/>
                  <a:pt x="67700" y="61755"/>
                </a:cubicBezTo>
                <a:cubicBezTo>
                  <a:pt x="70227" y="64177"/>
                  <a:pt x="71511" y="67911"/>
                  <a:pt x="70288" y="74366"/>
                </a:cubicBezTo>
                <a:cubicBezTo>
                  <a:pt x="68766" y="82377"/>
                  <a:pt x="65155" y="83055"/>
                  <a:pt x="60350" y="81377"/>
                </a:cubicBezTo>
                <a:lnTo>
                  <a:pt x="59183" y="90000"/>
                </a:lnTo>
                <a:lnTo>
                  <a:pt x="56366" y="88700"/>
                </a:lnTo>
                <a:lnTo>
                  <a:pt x="57516" y="80194"/>
                </a:lnTo>
                <a:cubicBezTo>
                  <a:pt x="56788" y="79866"/>
                  <a:pt x="56044" y="79505"/>
                  <a:pt x="55272" y="79122"/>
                </a:cubicBezTo>
                <a:lnTo>
                  <a:pt x="54116" y="87666"/>
                </a:lnTo>
                <a:lnTo>
                  <a:pt x="51305" y="86377"/>
                </a:lnTo>
                <a:lnTo>
                  <a:pt x="52466" y="77738"/>
                </a:lnTo>
                <a:cubicBezTo>
                  <a:pt x="51811" y="77422"/>
                  <a:pt x="51144" y="77094"/>
                  <a:pt x="50461" y="76777"/>
                </a:cubicBezTo>
                <a:lnTo>
                  <a:pt x="46794" y="75094"/>
                </a:lnTo>
                <a:lnTo>
                  <a:pt x="48194" y="69144"/>
                </a:lnTo>
                <a:cubicBezTo>
                  <a:pt x="48194" y="69144"/>
                  <a:pt x="50272" y="70161"/>
                  <a:pt x="50238" y="70083"/>
                </a:cubicBezTo>
                <a:cubicBezTo>
                  <a:pt x="51038" y="70450"/>
                  <a:pt x="51394" y="69494"/>
                  <a:pt x="51533" y="68850"/>
                </a:cubicBezTo>
                <a:lnTo>
                  <a:pt x="53372" y="55222"/>
                </a:lnTo>
                <a:cubicBezTo>
                  <a:pt x="53477" y="55272"/>
                  <a:pt x="53577" y="55316"/>
                  <a:pt x="53672" y="55361"/>
                </a:cubicBezTo>
                <a:cubicBezTo>
                  <a:pt x="53561" y="55277"/>
                  <a:pt x="53461" y="55222"/>
                  <a:pt x="53377" y="55183"/>
                </a:cubicBezTo>
                <a:lnTo>
                  <a:pt x="54694" y="45461"/>
                </a:lnTo>
                <a:cubicBezTo>
                  <a:pt x="54727" y="44355"/>
                  <a:pt x="54522" y="42961"/>
                  <a:pt x="53377" y="42438"/>
                </a:cubicBezTo>
                <a:cubicBezTo>
                  <a:pt x="53422" y="42383"/>
                  <a:pt x="51333" y="41494"/>
                  <a:pt x="51333" y="41494"/>
                </a:cubicBezTo>
                <a:lnTo>
                  <a:pt x="52083" y="35950"/>
                </a:lnTo>
                <a:lnTo>
                  <a:pt x="55966" y="37738"/>
                </a:lnTo>
                <a:lnTo>
                  <a:pt x="55966" y="37766"/>
                </a:lnTo>
                <a:cubicBezTo>
                  <a:pt x="56550" y="38027"/>
                  <a:pt x="57155" y="38288"/>
                  <a:pt x="57766" y="38538"/>
                </a:cubicBezTo>
                <a:lnTo>
                  <a:pt x="58922" y="30005"/>
                </a:lnTo>
                <a:lnTo>
                  <a:pt x="61738" y="31300"/>
                </a:lnTo>
                <a:lnTo>
                  <a:pt x="60605" y="39666"/>
                </a:lnTo>
                <a:cubicBezTo>
                  <a:pt x="61361" y="39983"/>
                  <a:pt x="62122" y="40305"/>
                  <a:pt x="62861" y="40650"/>
                </a:cubicBezTo>
                <a:lnTo>
                  <a:pt x="63983" y="32338"/>
                </a:lnTo>
                <a:lnTo>
                  <a:pt x="66805" y="33633"/>
                </a:lnTo>
                <a:lnTo>
                  <a:pt x="65650" y="42166"/>
                </a:lnTo>
                <a:cubicBezTo>
                  <a:pt x="69205" y="44433"/>
                  <a:pt x="71811" y="47816"/>
                  <a:pt x="71294" y="54122"/>
                </a:cubicBezTo>
                <a:moveTo>
                  <a:pt x="60000" y="20000"/>
                </a:moveTo>
                <a:cubicBezTo>
                  <a:pt x="47950" y="20000"/>
                  <a:pt x="38183" y="37911"/>
                  <a:pt x="38183" y="60000"/>
                </a:cubicBezTo>
                <a:cubicBezTo>
                  <a:pt x="38183" y="82094"/>
                  <a:pt x="47950" y="100000"/>
                  <a:pt x="60000" y="100000"/>
                </a:cubicBezTo>
                <a:cubicBezTo>
                  <a:pt x="72050" y="100000"/>
                  <a:pt x="81816" y="82094"/>
                  <a:pt x="81816" y="60000"/>
                </a:cubicBezTo>
                <a:cubicBezTo>
                  <a:pt x="81816" y="37911"/>
                  <a:pt x="72050" y="20000"/>
                  <a:pt x="60000" y="20000"/>
                </a:cubicBezTo>
                <a:moveTo>
                  <a:pt x="95455" y="90000"/>
                </a:moveTo>
                <a:lnTo>
                  <a:pt x="90000" y="90000"/>
                </a:lnTo>
                <a:cubicBezTo>
                  <a:pt x="88488" y="90000"/>
                  <a:pt x="87272" y="92238"/>
                  <a:pt x="87272" y="95000"/>
                </a:cubicBezTo>
                <a:cubicBezTo>
                  <a:pt x="87272" y="97766"/>
                  <a:pt x="88488" y="100000"/>
                  <a:pt x="90000" y="100000"/>
                </a:cubicBezTo>
                <a:lnTo>
                  <a:pt x="95455" y="100000"/>
                </a:lnTo>
                <a:cubicBezTo>
                  <a:pt x="96961" y="100000"/>
                  <a:pt x="98183" y="97766"/>
                  <a:pt x="98183" y="95000"/>
                </a:cubicBezTo>
                <a:cubicBezTo>
                  <a:pt x="98183" y="92238"/>
                  <a:pt x="96961" y="90000"/>
                  <a:pt x="95455" y="90000"/>
                </a:cubicBezTo>
                <a:moveTo>
                  <a:pt x="30000" y="20000"/>
                </a:moveTo>
                <a:lnTo>
                  <a:pt x="24544" y="20000"/>
                </a:lnTo>
                <a:cubicBezTo>
                  <a:pt x="23038" y="20000"/>
                  <a:pt x="21816" y="22238"/>
                  <a:pt x="21816" y="25000"/>
                </a:cubicBezTo>
                <a:cubicBezTo>
                  <a:pt x="21816" y="27766"/>
                  <a:pt x="23038" y="30000"/>
                  <a:pt x="24544" y="30000"/>
                </a:cubicBezTo>
                <a:lnTo>
                  <a:pt x="30000" y="30000"/>
                </a:lnTo>
                <a:cubicBezTo>
                  <a:pt x="31505" y="30000"/>
                  <a:pt x="32727" y="27766"/>
                  <a:pt x="32727" y="25000"/>
                </a:cubicBezTo>
                <a:cubicBezTo>
                  <a:pt x="32727" y="22238"/>
                  <a:pt x="31505" y="20000"/>
                  <a:pt x="30000" y="20000"/>
                </a:cubicBezTo>
                <a:moveTo>
                  <a:pt x="111816" y="20000"/>
                </a:moveTo>
                <a:cubicBezTo>
                  <a:pt x="110311" y="20000"/>
                  <a:pt x="109088" y="17766"/>
                  <a:pt x="109088" y="15000"/>
                </a:cubicBezTo>
                <a:cubicBezTo>
                  <a:pt x="109088" y="12238"/>
                  <a:pt x="110311" y="10000"/>
                  <a:pt x="111816" y="10000"/>
                </a:cubicBezTo>
                <a:cubicBezTo>
                  <a:pt x="113322" y="10000"/>
                  <a:pt x="114544" y="12238"/>
                  <a:pt x="114544" y="15000"/>
                </a:cubicBezTo>
                <a:cubicBezTo>
                  <a:pt x="114544" y="17766"/>
                  <a:pt x="113322" y="20000"/>
                  <a:pt x="111816" y="20000"/>
                </a:cubicBezTo>
                <a:moveTo>
                  <a:pt x="114544" y="90916"/>
                </a:moveTo>
                <a:cubicBezTo>
                  <a:pt x="113688" y="90361"/>
                  <a:pt x="112777" y="90000"/>
                  <a:pt x="111816" y="90000"/>
                </a:cubicBezTo>
                <a:cubicBezTo>
                  <a:pt x="107300" y="90000"/>
                  <a:pt x="103638" y="96722"/>
                  <a:pt x="103638" y="105000"/>
                </a:cubicBezTo>
                <a:cubicBezTo>
                  <a:pt x="103638" y="106761"/>
                  <a:pt x="103833" y="108433"/>
                  <a:pt x="104133" y="110000"/>
                </a:cubicBezTo>
                <a:lnTo>
                  <a:pt x="15861" y="110000"/>
                </a:lnTo>
                <a:cubicBezTo>
                  <a:pt x="16166" y="108433"/>
                  <a:pt x="16361" y="106761"/>
                  <a:pt x="16361" y="105000"/>
                </a:cubicBezTo>
                <a:cubicBezTo>
                  <a:pt x="16361" y="96722"/>
                  <a:pt x="12700" y="90000"/>
                  <a:pt x="8183" y="90000"/>
                </a:cubicBezTo>
                <a:cubicBezTo>
                  <a:pt x="7216" y="90000"/>
                  <a:pt x="6311" y="90361"/>
                  <a:pt x="5455" y="90916"/>
                </a:cubicBezTo>
                <a:lnTo>
                  <a:pt x="5455" y="29083"/>
                </a:lnTo>
                <a:cubicBezTo>
                  <a:pt x="6311" y="29644"/>
                  <a:pt x="7216" y="30000"/>
                  <a:pt x="8183" y="30000"/>
                </a:cubicBezTo>
                <a:cubicBezTo>
                  <a:pt x="12700" y="30000"/>
                  <a:pt x="16361" y="23288"/>
                  <a:pt x="16361" y="15000"/>
                </a:cubicBezTo>
                <a:cubicBezTo>
                  <a:pt x="16361" y="13238"/>
                  <a:pt x="16166" y="11572"/>
                  <a:pt x="15861" y="10000"/>
                </a:cubicBezTo>
                <a:lnTo>
                  <a:pt x="104133" y="10000"/>
                </a:lnTo>
                <a:cubicBezTo>
                  <a:pt x="103833" y="11572"/>
                  <a:pt x="103638" y="13238"/>
                  <a:pt x="103638" y="15000"/>
                </a:cubicBezTo>
                <a:cubicBezTo>
                  <a:pt x="103638" y="23288"/>
                  <a:pt x="107300" y="30000"/>
                  <a:pt x="111816" y="30000"/>
                </a:cubicBezTo>
                <a:cubicBezTo>
                  <a:pt x="112777" y="30000"/>
                  <a:pt x="113688" y="29644"/>
                  <a:pt x="114544" y="29083"/>
                </a:cubicBezTo>
                <a:cubicBezTo>
                  <a:pt x="114544" y="29083"/>
                  <a:pt x="114544" y="90916"/>
                  <a:pt x="114544" y="90916"/>
                </a:cubicBezTo>
                <a:close/>
                <a:moveTo>
                  <a:pt x="111816" y="110000"/>
                </a:moveTo>
                <a:cubicBezTo>
                  <a:pt x="110311" y="110000"/>
                  <a:pt x="109088" y="107766"/>
                  <a:pt x="109088" y="105000"/>
                </a:cubicBezTo>
                <a:cubicBezTo>
                  <a:pt x="109088" y="102238"/>
                  <a:pt x="110311" y="100000"/>
                  <a:pt x="111816" y="100000"/>
                </a:cubicBezTo>
                <a:cubicBezTo>
                  <a:pt x="113322" y="100000"/>
                  <a:pt x="114544" y="102238"/>
                  <a:pt x="114544" y="105000"/>
                </a:cubicBezTo>
                <a:cubicBezTo>
                  <a:pt x="114544" y="107766"/>
                  <a:pt x="113322" y="110000"/>
                  <a:pt x="111816" y="110000"/>
                </a:cubicBezTo>
                <a:moveTo>
                  <a:pt x="8183" y="110000"/>
                </a:moveTo>
                <a:cubicBezTo>
                  <a:pt x="6672" y="110000"/>
                  <a:pt x="5455" y="107766"/>
                  <a:pt x="5455" y="105000"/>
                </a:cubicBezTo>
                <a:cubicBezTo>
                  <a:pt x="5455" y="102238"/>
                  <a:pt x="6672" y="100000"/>
                  <a:pt x="8183" y="100000"/>
                </a:cubicBezTo>
                <a:cubicBezTo>
                  <a:pt x="9688" y="100000"/>
                  <a:pt x="10911" y="102238"/>
                  <a:pt x="10911" y="105000"/>
                </a:cubicBezTo>
                <a:cubicBezTo>
                  <a:pt x="10911" y="107766"/>
                  <a:pt x="9688" y="110000"/>
                  <a:pt x="8183" y="110000"/>
                </a:cubicBezTo>
                <a:moveTo>
                  <a:pt x="8183" y="10000"/>
                </a:moveTo>
                <a:cubicBezTo>
                  <a:pt x="9688" y="10000"/>
                  <a:pt x="10911" y="12238"/>
                  <a:pt x="10911" y="15000"/>
                </a:cubicBezTo>
                <a:cubicBezTo>
                  <a:pt x="10911" y="17766"/>
                  <a:pt x="9688" y="20000"/>
                  <a:pt x="8183" y="20000"/>
                </a:cubicBezTo>
                <a:cubicBezTo>
                  <a:pt x="6672" y="20000"/>
                  <a:pt x="5455" y="17766"/>
                  <a:pt x="5455" y="15000"/>
                </a:cubicBezTo>
                <a:cubicBezTo>
                  <a:pt x="5455" y="12238"/>
                  <a:pt x="6672" y="10000"/>
                  <a:pt x="8183" y="10000"/>
                </a:cubicBezTo>
                <a:moveTo>
                  <a:pt x="114544" y="0"/>
                </a:moveTo>
                <a:lnTo>
                  <a:pt x="5455" y="0"/>
                </a:lnTo>
                <a:cubicBezTo>
                  <a:pt x="2438" y="0"/>
                  <a:pt x="0" y="4477"/>
                  <a:pt x="0" y="10000"/>
                </a:cubicBezTo>
                <a:lnTo>
                  <a:pt x="0" y="110000"/>
                </a:lnTo>
                <a:cubicBezTo>
                  <a:pt x="0" y="115522"/>
                  <a:pt x="2438" y="120000"/>
                  <a:pt x="5455" y="120000"/>
                </a:cubicBezTo>
                <a:lnTo>
                  <a:pt x="114544" y="120000"/>
                </a:lnTo>
                <a:cubicBezTo>
                  <a:pt x="117555" y="120000"/>
                  <a:pt x="120000" y="115522"/>
                  <a:pt x="120000" y="110000"/>
                </a:cubicBezTo>
                <a:lnTo>
                  <a:pt x="120000" y="10000"/>
                </a:lnTo>
                <a:cubicBezTo>
                  <a:pt x="120000" y="4477"/>
                  <a:pt x="117555" y="0"/>
                  <a:pt x="114544"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7" name="Shape 3977"/>
          <p:cNvSpPr/>
          <p:nvPr/>
        </p:nvSpPr>
        <p:spPr>
          <a:xfrm>
            <a:off x="2660373" y="2355670"/>
            <a:ext cx="209496" cy="152360"/>
          </a:xfrm>
          <a:custGeom>
            <a:avLst/>
            <a:gdLst/>
            <a:ahLst/>
            <a:cxnLst/>
            <a:rect l="0" t="0" r="0" b="0"/>
            <a:pathLst>
              <a:path w="120000" h="120000" extrusionOk="0">
                <a:moveTo>
                  <a:pt x="57738" y="76066"/>
                </a:moveTo>
                <a:lnTo>
                  <a:pt x="56188" y="84650"/>
                </a:lnTo>
                <a:cubicBezTo>
                  <a:pt x="58100" y="85305"/>
                  <a:pt x="63988" y="87922"/>
                  <a:pt x="64861" y="83083"/>
                </a:cubicBezTo>
                <a:cubicBezTo>
                  <a:pt x="65772" y="78033"/>
                  <a:pt x="59650" y="76727"/>
                  <a:pt x="57738" y="76066"/>
                </a:cubicBezTo>
                <a:moveTo>
                  <a:pt x="71300" y="70588"/>
                </a:moveTo>
                <a:cubicBezTo>
                  <a:pt x="70927" y="74050"/>
                  <a:pt x="69538" y="75727"/>
                  <a:pt x="67700" y="76316"/>
                </a:cubicBezTo>
                <a:cubicBezTo>
                  <a:pt x="70227" y="78133"/>
                  <a:pt x="71516" y="80927"/>
                  <a:pt x="70288" y="85772"/>
                </a:cubicBezTo>
                <a:cubicBezTo>
                  <a:pt x="68766" y="91783"/>
                  <a:pt x="65155" y="92294"/>
                  <a:pt x="60350" y="91033"/>
                </a:cubicBezTo>
                <a:lnTo>
                  <a:pt x="59183" y="97500"/>
                </a:lnTo>
                <a:lnTo>
                  <a:pt x="56372" y="96527"/>
                </a:lnTo>
                <a:lnTo>
                  <a:pt x="57522" y="90150"/>
                </a:lnTo>
                <a:cubicBezTo>
                  <a:pt x="56788" y="89900"/>
                  <a:pt x="56044" y="89627"/>
                  <a:pt x="55277" y="89338"/>
                </a:cubicBezTo>
                <a:lnTo>
                  <a:pt x="54116" y="95750"/>
                </a:lnTo>
                <a:lnTo>
                  <a:pt x="51305" y="94783"/>
                </a:lnTo>
                <a:lnTo>
                  <a:pt x="52472" y="88300"/>
                </a:lnTo>
                <a:cubicBezTo>
                  <a:pt x="51811" y="88066"/>
                  <a:pt x="51144" y="87822"/>
                  <a:pt x="50461" y="87583"/>
                </a:cubicBezTo>
                <a:lnTo>
                  <a:pt x="46800" y="86322"/>
                </a:lnTo>
                <a:lnTo>
                  <a:pt x="48194" y="81861"/>
                </a:lnTo>
                <a:cubicBezTo>
                  <a:pt x="48194" y="81861"/>
                  <a:pt x="50272" y="82622"/>
                  <a:pt x="50244" y="82566"/>
                </a:cubicBezTo>
                <a:cubicBezTo>
                  <a:pt x="51038" y="82838"/>
                  <a:pt x="51394" y="82116"/>
                  <a:pt x="51533" y="81638"/>
                </a:cubicBezTo>
                <a:lnTo>
                  <a:pt x="53377" y="71416"/>
                </a:lnTo>
                <a:cubicBezTo>
                  <a:pt x="53477" y="71455"/>
                  <a:pt x="53583" y="71488"/>
                  <a:pt x="53672" y="71522"/>
                </a:cubicBezTo>
                <a:cubicBezTo>
                  <a:pt x="53561" y="71455"/>
                  <a:pt x="53461" y="71416"/>
                  <a:pt x="53383" y="71388"/>
                </a:cubicBezTo>
                <a:lnTo>
                  <a:pt x="54694" y="64094"/>
                </a:lnTo>
                <a:cubicBezTo>
                  <a:pt x="54733" y="63266"/>
                  <a:pt x="54522" y="62222"/>
                  <a:pt x="53383" y="61827"/>
                </a:cubicBezTo>
                <a:cubicBezTo>
                  <a:pt x="53427" y="61783"/>
                  <a:pt x="51338" y="61122"/>
                  <a:pt x="51338" y="61122"/>
                </a:cubicBezTo>
                <a:lnTo>
                  <a:pt x="52088" y="56961"/>
                </a:lnTo>
                <a:lnTo>
                  <a:pt x="55972" y="58300"/>
                </a:lnTo>
                <a:lnTo>
                  <a:pt x="55966" y="58322"/>
                </a:lnTo>
                <a:cubicBezTo>
                  <a:pt x="56555" y="58522"/>
                  <a:pt x="57155" y="58716"/>
                  <a:pt x="57766" y="58905"/>
                </a:cubicBezTo>
                <a:lnTo>
                  <a:pt x="58922" y="52505"/>
                </a:lnTo>
                <a:lnTo>
                  <a:pt x="61738" y="53477"/>
                </a:lnTo>
                <a:lnTo>
                  <a:pt x="60605" y="59750"/>
                </a:lnTo>
                <a:cubicBezTo>
                  <a:pt x="61361" y="59988"/>
                  <a:pt x="62122" y="60233"/>
                  <a:pt x="62866" y="60483"/>
                </a:cubicBezTo>
                <a:lnTo>
                  <a:pt x="63988" y="54250"/>
                </a:lnTo>
                <a:lnTo>
                  <a:pt x="66805" y="55222"/>
                </a:lnTo>
                <a:lnTo>
                  <a:pt x="65650" y="61627"/>
                </a:lnTo>
                <a:cubicBezTo>
                  <a:pt x="69205" y="63322"/>
                  <a:pt x="71811" y="65861"/>
                  <a:pt x="71300" y="70588"/>
                </a:cubicBezTo>
                <a:moveTo>
                  <a:pt x="60000" y="45000"/>
                </a:moveTo>
                <a:cubicBezTo>
                  <a:pt x="47950" y="45000"/>
                  <a:pt x="38183" y="58433"/>
                  <a:pt x="38183" y="75000"/>
                </a:cubicBezTo>
                <a:cubicBezTo>
                  <a:pt x="38183" y="91566"/>
                  <a:pt x="47950" y="105000"/>
                  <a:pt x="60000" y="105000"/>
                </a:cubicBezTo>
                <a:cubicBezTo>
                  <a:pt x="72050" y="105000"/>
                  <a:pt x="81816" y="91566"/>
                  <a:pt x="81816" y="75000"/>
                </a:cubicBezTo>
                <a:cubicBezTo>
                  <a:pt x="81816" y="58433"/>
                  <a:pt x="72050" y="45000"/>
                  <a:pt x="60000" y="45000"/>
                </a:cubicBezTo>
                <a:moveTo>
                  <a:pt x="30000" y="45000"/>
                </a:moveTo>
                <a:lnTo>
                  <a:pt x="24544" y="45000"/>
                </a:lnTo>
                <a:cubicBezTo>
                  <a:pt x="23038" y="45000"/>
                  <a:pt x="21816" y="46677"/>
                  <a:pt x="21816" y="48750"/>
                </a:cubicBezTo>
                <a:cubicBezTo>
                  <a:pt x="21816" y="50822"/>
                  <a:pt x="23038" y="52500"/>
                  <a:pt x="24544" y="52500"/>
                </a:cubicBezTo>
                <a:lnTo>
                  <a:pt x="30000" y="52500"/>
                </a:lnTo>
                <a:cubicBezTo>
                  <a:pt x="31505" y="52500"/>
                  <a:pt x="32727" y="50822"/>
                  <a:pt x="32727" y="48750"/>
                </a:cubicBezTo>
                <a:cubicBezTo>
                  <a:pt x="32727" y="46677"/>
                  <a:pt x="31505" y="45000"/>
                  <a:pt x="30000" y="45000"/>
                </a:cubicBezTo>
                <a:moveTo>
                  <a:pt x="95455" y="97500"/>
                </a:moveTo>
                <a:lnTo>
                  <a:pt x="90000" y="97500"/>
                </a:lnTo>
                <a:cubicBezTo>
                  <a:pt x="88494" y="97500"/>
                  <a:pt x="87272" y="99183"/>
                  <a:pt x="87272" y="101250"/>
                </a:cubicBezTo>
                <a:cubicBezTo>
                  <a:pt x="87272" y="103322"/>
                  <a:pt x="88494" y="105000"/>
                  <a:pt x="90000" y="105000"/>
                </a:cubicBezTo>
                <a:lnTo>
                  <a:pt x="95455" y="105000"/>
                </a:lnTo>
                <a:cubicBezTo>
                  <a:pt x="96961" y="105000"/>
                  <a:pt x="98183" y="103322"/>
                  <a:pt x="98183" y="101250"/>
                </a:cubicBezTo>
                <a:cubicBezTo>
                  <a:pt x="98183" y="99183"/>
                  <a:pt x="96961" y="97500"/>
                  <a:pt x="95455" y="97500"/>
                </a:cubicBezTo>
                <a:moveTo>
                  <a:pt x="111816" y="45000"/>
                </a:moveTo>
                <a:cubicBezTo>
                  <a:pt x="110311" y="45000"/>
                  <a:pt x="109088" y="43322"/>
                  <a:pt x="109088" y="41250"/>
                </a:cubicBezTo>
                <a:cubicBezTo>
                  <a:pt x="109088" y="39177"/>
                  <a:pt x="110311" y="37500"/>
                  <a:pt x="111816" y="37500"/>
                </a:cubicBezTo>
                <a:cubicBezTo>
                  <a:pt x="113327" y="37500"/>
                  <a:pt x="114544" y="39177"/>
                  <a:pt x="114544" y="41250"/>
                </a:cubicBezTo>
                <a:cubicBezTo>
                  <a:pt x="114544" y="43322"/>
                  <a:pt x="113327" y="45000"/>
                  <a:pt x="111816" y="45000"/>
                </a:cubicBezTo>
                <a:moveTo>
                  <a:pt x="114544" y="98188"/>
                </a:moveTo>
                <a:cubicBezTo>
                  <a:pt x="113688" y="97772"/>
                  <a:pt x="112777" y="97500"/>
                  <a:pt x="111816" y="97500"/>
                </a:cubicBezTo>
                <a:cubicBezTo>
                  <a:pt x="107300" y="97500"/>
                  <a:pt x="103638" y="102538"/>
                  <a:pt x="103638" y="108750"/>
                </a:cubicBezTo>
                <a:cubicBezTo>
                  <a:pt x="103638" y="110072"/>
                  <a:pt x="103833" y="111322"/>
                  <a:pt x="104138" y="112500"/>
                </a:cubicBezTo>
                <a:lnTo>
                  <a:pt x="15861" y="112500"/>
                </a:lnTo>
                <a:cubicBezTo>
                  <a:pt x="16166" y="111322"/>
                  <a:pt x="16361" y="110072"/>
                  <a:pt x="16361" y="108750"/>
                </a:cubicBezTo>
                <a:cubicBezTo>
                  <a:pt x="16361" y="102538"/>
                  <a:pt x="12700" y="97500"/>
                  <a:pt x="8183" y="97500"/>
                </a:cubicBezTo>
                <a:cubicBezTo>
                  <a:pt x="7222" y="97500"/>
                  <a:pt x="6311" y="97772"/>
                  <a:pt x="5455" y="98188"/>
                </a:cubicBezTo>
                <a:lnTo>
                  <a:pt x="5455" y="51811"/>
                </a:lnTo>
                <a:cubicBezTo>
                  <a:pt x="6311" y="52233"/>
                  <a:pt x="7222" y="52500"/>
                  <a:pt x="8183" y="52500"/>
                </a:cubicBezTo>
                <a:cubicBezTo>
                  <a:pt x="12700" y="52500"/>
                  <a:pt x="16361" y="47466"/>
                  <a:pt x="16361" y="41250"/>
                </a:cubicBezTo>
                <a:cubicBezTo>
                  <a:pt x="16361" y="39927"/>
                  <a:pt x="16166" y="38677"/>
                  <a:pt x="15861" y="37500"/>
                </a:cubicBezTo>
                <a:lnTo>
                  <a:pt x="104138" y="37500"/>
                </a:lnTo>
                <a:cubicBezTo>
                  <a:pt x="103833" y="38677"/>
                  <a:pt x="103638" y="39927"/>
                  <a:pt x="103638" y="41250"/>
                </a:cubicBezTo>
                <a:cubicBezTo>
                  <a:pt x="103638" y="47466"/>
                  <a:pt x="107300" y="52500"/>
                  <a:pt x="111816" y="52500"/>
                </a:cubicBezTo>
                <a:cubicBezTo>
                  <a:pt x="112777" y="52500"/>
                  <a:pt x="113688" y="52233"/>
                  <a:pt x="114544" y="51811"/>
                </a:cubicBezTo>
                <a:cubicBezTo>
                  <a:pt x="114544" y="51811"/>
                  <a:pt x="114544" y="98188"/>
                  <a:pt x="114544" y="98188"/>
                </a:cubicBezTo>
                <a:close/>
                <a:moveTo>
                  <a:pt x="111816" y="112500"/>
                </a:moveTo>
                <a:cubicBezTo>
                  <a:pt x="110311" y="112500"/>
                  <a:pt x="109088" y="110822"/>
                  <a:pt x="109088" y="108750"/>
                </a:cubicBezTo>
                <a:cubicBezTo>
                  <a:pt x="109088" y="106683"/>
                  <a:pt x="110311" y="105000"/>
                  <a:pt x="111816" y="105000"/>
                </a:cubicBezTo>
                <a:cubicBezTo>
                  <a:pt x="113327" y="105000"/>
                  <a:pt x="114544" y="106683"/>
                  <a:pt x="114544" y="108750"/>
                </a:cubicBezTo>
                <a:cubicBezTo>
                  <a:pt x="114544" y="110822"/>
                  <a:pt x="113327" y="112500"/>
                  <a:pt x="111816" y="112500"/>
                </a:cubicBezTo>
                <a:moveTo>
                  <a:pt x="8183" y="112500"/>
                </a:moveTo>
                <a:cubicBezTo>
                  <a:pt x="6672" y="112500"/>
                  <a:pt x="5455" y="110822"/>
                  <a:pt x="5455" y="108750"/>
                </a:cubicBezTo>
                <a:cubicBezTo>
                  <a:pt x="5455" y="106683"/>
                  <a:pt x="6672" y="105000"/>
                  <a:pt x="8183" y="105000"/>
                </a:cubicBezTo>
                <a:cubicBezTo>
                  <a:pt x="9688" y="105000"/>
                  <a:pt x="10911" y="106683"/>
                  <a:pt x="10911" y="108750"/>
                </a:cubicBezTo>
                <a:cubicBezTo>
                  <a:pt x="10911" y="110822"/>
                  <a:pt x="9688" y="112500"/>
                  <a:pt x="8183" y="112500"/>
                </a:cubicBezTo>
                <a:moveTo>
                  <a:pt x="8183" y="37500"/>
                </a:moveTo>
                <a:cubicBezTo>
                  <a:pt x="9688" y="37500"/>
                  <a:pt x="10911" y="39177"/>
                  <a:pt x="10911" y="41250"/>
                </a:cubicBezTo>
                <a:cubicBezTo>
                  <a:pt x="10911" y="43322"/>
                  <a:pt x="9688" y="45000"/>
                  <a:pt x="8183" y="45000"/>
                </a:cubicBezTo>
                <a:cubicBezTo>
                  <a:pt x="6672" y="45000"/>
                  <a:pt x="5455" y="43322"/>
                  <a:pt x="5455" y="41250"/>
                </a:cubicBezTo>
                <a:cubicBezTo>
                  <a:pt x="5455" y="39177"/>
                  <a:pt x="6672" y="37500"/>
                  <a:pt x="8183" y="37500"/>
                </a:cubicBezTo>
                <a:moveTo>
                  <a:pt x="114544" y="30000"/>
                </a:moveTo>
                <a:lnTo>
                  <a:pt x="5455" y="30000"/>
                </a:lnTo>
                <a:cubicBezTo>
                  <a:pt x="2444" y="30000"/>
                  <a:pt x="0" y="33355"/>
                  <a:pt x="0" y="37500"/>
                </a:cubicBezTo>
                <a:lnTo>
                  <a:pt x="0" y="112500"/>
                </a:lnTo>
                <a:cubicBezTo>
                  <a:pt x="0" y="116644"/>
                  <a:pt x="2444" y="120000"/>
                  <a:pt x="5455" y="120000"/>
                </a:cubicBezTo>
                <a:lnTo>
                  <a:pt x="114544" y="120000"/>
                </a:lnTo>
                <a:cubicBezTo>
                  <a:pt x="117555" y="120000"/>
                  <a:pt x="120000" y="116644"/>
                  <a:pt x="120000" y="112500"/>
                </a:cubicBezTo>
                <a:lnTo>
                  <a:pt x="120000" y="37500"/>
                </a:lnTo>
                <a:cubicBezTo>
                  <a:pt x="120000" y="33355"/>
                  <a:pt x="117555" y="30000"/>
                  <a:pt x="114544" y="30000"/>
                </a:cubicBezTo>
                <a:moveTo>
                  <a:pt x="59850" y="64355"/>
                </a:moveTo>
                <a:lnTo>
                  <a:pt x="58444" y="72138"/>
                </a:lnTo>
                <a:cubicBezTo>
                  <a:pt x="60038" y="72688"/>
                  <a:pt x="64938" y="74927"/>
                  <a:pt x="65733" y="70522"/>
                </a:cubicBezTo>
                <a:cubicBezTo>
                  <a:pt x="66561" y="65927"/>
                  <a:pt x="61438" y="64905"/>
                  <a:pt x="59850" y="64355"/>
                </a:cubicBezTo>
                <a:moveTo>
                  <a:pt x="13638" y="22500"/>
                </a:moveTo>
                <a:lnTo>
                  <a:pt x="106361" y="22500"/>
                </a:lnTo>
                <a:cubicBezTo>
                  <a:pt x="107872" y="22500"/>
                  <a:pt x="109088" y="20822"/>
                  <a:pt x="109088" y="18750"/>
                </a:cubicBezTo>
                <a:cubicBezTo>
                  <a:pt x="109088" y="16677"/>
                  <a:pt x="107872" y="15000"/>
                  <a:pt x="106361" y="15000"/>
                </a:cubicBezTo>
                <a:lnTo>
                  <a:pt x="13638" y="15000"/>
                </a:lnTo>
                <a:cubicBezTo>
                  <a:pt x="12127" y="15000"/>
                  <a:pt x="10911" y="16677"/>
                  <a:pt x="10911" y="18750"/>
                </a:cubicBezTo>
                <a:cubicBezTo>
                  <a:pt x="10911" y="20822"/>
                  <a:pt x="12127" y="22500"/>
                  <a:pt x="13638" y="22500"/>
                </a:cubicBezTo>
                <a:moveTo>
                  <a:pt x="24544" y="7500"/>
                </a:moveTo>
                <a:lnTo>
                  <a:pt x="95455" y="7500"/>
                </a:lnTo>
                <a:cubicBezTo>
                  <a:pt x="96961" y="7500"/>
                  <a:pt x="98183" y="5822"/>
                  <a:pt x="98183" y="3750"/>
                </a:cubicBezTo>
                <a:cubicBezTo>
                  <a:pt x="98183" y="1677"/>
                  <a:pt x="96961" y="0"/>
                  <a:pt x="95455" y="0"/>
                </a:cubicBezTo>
                <a:lnTo>
                  <a:pt x="24544" y="0"/>
                </a:lnTo>
                <a:cubicBezTo>
                  <a:pt x="23038" y="0"/>
                  <a:pt x="21816" y="1677"/>
                  <a:pt x="21816" y="3750"/>
                </a:cubicBezTo>
                <a:cubicBezTo>
                  <a:pt x="21816" y="5822"/>
                  <a:pt x="23038" y="7500"/>
                  <a:pt x="24544" y="75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8" name="Shape 3978"/>
          <p:cNvSpPr/>
          <p:nvPr/>
        </p:nvSpPr>
        <p:spPr>
          <a:xfrm>
            <a:off x="3060319" y="2365192"/>
            <a:ext cx="209496" cy="133316"/>
          </a:xfrm>
          <a:custGeom>
            <a:avLst/>
            <a:gdLst/>
            <a:ahLst/>
            <a:cxnLst/>
            <a:rect l="0" t="0" r="0" b="0"/>
            <a:pathLst>
              <a:path w="120000" h="120000" extrusionOk="0">
                <a:moveTo>
                  <a:pt x="58011" y="68655"/>
                </a:moveTo>
                <a:cubicBezTo>
                  <a:pt x="57722" y="71955"/>
                  <a:pt x="56644" y="73555"/>
                  <a:pt x="55211" y="74111"/>
                </a:cubicBezTo>
                <a:cubicBezTo>
                  <a:pt x="57177" y="75850"/>
                  <a:pt x="58177" y="78505"/>
                  <a:pt x="57222" y="83116"/>
                </a:cubicBezTo>
                <a:cubicBezTo>
                  <a:pt x="56044" y="88838"/>
                  <a:pt x="53233" y="89322"/>
                  <a:pt x="49500" y="88127"/>
                </a:cubicBezTo>
                <a:lnTo>
                  <a:pt x="48588" y="94283"/>
                </a:lnTo>
                <a:lnTo>
                  <a:pt x="46400" y="93361"/>
                </a:lnTo>
                <a:lnTo>
                  <a:pt x="47294" y="87283"/>
                </a:lnTo>
                <a:cubicBezTo>
                  <a:pt x="46727" y="87044"/>
                  <a:pt x="46144" y="86788"/>
                  <a:pt x="45550" y="86516"/>
                </a:cubicBezTo>
                <a:lnTo>
                  <a:pt x="44650" y="92622"/>
                </a:lnTo>
                <a:lnTo>
                  <a:pt x="42461" y="91694"/>
                </a:lnTo>
                <a:lnTo>
                  <a:pt x="43366" y="85527"/>
                </a:lnTo>
                <a:cubicBezTo>
                  <a:pt x="42855" y="85305"/>
                  <a:pt x="42338" y="85066"/>
                  <a:pt x="41805" y="84844"/>
                </a:cubicBezTo>
                <a:lnTo>
                  <a:pt x="38955" y="83638"/>
                </a:lnTo>
                <a:lnTo>
                  <a:pt x="40038" y="79388"/>
                </a:lnTo>
                <a:cubicBezTo>
                  <a:pt x="40038" y="79388"/>
                  <a:pt x="41655" y="80116"/>
                  <a:pt x="41638" y="80066"/>
                </a:cubicBezTo>
                <a:cubicBezTo>
                  <a:pt x="42255" y="80327"/>
                  <a:pt x="42533" y="79638"/>
                  <a:pt x="42638" y="79177"/>
                </a:cubicBezTo>
                <a:lnTo>
                  <a:pt x="44072" y="69450"/>
                </a:lnTo>
                <a:cubicBezTo>
                  <a:pt x="44155" y="69477"/>
                  <a:pt x="44227" y="69511"/>
                  <a:pt x="44300" y="69544"/>
                </a:cubicBezTo>
                <a:cubicBezTo>
                  <a:pt x="44216" y="69483"/>
                  <a:pt x="44138" y="69450"/>
                  <a:pt x="44077" y="69416"/>
                </a:cubicBezTo>
                <a:lnTo>
                  <a:pt x="45100" y="62472"/>
                </a:lnTo>
                <a:cubicBezTo>
                  <a:pt x="45122" y="61683"/>
                  <a:pt x="44961" y="60688"/>
                  <a:pt x="44077" y="60311"/>
                </a:cubicBezTo>
                <a:cubicBezTo>
                  <a:pt x="44111" y="60272"/>
                  <a:pt x="42483" y="59638"/>
                  <a:pt x="42483" y="59638"/>
                </a:cubicBezTo>
                <a:lnTo>
                  <a:pt x="43066" y="55677"/>
                </a:lnTo>
                <a:lnTo>
                  <a:pt x="46094" y="56955"/>
                </a:lnTo>
                <a:lnTo>
                  <a:pt x="46088" y="56972"/>
                </a:lnTo>
                <a:cubicBezTo>
                  <a:pt x="46544" y="57161"/>
                  <a:pt x="47011" y="57344"/>
                  <a:pt x="47488" y="57533"/>
                </a:cubicBezTo>
                <a:lnTo>
                  <a:pt x="48383" y="51433"/>
                </a:lnTo>
                <a:lnTo>
                  <a:pt x="50572" y="52355"/>
                </a:lnTo>
                <a:lnTo>
                  <a:pt x="49694" y="58333"/>
                </a:lnTo>
                <a:cubicBezTo>
                  <a:pt x="50283" y="58561"/>
                  <a:pt x="50877" y="58788"/>
                  <a:pt x="51450" y="59038"/>
                </a:cubicBezTo>
                <a:lnTo>
                  <a:pt x="52322" y="53094"/>
                </a:lnTo>
                <a:lnTo>
                  <a:pt x="54516" y="54022"/>
                </a:lnTo>
                <a:lnTo>
                  <a:pt x="53616" y="60122"/>
                </a:lnTo>
                <a:cubicBezTo>
                  <a:pt x="56383" y="61733"/>
                  <a:pt x="58405" y="64155"/>
                  <a:pt x="58011" y="68655"/>
                </a:cubicBezTo>
                <a:moveTo>
                  <a:pt x="49088" y="42855"/>
                </a:moveTo>
                <a:cubicBezTo>
                  <a:pt x="38544" y="42855"/>
                  <a:pt x="30000" y="56288"/>
                  <a:pt x="30000" y="72855"/>
                </a:cubicBezTo>
                <a:cubicBezTo>
                  <a:pt x="30000" y="89427"/>
                  <a:pt x="38544" y="102855"/>
                  <a:pt x="49088" y="102855"/>
                </a:cubicBezTo>
                <a:cubicBezTo>
                  <a:pt x="59633" y="102855"/>
                  <a:pt x="68183" y="89427"/>
                  <a:pt x="68183" y="72855"/>
                </a:cubicBezTo>
                <a:cubicBezTo>
                  <a:pt x="68183" y="56288"/>
                  <a:pt x="59633" y="42855"/>
                  <a:pt x="49088" y="42855"/>
                </a:cubicBezTo>
                <a:moveTo>
                  <a:pt x="73638" y="94283"/>
                </a:moveTo>
                <a:cubicBezTo>
                  <a:pt x="72127" y="94283"/>
                  <a:pt x="70911" y="96211"/>
                  <a:pt x="70911" y="98572"/>
                </a:cubicBezTo>
                <a:cubicBezTo>
                  <a:pt x="70911" y="100938"/>
                  <a:pt x="72127" y="102855"/>
                  <a:pt x="73638" y="102855"/>
                </a:cubicBezTo>
                <a:cubicBezTo>
                  <a:pt x="75144" y="102855"/>
                  <a:pt x="76361" y="100938"/>
                  <a:pt x="76361" y="98572"/>
                </a:cubicBezTo>
                <a:cubicBezTo>
                  <a:pt x="76361" y="96211"/>
                  <a:pt x="75144" y="94283"/>
                  <a:pt x="73638" y="94283"/>
                </a:cubicBezTo>
                <a:moveTo>
                  <a:pt x="49105" y="62722"/>
                </a:moveTo>
                <a:lnTo>
                  <a:pt x="48016" y="70133"/>
                </a:lnTo>
                <a:cubicBezTo>
                  <a:pt x="49250" y="70655"/>
                  <a:pt x="53066" y="72788"/>
                  <a:pt x="53683" y="68594"/>
                </a:cubicBezTo>
                <a:cubicBezTo>
                  <a:pt x="54322" y="64216"/>
                  <a:pt x="50344" y="63244"/>
                  <a:pt x="49105" y="62722"/>
                </a:cubicBezTo>
                <a:moveTo>
                  <a:pt x="114544" y="0"/>
                </a:moveTo>
                <a:lnTo>
                  <a:pt x="27272" y="0"/>
                </a:lnTo>
                <a:cubicBezTo>
                  <a:pt x="24261" y="0"/>
                  <a:pt x="21816" y="3838"/>
                  <a:pt x="21816" y="8572"/>
                </a:cubicBezTo>
                <a:lnTo>
                  <a:pt x="21816" y="12855"/>
                </a:lnTo>
                <a:cubicBezTo>
                  <a:pt x="21816" y="15227"/>
                  <a:pt x="23038" y="17144"/>
                  <a:pt x="24544" y="17144"/>
                </a:cubicBezTo>
                <a:cubicBezTo>
                  <a:pt x="26055" y="17144"/>
                  <a:pt x="27272" y="15227"/>
                  <a:pt x="27272" y="12855"/>
                </a:cubicBezTo>
                <a:lnTo>
                  <a:pt x="27272" y="8572"/>
                </a:lnTo>
                <a:lnTo>
                  <a:pt x="114544" y="8572"/>
                </a:lnTo>
                <a:lnTo>
                  <a:pt x="114544" y="85716"/>
                </a:lnTo>
                <a:lnTo>
                  <a:pt x="106361" y="85716"/>
                </a:lnTo>
                <a:cubicBezTo>
                  <a:pt x="104855" y="85716"/>
                  <a:pt x="103638" y="87633"/>
                  <a:pt x="103638" y="90000"/>
                </a:cubicBezTo>
                <a:cubicBezTo>
                  <a:pt x="103638" y="92366"/>
                  <a:pt x="104855" y="94283"/>
                  <a:pt x="106361" y="94283"/>
                </a:cubicBezTo>
                <a:lnTo>
                  <a:pt x="114544" y="94283"/>
                </a:lnTo>
                <a:cubicBezTo>
                  <a:pt x="117555" y="94283"/>
                  <a:pt x="120000" y="90450"/>
                  <a:pt x="120000" y="85716"/>
                </a:cubicBezTo>
                <a:lnTo>
                  <a:pt x="120000" y="8572"/>
                </a:lnTo>
                <a:cubicBezTo>
                  <a:pt x="120000" y="3838"/>
                  <a:pt x="117555" y="0"/>
                  <a:pt x="114544" y="0"/>
                </a:cubicBezTo>
                <a:moveTo>
                  <a:pt x="90000" y="42855"/>
                </a:moveTo>
                <a:cubicBezTo>
                  <a:pt x="88494" y="42855"/>
                  <a:pt x="87272" y="40938"/>
                  <a:pt x="87272" y="38572"/>
                </a:cubicBezTo>
                <a:cubicBezTo>
                  <a:pt x="87272" y="36205"/>
                  <a:pt x="88494" y="34283"/>
                  <a:pt x="90000" y="34283"/>
                </a:cubicBezTo>
                <a:cubicBezTo>
                  <a:pt x="91505" y="34283"/>
                  <a:pt x="92727" y="36205"/>
                  <a:pt x="92727" y="38572"/>
                </a:cubicBezTo>
                <a:cubicBezTo>
                  <a:pt x="92727" y="40938"/>
                  <a:pt x="91505" y="42855"/>
                  <a:pt x="90000" y="42855"/>
                </a:cubicBezTo>
                <a:moveTo>
                  <a:pt x="92727" y="95072"/>
                </a:moveTo>
                <a:cubicBezTo>
                  <a:pt x="91872" y="94600"/>
                  <a:pt x="90961" y="94283"/>
                  <a:pt x="90000" y="94283"/>
                </a:cubicBezTo>
                <a:cubicBezTo>
                  <a:pt x="85483" y="94283"/>
                  <a:pt x="81816" y="100044"/>
                  <a:pt x="81816" y="107144"/>
                </a:cubicBezTo>
                <a:cubicBezTo>
                  <a:pt x="81816" y="108655"/>
                  <a:pt x="82016" y="110083"/>
                  <a:pt x="82316" y="111427"/>
                </a:cubicBezTo>
                <a:lnTo>
                  <a:pt x="15861" y="111427"/>
                </a:lnTo>
                <a:cubicBezTo>
                  <a:pt x="16166" y="110083"/>
                  <a:pt x="16361" y="108655"/>
                  <a:pt x="16361" y="107144"/>
                </a:cubicBezTo>
                <a:cubicBezTo>
                  <a:pt x="16361" y="100044"/>
                  <a:pt x="12700" y="94283"/>
                  <a:pt x="8183" y="94283"/>
                </a:cubicBezTo>
                <a:cubicBezTo>
                  <a:pt x="7222" y="94283"/>
                  <a:pt x="6311" y="94600"/>
                  <a:pt x="5455" y="95072"/>
                </a:cubicBezTo>
                <a:lnTo>
                  <a:pt x="5455" y="50644"/>
                </a:lnTo>
                <a:cubicBezTo>
                  <a:pt x="6311" y="51122"/>
                  <a:pt x="7222" y="51427"/>
                  <a:pt x="8183" y="51427"/>
                </a:cubicBezTo>
                <a:cubicBezTo>
                  <a:pt x="12700" y="51427"/>
                  <a:pt x="16361" y="45677"/>
                  <a:pt x="16361" y="38572"/>
                </a:cubicBezTo>
                <a:cubicBezTo>
                  <a:pt x="16361" y="37061"/>
                  <a:pt x="16166" y="35633"/>
                  <a:pt x="15861" y="34283"/>
                </a:cubicBezTo>
                <a:lnTo>
                  <a:pt x="82316" y="34283"/>
                </a:lnTo>
                <a:cubicBezTo>
                  <a:pt x="82016" y="35633"/>
                  <a:pt x="81816" y="37061"/>
                  <a:pt x="81816" y="38572"/>
                </a:cubicBezTo>
                <a:cubicBezTo>
                  <a:pt x="81816" y="45677"/>
                  <a:pt x="85483" y="51427"/>
                  <a:pt x="90000" y="51427"/>
                </a:cubicBezTo>
                <a:cubicBezTo>
                  <a:pt x="90961" y="51427"/>
                  <a:pt x="91872" y="51122"/>
                  <a:pt x="92727" y="50644"/>
                </a:cubicBezTo>
                <a:cubicBezTo>
                  <a:pt x="92727" y="50644"/>
                  <a:pt x="92727" y="95072"/>
                  <a:pt x="92727" y="95072"/>
                </a:cubicBezTo>
                <a:close/>
                <a:moveTo>
                  <a:pt x="90000" y="111427"/>
                </a:moveTo>
                <a:cubicBezTo>
                  <a:pt x="88494" y="111427"/>
                  <a:pt x="87272" y="109511"/>
                  <a:pt x="87272" y="107144"/>
                </a:cubicBezTo>
                <a:cubicBezTo>
                  <a:pt x="87272" y="104777"/>
                  <a:pt x="88494" y="102855"/>
                  <a:pt x="90000" y="102855"/>
                </a:cubicBezTo>
                <a:cubicBezTo>
                  <a:pt x="91505" y="102855"/>
                  <a:pt x="92727" y="104777"/>
                  <a:pt x="92727" y="107144"/>
                </a:cubicBezTo>
                <a:cubicBezTo>
                  <a:pt x="92727" y="109511"/>
                  <a:pt x="91505" y="111427"/>
                  <a:pt x="90000" y="111427"/>
                </a:cubicBezTo>
                <a:moveTo>
                  <a:pt x="8183" y="111427"/>
                </a:moveTo>
                <a:cubicBezTo>
                  <a:pt x="6672" y="111427"/>
                  <a:pt x="5455" y="109511"/>
                  <a:pt x="5455" y="107144"/>
                </a:cubicBezTo>
                <a:cubicBezTo>
                  <a:pt x="5455" y="104777"/>
                  <a:pt x="6672" y="102855"/>
                  <a:pt x="8183" y="102855"/>
                </a:cubicBezTo>
                <a:cubicBezTo>
                  <a:pt x="9688" y="102855"/>
                  <a:pt x="10911" y="104777"/>
                  <a:pt x="10911" y="107144"/>
                </a:cubicBezTo>
                <a:cubicBezTo>
                  <a:pt x="10911" y="109511"/>
                  <a:pt x="9688" y="111427"/>
                  <a:pt x="8183" y="111427"/>
                </a:cubicBezTo>
                <a:moveTo>
                  <a:pt x="8183" y="34283"/>
                </a:moveTo>
                <a:cubicBezTo>
                  <a:pt x="9688" y="34283"/>
                  <a:pt x="10911" y="36205"/>
                  <a:pt x="10911" y="38572"/>
                </a:cubicBezTo>
                <a:cubicBezTo>
                  <a:pt x="10911" y="40938"/>
                  <a:pt x="9688" y="42855"/>
                  <a:pt x="8183" y="42855"/>
                </a:cubicBezTo>
                <a:cubicBezTo>
                  <a:pt x="6672" y="42855"/>
                  <a:pt x="5455" y="40938"/>
                  <a:pt x="5455" y="38572"/>
                </a:cubicBezTo>
                <a:cubicBezTo>
                  <a:pt x="5455" y="36205"/>
                  <a:pt x="6672" y="34283"/>
                  <a:pt x="8183" y="34283"/>
                </a:cubicBezTo>
                <a:moveTo>
                  <a:pt x="92727" y="25716"/>
                </a:moveTo>
                <a:lnTo>
                  <a:pt x="5455" y="25716"/>
                </a:lnTo>
                <a:cubicBezTo>
                  <a:pt x="2444" y="25716"/>
                  <a:pt x="0" y="29550"/>
                  <a:pt x="0" y="34283"/>
                </a:cubicBezTo>
                <a:lnTo>
                  <a:pt x="0" y="111427"/>
                </a:lnTo>
                <a:cubicBezTo>
                  <a:pt x="0" y="116161"/>
                  <a:pt x="2444" y="120000"/>
                  <a:pt x="5455" y="120000"/>
                </a:cubicBezTo>
                <a:lnTo>
                  <a:pt x="92727" y="120000"/>
                </a:lnTo>
                <a:cubicBezTo>
                  <a:pt x="95738" y="120000"/>
                  <a:pt x="98183" y="116161"/>
                  <a:pt x="98183" y="111427"/>
                </a:cubicBezTo>
                <a:lnTo>
                  <a:pt x="98183" y="34283"/>
                </a:lnTo>
                <a:cubicBezTo>
                  <a:pt x="98183" y="29550"/>
                  <a:pt x="95738" y="25716"/>
                  <a:pt x="92727" y="25716"/>
                </a:cubicBezTo>
                <a:moveTo>
                  <a:pt x="47461" y="73872"/>
                </a:moveTo>
                <a:lnTo>
                  <a:pt x="46261" y="82050"/>
                </a:lnTo>
                <a:cubicBezTo>
                  <a:pt x="47750" y="82677"/>
                  <a:pt x="52327" y="85166"/>
                  <a:pt x="53005" y="80555"/>
                </a:cubicBezTo>
                <a:cubicBezTo>
                  <a:pt x="53716" y="75744"/>
                  <a:pt x="48950" y="74500"/>
                  <a:pt x="47461" y="73872"/>
                </a:cubicBezTo>
                <a:moveTo>
                  <a:pt x="24544" y="42855"/>
                </a:moveTo>
                <a:cubicBezTo>
                  <a:pt x="23038" y="42855"/>
                  <a:pt x="21816" y="44777"/>
                  <a:pt x="21816" y="47144"/>
                </a:cubicBezTo>
                <a:cubicBezTo>
                  <a:pt x="21816" y="49511"/>
                  <a:pt x="23038" y="51427"/>
                  <a:pt x="24544" y="51427"/>
                </a:cubicBezTo>
                <a:cubicBezTo>
                  <a:pt x="26055" y="51427"/>
                  <a:pt x="27272" y="49511"/>
                  <a:pt x="27272" y="47144"/>
                </a:cubicBezTo>
                <a:cubicBezTo>
                  <a:pt x="27272" y="44777"/>
                  <a:pt x="26055" y="42855"/>
                  <a:pt x="24544" y="428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79" name="Shape 3979"/>
          <p:cNvSpPr/>
          <p:nvPr/>
        </p:nvSpPr>
        <p:spPr>
          <a:xfrm>
            <a:off x="3460265" y="2355670"/>
            <a:ext cx="209496" cy="152360"/>
          </a:xfrm>
          <a:custGeom>
            <a:avLst/>
            <a:gdLst/>
            <a:ahLst/>
            <a:cxnLst/>
            <a:rect l="0" t="0" r="0" b="0"/>
            <a:pathLst>
              <a:path w="120000" h="120000" extrusionOk="0">
                <a:moveTo>
                  <a:pt x="94861" y="67500"/>
                </a:moveTo>
                <a:lnTo>
                  <a:pt x="96077" y="52500"/>
                </a:lnTo>
                <a:lnTo>
                  <a:pt x="110238" y="52500"/>
                </a:lnTo>
                <a:lnTo>
                  <a:pt x="107811" y="67500"/>
                </a:lnTo>
                <a:cubicBezTo>
                  <a:pt x="107811" y="67500"/>
                  <a:pt x="94861" y="67500"/>
                  <a:pt x="94861" y="67500"/>
                </a:cubicBezTo>
                <a:close/>
                <a:moveTo>
                  <a:pt x="104177" y="90000"/>
                </a:moveTo>
                <a:lnTo>
                  <a:pt x="93044" y="90000"/>
                </a:lnTo>
                <a:lnTo>
                  <a:pt x="94261" y="75000"/>
                </a:lnTo>
                <a:lnTo>
                  <a:pt x="106600" y="75000"/>
                </a:lnTo>
                <a:cubicBezTo>
                  <a:pt x="106600" y="75000"/>
                  <a:pt x="104177" y="90000"/>
                  <a:pt x="104177" y="90000"/>
                </a:cubicBezTo>
                <a:close/>
                <a:moveTo>
                  <a:pt x="98183" y="112500"/>
                </a:moveTo>
                <a:cubicBezTo>
                  <a:pt x="95172" y="112500"/>
                  <a:pt x="92727" y="109138"/>
                  <a:pt x="92727" y="105000"/>
                </a:cubicBezTo>
                <a:cubicBezTo>
                  <a:pt x="92727" y="100861"/>
                  <a:pt x="95172" y="97500"/>
                  <a:pt x="98183" y="97500"/>
                </a:cubicBezTo>
                <a:cubicBezTo>
                  <a:pt x="101194" y="97500"/>
                  <a:pt x="103638" y="100861"/>
                  <a:pt x="103638" y="105000"/>
                </a:cubicBezTo>
                <a:cubicBezTo>
                  <a:pt x="103638" y="109138"/>
                  <a:pt x="101194" y="112500"/>
                  <a:pt x="98183" y="112500"/>
                </a:cubicBezTo>
                <a:moveTo>
                  <a:pt x="91194" y="45000"/>
                </a:moveTo>
                <a:lnTo>
                  <a:pt x="76361" y="45000"/>
                </a:lnTo>
                <a:lnTo>
                  <a:pt x="76361" y="30000"/>
                </a:lnTo>
                <a:lnTo>
                  <a:pt x="92405" y="30000"/>
                </a:lnTo>
                <a:cubicBezTo>
                  <a:pt x="92405" y="30000"/>
                  <a:pt x="91194" y="45000"/>
                  <a:pt x="91194" y="45000"/>
                </a:cubicBezTo>
                <a:close/>
                <a:moveTo>
                  <a:pt x="89377" y="67500"/>
                </a:moveTo>
                <a:lnTo>
                  <a:pt x="76361" y="67500"/>
                </a:lnTo>
                <a:lnTo>
                  <a:pt x="76361" y="52500"/>
                </a:lnTo>
                <a:lnTo>
                  <a:pt x="90588" y="52500"/>
                </a:lnTo>
                <a:cubicBezTo>
                  <a:pt x="90588" y="52500"/>
                  <a:pt x="89377" y="67500"/>
                  <a:pt x="89377" y="67500"/>
                </a:cubicBezTo>
                <a:close/>
                <a:moveTo>
                  <a:pt x="87561" y="90000"/>
                </a:moveTo>
                <a:lnTo>
                  <a:pt x="76361" y="90000"/>
                </a:lnTo>
                <a:lnTo>
                  <a:pt x="76361" y="75000"/>
                </a:lnTo>
                <a:lnTo>
                  <a:pt x="88772" y="75000"/>
                </a:lnTo>
                <a:cubicBezTo>
                  <a:pt x="88772" y="75000"/>
                  <a:pt x="87561" y="90000"/>
                  <a:pt x="87561" y="90000"/>
                </a:cubicBezTo>
                <a:close/>
                <a:moveTo>
                  <a:pt x="70911" y="45000"/>
                </a:moveTo>
                <a:lnTo>
                  <a:pt x="56077" y="45000"/>
                </a:lnTo>
                <a:lnTo>
                  <a:pt x="54866" y="30000"/>
                </a:lnTo>
                <a:lnTo>
                  <a:pt x="70911" y="30000"/>
                </a:lnTo>
                <a:cubicBezTo>
                  <a:pt x="70911" y="30000"/>
                  <a:pt x="70911" y="45000"/>
                  <a:pt x="70911" y="45000"/>
                </a:cubicBezTo>
                <a:close/>
                <a:moveTo>
                  <a:pt x="70911" y="67500"/>
                </a:moveTo>
                <a:lnTo>
                  <a:pt x="57894" y="67500"/>
                </a:lnTo>
                <a:lnTo>
                  <a:pt x="56683" y="52500"/>
                </a:lnTo>
                <a:lnTo>
                  <a:pt x="70911" y="52500"/>
                </a:lnTo>
                <a:cubicBezTo>
                  <a:pt x="70911" y="52500"/>
                  <a:pt x="70911" y="67500"/>
                  <a:pt x="70911" y="67500"/>
                </a:cubicBezTo>
                <a:close/>
                <a:moveTo>
                  <a:pt x="70911" y="90000"/>
                </a:moveTo>
                <a:lnTo>
                  <a:pt x="59711" y="90000"/>
                </a:lnTo>
                <a:lnTo>
                  <a:pt x="58505" y="75000"/>
                </a:lnTo>
                <a:lnTo>
                  <a:pt x="70911" y="75000"/>
                </a:lnTo>
                <a:cubicBezTo>
                  <a:pt x="70911" y="75000"/>
                  <a:pt x="70911" y="90000"/>
                  <a:pt x="70911" y="90000"/>
                </a:cubicBezTo>
                <a:close/>
                <a:moveTo>
                  <a:pt x="49088" y="112500"/>
                </a:moveTo>
                <a:cubicBezTo>
                  <a:pt x="46077" y="112500"/>
                  <a:pt x="43638" y="109138"/>
                  <a:pt x="43638" y="105000"/>
                </a:cubicBezTo>
                <a:cubicBezTo>
                  <a:pt x="43638" y="100861"/>
                  <a:pt x="46077" y="97500"/>
                  <a:pt x="49088" y="97500"/>
                </a:cubicBezTo>
                <a:cubicBezTo>
                  <a:pt x="52105" y="97500"/>
                  <a:pt x="54544" y="100861"/>
                  <a:pt x="54544" y="105000"/>
                </a:cubicBezTo>
                <a:cubicBezTo>
                  <a:pt x="54544" y="109138"/>
                  <a:pt x="52105" y="112500"/>
                  <a:pt x="49088" y="112500"/>
                </a:cubicBezTo>
                <a:moveTo>
                  <a:pt x="40072" y="75000"/>
                </a:moveTo>
                <a:lnTo>
                  <a:pt x="53016" y="75000"/>
                </a:lnTo>
                <a:lnTo>
                  <a:pt x="54227" y="90000"/>
                </a:lnTo>
                <a:lnTo>
                  <a:pt x="43000" y="90000"/>
                </a:lnTo>
                <a:cubicBezTo>
                  <a:pt x="43000" y="90000"/>
                  <a:pt x="40072" y="75000"/>
                  <a:pt x="40072" y="75000"/>
                </a:cubicBezTo>
                <a:close/>
                <a:moveTo>
                  <a:pt x="38611" y="67500"/>
                </a:moveTo>
                <a:lnTo>
                  <a:pt x="35683" y="52500"/>
                </a:lnTo>
                <a:lnTo>
                  <a:pt x="51194" y="52500"/>
                </a:lnTo>
                <a:lnTo>
                  <a:pt x="52411" y="67500"/>
                </a:lnTo>
                <a:cubicBezTo>
                  <a:pt x="52411" y="67500"/>
                  <a:pt x="38611" y="67500"/>
                  <a:pt x="38611" y="67500"/>
                </a:cubicBezTo>
                <a:close/>
                <a:moveTo>
                  <a:pt x="31294" y="30000"/>
                </a:moveTo>
                <a:lnTo>
                  <a:pt x="49377" y="30000"/>
                </a:lnTo>
                <a:lnTo>
                  <a:pt x="50588" y="45000"/>
                </a:lnTo>
                <a:lnTo>
                  <a:pt x="34222" y="45000"/>
                </a:lnTo>
                <a:cubicBezTo>
                  <a:pt x="34222" y="45000"/>
                  <a:pt x="31294" y="30000"/>
                  <a:pt x="31294" y="30000"/>
                </a:cubicBezTo>
                <a:close/>
                <a:moveTo>
                  <a:pt x="97894" y="30000"/>
                </a:moveTo>
                <a:lnTo>
                  <a:pt x="113872" y="30000"/>
                </a:lnTo>
                <a:lnTo>
                  <a:pt x="111450" y="45000"/>
                </a:lnTo>
                <a:lnTo>
                  <a:pt x="96683" y="45000"/>
                </a:lnTo>
                <a:cubicBezTo>
                  <a:pt x="96683" y="45000"/>
                  <a:pt x="97894" y="30000"/>
                  <a:pt x="97894" y="30000"/>
                </a:cubicBezTo>
                <a:close/>
                <a:moveTo>
                  <a:pt x="108994" y="94655"/>
                </a:moveTo>
                <a:lnTo>
                  <a:pt x="109011" y="94655"/>
                </a:lnTo>
                <a:lnTo>
                  <a:pt x="119922" y="27161"/>
                </a:lnTo>
                <a:lnTo>
                  <a:pt x="119872" y="27144"/>
                </a:lnTo>
                <a:cubicBezTo>
                  <a:pt x="119922" y="26850"/>
                  <a:pt x="120000" y="26566"/>
                  <a:pt x="120000" y="26250"/>
                </a:cubicBezTo>
                <a:cubicBezTo>
                  <a:pt x="120000" y="24177"/>
                  <a:pt x="118777" y="22500"/>
                  <a:pt x="117272" y="22500"/>
                </a:cubicBezTo>
                <a:lnTo>
                  <a:pt x="29833" y="22500"/>
                </a:lnTo>
                <a:lnTo>
                  <a:pt x="25966" y="2672"/>
                </a:lnTo>
                <a:lnTo>
                  <a:pt x="25927" y="2688"/>
                </a:lnTo>
                <a:cubicBezTo>
                  <a:pt x="25583" y="1150"/>
                  <a:pt x="24583" y="0"/>
                  <a:pt x="23350" y="0"/>
                </a:cubicBezTo>
                <a:lnTo>
                  <a:pt x="2727" y="0"/>
                </a:lnTo>
                <a:cubicBezTo>
                  <a:pt x="1222" y="0"/>
                  <a:pt x="0" y="1677"/>
                  <a:pt x="0" y="3750"/>
                </a:cubicBezTo>
                <a:cubicBezTo>
                  <a:pt x="0" y="5822"/>
                  <a:pt x="1222" y="7500"/>
                  <a:pt x="2727" y="7500"/>
                </a:cubicBezTo>
                <a:lnTo>
                  <a:pt x="21261" y="7500"/>
                </a:lnTo>
                <a:lnTo>
                  <a:pt x="38294" y="94827"/>
                </a:lnTo>
                <a:lnTo>
                  <a:pt x="38300" y="94827"/>
                </a:lnTo>
                <a:cubicBezTo>
                  <a:pt x="38533" y="95883"/>
                  <a:pt x="39094" y="96744"/>
                  <a:pt x="39822" y="97183"/>
                </a:cubicBezTo>
                <a:cubicBezTo>
                  <a:pt x="38800" y="99461"/>
                  <a:pt x="38183" y="102127"/>
                  <a:pt x="38183" y="105000"/>
                </a:cubicBezTo>
                <a:cubicBezTo>
                  <a:pt x="38183" y="113283"/>
                  <a:pt x="43066" y="120000"/>
                  <a:pt x="49088" y="120000"/>
                </a:cubicBezTo>
                <a:cubicBezTo>
                  <a:pt x="55116" y="120000"/>
                  <a:pt x="60000" y="113283"/>
                  <a:pt x="60000" y="105000"/>
                </a:cubicBezTo>
                <a:cubicBezTo>
                  <a:pt x="60000" y="102255"/>
                  <a:pt x="59422" y="99716"/>
                  <a:pt x="58488" y="97500"/>
                </a:cubicBezTo>
                <a:lnTo>
                  <a:pt x="88783" y="97500"/>
                </a:lnTo>
                <a:cubicBezTo>
                  <a:pt x="87850" y="99716"/>
                  <a:pt x="87272" y="102255"/>
                  <a:pt x="87272" y="105000"/>
                </a:cubicBezTo>
                <a:cubicBezTo>
                  <a:pt x="87272" y="113283"/>
                  <a:pt x="92155" y="120000"/>
                  <a:pt x="98183" y="120000"/>
                </a:cubicBezTo>
                <a:cubicBezTo>
                  <a:pt x="104205" y="120000"/>
                  <a:pt x="109088" y="113283"/>
                  <a:pt x="109088" y="105000"/>
                </a:cubicBezTo>
                <a:cubicBezTo>
                  <a:pt x="109088" y="102127"/>
                  <a:pt x="108472" y="99461"/>
                  <a:pt x="107450" y="97183"/>
                </a:cubicBezTo>
                <a:cubicBezTo>
                  <a:pt x="108216" y="96722"/>
                  <a:pt x="108783" y="95788"/>
                  <a:pt x="108994" y="946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0" name="Shape 3980"/>
          <p:cNvSpPr/>
          <p:nvPr/>
        </p:nvSpPr>
        <p:spPr>
          <a:xfrm>
            <a:off x="3860210" y="2327102"/>
            <a:ext cx="209496" cy="209496"/>
          </a:xfrm>
          <a:custGeom>
            <a:avLst/>
            <a:gdLst/>
            <a:ahLst/>
            <a:cxnLst/>
            <a:rect l="0" t="0" r="0" b="0"/>
            <a:pathLst>
              <a:path w="120000" h="120000" extrusionOk="0">
                <a:moveTo>
                  <a:pt x="94861" y="81816"/>
                </a:moveTo>
                <a:lnTo>
                  <a:pt x="96077" y="70911"/>
                </a:lnTo>
                <a:lnTo>
                  <a:pt x="110238" y="70911"/>
                </a:lnTo>
                <a:lnTo>
                  <a:pt x="107811" y="81816"/>
                </a:lnTo>
                <a:cubicBezTo>
                  <a:pt x="107811" y="81816"/>
                  <a:pt x="94861" y="81816"/>
                  <a:pt x="94861" y="81816"/>
                </a:cubicBezTo>
                <a:close/>
                <a:moveTo>
                  <a:pt x="104177" y="98183"/>
                </a:moveTo>
                <a:lnTo>
                  <a:pt x="93044" y="98183"/>
                </a:lnTo>
                <a:lnTo>
                  <a:pt x="94261" y="87272"/>
                </a:lnTo>
                <a:lnTo>
                  <a:pt x="106600" y="87272"/>
                </a:lnTo>
                <a:cubicBezTo>
                  <a:pt x="106600" y="87272"/>
                  <a:pt x="104177" y="98183"/>
                  <a:pt x="104177" y="98183"/>
                </a:cubicBezTo>
                <a:close/>
                <a:moveTo>
                  <a:pt x="98183" y="114544"/>
                </a:moveTo>
                <a:cubicBezTo>
                  <a:pt x="95172" y="114544"/>
                  <a:pt x="92727" y="112105"/>
                  <a:pt x="92727" y="109088"/>
                </a:cubicBezTo>
                <a:cubicBezTo>
                  <a:pt x="92727" y="106083"/>
                  <a:pt x="95172" y="103638"/>
                  <a:pt x="98183" y="103638"/>
                </a:cubicBezTo>
                <a:cubicBezTo>
                  <a:pt x="101194" y="103638"/>
                  <a:pt x="103638" y="106083"/>
                  <a:pt x="103638" y="109088"/>
                </a:cubicBezTo>
                <a:cubicBezTo>
                  <a:pt x="103638" y="112105"/>
                  <a:pt x="101194" y="114544"/>
                  <a:pt x="98183" y="114544"/>
                </a:cubicBezTo>
                <a:moveTo>
                  <a:pt x="91194" y="65455"/>
                </a:moveTo>
                <a:lnTo>
                  <a:pt x="76361" y="65455"/>
                </a:lnTo>
                <a:lnTo>
                  <a:pt x="76361" y="54544"/>
                </a:lnTo>
                <a:lnTo>
                  <a:pt x="92405" y="54544"/>
                </a:lnTo>
                <a:cubicBezTo>
                  <a:pt x="92405" y="54544"/>
                  <a:pt x="91194" y="65455"/>
                  <a:pt x="91194" y="65455"/>
                </a:cubicBezTo>
                <a:close/>
                <a:moveTo>
                  <a:pt x="89377" y="81816"/>
                </a:moveTo>
                <a:lnTo>
                  <a:pt x="76361" y="81816"/>
                </a:lnTo>
                <a:lnTo>
                  <a:pt x="76361" y="70911"/>
                </a:lnTo>
                <a:lnTo>
                  <a:pt x="90588" y="70911"/>
                </a:lnTo>
                <a:cubicBezTo>
                  <a:pt x="90588" y="70911"/>
                  <a:pt x="89377" y="81816"/>
                  <a:pt x="89377" y="81816"/>
                </a:cubicBezTo>
                <a:close/>
                <a:moveTo>
                  <a:pt x="87561" y="98183"/>
                </a:moveTo>
                <a:lnTo>
                  <a:pt x="76361" y="98183"/>
                </a:lnTo>
                <a:lnTo>
                  <a:pt x="76361" y="87272"/>
                </a:lnTo>
                <a:lnTo>
                  <a:pt x="88772" y="87272"/>
                </a:lnTo>
                <a:cubicBezTo>
                  <a:pt x="88772" y="87272"/>
                  <a:pt x="87561" y="98183"/>
                  <a:pt x="87561" y="98183"/>
                </a:cubicBezTo>
                <a:close/>
                <a:moveTo>
                  <a:pt x="70911" y="65455"/>
                </a:moveTo>
                <a:lnTo>
                  <a:pt x="56077" y="65455"/>
                </a:lnTo>
                <a:lnTo>
                  <a:pt x="54866" y="54544"/>
                </a:lnTo>
                <a:lnTo>
                  <a:pt x="70911" y="54544"/>
                </a:lnTo>
                <a:cubicBezTo>
                  <a:pt x="70911" y="54544"/>
                  <a:pt x="70911" y="65455"/>
                  <a:pt x="70911" y="65455"/>
                </a:cubicBezTo>
                <a:close/>
                <a:moveTo>
                  <a:pt x="70911" y="81816"/>
                </a:moveTo>
                <a:lnTo>
                  <a:pt x="57894" y="81816"/>
                </a:lnTo>
                <a:lnTo>
                  <a:pt x="56683" y="70911"/>
                </a:lnTo>
                <a:lnTo>
                  <a:pt x="70911" y="70911"/>
                </a:lnTo>
                <a:cubicBezTo>
                  <a:pt x="70911" y="70911"/>
                  <a:pt x="70911" y="81816"/>
                  <a:pt x="70911" y="81816"/>
                </a:cubicBezTo>
                <a:close/>
                <a:moveTo>
                  <a:pt x="70911" y="98183"/>
                </a:moveTo>
                <a:lnTo>
                  <a:pt x="59711" y="98183"/>
                </a:lnTo>
                <a:lnTo>
                  <a:pt x="58505" y="87272"/>
                </a:lnTo>
                <a:lnTo>
                  <a:pt x="70911" y="87272"/>
                </a:lnTo>
                <a:cubicBezTo>
                  <a:pt x="70911" y="87272"/>
                  <a:pt x="70911" y="98183"/>
                  <a:pt x="70911" y="98183"/>
                </a:cubicBezTo>
                <a:close/>
                <a:moveTo>
                  <a:pt x="49088" y="114544"/>
                </a:moveTo>
                <a:cubicBezTo>
                  <a:pt x="46077" y="114544"/>
                  <a:pt x="43638" y="112105"/>
                  <a:pt x="43638" y="109088"/>
                </a:cubicBezTo>
                <a:cubicBezTo>
                  <a:pt x="43638" y="106083"/>
                  <a:pt x="46077" y="103638"/>
                  <a:pt x="49088" y="103638"/>
                </a:cubicBezTo>
                <a:cubicBezTo>
                  <a:pt x="52105" y="103638"/>
                  <a:pt x="54544" y="106083"/>
                  <a:pt x="54544" y="109088"/>
                </a:cubicBezTo>
                <a:cubicBezTo>
                  <a:pt x="54544" y="112105"/>
                  <a:pt x="52105" y="114544"/>
                  <a:pt x="49088" y="114544"/>
                </a:cubicBezTo>
                <a:moveTo>
                  <a:pt x="40072" y="87272"/>
                </a:moveTo>
                <a:lnTo>
                  <a:pt x="53016" y="87272"/>
                </a:lnTo>
                <a:lnTo>
                  <a:pt x="54227" y="98183"/>
                </a:lnTo>
                <a:lnTo>
                  <a:pt x="43000" y="98183"/>
                </a:lnTo>
                <a:cubicBezTo>
                  <a:pt x="43000" y="98183"/>
                  <a:pt x="40072" y="87272"/>
                  <a:pt x="40072" y="87272"/>
                </a:cubicBezTo>
                <a:close/>
                <a:moveTo>
                  <a:pt x="38611" y="81816"/>
                </a:moveTo>
                <a:lnTo>
                  <a:pt x="35683" y="70911"/>
                </a:lnTo>
                <a:lnTo>
                  <a:pt x="51194" y="70911"/>
                </a:lnTo>
                <a:lnTo>
                  <a:pt x="52411" y="81816"/>
                </a:lnTo>
                <a:cubicBezTo>
                  <a:pt x="52411" y="81816"/>
                  <a:pt x="38611" y="81816"/>
                  <a:pt x="38611" y="81816"/>
                </a:cubicBezTo>
                <a:close/>
                <a:moveTo>
                  <a:pt x="31294" y="54544"/>
                </a:moveTo>
                <a:lnTo>
                  <a:pt x="49377" y="54544"/>
                </a:lnTo>
                <a:lnTo>
                  <a:pt x="50588" y="65455"/>
                </a:lnTo>
                <a:lnTo>
                  <a:pt x="34222" y="65455"/>
                </a:lnTo>
                <a:cubicBezTo>
                  <a:pt x="34222" y="65455"/>
                  <a:pt x="31294" y="54544"/>
                  <a:pt x="31294" y="54544"/>
                </a:cubicBezTo>
                <a:close/>
                <a:moveTo>
                  <a:pt x="97894" y="54544"/>
                </a:moveTo>
                <a:lnTo>
                  <a:pt x="113872" y="54544"/>
                </a:lnTo>
                <a:lnTo>
                  <a:pt x="111450" y="65455"/>
                </a:lnTo>
                <a:lnTo>
                  <a:pt x="96683" y="65455"/>
                </a:lnTo>
                <a:cubicBezTo>
                  <a:pt x="96683" y="65455"/>
                  <a:pt x="97894" y="54544"/>
                  <a:pt x="97894" y="54544"/>
                </a:cubicBezTo>
                <a:close/>
                <a:moveTo>
                  <a:pt x="108994" y="101566"/>
                </a:moveTo>
                <a:lnTo>
                  <a:pt x="109011" y="101572"/>
                </a:lnTo>
                <a:lnTo>
                  <a:pt x="119922" y="52483"/>
                </a:lnTo>
                <a:lnTo>
                  <a:pt x="119872" y="52466"/>
                </a:lnTo>
                <a:cubicBezTo>
                  <a:pt x="119922" y="52255"/>
                  <a:pt x="120000" y="52050"/>
                  <a:pt x="120000" y="51816"/>
                </a:cubicBezTo>
                <a:cubicBezTo>
                  <a:pt x="120000" y="50311"/>
                  <a:pt x="118777" y="49088"/>
                  <a:pt x="117272" y="49088"/>
                </a:cubicBezTo>
                <a:lnTo>
                  <a:pt x="29833" y="49088"/>
                </a:lnTo>
                <a:lnTo>
                  <a:pt x="25966" y="34672"/>
                </a:lnTo>
                <a:lnTo>
                  <a:pt x="25927" y="34683"/>
                </a:lnTo>
                <a:cubicBezTo>
                  <a:pt x="25588" y="33561"/>
                  <a:pt x="24583" y="32727"/>
                  <a:pt x="23350" y="32727"/>
                </a:cubicBezTo>
                <a:lnTo>
                  <a:pt x="2727" y="32727"/>
                </a:lnTo>
                <a:cubicBezTo>
                  <a:pt x="1222" y="32727"/>
                  <a:pt x="0" y="33944"/>
                  <a:pt x="0" y="35455"/>
                </a:cubicBezTo>
                <a:cubicBezTo>
                  <a:pt x="0" y="36961"/>
                  <a:pt x="1222" y="38183"/>
                  <a:pt x="2727" y="38183"/>
                </a:cubicBezTo>
                <a:lnTo>
                  <a:pt x="21261" y="38183"/>
                </a:lnTo>
                <a:lnTo>
                  <a:pt x="38294" y="101694"/>
                </a:lnTo>
                <a:lnTo>
                  <a:pt x="38300" y="101694"/>
                </a:lnTo>
                <a:cubicBezTo>
                  <a:pt x="38533" y="102461"/>
                  <a:pt x="39094" y="103083"/>
                  <a:pt x="39822" y="103405"/>
                </a:cubicBezTo>
                <a:cubicBezTo>
                  <a:pt x="38800" y="105066"/>
                  <a:pt x="38183" y="107000"/>
                  <a:pt x="38183" y="109088"/>
                </a:cubicBezTo>
                <a:cubicBezTo>
                  <a:pt x="38183" y="115116"/>
                  <a:pt x="43066" y="120000"/>
                  <a:pt x="49088" y="120000"/>
                </a:cubicBezTo>
                <a:cubicBezTo>
                  <a:pt x="55116" y="120000"/>
                  <a:pt x="60000" y="115116"/>
                  <a:pt x="60000" y="109088"/>
                </a:cubicBezTo>
                <a:cubicBezTo>
                  <a:pt x="60000" y="107094"/>
                  <a:pt x="59422" y="105250"/>
                  <a:pt x="58488" y="103638"/>
                </a:cubicBezTo>
                <a:lnTo>
                  <a:pt x="88783" y="103638"/>
                </a:lnTo>
                <a:cubicBezTo>
                  <a:pt x="87850" y="105250"/>
                  <a:pt x="87272" y="107094"/>
                  <a:pt x="87272" y="109088"/>
                </a:cubicBezTo>
                <a:cubicBezTo>
                  <a:pt x="87272" y="115116"/>
                  <a:pt x="92155" y="120000"/>
                  <a:pt x="98183" y="120000"/>
                </a:cubicBezTo>
                <a:cubicBezTo>
                  <a:pt x="104205" y="120000"/>
                  <a:pt x="109088" y="115116"/>
                  <a:pt x="109088" y="109088"/>
                </a:cubicBezTo>
                <a:cubicBezTo>
                  <a:pt x="109088" y="107000"/>
                  <a:pt x="108472" y="105066"/>
                  <a:pt x="107450" y="103405"/>
                </a:cubicBezTo>
                <a:cubicBezTo>
                  <a:pt x="108216" y="103066"/>
                  <a:pt x="108783" y="102388"/>
                  <a:pt x="108994" y="101566"/>
                </a:cubicBezTo>
                <a:moveTo>
                  <a:pt x="71705" y="42838"/>
                </a:moveTo>
                <a:cubicBezTo>
                  <a:pt x="72200" y="43333"/>
                  <a:pt x="72883" y="43638"/>
                  <a:pt x="73638" y="43638"/>
                </a:cubicBezTo>
                <a:cubicBezTo>
                  <a:pt x="74388" y="43638"/>
                  <a:pt x="75072" y="43333"/>
                  <a:pt x="75566" y="42838"/>
                </a:cubicBezTo>
                <a:lnTo>
                  <a:pt x="86472" y="31927"/>
                </a:lnTo>
                <a:cubicBezTo>
                  <a:pt x="86966" y="31433"/>
                  <a:pt x="87272" y="30755"/>
                  <a:pt x="87272" y="30000"/>
                </a:cubicBezTo>
                <a:cubicBezTo>
                  <a:pt x="87272" y="28494"/>
                  <a:pt x="86055" y="27277"/>
                  <a:pt x="84544" y="27277"/>
                </a:cubicBezTo>
                <a:cubicBezTo>
                  <a:pt x="83794" y="27277"/>
                  <a:pt x="83111" y="27577"/>
                  <a:pt x="82616" y="28072"/>
                </a:cubicBezTo>
                <a:lnTo>
                  <a:pt x="76361" y="34327"/>
                </a:lnTo>
                <a:lnTo>
                  <a:pt x="76361" y="2727"/>
                </a:lnTo>
                <a:lnTo>
                  <a:pt x="76361" y="2727"/>
                </a:lnTo>
                <a:cubicBezTo>
                  <a:pt x="76361" y="1222"/>
                  <a:pt x="75144" y="0"/>
                  <a:pt x="73638" y="0"/>
                </a:cubicBezTo>
                <a:cubicBezTo>
                  <a:pt x="72127" y="0"/>
                  <a:pt x="70911" y="1222"/>
                  <a:pt x="70911" y="2727"/>
                </a:cubicBezTo>
                <a:lnTo>
                  <a:pt x="70911" y="34327"/>
                </a:lnTo>
                <a:lnTo>
                  <a:pt x="64655" y="28072"/>
                </a:lnTo>
                <a:cubicBezTo>
                  <a:pt x="64161" y="27577"/>
                  <a:pt x="63483" y="27277"/>
                  <a:pt x="62727" y="27277"/>
                </a:cubicBezTo>
                <a:cubicBezTo>
                  <a:pt x="61222" y="27277"/>
                  <a:pt x="60000" y="28494"/>
                  <a:pt x="60000" y="30000"/>
                </a:cubicBezTo>
                <a:cubicBezTo>
                  <a:pt x="60000" y="30755"/>
                  <a:pt x="60305" y="31433"/>
                  <a:pt x="60800" y="31927"/>
                </a:cubicBezTo>
                <a:cubicBezTo>
                  <a:pt x="60800" y="31927"/>
                  <a:pt x="71705" y="42838"/>
                  <a:pt x="71705" y="4283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1" name="Shape 3981"/>
          <p:cNvSpPr/>
          <p:nvPr/>
        </p:nvSpPr>
        <p:spPr>
          <a:xfrm>
            <a:off x="4260156" y="2327102"/>
            <a:ext cx="209496" cy="209496"/>
          </a:xfrm>
          <a:custGeom>
            <a:avLst/>
            <a:gdLst/>
            <a:ahLst/>
            <a:cxnLst/>
            <a:rect l="0" t="0" r="0" b="0"/>
            <a:pathLst>
              <a:path w="120000" h="120000" extrusionOk="0">
                <a:moveTo>
                  <a:pt x="94866" y="81816"/>
                </a:moveTo>
                <a:lnTo>
                  <a:pt x="96077" y="70911"/>
                </a:lnTo>
                <a:lnTo>
                  <a:pt x="110238" y="70911"/>
                </a:lnTo>
                <a:lnTo>
                  <a:pt x="107811" y="81816"/>
                </a:lnTo>
                <a:cubicBezTo>
                  <a:pt x="107811" y="81816"/>
                  <a:pt x="94866" y="81816"/>
                  <a:pt x="94866" y="81816"/>
                </a:cubicBezTo>
                <a:close/>
                <a:moveTo>
                  <a:pt x="104177" y="98183"/>
                </a:moveTo>
                <a:lnTo>
                  <a:pt x="93044" y="98183"/>
                </a:lnTo>
                <a:lnTo>
                  <a:pt x="94261" y="87272"/>
                </a:lnTo>
                <a:lnTo>
                  <a:pt x="106600" y="87272"/>
                </a:lnTo>
                <a:cubicBezTo>
                  <a:pt x="106600" y="87272"/>
                  <a:pt x="104177" y="98183"/>
                  <a:pt x="104177" y="98183"/>
                </a:cubicBezTo>
                <a:close/>
                <a:moveTo>
                  <a:pt x="98183" y="114544"/>
                </a:moveTo>
                <a:cubicBezTo>
                  <a:pt x="95172" y="114544"/>
                  <a:pt x="92727" y="112105"/>
                  <a:pt x="92727" y="109088"/>
                </a:cubicBezTo>
                <a:cubicBezTo>
                  <a:pt x="92727" y="106083"/>
                  <a:pt x="95172" y="103638"/>
                  <a:pt x="98183" y="103638"/>
                </a:cubicBezTo>
                <a:cubicBezTo>
                  <a:pt x="101194" y="103638"/>
                  <a:pt x="103638" y="106083"/>
                  <a:pt x="103638" y="109088"/>
                </a:cubicBezTo>
                <a:cubicBezTo>
                  <a:pt x="103638" y="112105"/>
                  <a:pt x="101194" y="114544"/>
                  <a:pt x="98183" y="114544"/>
                </a:cubicBezTo>
                <a:moveTo>
                  <a:pt x="91194" y="65455"/>
                </a:moveTo>
                <a:lnTo>
                  <a:pt x="76361" y="65455"/>
                </a:lnTo>
                <a:lnTo>
                  <a:pt x="76361" y="54544"/>
                </a:lnTo>
                <a:lnTo>
                  <a:pt x="92405" y="54544"/>
                </a:lnTo>
                <a:cubicBezTo>
                  <a:pt x="92405" y="54544"/>
                  <a:pt x="91194" y="65455"/>
                  <a:pt x="91194" y="65455"/>
                </a:cubicBezTo>
                <a:close/>
                <a:moveTo>
                  <a:pt x="89377" y="81816"/>
                </a:moveTo>
                <a:lnTo>
                  <a:pt x="76361" y="81816"/>
                </a:lnTo>
                <a:lnTo>
                  <a:pt x="76361" y="70911"/>
                </a:lnTo>
                <a:lnTo>
                  <a:pt x="90588" y="70911"/>
                </a:lnTo>
                <a:cubicBezTo>
                  <a:pt x="90588" y="70911"/>
                  <a:pt x="89377" y="81816"/>
                  <a:pt x="89377" y="81816"/>
                </a:cubicBezTo>
                <a:close/>
                <a:moveTo>
                  <a:pt x="87561" y="98183"/>
                </a:moveTo>
                <a:lnTo>
                  <a:pt x="76361" y="98183"/>
                </a:lnTo>
                <a:lnTo>
                  <a:pt x="76361" y="87272"/>
                </a:lnTo>
                <a:lnTo>
                  <a:pt x="88772" y="87272"/>
                </a:lnTo>
                <a:cubicBezTo>
                  <a:pt x="88772" y="87272"/>
                  <a:pt x="87561" y="98183"/>
                  <a:pt x="87561" y="98183"/>
                </a:cubicBezTo>
                <a:close/>
                <a:moveTo>
                  <a:pt x="70911" y="65455"/>
                </a:moveTo>
                <a:lnTo>
                  <a:pt x="56077" y="65455"/>
                </a:lnTo>
                <a:lnTo>
                  <a:pt x="54866" y="54544"/>
                </a:lnTo>
                <a:lnTo>
                  <a:pt x="70911" y="54544"/>
                </a:lnTo>
                <a:cubicBezTo>
                  <a:pt x="70911" y="54544"/>
                  <a:pt x="70911" y="65455"/>
                  <a:pt x="70911" y="65455"/>
                </a:cubicBezTo>
                <a:close/>
                <a:moveTo>
                  <a:pt x="70911" y="81816"/>
                </a:moveTo>
                <a:lnTo>
                  <a:pt x="57894" y="81816"/>
                </a:lnTo>
                <a:lnTo>
                  <a:pt x="56683" y="70911"/>
                </a:lnTo>
                <a:lnTo>
                  <a:pt x="70911" y="70911"/>
                </a:lnTo>
                <a:cubicBezTo>
                  <a:pt x="70911" y="70911"/>
                  <a:pt x="70911" y="81816"/>
                  <a:pt x="70911" y="81816"/>
                </a:cubicBezTo>
                <a:close/>
                <a:moveTo>
                  <a:pt x="70911" y="98183"/>
                </a:moveTo>
                <a:lnTo>
                  <a:pt x="59711" y="98183"/>
                </a:lnTo>
                <a:lnTo>
                  <a:pt x="58505" y="87272"/>
                </a:lnTo>
                <a:lnTo>
                  <a:pt x="70911" y="87272"/>
                </a:lnTo>
                <a:cubicBezTo>
                  <a:pt x="70911" y="87272"/>
                  <a:pt x="70911" y="98183"/>
                  <a:pt x="70911" y="98183"/>
                </a:cubicBezTo>
                <a:close/>
                <a:moveTo>
                  <a:pt x="49088" y="114544"/>
                </a:moveTo>
                <a:cubicBezTo>
                  <a:pt x="46077" y="114544"/>
                  <a:pt x="43638" y="112105"/>
                  <a:pt x="43638" y="109088"/>
                </a:cubicBezTo>
                <a:cubicBezTo>
                  <a:pt x="43638" y="106083"/>
                  <a:pt x="46077" y="103638"/>
                  <a:pt x="49088" y="103638"/>
                </a:cubicBezTo>
                <a:cubicBezTo>
                  <a:pt x="52105" y="103638"/>
                  <a:pt x="54544" y="106083"/>
                  <a:pt x="54544" y="109088"/>
                </a:cubicBezTo>
                <a:cubicBezTo>
                  <a:pt x="54544" y="112105"/>
                  <a:pt x="52105" y="114544"/>
                  <a:pt x="49088" y="114544"/>
                </a:cubicBezTo>
                <a:moveTo>
                  <a:pt x="40072" y="87272"/>
                </a:moveTo>
                <a:lnTo>
                  <a:pt x="53016" y="87272"/>
                </a:lnTo>
                <a:lnTo>
                  <a:pt x="54227" y="98183"/>
                </a:lnTo>
                <a:lnTo>
                  <a:pt x="43000" y="98183"/>
                </a:lnTo>
                <a:cubicBezTo>
                  <a:pt x="43000" y="98183"/>
                  <a:pt x="40072" y="87272"/>
                  <a:pt x="40072" y="87272"/>
                </a:cubicBezTo>
                <a:close/>
                <a:moveTo>
                  <a:pt x="38611" y="81816"/>
                </a:moveTo>
                <a:lnTo>
                  <a:pt x="35683" y="70911"/>
                </a:lnTo>
                <a:lnTo>
                  <a:pt x="51194" y="70911"/>
                </a:lnTo>
                <a:lnTo>
                  <a:pt x="52411" y="81816"/>
                </a:lnTo>
                <a:cubicBezTo>
                  <a:pt x="52411" y="81816"/>
                  <a:pt x="38611" y="81816"/>
                  <a:pt x="38611" y="81816"/>
                </a:cubicBezTo>
                <a:close/>
                <a:moveTo>
                  <a:pt x="31294" y="54544"/>
                </a:moveTo>
                <a:lnTo>
                  <a:pt x="49377" y="54544"/>
                </a:lnTo>
                <a:lnTo>
                  <a:pt x="50588" y="65455"/>
                </a:lnTo>
                <a:lnTo>
                  <a:pt x="34222" y="65455"/>
                </a:lnTo>
                <a:cubicBezTo>
                  <a:pt x="34222" y="65455"/>
                  <a:pt x="31294" y="54544"/>
                  <a:pt x="31294" y="54544"/>
                </a:cubicBezTo>
                <a:close/>
                <a:moveTo>
                  <a:pt x="97894" y="54544"/>
                </a:moveTo>
                <a:lnTo>
                  <a:pt x="113872" y="54544"/>
                </a:lnTo>
                <a:lnTo>
                  <a:pt x="111450" y="65455"/>
                </a:lnTo>
                <a:lnTo>
                  <a:pt x="96683" y="65455"/>
                </a:lnTo>
                <a:cubicBezTo>
                  <a:pt x="96683" y="65455"/>
                  <a:pt x="97894" y="54544"/>
                  <a:pt x="97894" y="54544"/>
                </a:cubicBezTo>
                <a:close/>
                <a:moveTo>
                  <a:pt x="108994" y="101566"/>
                </a:moveTo>
                <a:lnTo>
                  <a:pt x="109011" y="101572"/>
                </a:lnTo>
                <a:lnTo>
                  <a:pt x="119916" y="52483"/>
                </a:lnTo>
                <a:lnTo>
                  <a:pt x="119872" y="52466"/>
                </a:lnTo>
                <a:cubicBezTo>
                  <a:pt x="119927" y="52255"/>
                  <a:pt x="120000" y="52050"/>
                  <a:pt x="120000" y="51816"/>
                </a:cubicBezTo>
                <a:cubicBezTo>
                  <a:pt x="120000" y="50311"/>
                  <a:pt x="118777" y="49088"/>
                  <a:pt x="117272" y="49088"/>
                </a:cubicBezTo>
                <a:lnTo>
                  <a:pt x="29833" y="49088"/>
                </a:lnTo>
                <a:lnTo>
                  <a:pt x="25966" y="34672"/>
                </a:lnTo>
                <a:lnTo>
                  <a:pt x="25927" y="34683"/>
                </a:lnTo>
                <a:cubicBezTo>
                  <a:pt x="25583" y="33561"/>
                  <a:pt x="24583" y="32727"/>
                  <a:pt x="23350" y="32727"/>
                </a:cubicBezTo>
                <a:lnTo>
                  <a:pt x="2727" y="32727"/>
                </a:lnTo>
                <a:cubicBezTo>
                  <a:pt x="1222" y="32727"/>
                  <a:pt x="0" y="33944"/>
                  <a:pt x="0" y="35455"/>
                </a:cubicBezTo>
                <a:cubicBezTo>
                  <a:pt x="0" y="36961"/>
                  <a:pt x="1222" y="38183"/>
                  <a:pt x="2727" y="38183"/>
                </a:cubicBezTo>
                <a:lnTo>
                  <a:pt x="21261" y="38183"/>
                </a:lnTo>
                <a:lnTo>
                  <a:pt x="38294" y="101694"/>
                </a:lnTo>
                <a:lnTo>
                  <a:pt x="38300" y="101694"/>
                </a:lnTo>
                <a:cubicBezTo>
                  <a:pt x="38533" y="102461"/>
                  <a:pt x="39094" y="103083"/>
                  <a:pt x="39822" y="103405"/>
                </a:cubicBezTo>
                <a:cubicBezTo>
                  <a:pt x="38800" y="105066"/>
                  <a:pt x="38183" y="107000"/>
                  <a:pt x="38183" y="109088"/>
                </a:cubicBezTo>
                <a:cubicBezTo>
                  <a:pt x="38183" y="115116"/>
                  <a:pt x="43066" y="120000"/>
                  <a:pt x="49088" y="120000"/>
                </a:cubicBezTo>
                <a:cubicBezTo>
                  <a:pt x="55116" y="120000"/>
                  <a:pt x="60000" y="115116"/>
                  <a:pt x="60000" y="109088"/>
                </a:cubicBezTo>
                <a:cubicBezTo>
                  <a:pt x="60000" y="107094"/>
                  <a:pt x="59422" y="105250"/>
                  <a:pt x="58488" y="103638"/>
                </a:cubicBezTo>
                <a:lnTo>
                  <a:pt x="88783" y="103638"/>
                </a:lnTo>
                <a:cubicBezTo>
                  <a:pt x="87850" y="105250"/>
                  <a:pt x="87272" y="107094"/>
                  <a:pt x="87272" y="109088"/>
                </a:cubicBezTo>
                <a:cubicBezTo>
                  <a:pt x="87272" y="115116"/>
                  <a:pt x="92155" y="120000"/>
                  <a:pt x="98183" y="120000"/>
                </a:cubicBezTo>
                <a:cubicBezTo>
                  <a:pt x="104205" y="120000"/>
                  <a:pt x="109088" y="115116"/>
                  <a:pt x="109088" y="109088"/>
                </a:cubicBezTo>
                <a:cubicBezTo>
                  <a:pt x="109088" y="107000"/>
                  <a:pt x="108472" y="105066"/>
                  <a:pt x="107455" y="103405"/>
                </a:cubicBezTo>
                <a:cubicBezTo>
                  <a:pt x="108216" y="103066"/>
                  <a:pt x="108783" y="102388"/>
                  <a:pt x="108994" y="101566"/>
                </a:cubicBezTo>
                <a:moveTo>
                  <a:pt x="62727" y="16361"/>
                </a:moveTo>
                <a:cubicBezTo>
                  <a:pt x="63483" y="16361"/>
                  <a:pt x="64161" y="16061"/>
                  <a:pt x="64655" y="15566"/>
                </a:cubicBezTo>
                <a:lnTo>
                  <a:pt x="70911" y="9311"/>
                </a:lnTo>
                <a:lnTo>
                  <a:pt x="70911" y="40911"/>
                </a:lnTo>
                <a:cubicBezTo>
                  <a:pt x="70911" y="42411"/>
                  <a:pt x="72127" y="43638"/>
                  <a:pt x="73638" y="43638"/>
                </a:cubicBezTo>
                <a:cubicBezTo>
                  <a:pt x="75144" y="43638"/>
                  <a:pt x="76361" y="42411"/>
                  <a:pt x="76361" y="40911"/>
                </a:cubicBezTo>
                <a:lnTo>
                  <a:pt x="76361" y="9311"/>
                </a:lnTo>
                <a:lnTo>
                  <a:pt x="82616" y="15566"/>
                </a:lnTo>
                <a:cubicBezTo>
                  <a:pt x="83105" y="16061"/>
                  <a:pt x="83788" y="16361"/>
                  <a:pt x="84544" y="16361"/>
                </a:cubicBezTo>
                <a:cubicBezTo>
                  <a:pt x="86055" y="16361"/>
                  <a:pt x="87272" y="15144"/>
                  <a:pt x="87272" y="13638"/>
                </a:cubicBezTo>
                <a:cubicBezTo>
                  <a:pt x="87272" y="12883"/>
                  <a:pt x="86966" y="12200"/>
                  <a:pt x="86472" y="11705"/>
                </a:cubicBezTo>
                <a:lnTo>
                  <a:pt x="75566" y="800"/>
                </a:lnTo>
                <a:cubicBezTo>
                  <a:pt x="75072" y="305"/>
                  <a:pt x="74388" y="0"/>
                  <a:pt x="73638" y="0"/>
                </a:cubicBezTo>
                <a:cubicBezTo>
                  <a:pt x="72877" y="0"/>
                  <a:pt x="72200" y="305"/>
                  <a:pt x="71705" y="800"/>
                </a:cubicBezTo>
                <a:lnTo>
                  <a:pt x="60800" y="11705"/>
                </a:lnTo>
                <a:cubicBezTo>
                  <a:pt x="60305" y="12200"/>
                  <a:pt x="60000" y="12883"/>
                  <a:pt x="60000" y="13638"/>
                </a:cubicBezTo>
                <a:cubicBezTo>
                  <a:pt x="60000" y="15144"/>
                  <a:pt x="61222" y="16361"/>
                  <a:pt x="62727" y="1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2" name="Shape 3982"/>
          <p:cNvSpPr/>
          <p:nvPr/>
        </p:nvSpPr>
        <p:spPr>
          <a:xfrm>
            <a:off x="4671838" y="1936678"/>
            <a:ext cx="209496" cy="190451"/>
          </a:xfrm>
          <a:custGeom>
            <a:avLst/>
            <a:gdLst/>
            <a:ahLst/>
            <a:cxnLst/>
            <a:rect l="0" t="0" r="0" b="0"/>
            <a:pathLst>
              <a:path w="120000" h="120000" extrusionOk="0">
                <a:moveTo>
                  <a:pt x="94866" y="78000"/>
                </a:moveTo>
                <a:lnTo>
                  <a:pt x="96077" y="66000"/>
                </a:lnTo>
                <a:lnTo>
                  <a:pt x="110238" y="66000"/>
                </a:lnTo>
                <a:lnTo>
                  <a:pt x="107816" y="78000"/>
                </a:lnTo>
                <a:cubicBezTo>
                  <a:pt x="107816" y="78000"/>
                  <a:pt x="94866" y="78000"/>
                  <a:pt x="94866" y="78000"/>
                </a:cubicBezTo>
                <a:close/>
                <a:moveTo>
                  <a:pt x="104177" y="96000"/>
                </a:moveTo>
                <a:lnTo>
                  <a:pt x="93044" y="96000"/>
                </a:lnTo>
                <a:lnTo>
                  <a:pt x="94261" y="84000"/>
                </a:lnTo>
                <a:lnTo>
                  <a:pt x="106600" y="84000"/>
                </a:lnTo>
                <a:cubicBezTo>
                  <a:pt x="106600" y="84000"/>
                  <a:pt x="104177" y="96000"/>
                  <a:pt x="104177" y="96000"/>
                </a:cubicBezTo>
                <a:close/>
                <a:moveTo>
                  <a:pt x="98183" y="114000"/>
                </a:moveTo>
                <a:cubicBezTo>
                  <a:pt x="95172" y="114000"/>
                  <a:pt x="92727" y="111311"/>
                  <a:pt x="92727" y="108000"/>
                </a:cubicBezTo>
                <a:cubicBezTo>
                  <a:pt x="92727" y="104688"/>
                  <a:pt x="95172" y="102000"/>
                  <a:pt x="98183" y="102000"/>
                </a:cubicBezTo>
                <a:cubicBezTo>
                  <a:pt x="101194" y="102000"/>
                  <a:pt x="103638" y="104688"/>
                  <a:pt x="103638" y="108000"/>
                </a:cubicBezTo>
                <a:cubicBezTo>
                  <a:pt x="103638" y="111311"/>
                  <a:pt x="101194" y="114000"/>
                  <a:pt x="98183" y="114000"/>
                </a:cubicBezTo>
                <a:moveTo>
                  <a:pt x="91194" y="60000"/>
                </a:moveTo>
                <a:lnTo>
                  <a:pt x="76361" y="60000"/>
                </a:lnTo>
                <a:lnTo>
                  <a:pt x="76361" y="48000"/>
                </a:lnTo>
                <a:lnTo>
                  <a:pt x="92411" y="48000"/>
                </a:lnTo>
                <a:cubicBezTo>
                  <a:pt x="92411" y="48000"/>
                  <a:pt x="91194" y="60000"/>
                  <a:pt x="91194" y="60000"/>
                </a:cubicBezTo>
                <a:close/>
                <a:moveTo>
                  <a:pt x="89377" y="78000"/>
                </a:moveTo>
                <a:lnTo>
                  <a:pt x="76361" y="78000"/>
                </a:lnTo>
                <a:lnTo>
                  <a:pt x="76361" y="66000"/>
                </a:lnTo>
                <a:lnTo>
                  <a:pt x="90594" y="66000"/>
                </a:lnTo>
                <a:cubicBezTo>
                  <a:pt x="90594" y="66000"/>
                  <a:pt x="89377" y="78000"/>
                  <a:pt x="89377" y="78000"/>
                </a:cubicBezTo>
                <a:close/>
                <a:moveTo>
                  <a:pt x="87561" y="96000"/>
                </a:moveTo>
                <a:lnTo>
                  <a:pt x="76361" y="96000"/>
                </a:lnTo>
                <a:lnTo>
                  <a:pt x="76361" y="84000"/>
                </a:lnTo>
                <a:lnTo>
                  <a:pt x="88772" y="84000"/>
                </a:lnTo>
                <a:cubicBezTo>
                  <a:pt x="88772" y="84000"/>
                  <a:pt x="87561" y="96000"/>
                  <a:pt x="87561" y="96000"/>
                </a:cubicBezTo>
                <a:close/>
                <a:moveTo>
                  <a:pt x="70911" y="60000"/>
                </a:moveTo>
                <a:lnTo>
                  <a:pt x="56077" y="60000"/>
                </a:lnTo>
                <a:lnTo>
                  <a:pt x="54866" y="48000"/>
                </a:lnTo>
                <a:lnTo>
                  <a:pt x="70911" y="48000"/>
                </a:lnTo>
                <a:cubicBezTo>
                  <a:pt x="70911" y="48000"/>
                  <a:pt x="70911" y="60000"/>
                  <a:pt x="70911" y="60000"/>
                </a:cubicBezTo>
                <a:close/>
                <a:moveTo>
                  <a:pt x="70911" y="78000"/>
                </a:moveTo>
                <a:lnTo>
                  <a:pt x="57900" y="78000"/>
                </a:lnTo>
                <a:lnTo>
                  <a:pt x="56683" y="66000"/>
                </a:lnTo>
                <a:lnTo>
                  <a:pt x="70911" y="66000"/>
                </a:lnTo>
                <a:cubicBezTo>
                  <a:pt x="70911" y="66000"/>
                  <a:pt x="70911" y="78000"/>
                  <a:pt x="70911" y="78000"/>
                </a:cubicBezTo>
                <a:close/>
                <a:moveTo>
                  <a:pt x="70911" y="96000"/>
                </a:moveTo>
                <a:lnTo>
                  <a:pt x="59711" y="96000"/>
                </a:lnTo>
                <a:lnTo>
                  <a:pt x="58505" y="84000"/>
                </a:lnTo>
                <a:lnTo>
                  <a:pt x="70911" y="84000"/>
                </a:lnTo>
                <a:cubicBezTo>
                  <a:pt x="70911" y="84000"/>
                  <a:pt x="70911" y="96000"/>
                  <a:pt x="70911" y="96000"/>
                </a:cubicBezTo>
                <a:close/>
                <a:moveTo>
                  <a:pt x="49088" y="114000"/>
                </a:moveTo>
                <a:cubicBezTo>
                  <a:pt x="46077" y="114000"/>
                  <a:pt x="43638" y="111311"/>
                  <a:pt x="43638" y="108000"/>
                </a:cubicBezTo>
                <a:cubicBezTo>
                  <a:pt x="43638" y="104688"/>
                  <a:pt x="46077" y="102000"/>
                  <a:pt x="49088" y="102000"/>
                </a:cubicBezTo>
                <a:cubicBezTo>
                  <a:pt x="52105" y="102000"/>
                  <a:pt x="54544" y="104688"/>
                  <a:pt x="54544" y="108000"/>
                </a:cubicBezTo>
                <a:cubicBezTo>
                  <a:pt x="54544" y="111311"/>
                  <a:pt x="52105" y="114000"/>
                  <a:pt x="49088" y="114000"/>
                </a:cubicBezTo>
                <a:moveTo>
                  <a:pt x="40077" y="84000"/>
                </a:moveTo>
                <a:lnTo>
                  <a:pt x="53016" y="84000"/>
                </a:lnTo>
                <a:lnTo>
                  <a:pt x="54227" y="96000"/>
                </a:lnTo>
                <a:lnTo>
                  <a:pt x="43000" y="96000"/>
                </a:lnTo>
                <a:cubicBezTo>
                  <a:pt x="43000" y="96000"/>
                  <a:pt x="40077" y="84000"/>
                  <a:pt x="40077" y="84000"/>
                </a:cubicBezTo>
                <a:close/>
                <a:moveTo>
                  <a:pt x="38611" y="78000"/>
                </a:moveTo>
                <a:lnTo>
                  <a:pt x="35688" y="66000"/>
                </a:lnTo>
                <a:lnTo>
                  <a:pt x="51194" y="66000"/>
                </a:lnTo>
                <a:lnTo>
                  <a:pt x="52411" y="78000"/>
                </a:lnTo>
                <a:cubicBezTo>
                  <a:pt x="52411" y="78000"/>
                  <a:pt x="38611" y="78000"/>
                  <a:pt x="38611" y="78000"/>
                </a:cubicBezTo>
                <a:close/>
                <a:moveTo>
                  <a:pt x="31294" y="48000"/>
                </a:moveTo>
                <a:lnTo>
                  <a:pt x="49377" y="48000"/>
                </a:lnTo>
                <a:lnTo>
                  <a:pt x="50594" y="60000"/>
                </a:lnTo>
                <a:lnTo>
                  <a:pt x="34222" y="60000"/>
                </a:lnTo>
                <a:cubicBezTo>
                  <a:pt x="34222" y="60000"/>
                  <a:pt x="31294" y="48000"/>
                  <a:pt x="31294" y="48000"/>
                </a:cubicBezTo>
                <a:close/>
                <a:moveTo>
                  <a:pt x="97894" y="48000"/>
                </a:moveTo>
                <a:lnTo>
                  <a:pt x="113877" y="48000"/>
                </a:lnTo>
                <a:lnTo>
                  <a:pt x="111450" y="60000"/>
                </a:lnTo>
                <a:lnTo>
                  <a:pt x="96683" y="60000"/>
                </a:lnTo>
                <a:cubicBezTo>
                  <a:pt x="96683" y="60000"/>
                  <a:pt x="97894" y="48000"/>
                  <a:pt x="97894" y="48000"/>
                </a:cubicBezTo>
                <a:close/>
                <a:moveTo>
                  <a:pt x="108994" y="99722"/>
                </a:moveTo>
                <a:lnTo>
                  <a:pt x="109011" y="99727"/>
                </a:lnTo>
                <a:lnTo>
                  <a:pt x="119922" y="45727"/>
                </a:lnTo>
                <a:lnTo>
                  <a:pt x="119872" y="45716"/>
                </a:lnTo>
                <a:cubicBezTo>
                  <a:pt x="119922" y="45477"/>
                  <a:pt x="120000" y="45250"/>
                  <a:pt x="120000" y="45000"/>
                </a:cubicBezTo>
                <a:cubicBezTo>
                  <a:pt x="120000" y="43344"/>
                  <a:pt x="118777" y="42000"/>
                  <a:pt x="117272" y="42000"/>
                </a:cubicBezTo>
                <a:lnTo>
                  <a:pt x="29833" y="42000"/>
                </a:lnTo>
                <a:lnTo>
                  <a:pt x="25966" y="26138"/>
                </a:lnTo>
                <a:lnTo>
                  <a:pt x="25927" y="26150"/>
                </a:lnTo>
                <a:cubicBezTo>
                  <a:pt x="25588" y="24916"/>
                  <a:pt x="24588" y="24000"/>
                  <a:pt x="23355" y="24000"/>
                </a:cubicBezTo>
                <a:lnTo>
                  <a:pt x="2727" y="24000"/>
                </a:lnTo>
                <a:cubicBezTo>
                  <a:pt x="1222" y="24000"/>
                  <a:pt x="0" y="25344"/>
                  <a:pt x="0" y="27000"/>
                </a:cubicBezTo>
                <a:cubicBezTo>
                  <a:pt x="0" y="28661"/>
                  <a:pt x="1222" y="30000"/>
                  <a:pt x="2727" y="30000"/>
                </a:cubicBezTo>
                <a:lnTo>
                  <a:pt x="21261" y="30000"/>
                </a:lnTo>
                <a:lnTo>
                  <a:pt x="38294" y="99861"/>
                </a:lnTo>
                <a:lnTo>
                  <a:pt x="38305" y="99861"/>
                </a:lnTo>
                <a:cubicBezTo>
                  <a:pt x="38533" y="100705"/>
                  <a:pt x="39094" y="101394"/>
                  <a:pt x="39822" y="101744"/>
                </a:cubicBezTo>
                <a:cubicBezTo>
                  <a:pt x="38800" y="103572"/>
                  <a:pt x="38183" y="105700"/>
                  <a:pt x="38183" y="108000"/>
                </a:cubicBezTo>
                <a:cubicBezTo>
                  <a:pt x="38183" y="114627"/>
                  <a:pt x="43066" y="120000"/>
                  <a:pt x="49088" y="120000"/>
                </a:cubicBezTo>
                <a:cubicBezTo>
                  <a:pt x="55116" y="120000"/>
                  <a:pt x="60000" y="114627"/>
                  <a:pt x="60000" y="108000"/>
                </a:cubicBezTo>
                <a:cubicBezTo>
                  <a:pt x="60000" y="105805"/>
                  <a:pt x="59422" y="103772"/>
                  <a:pt x="58488" y="102000"/>
                </a:cubicBezTo>
                <a:lnTo>
                  <a:pt x="88788" y="102000"/>
                </a:lnTo>
                <a:cubicBezTo>
                  <a:pt x="87850" y="103772"/>
                  <a:pt x="87272" y="105805"/>
                  <a:pt x="87272" y="108000"/>
                </a:cubicBezTo>
                <a:cubicBezTo>
                  <a:pt x="87272" y="114627"/>
                  <a:pt x="92155" y="120000"/>
                  <a:pt x="98183" y="120000"/>
                </a:cubicBezTo>
                <a:cubicBezTo>
                  <a:pt x="104205" y="120000"/>
                  <a:pt x="109088" y="114627"/>
                  <a:pt x="109088" y="108000"/>
                </a:cubicBezTo>
                <a:cubicBezTo>
                  <a:pt x="109088" y="105700"/>
                  <a:pt x="108477" y="103572"/>
                  <a:pt x="107455" y="101744"/>
                </a:cubicBezTo>
                <a:cubicBezTo>
                  <a:pt x="108216" y="101377"/>
                  <a:pt x="108783" y="100627"/>
                  <a:pt x="108994" y="99722"/>
                </a:cubicBezTo>
                <a:moveTo>
                  <a:pt x="51816" y="18000"/>
                </a:moveTo>
                <a:lnTo>
                  <a:pt x="83416" y="18000"/>
                </a:lnTo>
                <a:lnTo>
                  <a:pt x="77161" y="24877"/>
                </a:lnTo>
                <a:cubicBezTo>
                  <a:pt x="76672" y="25427"/>
                  <a:pt x="76361" y="26172"/>
                  <a:pt x="76361" y="27000"/>
                </a:cubicBezTo>
                <a:cubicBezTo>
                  <a:pt x="76361" y="28661"/>
                  <a:pt x="77588" y="30000"/>
                  <a:pt x="79088" y="30000"/>
                </a:cubicBezTo>
                <a:cubicBezTo>
                  <a:pt x="79850" y="30000"/>
                  <a:pt x="80527" y="29666"/>
                  <a:pt x="81016" y="29122"/>
                </a:cubicBezTo>
                <a:lnTo>
                  <a:pt x="91927" y="17122"/>
                </a:lnTo>
                <a:cubicBezTo>
                  <a:pt x="92422" y="16577"/>
                  <a:pt x="92727" y="15827"/>
                  <a:pt x="92727" y="15000"/>
                </a:cubicBezTo>
                <a:cubicBezTo>
                  <a:pt x="92727" y="14177"/>
                  <a:pt x="92422" y="13427"/>
                  <a:pt x="91927" y="12877"/>
                </a:cubicBezTo>
                <a:lnTo>
                  <a:pt x="81016" y="877"/>
                </a:lnTo>
                <a:cubicBezTo>
                  <a:pt x="80527" y="338"/>
                  <a:pt x="79850" y="0"/>
                  <a:pt x="79088" y="0"/>
                </a:cubicBezTo>
                <a:cubicBezTo>
                  <a:pt x="77588" y="0"/>
                  <a:pt x="76361" y="1344"/>
                  <a:pt x="76361" y="3000"/>
                </a:cubicBezTo>
                <a:cubicBezTo>
                  <a:pt x="76361" y="3827"/>
                  <a:pt x="76672" y="4577"/>
                  <a:pt x="77161" y="5122"/>
                </a:cubicBezTo>
                <a:lnTo>
                  <a:pt x="83416" y="12000"/>
                </a:lnTo>
                <a:lnTo>
                  <a:pt x="51816" y="12000"/>
                </a:lnTo>
                <a:cubicBezTo>
                  <a:pt x="50311" y="12000"/>
                  <a:pt x="49088" y="13344"/>
                  <a:pt x="49088" y="15000"/>
                </a:cubicBezTo>
                <a:cubicBezTo>
                  <a:pt x="49088" y="16661"/>
                  <a:pt x="50311" y="18000"/>
                  <a:pt x="51816" y="18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3" name="Shape 3983"/>
          <p:cNvSpPr/>
          <p:nvPr/>
        </p:nvSpPr>
        <p:spPr>
          <a:xfrm>
            <a:off x="5071784" y="1936678"/>
            <a:ext cx="209496" cy="190451"/>
          </a:xfrm>
          <a:custGeom>
            <a:avLst/>
            <a:gdLst/>
            <a:ahLst/>
            <a:cxnLst/>
            <a:rect l="0" t="0" r="0" b="0"/>
            <a:pathLst>
              <a:path w="120000" h="120000" extrusionOk="0">
                <a:moveTo>
                  <a:pt x="94866" y="78000"/>
                </a:moveTo>
                <a:lnTo>
                  <a:pt x="96077" y="66000"/>
                </a:lnTo>
                <a:lnTo>
                  <a:pt x="110238" y="66000"/>
                </a:lnTo>
                <a:lnTo>
                  <a:pt x="107816" y="78000"/>
                </a:lnTo>
                <a:cubicBezTo>
                  <a:pt x="107816" y="78000"/>
                  <a:pt x="94866" y="78000"/>
                  <a:pt x="94866" y="78000"/>
                </a:cubicBezTo>
                <a:close/>
                <a:moveTo>
                  <a:pt x="104177" y="96000"/>
                </a:moveTo>
                <a:lnTo>
                  <a:pt x="93044" y="96000"/>
                </a:lnTo>
                <a:lnTo>
                  <a:pt x="94261" y="84000"/>
                </a:lnTo>
                <a:lnTo>
                  <a:pt x="106600" y="84000"/>
                </a:lnTo>
                <a:cubicBezTo>
                  <a:pt x="106600" y="84000"/>
                  <a:pt x="104177" y="96000"/>
                  <a:pt x="104177" y="96000"/>
                </a:cubicBezTo>
                <a:close/>
                <a:moveTo>
                  <a:pt x="98183" y="114000"/>
                </a:moveTo>
                <a:cubicBezTo>
                  <a:pt x="95172" y="114000"/>
                  <a:pt x="92727" y="111311"/>
                  <a:pt x="92727" y="108000"/>
                </a:cubicBezTo>
                <a:cubicBezTo>
                  <a:pt x="92727" y="104688"/>
                  <a:pt x="95172" y="102000"/>
                  <a:pt x="98183" y="102000"/>
                </a:cubicBezTo>
                <a:cubicBezTo>
                  <a:pt x="101194" y="102000"/>
                  <a:pt x="103638" y="104688"/>
                  <a:pt x="103638" y="108000"/>
                </a:cubicBezTo>
                <a:cubicBezTo>
                  <a:pt x="103638" y="111311"/>
                  <a:pt x="101194" y="114000"/>
                  <a:pt x="98183" y="114000"/>
                </a:cubicBezTo>
                <a:moveTo>
                  <a:pt x="91194" y="60000"/>
                </a:moveTo>
                <a:lnTo>
                  <a:pt x="76361" y="60000"/>
                </a:lnTo>
                <a:lnTo>
                  <a:pt x="76361" y="48000"/>
                </a:lnTo>
                <a:lnTo>
                  <a:pt x="92411" y="48000"/>
                </a:lnTo>
                <a:cubicBezTo>
                  <a:pt x="92411" y="48000"/>
                  <a:pt x="91194" y="60000"/>
                  <a:pt x="91194" y="60000"/>
                </a:cubicBezTo>
                <a:close/>
                <a:moveTo>
                  <a:pt x="89377" y="78000"/>
                </a:moveTo>
                <a:lnTo>
                  <a:pt x="76361" y="78000"/>
                </a:lnTo>
                <a:lnTo>
                  <a:pt x="76361" y="66000"/>
                </a:lnTo>
                <a:lnTo>
                  <a:pt x="90594" y="66000"/>
                </a:lnTo>
                <a:cubicBezTo>
                  <a:pt x="90594" y="66000"/>
                  <a:pt x="89377" y="78000"/>
                  <a:pt x="89377" y="78000"/>
                </a:cubicBezTo>
                <a:close/>
                <a:moveTo>
                  <a:pt x="87561" y="96000"/>
                </a:moveTo>
                <a:lnTo>
                  <a:pt x="76361" y="96000"/>
                </a:lnTo>
                <a:lnTo>
                  <a:pt x="76361" y="84000"/>
                </a:lnTo>
                <a:lnTo>
                  <a:pt x="88772" y="84000"/>
                </a:lnTo>
                <a:cubicBezTo>
                  <a:pt x="88772" y="84000"/>
                  <a:pt x="87561" y="96000"/>
                  <a:pt x="87561" y="96000"/>
                </a:cubicBezTo>
                <a:close/>
                <a:moveTo>
                  <a:pt x="70911" y="60000"/>
                </a:moveTo>
                <a:lnTo>
                  <a:pt x="56077" y="60000"/>
                </a:lnTo>
                <a:lnTo>
                  <a:pt x="54866" y="48000"/>
                </a:lnTo>
                <a:lnTo>
                  <a:pt x="70911" y="48000"/>
                </a:lnTo>
                <a:cubicBezTo>
                  <a:pt x="70911" y="48000"/>
                  <a:pt x="70911" y="60000"/>
                  <a:pt x="70911" y="60000"/>
                </a:cubicBezTo>
                <a:close/>
                <a:moveTo>
                  <a:pt x="70911" y="78000"/>
                </a:moveTo>
                <a:lnTo>
                  <a:pt x="57900" y="78000"/>
                </a:lnTo>
                <a:lnTo>
                  <a:pt x="56683" y="66000"/>
                </a:lnTo>
                <a:lnTo>
                  <a:pt x="70911" y="66000"/>
                </a:lnTo>
                <a:cubicBezTo>
                  <a:pt x="70911" y="66000"/>
                  <a:pt x="70911" y="78000"/>
                  <a:pt x="70911" y="78000"/>
                </a:cubicBezTo>
                <a:close/>
                <a:moveTo>
                  <a:pt x="70911" y="96000"/>
                </a:moveTo>
                <a:lnTo>
                  <a:pt x="59711" y="96000"/>
                </a:lnTo>
                <a:lnTo>
                  <a:pt x="58505" y="84000"/>
                </a:lnTo>
                <a:lnTo>
                  <a:pt x="70911" y="84000"/>
                </a:lnTo>
                <a:cubicBezTo>
                  <a:pt x="70911" y="84000"/>
                  <a:pt x="70911" y="96000"/>
                  <a:pt x="70911" y="96000"/>
                </a:cubicBezTo>
                <a:close/>
                <a:moveTo>
                  <a:pt x="49088" y="114000"/>
                </a:moveTo>
                <a:cubicBezTo>
                  <a:pt x="46077" y="114000"/>
                  <a:pt x="43638" y="111311"/>
                  <a:pt x="43638" y="108000"/>
                </a:cubicBezTo>
                <a:cubicBezTo>
                  <a:pt x="43638" y="104688"/>
                  <a:pt x="46077" y="102000"/>
                  <a:pt x="49088" y="102000"/>
                </a:cubicBezTo>
                <a:cubicBezTo>
                  <a:pt x="52105" y="102000"/>
                  <a:pt x="54544" y="104688"/>
                  <a:pt x="54544" y="108000"/>
                </a:cubicBezTo>
                <a:cubicBezTo>
                  <a:pt x="54544" y="111311"/>
                  <a:pt x="52105" y="114000"/>
                  <a:pt x="49088" y="114000"/>
                </a:cubicBezTo>
                <a:moveTo>
                  <a:pt x="40077" y="84000"/>
                </a:moveTo>
                <a:lnTo>
                  <a:pt x="53016" y="84000"/>
                </a:lnTo>
                <a:lnTo>
                  <a:pt x="54227" y="96000"/>
                </a:lnTo>
                <a:lnTo>
                  <a:pt x="43000" y="96000"/>
                </a:lnTo>
                <a:cubicBezTo>
                  <a:pt x="43000" y="96000"/>
                  <a:pt x="40077" y="84000"/>
                  <a:pt x="40077" y="84000"/>
                </a:cubicBezTo>
                <a:close/>
                <a:moveTo>
                  <a:pt x="38611" y="78000"/>
                </a:moveTo>
                <a:lnTo>
                  <a:pt x="35688" y="66000"/>
                </a:lnTo>
                <a:lnTo>
                  <a:pt x="51194" y="66000"/>
                </a:lnTo>
                <a:lnTo>
                  <a:pt x="52411" y="78000"/>
                </a:lnTo>
                <a:cubicBezTo>
                  <a:pt x="52411" y="78000"/>
                  <a:pt x="38611" y="78000"/>
                  <a:pt x="38611" y="78000"/>
                </a:cubicBezTo>
                <a:close/>
                <a:moveTo>
                  <a:pt x="31294" y="48000"/>
                </a:moveTo>
                <a:lnTo>
                  <a:pt x="49377" y="48000"/>
                </a:lnTo>
                <a:lnTo>
                  <a:pt x="50594" y="60000"/>
                </a:lnTo>
                <a:lnTo>
                  <a:pt x="34222" y="60000"/>
                </a:lnTo>
                <a:cubicBezTo>
                  <a:pt x="34222" y="60000"/>
                  <a:pt x="31294" y="48000"/>
                  <a:pt x="31294" y="48000"/>
                </a:cubicBezTo>
                <a:close/>
                <a:moveTo>
                  <a:pt x="97894" y="48000"/>
                </a:moveTo>
                <a:lnTo>
                  <a:pt x="113877" y="48000"/>
                </a:lnTo>
                <a:lnTo>
                  <a:pt x="111450" y="60000"/>
                </a:lnTo>
                <a:lnTo>
                  <a:pt x="96683" y="60000"/>
                </a:lnTo>
                <a:cubicBezTo>
                  <a:pt x="96683" y="60000"/>
                  <a:pt x="97894" y="48000"/>
                  <a:pt x="97894" y="48000"/>
                </a:cubicBezTo>
                <a:close/>
                <a:moveTo>
                  <a:pt x="108994" y="99722"/>
                </a:moveTo>
                <a:lnTo>
                  <a:pt x="109011" y="99727"/>
                </a:lnTo>
                <a:lnTo>
                  <a:pt x="119922" y="45727"/>
                </a:lnTo>
                <a:lnTo>
                  <a:pt x="119872" y="45716"/>
                </a:lnTo>
                <a:cubicBezTo>
                  <a:pt x="119922" y="45477"/>
                  <a:pt x="120000" y="45250"/>
                  <a:pt x="120000" y="45000"/>
                </a:cubicBezTo>
                <a:cubicBezTo>
                  <a:pt x="120000" y="43344"/>
                  <a:pt x="118777" y="42000"/>
                  <a:pt x="117272" y="42000"/>
                </a:cubicBezTo>
                <a:lnTo>
                  <a:pt x="29833" y="42000"/>
                </a:lnTo>
                <a:lnTo>
                  <a:pt x="25966" y="26138"/>
                </a:lnTo>
                <a:lnTo>
                  <a:pt x="25927" y="26150"/>
                </a:lnTo>
                <a:cubicBezTo>
                  <a:pt x="25588" y="24916"/>
                  <a:pt x="24588" y="24000"/>
                  <a:pt x="23355" y="24000"/>
                </a:cubicBezTo>
                <a:lnTo>
                  <a:pt x="2727" y="24000"/>
                </a:lnTo>
                <a:cubicBezTo>
                  <a:pt x="1222" y="24000"/>
                  <a:pt x="0" y="25344"/>
                  <a:pt x="0" y="27000"/>
                </a:cubicBezTo>
                <a:cubicBezTo>
                  <a:pt x="0" y="28661"/>
                  <a:pt x="1222" y="30000"/>
                  <a:pt x="2727" y="30000"/>
                </a:cubicBezTo>
                <a:lnTo>
                  <a:pt x="21261" y="30000"/>
                </a:lnTo>
                <a:lnTo>
                  <a:pt x="38294" y="99861"/>
                </a:lnTo>
                <a:lnTo>
                  <a:pt x="38300" y="99861"/>
                </a:lnTo>
                <a:cubicBezTo>
                  <a:pt x="38533" y="100705"/>
                  <a:pt x="39094" y="101394"/>
                  <a:pt x="39822" y="101744"/>
                </a:cubicBezTo>
                <a:cubicBezTo>
                  <a:pt x="38800" y="103572"/>
                  <a:pt x="38183" y="105700"/>
                  <a:pt x="38183" y="108000"/>
                </a:cubicBezTo>
                <a:cubicBezTo>
                  <a:pt x="38183" y="114627"/>
                  <a:pt x="43066" y="120000"/>
                  <a:pt x="49088" y="120000"/>
                </a:cubicBezTo>
                <a:cubicBezTo>
                  <a:pt x="55116" y="120000"/>
                  <a:pt x="60000" y="114627"/>
                  <a:pt x="60000" y="108000"/>
                </a:cubicBezTo>
                <a:cubicBezTo>
                  <a:pt x="60000" y="105805"/>
                  <a:pt x="59422" y="103772"/>
                  <a:pt x="58488" y="102000"/>
                </a:cubicBezTo>
                <a:lnTo>
                  <a:pt x="88788" y="102000"/>
                </a:lnTo>
                <a:cubicBezTo>
                  <a:pt x="87850" y="103772"/>
                  <a:pt x="87272" y="105805"/>
                  <a:pt x="87272" y="108000"/>
                </a:cubicBezTo>
                <a:cubicBezTo>
                  <a:pt x="87272" y="114627"/>
                  <a:pt x="92155" y="120000"/>
                  <a:pt x="98183" y="120000"/>
                </a:cubicBezTo>
                <a:cubicBezTo>
                  <a:pt x="104205" y="120000"/>
                  <a:pt x="109088" y="114627"/>
                  <a:pt x="109088" y="108000"/>
                </a:cubicBezTo>
                <a:cubicBezTo>
                  <a:pt x="109088" y="105700"/>
                  <a:pt x="108477" y="103572"/>
                  <a:pt x="107455" y="101744"/>
                </a:cubicBezTo>
                <a:cubicBezTo>
                  <a:pt x="108216" y="101377"/>
                  <a:pt x="108783" y="100627"/>
                  <a:pt x="108994" y="99722"/>
                </a:cubicBezTo>
                <a:moveTo>
                  <a:pt x="60800" y="29122"/>
                </a:moveTo>
                <a:cubicBezTo>
                  <a:pt x="61294" y="29666"/>
                  <a:pt x="61972" y="30000"/>
                  <a:pt x="62727" y="30000"/>
                </a:cubicBezTo>
                <a:cubicBezTo>
                  <a:pt x="64233" y="30000"/>
                  <a:pt x="65455" y="28661"/>
                  <a:pt x="65455" y="27000"/>
                </a:cubicBezTo>
                <a:cubicBezTo>
                  <a:pt x="65455" y="26172"/>
                  <a:pt x="65150" y="25427"/>
                  <a:pt x="64655" y="24877"/>
                </a:cubicBezTo>
                <a:lnTo>
                  <a:pt x="58400" y="18000"/>
                </a:lnTo>
                <a:lnTo>
                  <a:pt x="90000" y="18000"/>
                </a:lnTo>
                <a:cubicBezTo>
                  <a:pt x="91505" y="18000"/>
                  <a:pt x="92727" y="16661"/>
                  <a:pt x="92727" y="15000"/>
                </a:cubicBezTo>
                <a:cubicBezTo>
                  <a:pt x="92727" y="13344"/>
                  <a:pt x="91505" y="12000"/>
                  <a:pt x="90000" y="12000"/>
                </a:cubicBezTo>
                <a:lnTo>
                  <a:pt x="58400" y="12000"/>
                </a:lnTo>
                <a:lnTo>
                  <a:pt x="64655" y="5122"/>
                </a:lnTo>
                <a:cubicBezTo>
                  <a:pt x="65150" y="4577"/>
                  <a:pt x="65455" y="3827"/>
                  <a:pt x="65455" y="3000"/>
                </a:cubicBezTo>
                <a:cubicBezTo>
                  <a:pt x="65455" y="1344"/>
                  <a:pt x="64233" y="0"/>
                  <a:pt x="62727" y="0"/>
                </a:cubicBezTo>
                <a:cubicBezTo>
                  <a:pt x="61972" y="0"/>
                  <a:pt x="61294" y="338"/>
                  <a:pt x="60800" y="877"/>
                </a:cubicBezTo>
                <a:lnTo>
                  <a:pt x="49888" y="12877"/>
                </a:lnTo>
                <a:cubicBezTo>
                  <a:pt x="49394" y="13427"/>
                  <a:pt x="49088" y="14177"/>
                  <a:pt x="49088" y="15000"/>
                </a:cubicBezTo>
                <a:cubicBezTo>
                  <a:pt x="49088" y="15827"/>
                  <a:pt x="49394" y="16577"/>
                  <a:pt x="49888" y="17122"/>
                </a:cubicBezTo>
                <a:cubicBezTo>
                  <a:pt x="49888" y="17122"/>
                  <a:pt x="60800" y="29122"/>
                  <a:pt x="60800" y="2912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4" name="Shape 3984"/>
          <p:cNvSpPr/>
          <p:nvPr/>
        </p:nvSpPr>
        <p:spPr>
          <a:xfrm>
            <a:off x="5471730" y="1936678"/>
            <a:ext cx="209496" cy="190451"/>
          </a:xfrm>
          <a:custGeom>
            <a:avLst/>
            <a:gdLst/>
            <a:ahLst/>
            <a:cxnLst/>
            <a:rect l="0" t="0" r="0" b="0"/>
            <a:pathLst>
              <a:path w="120000" h="120000" extrusionOk="0">
                <a:moveTo>
                  <a:pt x="94866" y="78000"/>
                </a:moveTo>
                <a:lnTo>
                  <a:pt x="96077" y="66000"/>
                </a:lnTo>
                <a:lnTo>
                  <a:pt x="110238" y="66000"/>
                </a:lnTo>
                <a:lnTo>
                  <a:pt x="107816" y="78000"/>
                </a:lnTo>
                <a:cubicBezTo>
                  <a:pt x="107816" y="78000"/>
                  <a:pt x="94866" y="78000"/>
                  <a:pt x="94866" y="78000"/>
                </a:cubicBezTo>
                <a:close/>
                <a:moveTo>
                  <a:pt x="104177" y="96000"/>
                </a:moveTo>
                <a:lnTo>
                  <a:pt x="93044" y="96000"/>
                </a:lnTo>
                <a:lnTo>
                  <a:pt x="94261" y="84000"/>
                </a:lnTo>
                <a:lnTo>
                  <a:pt x="106600" y="84000"/>
                </a:lnTo>
                <a:cubicBezTo>
                  <a:pt x="106600" y="84000"/>
                  <a:pt x="104177" y="96000"/>
                  <a:pt x="104177" y="96000"/>
                </a:cubicBezTo>
                <a:close/>
                <a:moveTo>
                  <a:pt x="98183" y="114000"/>
                </a:moveTo>
                <a:cubicBezTo>
                  <a:pt x="95172" y="114000"/>
                  <a:pt x="92727" y="111311"/>
                  <a:pt x="92727" y="108000"/>
                </a:cubicBezTo>
                <a:cubicBezTo>
                  <a:pt x="92727" y="104688"/>
                  <a:pt x="95172" y="102000"/>
                  <a:pt x="98183" y="102000"/>
                </a:cubicBezTo>
                <a:cubicBezTo>
                  <a:pt x="101194" y="102000"/>
                  <a:pt x="103638" y="104688"/>
                  <a:pt x="103638" y="108000"/>
                </a:cubicBezTo>
                <a:cubicBezTo>
                  <a:pt x="103638" y="111311"/>
                  <a:pt x="101194" y="114000"/>
                  <a:pt x="98183" y="114000"/>
                </a:cubicBezTo>
                <a:moveTo>
                  <a:pt x="91194" y="60000"/>
                </a:moveTo>
                <a:lnTo>
                  <a:pt x="76361" y="60000"/>
                </a:lnTo>
                <a:lnTo>
                  <a:pt x="76361" y="48000"/>
                </a:lnTo>
                <a:lnTo>
                  <a:pt x="92411" y="48000"/>
                </a:lnTo>
                <a:cubicBezTo>
                  <a:pt x="92411" y="48000"/>
                  <a:pt x="91194" y="60000"/>
                  <a:pt x="91194" y="60000"/>
                </a:cubicBezTo>
                <a:close/>
                <a:moveTo>
                  <a:pt x="89377" y="78000"/>
                </a:moveTo>
                <a:lnTo>
                  <a:pt x="76361" y="78000"/>
                </a:lnTo>
                <a:lnTo>
                  <a:pt x="76361" y="66000"/>
                </a:lnTo>
                <a:lnTo>
                  <a:pt x="90594" y="66000"/>
                </a:lnTo>
                <a:cubicBezTo>
                  <a:pt x="90594" y="66000"/>
                  <a:pt x="89377" y="78000"/>
                  <a:pt x="89377" y="78000"/>
                </a:cubicBezTo>
                <a:close/>
                <a:moveTo>
                  <a:pt x="87561" y="96000"/>
                </a:moveTo>
                <a:lnTo>
                  <a:pt x="76361" y="96000"/>
                </a:lnTo>
                <a:lnTo>
                  <a:pt x="76361" y="84000"/>
                </a:lnTo>
                <a:lnTo>
                  <a:pt x="88772" y="84000"/>
                </a:lnTo>
                <a:cubicBezTo>
                  <a:pt x="88772" y="84000"/>
                  <a:pt x="87561" y="96000"/>
                  <a:pt x="87561" y="96000"/>
                </a:cubicBezTo>
                <a:close/>
                <a:moveTo>
                  <a:pt x="70911" y="60000"/>
                </a:moveTo>
                <a:lnTo>
                  <a:pt x="56077" y="60000"/>
                </a:lnTo>
                <a:lnTo>
                  <a:pt x="54866" y="48000"/>
                </a:lnTo>
                <a:lnTo>
                  <a:pt x="70911" y="48000"/>
                </a:lnTo>
                <a:cubicBezTo>
                  <a:pt x="70911" y="48000"/>
                  <a:pt x="70911" y="60000"/>
                  <a:pt x="70911" y="60000"/>
                </a:cubicBezTo>
                <a:close/>
                <a:moveTo>
                  <a:pt x="70911" y="78000"/>
                </a:moveTo>
                <a:lnTo>
                  <a:pt x="57900" y="78000"/>
                </a:lnTo>
                <a:lnTo>
                  <a:pt x="56683" y="66000"/>
                </a:lnTo>
                <a:lnTo>
                  <a:pt x="70911" y="66000"/>
                </a:lnTo>
                <a:cubicBezTo>
                  <a:pt x="70911" y="66000"/>
                  <a:pt x="70911" y="78000"/>
                  <a:pt x="70911" y="78000"/>
                </a:cubicBezTo>
                <a:close/>
                <a:moveTo>
                  <a:pt x="70911" y="96000"/>
                </a:moveTo>
                <a:lnTo>
                  <a:pt x="59711" y="96000"/>
                </a:lnTo>
                <a:lnTo>
                  <a:pt x="58505" y="84000"/>
                </a:lnTo>
                <a:lnTo>
                  <a:pt x="70911" y="84000"/>
                </a:lnTo>
                <a:cubicBezTo>
                  <a:pt x="70911" y="84000"/>
                  <a:pt x="70911" y="96000"/>
                  <a:pt x="70911" y="96000"/>
                </a:cubicBezTo>
                <a:close/>
                <a:moveTo>
                  <a:pt x="49088" y="114000"/>
                </a:moveTo>
                <a:cubicBezTo>
                  <a:pt x="46077" y="114000"/>
                  <a:pt x="43638" y="111311"/>
                  <a:pt x="43638" y="108000"/>
                </a:cubicBezTo>
                <a:cubicBezTo>
                  <a:pt x="43638" y="104688"/>
                  <a:pt x="46077" y="102000"/>
                  <a:pt x="49088" y="102000"/>
                </a:cubicBezTo>
                <a:cubicBezTo>
                  <a:pt x="52105" y="102000"/>
                  <a:pt x="54544" y="104688"/>
                  <a:pt x="54544" y="108000"/>
                </a:cubicBezTo>
                <a:cubicBezTo>
                  <a:pt x="54544" y="111311"/>
                  <a:pt x="52105" y="114000"/>
                  <a:pt x="49088" y="114000"/>
                </a:cubicBezTo>
                <a:moveTo>
                  <a:pt x="40077" y="84000"/>
                </a:moveTo>
                <a:lnTo>
                  <a:pt x="53016" y="84000"/>
                </a:lnTo>
                <a:lnTo>
                  <a:pt x="54227" y="96000"/>
                </a:lnTo>
                <a:lnTo>
                  <a:pt x="43000" y="96000"/>
                </a:lnTo>
                <a:cubicBezTo>
                  <a:pt x="43000" y="96000"/>
                  <a:pt x="40077" y="84000"/>
                  <a:pt x="40077" y="84000"/>
                </a:cubicBezTo>
                <a:close/>
                <a:moveTo>
                  <a:pt x="38611" y="78000"/>
                </a:moveTo>
                <a:lnTo>
                  <a:pt x="35688" y="66000"/>
                </a:lnTo>
                <a:lnTo>
                  <a:pt x="51194" y="66000"/>
                </a:lnTo>
                <a:lnTo>
                  <a:pt x="52411" y="78000"/>
                </a:lnTo>
                <a:cubicBezTo>
                  <a:pt x="52411" y="78000"/>
                  <a:pt x="38611" y="78000"/>
                  <a:pt x="38611" y="78000"/>
                </a:cubicBezTo>
                <a:close/>
                <a:moveTo>
                  <a:pt x="31294" y="48000"/>
                </a:moveTo>
                <a:lnTo>
                  <a:pt x="49377" y="48000"/>
                </a:lnTo>
                <a:lnTo>
                  <a:pt x="50594" y="60000"/>
                </a:lnTo>
                <a:lnTo>
                  <a:pt x="34222" y="60000"/>
                </a:lnTo>
                <a:cubicBezTo>
                  <a:pt x="34222" y="60000"/>
                  <a:pt x="31294" y="48000"/>
                  <a:pt x="31294" y="48000"/>
                </a:cubicBezTo>
                <a:close/>
                <a:moveTo>
                  <a:pt x="97894" y="48000"/>
                </a:moveTo>
                <a:lnTo>
                  <a:pt x="113877" y="48000"/>
                </a:lnTo>
                <a:lnTo>
                  <a:pt x="111450" y="60000"/>
                </a:lnTo>
                <a:lnTo>
                  <a:pt x="96683" y="60000"/>
                </a:lnTo>
                <a:cubicBezTo>
                  <a:pt x="96683" y="60000"/>
                  <a:pt x="97894" y="48000"/>
                  <a:pt x="97894" y="48000"/>
                </a:cubicBezTo>
                <a:close/>
                <a:moveTo>
                  <a:pt x="108994" y="99722"/>
                </a:moveTo>
                <a:lnTo>
                  <a:pt x="109011" y="99727"/>
                </a:lnTo>
                <a:lnTo>
                  <a:pt x="119922" y="45727"/>
                </a:lnTo>
                <a:lnTo>
                  <a:pt x="119872" y="45716"/>
                </a:lnTo>
                <a:cubicBezTo>
                  <a:pt x="119922" y="45477"/>
                  <a:pt x="120000" y="45250"/>
                  <a:pt x="120000" y="45000"/>
                </a:cubicBezTo>
                <a:cubicBezTo>
                  <a:pt x="120000" y="43344"/>
                  <a:pt x="118777" y="42000"/>
                  <a:pt x="117272" y="42000"/>
                </a:cubicBezTo>
                <a:lnTo>
                  <a:pt x="29833" y="42000"/>
                </a:lnTo>
                <a:lnTo>
                  <a:pt x="25966" y="26138"/>
                </a:lnTo>
                <a:lnTo>
                  <a:pt x="25927" y="26150"/>
                </a:lnTo>
                <a:cubicBezTo>
                  <a:pt x="25588" y="24916"/>
                  <a:pt x="24588" y="24000"/>
                  <a:pt x="23355" y="24000"/>
                </a:cubicBezTo>
                <a:lnTo>
                  <a:pt x="2727" y="24000"/>
                </a:lnTo>
                <a:cubicBezTo>
                  <a:pt x="1222" y="24000"/>
                  <a:pt x="0" y="25344"/>
                  <a:pt x="0" y="27000"/>
                </a:cubicBezTo>
                <a:cubicBezTo>
                  <a:pt x="0" y="28661"/>
                  <a:pt x="1222" y="30000"/>
                  <a:pt x="2727" y="30000"/>
                </a:cubicBezTo>
                <a:lnTo>
                  <a:pt x="21261" y="30000"/>
                </a:lnTo>
                <a:lnTo>
                  <a:pt x="38294" y="99861"/>
                </a:lnTo>
                <a:lnTo>
                  <a:pt x="38300" y="99861"/>
                </a:lnTo>
                <a:cubicBezTo>
                  <a:pt x="38533" y="100705"/>
                  <a:pt x="39094" y="101394"/>
                  <a:pt x="39822" y="101744"/>
                </a:cubicBezTo>
                <a:cubicBezTo>
                  <a:pt x="38800" y="103572"/>
                  <a:pt x="38183" y="105700"/>
                  <a:pt x="38183" y="108000"/>
                </a:cubicBezTo>
                <a:cubicBezTo>
                  <a:pt x="38183" y="114627"/>
                  <a:pt x="43066" y="120000"/>
                  <a:pt x="49088" y="120000"/>
                </a:cubicBezTo>
                <a:cubicBezTo>
                  <a:pt x="55116" y="120000"/>
                  <a:pt x="60000" y="114627"/>
                  <a:pt x="60000" y="108000"/>
                </a:cubicBezTo>
                <a:cubicBezTo>
                  <a:pt x="60000" y="105805"/>
                  <a:pt x="59422" y="103772"/>
                  <a:pt x="58488" y="102000"/>
                </a:cubicBezTo>
                <a:lnTo>
                  <a:pt x="88788" y="102000"/>
                </a:lnTo>
                <a:cubicBezTo>
                  <a:pt x="87850" y="103772"/>
                  <a:pt x="87272" y="105805"/>
                  <a:pt x="87272" y="108000"/>
                </a:cubicBezTo>
                <a:cubicBezTo>
                  <a:pt x="87272" y="114627"/>
                  <a:pt x="92155" y="120000"/>
                  <a:pt x="98183" y="120000"/>
                </a:cubicBezTo>
                <a:cubicBezTo>
                  <a:pt x="104205" y="120000"/>
                  <a:pt x="109088" y="114627"/>
                  <a:pt x="109088" y="108000"/>
                </a:cubicBezTo>
                <a:cubicBezTo>
                  <a:pt x="109088" y="105700"/>
                  <a:pt x="108472" y="103572"/>
                  <a:pt x="107450" y="101744"/>
                </a:cubicBezTo>
                <a:cubicBezTo>
                  <a:pt x="108216" y="101377"/>
                  <a:pt x="108783" y="100627"/>
                  <a:pt x="108994" y="99722"/>
                </a:cubicBezTo>
                <a:moveTo>
                  <a:pt x="60000" y="21000"/>
                </a:moveTo>
                <a:lnTo>
                  <a:pt x="70911" y="21000"/>
                </a:lnTo>
                <a:lnTo>
                  <a:pt x="70911" y="33000"/>
                </a:lnTo>
                <a:cubicBezTo>
                  <a:pt x="70911" y="34661"/>
                  <a:pt x="72133" y="36000"/>
                  <a:pt x="73638" y="36000"/>
                </a:cubicBezTo>
                <a:cubicBezTo>
                  <a:pt x="75144" y="36000"/>
                  <a:pt x="76361" y="34661"/>
                  <a:pt x="76361" y="33000"/>
                </a:cubicBezTo>
                <a:lnTo>
                  <a:pt x="76361" y="21000"/>
                </a:lnTo>
                <a:lnTo>
                  <a:pt x="87272" y="21000"/>
                </a:lnTo>
                <a:cubicBezTo>
                  <a:pt x="88777" y="21000"/>
                  <a:pt x="90000" y="19661"/>
                  <a:pt x="90000" y="18000"/>
                </a:cubicBezTo>
                <a:cubicBezTo>
                  <a:pt x="90000" y="16344"/>
                  <a:pt x="88777" y="15000"/>
                  <a:pt x="87272" y="15000"/>
                </a:cubicBezTo>
                <a:lnTo>
                  <a:pt x="76361" y="15000"/>
                </a:lnTo>
                <a:lnTo>
                  <a:pt x="76361" y="3000"/>
                </a:lnTo>
                <a:cubicBezTo>
                  <a:pt x="76361" y="1344"/>
                  <a:pt x="75144" y="0"/>
                  <a:pt x="73638" y="0"/>
                </a:cubicBezTo>
                <a:cubicBezTo>
                  <a:pt x="72133" y="0"/>
                  <a:pt x="70911" y="1344"/>
                  <a:pt x="70911" y="3000"/>
                </a:cubicBezTo>
                <a:lnTo>
                  <a:pt x="70911" y="15000"/>
                </a:lnTo>
                <a:lnTo>
                  <a:pt x="60000" y="15000"/>
                </a:lnTo>
                <a:cubicBezTo>
                  <a:pt x="58494" y="15000"/>
                  <a:pt x="57272" y="16344"/>
                  <a:pt x="57272" y="18000"/>
                </a:cubicBezTo>
                <a:cubicBezTo>
                  <a:pt x="57272" y="19661"/>
                  <a:pt x="58494" y="21000"/>
                  <a:pt x="60000" y="21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5" name="Shape 3985"/>
          <p:cNvSpPr/>
          <p:nvPr/>
        </p:nvSpPr>
        <p:spPr>
          <a:xfrm>
            <a:off x="5871676" y="1950962"/>
            <a:ext cx="209496" cy="166644"/>
          </a:xfrm>
          <a:custGeom>
            <a:avLst/>
            <a:gdLst/>
            <a:ahLst/>
            <a:cxnLst/>
            <a:rect l="0" t="0" r="0" b="0"/>
            <a:pathLst>
              <a:path w="120000" h="120000" extrusionOk="0">
                <a:moveTo>
                  <a:pt x="94866" y="72000"/>
                </a:moveTo>
                <a:lnTo>
                  <a:pt x="96077" y="58283"/>
                </a:lnTo>
                <a:lnTo>
                  <a:pt x="110238" y="58283"/>
                </a:lnTo>
                <a:lnTo>
                  <a:pt x="107816" y="72000"/>
                </a:lnTo>
                <a:cubicBezTo>
                  <a:pt x="107816" y="72000"/>
                  <a:pt x="94866" y="72000"/>
                  <a:pt x="94866" y="72000"/>
                </a:cubicBezTo>
                <a:close/>
                <a:moveTo>
                  <a:pt x="104177" y="92572"/>
                </a:moveTo>
                <a:lnTo>
                  <a:pt x="93044" y="92572"/>
                </a:lnTo>
                <a:lnTo>
                  <a:pt x="94261" y="78855"/>
                </a:lnTo>
                <a:lnTo>
                  <a:pt x="106600" y="78855"/>
                </a:lnTo>
                <a:cubicBezTo>
                  <a:pt x="106600" y="78855"/>
                  <a:pt x="104177" y="92572"/>
                  <a:pt x="104177" y="92572"/>
                </a:cubicBezTo>
                <a:close/>
                <a:moveTo>
                  <a:pt x="98183" y="113144"/>
                </a:moveTo>
                <a:cubicBezTo>
                  <a:pt x="95172" y="113144"/>
                  <a:pt x="92727" y="110072"/>
                  <a:pt x="92727" y="106283"/>
                </a:cubicBezTo>
                <a:cubicBezTo>
                  <a:pt x="92727" y="102500"/>
                  <a:pt x="95172" y="99427"/>
                  <a:pt x="98183" y="99427"/>
                </a:cubicBezTo>
                <a:cubicBezTo>
                  <a:pt x="101194" y="99427"/>
                  <a:pt x="103638" y="102500"/>
                  <a:pt x="103638" y="106283"/>
                </a:cubicBezTo>
                <a:cubicBezTo>
                  <a:pt x="103638" y="110072"/>
                  <a:pt x="101194" y="113144"/>
                  <a:pt x="98183" y="113144"/>
                </a:cubicBezTo>
                <a:moveTo>
                  <a:pt x="91194" y="51427"/>
                </a:moveTo>
                <a:lnTo>
                  <a:pt x="76361" y="51427"/>
                </a:lnTo>
                <a:lnTo>
                  <a:pt x="76361" y="37716"/>
                </a:lnTo>
                <a:lnTo>
                  <a:pt x="92411" y="37716"/>
                </a:lnTo>
                <a:cubicBezTo>
                  <a:pt x="92411" y="37716"/>
                  <a:pt x="91194" y="51427"/>
                  <a:pt x="91194" y="51427"/>
                </a:cubicBezTo>
                <a:close/>
                <a:moveTo>
                  <a:pt x="89377" y="72000"/>
                </a:moveTo>
                <a:lnTo>
                  <a:pt x="76361" y="72000"/>
                </a:lnTo>
                <a:lnTo>
                  <a:pt x="76361" y="58283"/>
                </a:lnTo>
                <a:lnTo>
                  <a:pt x="90594" y="58283"/>
                </a:lnTo>
                <a:cubicBezTo>
                  <a:pt x="90594" y="58283"/>
                  <a:pt x="89377" y="72000"/>
                  <a:pt x="89377" y="72000"/>
                </a:cubicBezTo>
                <a:close/>
                <a:moveTo>
                  <a:pt x="87561" y="92572"/>
                </a:moveTo>
                <a:lnTo>
                  <a:pt x="76361" y="92572"/>
                </a:lnTo>
                <a:lnTo>
                  <a:pt x="76361" y="78855"/>
                </a:lnTo>
                <a:lnTo>
                  <a:pt x="88772" y="78855"/>
                </a:lnTo>
                <a:cubicBezTo>
                  <a:pt x="88772" y="78855"/>
                  <a:pt x="87561" y="92572"/>
                  <a:pt x="87561" y="92572"/>
                </a:cubicBezTo>
                <a:close/>
                <a:moveTo>
                  <a:pt x="70911" y="51427"/>
                </a:moveTo>
                <a:lnTo>
                  <a:pt x="56077" y="51427"/>
                </a:lnTo>
                <a:lnTo>
                  <a:pt x="54866" y="37716"/>
                </a:lnTo>
                <a:lnTo>
                  <a:pt x="70911" y="37716"/>
                </a:lnTo>
                <a:cubicBezTo>
                  <a:pt x="70911" y="37716"/>
                  <a:pt x="70911" y="51427"/>
                  <a:pt x="70911" y="51427"/>
                </a:cubicBezTo>
                <a:close/>
                <a:moveTo>
                  <a:pt x="70911" y="72000"/>
                </a:moveTo>
                <a:lnTo>
                  <a:pt x="57900" y="72000"/>
                </a:lnTo>
                <a:lnTo>
                  <a:pt x="56683" y="58283"/>
                </a:lnTo>
                <a:lnTo>
                  <a:pt x="70911" y="58283"/>
                </a:lnTo>
                <a:cubicBezTo>
                  <a:pt x="70911" y="58283"/>
                  <a:pt x="70911" y="72000"/>
                  <a:pt x="70911" y="72000"/>
                </a:cubicBezTo>
                <a:close/>
                <a:moveTo>
                  <a:pt x="70911" y="92572"/>
                </a:moveTo>
                <a:lnTo>
                  <a:pt x="59711" y="92572"/>
                </a:lnTo>
                <a:lnTo>
                  <a:pt x="58505" y="78855"/>
                </a:lnTo>
                <a:lnTo>
                  <a:pt x="70911" y="78855"/>
                </a:lnTo>
                <a:cubicBezTo>
                  <a:pt x="70911" y="78855"/>
                  <a:pt x="70911" y="92572"/>
                  <a:pt x="70911" y="92572"/>
                </a:cubicBezTo>
                <a:close/>
                <a:moveTo>
                  <a:pt x="49088" y="113144"/>
                </a:moveTo>
                <a:cubicBezTo>
                  <a:pt x="46077" y="113144"/>
                  <a:pt x="43638" y="110072"/>
                  <a:pt x="43638" y="106283"/>
                </a:cubicBezTo>
                <a:cubicBezTo>
                  <a:pt x="43638" y="102500"/>
                  <a:pt x="46077" y="99427"/>
                  <a:pt x="49088" y="99427"/>
                </a:cubicBezTo>
                <a:cubicBezTo>
                  <a:pt x="52105" y="99427"/>
                  <a:pt x="54544" y="102500"/>
                  <a:pt x="54544" y="106283"/>
                </a:cubicBezTo>
                <a:cubicBezTo>
                  <a:pt x="54544" y="110072"/>
                  <a:pt x="52105" y="113144"/>
                  <a:pt x="49088" y="113144"/>
                </a:cubicBezTo>
                <a:moveTo>
                  <a:pt x="40077" y="78855"/>
                </a:moveTo>
                <a:lnTo>
                  <a:pt x="53016" y="78855"/>
                </a:lnTo>
                <a:lnTo>
                  <a:pt x="54227" y="92572"/>
                </a:lnTo>
                <a:lnTo>
                  <a:pt x="43000" y="92572"/>
                </a:lnTo>
                <a:cubicBezTo>
                  <a:pt x="43000" y="92572"/>
                  <a:pt x="40077" y="78855"/>
                  <a:pt x="40077" y="78855"/>
                </a:cubicBezTo>
                <a:close/>
                <a:moveTo>
                  <a:pt x="38611" y="72000"/>
                </a:moveTo>
                <a:lnTo>
                  <a:pt x="35688" y="58283"/>
                </a:lnTo>
                <a:lnTo>
                  <a:pt x="51194" y="58283"/>
                </a:lnTo>
                <a:lnTo>
                  <a:pt x="52411" y="72000"/>
                </a:lnTo>
                <a:cubicBezTo>
                  <a:pt x="52411" y="72000"/>
                  <a:pt x="38611" y="72000"/>
                  <a:pt x="38611" y="72000"/>
                </a:cubicBezTo>
                <a:close/>
                <a:moveTo>
                  <a:pt x="31294" y="37716"/>
                </a:moveTo>
                <a:lnTo>
                  <a:pt x="49377" y="37716"/>
                </a:lnTo>
                <a:lnTo>
                  <a:pt x="50594" y="51427"/>
                </a:lnTo>
                <a:lnTo>
                  <a:pt x="34222" y="51427"/>
                </a:lnTo>
                <a:cubicBezTo>
                  <a:pt x="34222" y="51427"/>
                  <a:pt x="31294" y="37716"/>
                  <a:pt x="31294" y="37716"/>
                </a:cubicBezTo>
                <a:close/>
                <a:moveTo>
                  <a:pt x="97894" y="37716"/>
                </a:moveTo>
                <a:lnTo>
                  <a:pt x="113877" y="37716"/>
                </a:lnTo>
                <a:lnTo>
                  <a:pt x="111450" y="51427"/>
                </a:lnTo>
                <a:lnTo>
                  <a:pt x="96683" y="51427"/>
                </a:lnTo>
                <a:cubicBezTo>
                  <a:pt x="96683" y="51427"/>
                  <a:pt x="97894" y="37716"/>
                  <a:pt x="97894" y="37716"/>
                </a:cubicBezTo>
                <a:close/>
                <a:moveTo>
                  <a:pt x="108994" y="96827"/>
                </a:moveTo>
                <a:lnTo>
                  <a:pt x="109011" y="96827"/>
                </a:lnTo>
                <a:lnTo>
                  <a:pt x="119916" y="35116"/>
                </a:lnTo>
                <a:lnTo>
                  <a:pt x="119872" y="35100"/>
                </a:lnTo>
                <a:cubicBezTo>
                  <a:pt x="119922" y="34833"/>
                  <a:pt x="120000" y="34577"/>
                  <a:pt x="120000" y="34283"/>
                </a:cubicBezTo>
                <a:cubicBezTo>
                  <a:pt x="120000" y="32388"/>
                  <a:pt x="118777" y="30855"/>
                  <a:pt x="117272" y="30855"/>
                </a:cubicBezTo>
                <a:lnTo>
                  <a:pt x="29833" y="30855"/>
                </a:lnTo>
                <a:lnTo>
                  <a:pt x="25966" y="12727"/>
                </a:lnTo>
                <a:lnTo>
                  <a:pt x="25927" y="12744"/>
                </a:lnTo>
                <a:cubicBezTo>
                  <a:pt x="25588" y="11333"/>
                  <a:pt x="24588" y="10283"/>
                  <a:pt x="23355" y="10283"/>
                </a:cubicBezTo>
                <a:lnTo>
                  <a:pt x="2727" y="10283"/>
                </a:lnTo>
                <a:cubicBezTo>
                  <a:pt x="1222" y="10283"/>
                  <a:pt x="0" y="11816"/>
                  <a:pt x="0" y="13716"/>
                </a:cubicBezTo>
                <a:cubicBezTo>
                  <a:pt x="0" y="15611"/>
                  <a:pt x="1222" y="17144"/>
                  <a:pt x="2727" y="17144"/>
                </a:cubicBezTo>
                <a:lnTo>
                  <a:pt x="21261" y="17144"/>
                </a:lnTo>
                <a:lnTo>
                  <a:pt x="38294" y="96983"/>
                </a:lnTo>
                <a:lnTo>
                  <a:pt x="38300" y="96983"/>
                </a:lnTo>
                <a:cubicBezTo>
                  <a:pt x="38533" y="97950"/>
                  <a:pt x="39094" y="98733"/>
                  <a:pt x="39822" y="99138"/>
                </a:cubicBezTo>
                <a:cubicBezTo>
                  <a:pt x="38800" y="101222"/>
                  <a:pt x="38183" y="103655"/>
                  <a:pt x="38183" y="106283"/>
                </a:cubicBezTo>
                <a:cubicBezTo>
                  <a:pt x="38183" y="113861"/>
                  <a:pt x="43066" y="120000"/>
                  <a:pt x="49088" y="120000"/>
                </a:cubicBezTo>
                <a:cubicBezTo>
                  <a:pt x="55116" y="120000"/>
                  <a:pt x="60000" y="113861"/>
                  <a:pt x="60000" y="106283"/>
                </a:cubicBezTo>
                <a:cubicBezTo>
                  <a:pt x="60000" y="103777"/>
                  <a:pt x="59422" y="101455"/>
                  <a:pt x="58488" y="99427"/>
                </a:cubicBezTo>
                <a:lnTo>
                  <a:pt x="88788" y="99427"/>
                </a:lnTo>
                <a:cubicBezTo>
                  <a:pt x="87850" y="101455"/>
                  <a:pt x="87272" y="103777"/>
                  <a:pt x="87272" y="106283"/>
                </a:cubicBezTo>
                <a:cubicBezTo>
                  <a:pt x="87272" y="113861"/>
                  <a:pt x="92155" y="120000"/>
                  <a:pt x="98183" y="120000"/>
                </a:cubicBezTo>
                <a:cubicBezTo>
                  <a:pt x="104205" y="120000"/>
                  <a:pt x="109088" y="113861"/>
                  <a:pt x="109088" y="106283"/>
                </a:cubicBezTo>
                <a:cubicBezTo>
                  <a:pt x="109088" y="103655"/>
                  <a:pt x="108472" y="101222"/>
                  <a:pt x="107450" y="99138"/>
                </a:cubicBezTo>
                <a:cubicBezTo>
                  <a:pt x="108216" y="98716"/>
                  <a:pt x="108783" y="97861"/>
                  <a:pt x="108994" y="96827"/>
                </a:cubicBezTo>
                <a:moveTo>
                  <a:pt x="60000" y="6855"/>
                </a:moveTo>
                <a:lnTo>
                  <a:pt x="87272" y="6855"/>
                </a:lnTo>
                <a:cubicBezTo>
                  <a:pt x="88777" y="6855"/>
                  <a:pt x="90000" y="5327"/>
                  <a:pt x="90000" y="3427"/>
                </a:cubicBezTo>
                <a:cubicBezTo>
                  <a:pt x="90000" y="1533"/>
                  <a:pt x="88777" y="0"/>
                  <a:pt x="87272" y="0"/>
                </a:cubicBezTo>
                <a:lnTo>
                  <a:pt x="60000" y="0"/>
                </a:lnTo>
                <a:cubicBezTo>
                  <a:pt x="58494" y="0"/>
                  <a:pt x="57272" y="1533"/>
                  <a:pt x="57272" y="3427"/>
                </a:cubicBezTo>
                <a:cubicBezTo>
                  <a:pt x="57272" y="5327"/>
                  <a:pt x="58494" y="6855"/>
                  <a:pt x="60000" y="68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6" name="Shape 3986"/>
          <p:cNvSpPr/>
          <p:nvPr/>
        </p:nvSpPr>
        <p:spPr>
          <a:xfrm>
            <a:off x="6290667" y="1927157"/>
            <a:ext cx="171406" cy="209496"/>
          </a:xfrm>
          <a:custGeom>
            <a:avLst/>
            <a:gdLst/>
            <a:ahLst/>
            <a:cxnLst/>
            <a:rect l="0" t="0" r="0" b="0"/>
            <a:pathLst>
              <a:path w="120000" h="120000" extrusionOk="0">
                <a:moveTo>
                  <a:pt x="80000" y="60000"/>
                </a:moveTo>
                <a:lnTo>
                  <a:pt x="73333" y="60000"/>
                </a:lnTo>
                <a:lnTo>
                  <a:pt x="73333" y="65455"/>
                </a:lnTo>
                <a:lnTo>
                  <a:pt x="80000" y="65455"/>
                </a:lnTo>
                <a:cubicBezTo>
                  <a:pt x="80000" y="65455"/>
                  <a:pt x="80000" y="60000"/>
                  <a:pt x="80000" y="60000"/>
                </a:cubicBezTo>
                <a:close/>
                <a:moveTo>
                  <a:pt x="86666" y="65455"/>
                </a:moveTo>
                <a:lnTo>
                  <a:pt x="93333" y="65455"/>
                </a:lnTo>
                <a:lnTo>
                  <a:pt x="93333" y="60000"/>
                </a:lnTo>
                <a:lnTo>
                  <a:pt x="86666" y="60000"/>
                </a:lnTo>
                <a:cubicBezTo>
                  <a:pt x="86666" y="60000"/>
                  <a:pt x="86666" y="65455"/>
                  <a:pt x="86666" y="65455"/>
                </a:cubicBezTo>
                <a:close/>
                <a:moveTo>
                  <a:pt x="86666" y="87272"/>
                </a:moveTo>
                <a:lnTo>
                  <a:pt x="106666" y="87272"/>
                </a:lnTo>
                <a:lnTo>
                  <a:pt x="106666" y="81816"/>
                </a:lnTo>
                <a:lnTo>
                  <a:pt x="86666" y="81816"/>
                </a:lnTo>
                <a:cubicBezTo>
                  <a:pt x="86666" y="81816"/>
                  <a:pt x="86666" y="87272"/>
                  <a:pt x="86666" y="87272"/>
                </a:cubicBezTo>
                <a:close/>
                <a:moveTo>
                  <a:pt x="80000" y="49088"/>
                </a:moveTo>
                <a:lnTo>
                  <a:pt x="73333" y="49088"/>
                </a:lnTo>
                <a:lnTo>
                  <a:pt x="73333" y="54544"/>
                </a:lnTo>
                <a:lnTo>
                  <a:pt x="80000" y="54544"/>
                </a:lnTo>
                <a:cubicBezTo>
                  <a:pt x="80000" y="54544"/>
                  <a:pt x="80000" y="49088"/>
                  <a:pt x="80000" y="49088"/>
                </a:cubicBezTo>
                <a:close/>
                <a:moveTo>
                  <a:pt x="93333" y="49088"/>
                </a:moveTo>
                <a:lnTo>
                  <a:pt x="86666" y="49088"/>
                </a:lnTo>
                <a:lnTo>
                  <a:pt x="86666" y="54544"/>
                </a:lnTo>
                <a:lnTo>
                  <a:pt x="93333" y="54544"/>
                </a:lnTo>
                <a:cubicBezTo>
                  <a:pt x="93333" y="54544"/>
                  <a:pt x="93333" y="49088"/>
                  <a:pt x="93333" y="49088"/>
                </a:cubicBezTo>
                <a:close/>
                <a:moveTo>
                  <a:pt x="106666" y="38183"/>
                </a:moveTo>
                <a:lnTo>
                  <a:pt x="73333" y="38183"/>
                </a:lnTo>
                <a:lnTo>
                  <a:pt x="73333" y="43638"/>
                </a:lnTo>
                <a:lnTo>
                  <a:pt x="106666" y="43638"/>
                </a:lnTo>
                <a:cubicBezTo>
                  <a:pt x="106666" y="43638"/>
                  <a:pt x="106666" y="38183"/>
                  <a:pt x="106666" y="38183"/>
                </a:cubicBezTo>
                <a:close/>
                <a:moveTo>
                  <a:pt x="100000" y="54544"/>
                </a:moveTo>
                <a:lnTo>
                  <a:pt x="106666" y="54544"/>
                </a:lnTo>
                <a:lnTo>
                  <a:pt x="106666" y="49088"/>
                </a:lnTo>
                <a:lnTo>
                  <a:pt x="100000" y="49088"/>
                </a:lnTo>
                <a:cubicBezTo>
                  <a:pt x="100000" y="49088"/>
                  <a:pt x="100000" y="54544"/>
                  <a:pt x="100000" y="54544"/>
                </a:cubicBezTo>
                <a:close/>
                <a:moveTo>
                  <a:pt x="100000" y="65455"/>
                </a:moveTo>
                <a:lnTo>
                  <a:pt x="106666" y="65455"/>
                </a:lnTo>
                <a:lnTo>
                  <a:pt x="106666" y="60000"/>
                </a:lnTo>
                <a:lnTo>
                  <a:pt x="100000" y="60000"/>
                </a:lnTo>
                <a:cubicBezTo>
                  <a:pt x="100000" y="60000"/>
                  <a:pt x="100000" y="65455"/>
                  <a:pt x="100000" y="65455"/>
                </a:cubicBezTo>
                <a:close/>
                <a:moveTo>
                  <a:pt x="86666" y="76361"/>
                </a:moveTo>
                <a:lnTo>
                  <a:pt x="93333" y="76361"/>
                </a:lnTo>
                <a:lnTo>
                  <a:pt x="93333" y="70911"/>
                </a:lnTo>
                <a:lnTo>
                  <a:pt x="86666" y="70911"/>
                </a:lnTo>
                <a:cubicBezTo>
                  <a:pt x="86666" y="70911"/>
                  <a:pt x="86666" y="76361"/>
                  <a:pt x="86666" y="76361"/>
                </a:cubicBezTo>
                <a:close/>
                <a:moveTo>
                  <a:pt x="100000" y="76361"/>
                </a:moveTo>
                <a:lnTo>
                  <a:pt x="106666" y="76361"/>
                </a:lnTo>
                <a:lnTo>
                  <a:pt x="106666" y="70911"/>
                </a:lnTo>
                <a:lnTo>
                  <a:pt x="100000" y="70911"/>
                </a:lnTo>
                <a:cubicBezTo>
                  <a:pt x="100000" y="70911"/>
                  <a:pt x="100000" y="76361"/>
                  <a:pt x="100000" y="76361"/>
                </a:cubicBezTo>
                <a:close/>
                <a:moveTo>
                  <a:pt x="113333" y="92727"/>
                </a:moveTo>
                <a:lnTo>
                  <a:pt x="6666" y="92727"/>
                </a:lnTo>
                <a:lnTo>
                  <a:pt x="6666" y="32727"/>
                </a:lnTo>
                <a:lnTo>
                  <a:pt x="113333" y="32727"/>
                </a:lnTo>
                <a:cubicBezTo>
                  <a:pt x="113333" y="32727"/>
                  <a:pt x="113333" y="92727"/>
                  <a:pt x="113333" y="92727"/>
                </a:cubicBezTo>
                <a:close/>
                <a:moveTo>
                  <a:pt x="113333" y="114544"/>
                </a:moveTo>
                <a:lnTo>
                  <a:pt x="6666" y="114544"/>
                </a:lnTo>
                <a:lnTo>
                  <a:pt x="6666" y="98183"/>
                </a:lnTo>
                <a:lnTo>
                  <a:pt x="113333" y="98183"/>
                </a:lnTo>
                <a:cubicBezTo>
                  <a:pt x="113333" y="98183"/>
                  <a:pt x="113333" y="114544"/>
                  <a:pt x="113333" y="114544"/>
                </a:cubicBezTo>
                <a:close/>
                <a:moveTo>
                  <a:pt x="83333" y="27272"/>
                </a:moveTo>
                <a:lnTo>
                  <a:pt x="76666" y="27272"/>
                </a:lnTo>
                <a:lnTo>
                  <a:pt x="76666" y="16361"/>
                </a:lnTo>
                <a:lnTo>
                  <a:pt x="83333" y="16361"/>
                </a:lnTo>
                <a:cubicBezTo>
                  <a:pt x="83333" y="16361"/>
                  <a:pt x="83333" y="27272"/>
                  <a:pt x="83333" y="27272"/>
                </a:cubicBezTo>
                <a:close/>
                <a:moveTo>
                  <a:pt x="73333" y="5455"/>
                </a:moveTo>
                <a:lnTo>
                  <a:pt x="100000" y="5455"/>
                </a:lnTo>
                <a:lnTo>
                  <a:pt x="100000" y="10911"/>
                </a:lnTo>
                <a:lnTo>
                  <a:pt x="73333" y="10911"/>
                </a:lnTo>
                <a:cubicBezTo>
                  <a:pt x="73333" y="10911"/>
                  <a:pt x="73333" y="5455"/>
                  <a:pt x="73333" y="5455"/>
                </a:cubicBezTo>
                <a:close/>
                <a:moveTo>
                  <a:pt x="66666" y="10911"/>
                </a:moveTo>
                <a:lnTo>
                  <a:pt x="60000" y="10911"/>
                </a:lnTo>
                <a:lnTo>
                  <a:pt x="60000" y="5455"/>
                </a:lnTo>
                <a:lnTo>
                  <a:pt x="66666" y="5455"/>
                </a:lnTo>
                <a:cubicBezTo>
                  <a:pt x="66666" y="5455"/>
                  <a:pt x="66666" y="10911"/>
                  <a:pt x="66666" y="10911"/>
                </a:cubicBezTo>
                <a:close/>
                <a:moveTo>
                  <a:pt x="113333" y="27272"/>
                </a:moveTo>
                <a:lnTo>
                  <a:pt x="90000" y="27272"/>
                </a:lnTo>
                <a:lnTo>
                  <a:pt x="90000" y="16361"/>
                </a:lnTo>
                <a:lnTo>
                  <a:pt x="100000" y="16361"/>
                </a:lnTo>
                <a:cubicBezTo>
                  <a:pt x="103677" y="16361"/>
                  <a:pt x="106666" y="13922"/>
                  <a:pt x="106666" y="10911"/>
                </a:cubicBezTo>
                <a:lnTo>
                  <a:pt x="106666" y="5455"/>
                </a:lnTo>
                <a:cubicBezTo>
                  <a:pt x="106666" y="2444"/>
                  <a:pt x="103677" y="0"/>
                  <a:pt x="100000" y="0"/>
                </a:cubicBezTo>
                <a:lnTo>
                  <a:pt x="60000" y="0"/>
                </a:lnTo>
                <a:cubicBezTo>
                  <a:pt x="56322" y="0"/>
                  <a:pt x="53333" y="2444"/>
                  <a:pt x="53333" y="5455"/>
                </a:cubicBezTo>
                <a:lnTo>
                  <a:pt x="53333" y="10911"/>
                </a:lnTo>
                <a:cubicBezTo>
                  <a:pt x="53333" y="13922"/>
                  <a:pt x="56322" y="16361"/>
                  <a:pt x="60000" y="16361"/>
                </a:cubicBezTo>
                <a:lnTo>
                  <a:pt x="70000" y="16361"/>
                </a:lnTo>
                <a:lnTo>
                  <a:pt x="70000" y="27272"/>
                </a:lnTo>
                <a:lnTo>
                  <a:pt x="6666" y="27272"/>
                </a:lnTo>
                <a:cubicBezTo>
                  <a:pt x="2988" y="27272"/>
                  <a:pt x="0" y="29716"/>
                  <a:pt x="0" y="32727"/>
                </a:cubicBezTo>
                <a:lnTo>
                  <a:pt x="0" y="114544"/>
                </a:lnTo>
                <a:cubicBezTo>
                  <a:pt x="0" y="117555"/>
                  <a:pt x="2988" y="120000"/>
                  <a:pt x="6666" y="120000"/>
                </a:cubicBezTo>
                <a:lnTo>
                  <a:pt x="113333" y="120000"/>
                </a:lnTo>
                <a:cubicBezTo>
                  <a:pt x="117011" y="120000"/>
                  <a:pt x="120000" y="117555"/>
                  <a:pt x="120000" y="114544"/>
                </a:cubicBezTo>
                <a:lnTo>
                  <a:pt x="120000" y="32727"/>
                </a:lnTo>
                <a:cubicBezTo>
                  <a:pt x="120000" y="29716"/>
                  <a:pt x="117011" y="27272"/>
                  <a:pt x="113333" y="27272"/>
                </a:cubicBezTo>
                <a:moveTo>
                  <a:pt x="20000" y="81816"/>
                </a:moveTo>
                <a:lnTo>
                  <a:pt x="13333" y="81816"/>
                </a:lnTo>
                <a:lnTo>
                  <a:pt x="13333" y="87272"/>
                </a:lnTo>
                <a:lnTo>
                  <a:pt x="20000" y="87272"/>
                </a:lnTo>
                <a:cubicBezTo>
                  <a:pt x="20000" y="87272"/>
                  <a:pt x="20000" y="81816"/>
                  <a:pt x="20000" y="81816"/>
                </a:cubicBezTo>
                <a:close/>
                <a:moveTo>
                  <a:pt x="26666" y="87272"/>
                </a:moveTo>
                <a:lnTo>
                  <a:pt x="33333" y="87272"/>
                </a:lnTo>
                <a:lnTo>
                  <a:pt x="33333" y="81816"/>
                </a:lnTo>
                <a:lnTo>
                  <a:pt x="26666" y="81816"/>
                </a:lnTo>
                <a:cubicBezTo>
                  <a:pt x="26666" y="81816"/>
                  <a:pt x="26666" y="87272"/>
                  <a:pt x="26666" y="87272"/>
                </a:cubicBezTo>
                <a:close/>
                <a:moveTo>
                  <a:pt x="50000" y="109088"/>
                </a:moveTo>
                <a:lnTo>
                  <a:pt x="70000" y="109088"/>
                </a:lnTo>
                <a:cubicBezTo>
                  <a:pt x="71838" y="109088"/>
                  <a:pt x="73333" y="107872"/>
                  <a:pt x="73333" y="106361"/>
                </a:cubicBezTo>
                <a:cubicBezTo>
                  <a:pt x="73333" y="104861"/>
                  <a:pt x="71838" y="103638"/>
                  <a:pt x="70000" y="103638"/>
                </a:cubicBezTo>
                <a:lnTo>
                  <a:pt x="50000" y="103638"/>
                </a:lnTo>
                <a:cubicBezTo>
                  <a:pt x="48161" y="103638"/>
                  <a:pt x="46666" y="104861"/>
                  <a:pt x="46666" y="106361"/>
                </a:cubicBezTo>
                <a:cubicBezTo>
                  <a:pt x="46666" y="107872"/>
                  <a:pt x="48161" y="109088"/>
                  <a:pt x="50000" y="109088"/>
                </a:cubicBezTo>
                <a:moveTo>
                  <a:pt x="40000" y="87272"/>
                </a:moveTo>
                <a:lnTo>
                  <a:pt x="46666" y="87272"/>
                </a:lnTo>
                <a:lnTo>
                  <a:pt x="46666" y="81816"/>
                </a:lnTo>
                <a:lnTo>
                  <a:pt x="40000" y="81816"/>
                </a:lnTo>
                <a:cubicBezTo>
                  <a:pt x="40000" y="81816"/>
                  <a:pt x="40000" y="87272"/>
                  <a:pt x="40000" y="87272"/>
                </a:cubicBezTo>
                <a:close/>
                <a:moveTo>
                  <a:pt x="80000" y="70911"/>
                </a:moveTo>
                <a:lnTo>
                  <a:pt x="73333" y="70911"/>
                </a:lnTo>
                <a:lnTo>
                  <a:pt x="73333" y="76361"/>
                </a:lnTo>
                <a:lnTo>
                  <a:pt x="80000" y="76361"/>
                </a:lnTo>
                <a:cubicBezTo>
                  <a:pt x="80000" y="76361"/>
                  <a:pt x="80000" y="70911"/>
                  <a:pt x="80000" y="70911"/>
                </a:cubicBezTo>
                <a:close/>
                <a:moveTo>
                  <a:pt x="60000" y="70911"/>
                </a:moveTo>
                <a:lnTo>
                  <a:pt x="20000" y="70911"/>
                </a:lnTo>
                <a:lnTo>
                  <a:pt x="20000" y="43638"/>
                </a:lnTo>
                <a:lnTo>
                  <a:pt x="60000" y="43638"/>
                </a:lnTo>
                <a:cubicBezTo>
                  <a:pt x="60000" y="43638"/>
                  <a:pt x="60000" y="70911"/>
                  <a:pt x="60000" y="70911"/>
                </a:cubicBezTo>
                <a:close/>
                <a:moveTo>
                  <a:pt x="66666" y="38183"/>
                </a:moveTo>
                <a:lnTo>
                  <a:pt x="13333" y="38183"/>
                </a:lnTo>
                <a:lnTo>
                  <a:pt x="13333" y="76361"/>
                </a:lnTo>
                <a:lnTo>
                  <a:pt x="66666" y="76361"/>
                </a:lnTo>
                <a:cubicBezTo>
                  <a:pt x="66666" y="76361"/>
                  <a:pt x="66666" y="38183"/>
                  <a:pt x="66666" y="38183"/>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7" name="Shape 3987"/>
          <p:cNvSpPr/>
          <p:nvPr/>
        </p:nvSpPr>
        <p:spPr>
          <a:xfrm>
            <a:off x="6681089" y="1927157"/>
            <a:ext cx="190451" cy="209496"/>
          </a:xfrm>
          <a:custGeom>
            <a:avLst/>
            <a:gdLst/>
            <a:ahLst/>
            <a:cxnLst/>
            <a:rect l="0" t="0" r="0" b="0"/>
            <a:pathLst>
              <a:path w="120000" h="120000" extrusionOk="0">
                <a:moveTo>
                  <a:pt x="6427" y="114544"/>
                </a:moveTo>
                <a:lnTo>
                  <a:pt x="7222" y="109088"/>
                </a:lnTo>
                <a:lnTo>
                  <a:pt x="112777" y="109088"/>
                </a:lnTo>
                <a:lnTo>
                  <a:pt x="113572" y="114544"/>
                </a:lnTo>
                <a:cubicBezTo>
                  <a:pt x="113572" y="114544"/>
                  <a:pt x="6427" y="114544"/>
                  <a:pt x="6427" y="114544"/>
                </a:cubicBezTo>
                <a:close/>
                <a:moveTo>
                  <a:pt x="17622" y="38183"/>
                </a:moveTo>
                <a:lnTo>
                  <a:pt x="36000" y="38183"/>
                </a:lnTo>
                <a:lnTo>
                  <a:pt x="36000" y="49850"/>
                </a:lnTo>
                <a:cubicBezTo>
                  <a:pt x="34211" y="50794"/>
                  <a:pt x="33000" y="52533"/>
                  <a:pt x="33000" y="54544"/>
                </a:cubicBezTo>
                <a:cubicBezTo>
                  <a:pt x="33000" y="57555"/>
                  <a:pt x="35688" y="60000"/>
                  <a:pt x="39000" y="60000"/>
                </a:cubicBezTo>
                <a:cubicBezTo>
                  <a:pt x="42311" y="60000"/>
                  <a:pt x="45000" y="57555"/>
                  <a:pt x="45000" y="54544"/>
                </a:cubicBezTo>
                <a:cubicBezTo>
                  <a:pt x="45000" y="52533"/>
                  <a:pt x="43788" y="50794"/>
                  <a:pt x="42000" y="49850"/>
                </a:cubicBezTo>
                <a:lnTo>
                  <a:pt x="42000" y="38183"/>
                </a:lnTo>
                <a:lnTo>
                  <a:pt x="78000" y="38183"/>
                </a:lnTo>
                <a:lnTo>
                  <a:pt x="78000" y="49850"/>
                </a:lnTo>
                <a:cubicBezTo>
                  <a:pt x="76211" y="50794"/>
                  <a:pt x="75000" y="52533"/>
                  <a:pt x="75000" y="54544"/>
                </a:cubicBezTo>
                <a:cubicBezTo>
                  <a:pt x="75000" y="57555"/>
                  <a:pt x="77688" y="60000"/>
                  <a:pt x="81000" y="60000"/>
                </a:cubicBezTo>
                <a:cubicBezTo>
                  <a:pt x="84311" y="60000"/>
                  <a:pt x="87000" y="57555"/>
                  <a:pt x="87000" y="54544"/>
                </a:cubicBezTo>
                <a:cubicBezTo>
                  <a:pt x="87000" y="52533"/>
                  <a:pt x="85788" y="50794"/>
                  <a:pt x="84000" y="49850"/>
                </a:cubicBezTo>
                <a:lnTo>
                  <a:pt x="84000" y="38183"/>
                </a:lnTo>
                <a:lnTo>
                  <a:pt x="102377" y="38183"/>
                </a:lnTo>
                <a:lnTo>
                  <a:pt x="111972" y="103638"/>
                </a:lnTo>
                <a:lnTo>
                  <a:pt x="8027" y="103638"/>
                </a:lnTo>
                <a:cubicBezTo>
                  <a:pt x="8027" y="103638"/>
                  <a:pt x="17622" y="38183"/>
                  <a:pt x="17622" y="38183"/>
                </a:cubicBezTo>
                <a:close/>
                <a:moveTo>
                  <a:pt x="42000" y="21816"/>
                </a:moveTo>
                <a:cubicBezTo>
                  <a:pt x="42000" y="12783"/>
                  <a:pt x="50061" y="5455"/>
                  <a:pt x="60000" y="5455"/>
                </a:cubicBezTo>
                <a:cubicBezTo>
                  <a:pt x="69944" y="5455"/>
                  <a:pt x="78000" y="12783"/>
                  <a:pt x="78000" y="21816"/>
                </a:cubicBezTo>
                <a:lnTo>
                  <a:pt x="78000" y="32727"/>
                </a:lnTo>
                <a:lnTo>
                  <a:pt x="42000" y="32727"/>
                </a:lnTo>
                <a:cubicBezTo>
                  <a:pt x="42000" y="32727"/>
                  <a:pt x="42000" y="21816"/>
                  <a:pt x="42000" y="21816"/>
                </a:cubicBezTo>
                <a:close/>
                <a:moveTo>
                  <a:pt x="119922" y="116916"/>
                </a:moveTo>
                <a:lnTo>
                  <a:pt x="119972" y="116911"/>
                </a:lnTo>
                <a:lnTo>
                  <a:pt x="107972" y="35094"/>
                </a:lnTo>
                <a:lnTo>
                  <a:pt x="107922" y="35100"/>
                </a:lnTo>
                <a:cubicBezTo>
                  <a:pt x="107722" y="33772"/>
                  <a:pt x="106516" y="32727"/>
                  <a:pt x="105000" y="32727"/>
                </a:cubicBezTo>
                <a:lnTo>
                  <a:pt x="84000" y="32727"/>
                </a:lnTo>
                <a:lnTo>
                  <a:pt x="84000" y="21816"/>
                </a:lnTo>
                <a:cubicBezTo>
                  <a:pt x="84000" y="9766"/>
                  <a:pt x="73255" y="0"/>
                  <a:pt x="60000" y="0"/>
                </a:cubicBezTo>
                <a:cubicBezTo>
                  <a:pt x="46744" y="0"/>
                  <a:pt x="36000" y="9766"/>
                  <a:pt x="36000" y="21816"/>
                </a:cubicBezTo>
                <a:lnTo>
                  <a:pt x="36000" y="32727"/>
                </a:lnTo>
                <a:lnTo>
                  <a:pt x="15000" y="32727"/>
                </a:lnTo>
                <a:cubicBezTo>
                  <a:pt x="13483" y="32727"/>
                  <a:pt x="12277" y="33772"/>
                  <a:pt x="12077" y="35100"/>
                </a:cubicBezTo>
                <a:lnTo>
                  <a:pt x="12027" y="35094"/>
                </a:lnTo>
                <a:lnTo>
                  <a:pt x="27" y="116911"/>
                </a:lnTo>
                <a:lnTo>
                  <a:pt x="77" y="116916"/>
                </a:lnTo>
                <a:cubicBezTo>
                  <a:pt x="61" y="117038"/>
                  <a:pt x="0" y="117150"/>
                  <a:pt x="0" y="117272"/>
                </a:cubicBezTo>
                <a:cubicBezTo>
                  <a:pt x="0" y="118783"/>
                  <a:pt x="1344" y="120000"/>
                  <a:pt x="3000" y="120000"/>
                </a:cubicBezTo>
                <a:lnTo>
                  <a:pt x="117000" y="120000"/>
                </a:lnTo>
                <a:cubicBezTo>
                  <a:pt x="118655" y="120000"/>
                  <a:pt x="120000" y="118783"/>
                  <a:pt x="120000" y="117272"/>
                </a:cubicBezTo>
                <a:cubicBezTo>
                  <a:pt x="120000" y="117150"/>
                  <a:pt x="119938" y="117038"/>
                  <a:pt x="119922" y="1169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8" name="Shape 3988"/>
          <p:cNvSpPr/>
          <p:nvPr/>
        </p:nvSpPr>
        <p:spPr>
          <a:xfrm>
            <a:off x="7066751" y="1927157"/>
            <a:ext cx="209496" cy="209496"/>
          </a:xfrm>
          <a:custGeom>
            <a:avLst/>
            <a:gdLst/>
            <a:ahLst/>
            <a:cxnLst/>
            <a:rect l="0" t="0" r="0" b="0"/>
            <a:pathLst>
              <a:path w="120000" h="120000" extrusionOk="0">
                <a:moveTo>
                  <a:pt x="119927" y="100555"/>
                </a:moveTo>
                <a:lnTo>
                  <a:pt x="119977" y="100550"/>
                </a:lnTo>
                <a:lnTo>
                  <a:pt x="114522" y="29638"/>
                </a:lnTo>
                <a:lnTo>
                  <a:pt x="114472" y="29650"/>
                </a:lnTo>
                <a:cubicBezTo>
                  <a:pt x="114294" y="28316"/>
                  <a:pt x="113200" y="27272"/>
                  <a:pt x="111816" y="27272"/>
                </a:cubicBezTo>
                <a:lnTo>
                  <a:pt x="92727" y="27272"/>
                </a:lnTo>
                <a:lnTo>
                  <a:pt x="92727" y="21816"/>
                </a:lnTo>
                <a:cubicBezTo>
                  <a:pt x="92727" y="9766"/>
                  <a:pt x="82955" y="0"/>
                  <a:pt x="70911" y="0"/>
                </a:cubicBezTo>
                <a:cubicBezTo>
                  <a:pt x="62777" y="0"/>
                  <a:pt x="55694" y="4461"/>
                  <a:pt x="51944" y="11061"/>
                </a:cubicBezTo>
                <a:cubicBezTo>
                  <a:pt x="53916" y="11261"/>
                  <a:pt x="55822" y="11694"/>
                  <a:pt x="57650" y="12300"/>
                </a:cubicBezTo>
                <a:cubicBezTo>
                  <a:pt x="60616" y="8166"/>
                  <a:pt x="65433" y="5455"/>
                  <a:pt x="70911" y="5455"/>
                </a:cubicBezTo>
                <a:cubicBezTo>
                  <a:pt x="79944" y="5455"/>
                  <a:pt x="87272" y="12783"/>
                  <a:pt x="87272" y="21816"/>
                </a:cubicBezTo>
                <a:lnTo>
                  <a:pt x="87272" y="27272"/>
                </a:lnTo>
                <a:lnTo>
                  <a:pt x="74094" y="27272"/>
                </a:lnTo>
                <a:cubicBezTo>
                  <a:pt x="74855" y="29005"/>
                  <a:pt x="75450" y="30827"/>
                  <a:pt x="75838" y="32727"/>
                </a:cubicBezTo>
                <a:lnTo>
                  <a:pt x="87272" y="32727"/>
                </a:lnTo>
                <a:lnTo>
                  <a:pt x="87272" y="38183"/>
                </a:lnTo>
                <a:lnTo>
                  <a:pt x="90022" y="38183"/>
                </a:lnTo>
                <a:cubicBezTo>
                  <a:pt x="90972" y="38183"/>
                  <a:pt x="91872" y="38361"/>
                  <a:pt x="92727" y="38672"/>
                </a:cubicBezTo>
                <a:lnTo>
                  <a:pt x="92727" y="32727"/>
                </a:lnTo>
                <a:lnTo>
                  <a:pt x="109300" y="32727"/>
                </a:lnTo>
                <a:lnTo>
                  <a:pt x="113494" y="87272"/>
                </a:lnTo>
                <a:lnTo>
                  <a:pt x="101372" y="87272"/>
                </a:lnTo>
                <a:lnTo>
                  <a:pt x="101794" y="92727"/>
                </a:lnTo>
                <a:lnTo>
                  <a:pt x="113911" y="92727"/>
                </a:lnTo>
                <a:lnTo>
                  <a:pt x="114333" y="98183"/>
                </a:lnTo>
                <a:lnTo>
                  <a:pt x="102211" y="98183"/>
                </a:lnTo>
                <a:lnTo>
                  <a:pt x="102633" y="103638"/>
                </a:lnTo>
                <a:lnTo>
                  <a:pt x="117272" y="103638"/>
                </a:lnTo>
                <a:cubicBezTo>
                  <a:pt x="118777" y="103638"/>
                  <a:pt x="120000" y="102416"/>
                  <a:pt x="120000" y="100911"/>
                </a:cubicBezTo>
                <a:cubicBezTo>
                  <a:pt x="120000" y="100783"/>
                  <a:pt x="119944" y="100677"/>
                  <a:pt x="119927" y="100555"/>
                </a:cubicBezTo>
                <a:moveTo>
                  <a:pt x="5666" y="114544"/>
                </a:moveTo>
                <a:lnTo>
                  <a:pt x="6088" y="109088"/>
                </a:lnTo>
                <a:lnTo>
                  <a:pt x="92094" y="109088"/>
                </a:lnTo>
                <a:lnTo>
                  <a:pt x="92516" y="114544"/>
                </a:lnTo>
                <a:cubicBezTo>
                  <a:pt x="92516" y="114544"/>
                  <a:pt x="5666" y="114544"/>
                  <a:pt x="5666" y="114544"/>
                </a:cubicBezTo>
                <a:close/>
                <a:moveTo>
                  <a:pt x="10700" y="49088"/>
                </a:moveTo>
                <a:lnTo>
                  <a:pt x="27272" y="49088"/>
                </a:lnTo>
                <a:lnTo>
                  <a:pt x="27272" y="60755"/>
                </a:lnTo>
                <a:cubicBezTo>
                  <a:pt x="25650" y="61700"/>
                  <a:pt x="24544" y="63444"/>
                  <a:pt x="24544" y="65455"/>
                </a:cubicBezTo>
                <a:cubicBezTo>
                  <a:pt x="24544" y="68466"/>
                  <a:pt x="26988" y="70911"/>
                  <a:pt x="30000" y="70911"/>
                </a:cubicBezTo>
                <a:cubicBezTo>
                  <a:pt x="33011" y="70911"/>
                  <a:pt x="35455" y="68466"/>
                  <a:pt x="35455" y="65455"/>
                </a:cubicBezTo>
                <a:cubicBezTo>
                  <a:pt x="35455" y="63444"/>
                  <a:pt x="34350" y="61700"/>
                  <a:pt x="32727" y="60755"/>
                </a:cubicBezTo>
                <a:lnTo>
                  <a:pt x="32727" y="49088"/>
                </a:lnTo>
                <a:lnTo>
                  <a:pt x="65455" y="49088"/>
                </a:lnTo>
                <a:lnTo>
                  <a:pt x="65455" y="60755"/>
                </a:lnTo>
                <a:cubicBezTo>
                  <a:pt x="63827" y="61700"/>
                  <a:pt x="62727" y="63444"/>
                  <a:pt x="62727" y="65455"/>
                </a:cubicBezTo>
                <a:cubicBezTo>
                  <a:pt x="62727" y="68466"/>
                  <a:pt x="65172" y="70911"/>
                  <a:pt x="68183" y="70911"/>
                </a:cubicBezTo>
                <a:cubicBezTo>
                  <a:pt x="71194" y="70911"/>
                  <a:pt x="73638" y="68466"/>
                  <a:pt x="73638" y="65455"/>
                </a:cubicBezTo>
                <a:cubicBezTo>
                  <a:pt x="73638" y="63444"/>
                  <a:pt x="72533" y="61700"/>
                  <a:pt x="70911" y="60755"/>
                </a:cubicBezTo>
                <a:lnTo>
                  <a:pt x="70911" y="49088"/>
                </a:lnTo>
                <a:lnTo>
                  <a:pt x="87477" y="49088"/>
                </a:lnTo>
                <a:lnTo>
                  <a:pt x="91677" y="103638"/>
                </a:lnTo>
                <a:lnTo>
                  <a:pt x="6511" y="103638"/>
                </a:lnTo>
                <a:cubicBezTo>
                  <a:pt x="6511" y="103638"/>
                  <a:pt x="10700" y="49088"/>
                  <a:pt x="10700" y="49088"/>
                </a:cubicBezTo>
                <a:close/>
                <a:moveTo>
                  <a:pt x="32727" y="38183"/>
                </a:moveTo>
                <a:cubicBezTo>
                  <a:pt x="32727" y="29144"/>
                  <a:pt x="40055" y="21816"/>
                  <a:pt x="49088" y="21816"/>
                </a:cubicBezTo>
                <a:cubicBezTo>
                  <a:pt x="58127" y="21816"/>
                  <a:pt x="65455" y="29144"/>
                  <a:pt x="65455" y="38183"/>
                </a:cubicBezTo>
                <a:lnTo>
                  <a:pt x="65455" y="43638"/>
                </a:lnTo>
                <a:lnTo>
                  <a:pt x="32727" y="43638"/>
                </a:lnTo>
                <a:cubicBezTo>
                  <a:pt x="32727" y="43638"/>
                  <a:pt x="32727" y="38183"/>
                  <a:pt x="32727" y="38183"/>
                </a:cubicBezTo>
                <a:close/>
                <a:moveTo>
                  <a:pt x="98155" y="116911"/>
                </a:moveTo>
                <a:lnTo>
                  <a:pt x="92705" y="46005"/>
                </a:lnTo>
                <a:lnTo>
                  <a:pt x="92655" y="46011"/>
                </a:lnTo>
                <a:cubicBezTo>
                  <a:pt x="92477" y="44683"/>
                  <a:pt x="91377" y="43638"/>
                  <a:pt x="90000" y="43638"/>
                </a:cubicBezTo>
                <a:lnTo>
                  <a:pt x="70911" y="43638"/>
                </a:lnTo>
                <a:lnTo>
                  <a:pt x="70911" y="38183"/>
                </a:lnTo>
                <a:cubicBezTo>
                  <a:pt x="70911" y="26133"/>
                  <a:pt x="61138" y="16361"/>
                  <a:pt x="49088" y="16361"/>
                </a:cubicBezTo>
                <a:cubicBezTo>
                  <a:pt x="37044" y="16361"/>
                  <a:pt x="27272" y="26133"/>
                  <a:pt x="27272" y="38183"/>
                </a:cubicBezTo>
                <a:lnTo>
                  <a:pt x="27272" y="43638"/>
                </a:lnTo>
                <a:lnTo>
                  <a:pt x="8183" y="43638"/>
                </a:lnTo>
                <a:cubicBezTo>
                  <a:pt x="6800" y="43638"/>
                  <a:pt x="5705" y="44683"/>
                  <a:pt x="5527" y="46011"/>
                </a:cubicBezTo>
                <a:lnTo>
                  <a:pt x="5477" y="46005"/>
                </a:lnTo>
                <a:lnTo>
                  <a:pt x="22" y="116911"/>
                </a:lnTo>
                <a:lnTo>
                  <a:pt x="72" y="116916"/>
                </a:lnTo>
                <a:cubicBezTo>
                  <a:pt x="55" y="117038"/>
                  <a:pt x="0" y="117150"/>
                  <a:pt x="0" y="117272"/>
                </a:cubicBezTo>
                <a:cubicBezTo>
                  <a:pt x="0" y="118783"/>
                  <a:pt x="1222" y="120000"/>
                  <a:pt x="2727" y="120000"/>
                </a:cubicBezTo>
                <a:lnTo>
                  <a:pt x="95455" y="120000"/>
                </a:lnTo>
                <a:cubicBezTo>
                  <a:pt x="96961" y="120000"/>
                  <a:pt x="98183" y="118783"/>
                  <a:pt x="98183" y="117272"/>
                </a:cubicBezTo>
                <a:cubicBezTo>
                  <a:pt x="98183" y="117150"/>
                  <a:pt x="98127" y="117038"/>
                  <a:pt x="98111" y="116916"/>
                </a:cubicBezTo>
                <a:cubicBezTo>
                  <a:pt x="98111" y="116916"/>
                  <a:pt x="98155" y="116911"/>
                  <a:pt x="98155" y="116911"/>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89" name="Shape 3989"/>
          <p:cNvSpPr/>
          <p:nvPr/>
        </p:nvSpPr>
        <p:spPr>
          <a:xfrm>
            <a:off x="7471459" y="1946202"/>
            <a:ext cx="209496" cy="171406"/>
          </a:xfrm>
          <a:custGeom>
            <a:avLst/>
            <a:gdLst/>
            <a:ahLst/>
            <a:cxnLst/>
            <a:rect l="0" t="0" r="0" b="0"/>
            <a:pathLst>
              <a:path w="120000" h="120000" extrusionOk="0">
                <a:moveTo>
                  <a:pt x="114544" y="53333"/>
                </a:moveTo>
                <a:lnTo>
                  <a:pt x="5455" y="53333"/>
                </a:lnTo>
                <a:lnTo>
                  <a:pt x="5455" y="46666"/>
                </a:lnTo>
                <a:lnTo>
                  <a:pt x="114544" y="46666"/>
                </a:lnTo>
                <a:cubicBezTo>
                  <a:pt x="114544" y="46666"/>
                  <a:pt x="114544" y="53333"/>
                  <a:pt x="114544" y="53333"/>
                </a:cubicBezTo>
                <a:close/>
                <a:moveTo>
                  <a:pt x="105588" y="73333"/>
                </a:moveTo>
                <a:lnTo>
                  <a:pt x="87416" y="73333"/>
                </a:lnTo>
                <a:lnTo>
                  <a:pt x="89138" y="60000"/>
                </a:lnTo>
                <a:lnTo>
                  <a:pt x="107883" y="60000"/>
                </a:lnTo>
                <a:cubicBezTo>
                  <a:pt x="107883" y="60000"/>
                  <a:pt x="105588" y="73333"/>
                  <a:pt x="105588" y="73333"/>
                </a:cubicBezTo>
                <a:close/>
                <a:moveTo>
                  <a:pt x="102144" y="93333"/>
                </a:moveTo>
                <a:lnTo>
                  <a:pt x="84833" y="93333"/>
                </a:lnTo>
                <a:lnTo>
                  <a:pt x="86555" y="80000"/>
                </a:lnTo>
                <a:lnTo>
                  <a:pt x="104438" y="80000"/>
                </a:lnTo>
                <a:cubicBezTo>
                  <a:pt x="104438" y="80000"/>
                  <a:pt x="102144" y="93333"/>
                  <a:pt x="102144" y="93333"/>
                </a:cubicBezTo>
                <a:close/>
                <a:moveTo>
                  <a:pt x="98700" y="113333"/>
                </a:moveTo>
                <a:lnTo>
                  <a:pt x="82250" y="113333"/>
                </a:lnTo>
                <a:lnTo>
                  <a:pt x="83972" y="100000"/>
                </a:lnTo>
                <a:lnTo>
                  <a:pt x="100994" y="100000"/>
                </a:lnTo>
                <a:cubicBezTo>
                  <a:pt x="100994" y="100000"/>
                  <a:pt x="98700" y="113333"/>
                  <a:pt x="98700" y="113333"/>
                </a:cubicBezTo>
                <a:close/>
                <a:moveTo>
                  <a:pt x="62727" y="73333"/>
                </a:moveTo>
                <a:lnTo>
                  <a:pt x="62727" y="60000"/>
                </a:lnTo>
                <a:lnTo>
                  <a:pt x="83683" y="60000"/>
                </a:lnTo>
                <a:lnTo>
                  <a:pt x="81961" y="73333"/>
                </a:lnTo>
                <a:cubicBezTo>
                  <a:pt x="81961" y="73333"/>
                  <a:pt x="62727" y="73333"/>
                  <a:pt x="62727" y="73333"/>
                </a:cubicBezTo>
                <a:close/>
                <a:moveTo>
                  <a:pt x="79383" y="93333"/>
                </a:moveTo>
                <a:lnTo>
                  <a:pt x="62727" y="93333"/>
                </a:lnTo>
                <a:lnTo>
                  <a:pt x="62727" y="80000"/>
                </a:lnTo>
                <a:lnTo>
                  <a:pt x="81100" y="80000"/>
                </a:lnTo>
                <a:cubicBezTo>
                  <a:pt x="81100" y="80000"/>
                  <a:pt x="79383" y="93333"/>
                  <a:pt x="79383" y="93333"/>
                </a:cubicBezTo>
                <a:close/>
                <a:moveTo>
                  <a:pt x="76794" y="113333"/>
                </a:moveTo>
                <a:lnTo>
                  <a:pt x="62727" y="113333"/>
                </a:lnTo>
                <a:lnTo>
                  <a:pt x="62727" y="100000"/>
                </a:lnTo>
                <a:lnTo>
                  <a:pt x="78516" y="100000"/>
                </a:lnTo>
                <a:cubicBezTo>
                  <a:pt x="78516" y="100000"/>
                  <a:pt x="76794" y="113333"/>
                  <a:pt x="76794" y="113333"/>
                </a:cubicBezTo>
                <a:close/>
                <a:moveTo>
                  <a:pt x="57272" y="73333"/>
                </a:moveTo>
                <a:lnTo>
                  <a:pt x="38038" y="73333"/>
                </a:lnTo>
                <a:lnTo>
                  <a:pt x="36316" y="60000"/>
                </a:lnTo>
                <a:lnTo>
                  <a:pt x="57272" y="60000"/>
                </a:lnTo>
                <a:cubicBezTo>
                  <a:pt x="57272" y="60000"/>
                  <a:pt x="57272" y="73333"/>
                  <a:pt x="57272" y="73333"/>
                </a:cubicBezTo>
                <a:close/>
                <a:moveTo>
                  <a:pt x="57272" y="93333"/>
                </a:moveTo>
                <a:lnTo>
                  <a:pt x="40616" y="93333"/>
                </a:lnTo>
                <a:lnTo>
                  <a:pt x="38900" y="80000"/>
                </a:lnTo>
                <a:lnTo>
                  <a:pt x="57272" y="80000"/>
                </a:lnTo>
                <a:cubicBezTo>
                  <a:pt x="57272" y="80000"/>
                  <a:pt x="57272" y="93333"/>
                  <a:pt x="57272" y="93333"/>
                </a:cubicBezTo>
                <a:close/>
                <a:moveTo>
                  <a:pt x="57272" y="113333"/>
                </a:moveTo>
                <a:lnTo>
                  <a:pt x="43205" y="113333"/>
                </a:lnTo>
                <a:lnTo>
                  <a:pt x="41483" y="100000"/>
                </a:lnTo>
                <a:lnTo>
                  <a:pt x="57272" y="100000"/>
                </a:lnTo>
                <a:cubicBezTo>
                  <a:pt x="57272" y="100000"/>
                  <a:pt x="57272" y="113333"/>
                  <a:pt x="57272" y="113333"/>
                </a:cubicBezTo>
                <a:close/>
                <a:moveTo>
                  <a:pt x="21300" y="113333"/>
                </a:moveTo>
                <a:lnTo>
                  <a:pt x="19005" y="100000"/>
                </a:lnTo>
                <a:lnTo>
                  <a:pt x="36027" y="100000"/>
                </a:lnTo>
                <a:lnTo>
                  <a:pt x="37750" y="113333"/>
                </a:lnTo>
                <a:cubicBezTo>
                  <a:pt x="37750" y="113333"/>
                  <a:pt x="21300" y="113333"/>
                  <a:pt x="21300" y="113333"/>
                </a:cubicBezTo>
                <a:close/>
                <a:moveTo>
                  <a:pt x="15561" y="80000"/>
                </a:moveTo>
                <a:lnTo>
                  <a:pt x="33444" y="80000"/>
                </a:lnTo>
                <a:lnTo>
                  <a:pt x="35166" y="93333"/>
                </a:lnTo>
                <a:lnTo>
                  <a:pt x="17855" y="93333"/>
                </a:lnTo>
                <a:cubicBezTo>
                  <a:pt x="17855" y="93333"/>
                  <a:pt x="15561" y="80000"/>
                  <a:pt x="15561" y="80000"/>
                </a:cubicBezTo>
                <a:close/>
                <a:moveTo>
                  <a:pt x="12116" y="60000"/>
                </a:moveTo>
                <a:lnTo>
                  <a:pt x="30861" y="60000"/>
                </a:lnTo>
                <a:lnTo>
                  <a:pt x="32583" y="73333"/>
                </a:lnTo>
                <a:lnTo>
                  <a:pt x="14411" y="73333"/>
                </a:lnTo>
                <a:cubicBezTo>
                  <a:pt x="14411" y="73333"/>
                  <a:pt x="12116" y="60000"/>
                  <a:pt x="12116" y="60000"/>
                </a:cubicBezTo>
                <a:close/>
                <a:moveTo>
                  <a:pt x="60000" y="7333"/>
                </a:moveTo>
                <a:lnTo>
                  <a:pt x="97866" y="40000"/>
                </a:lnTo>
                <a:lnTo>
                  <a:pt x="22133" y="40000"/>
                </a:lnTo>
                <a:cubicBezTo>
                  <a:pt x="22133" y="40000"/>
                  <a:pt x="60000" y="7333"/>
                  <a:pt x="60000" y="7333"/>
                </a:cubicBezTo>
                <a:close/>
                <a:moveTo>
                  <a:pt x="114544" y="40000"/>
                </a:moveTo>
                <a:lnTo>
                  <a:pt x="107133" y="40000"/>
                </a:lnTo>
                <a:lnTo>
                  <a:pt x="61983" y="1044"/>
                </a:lnTo>
                <a:lnTo>
                  <a:pt x="61972" y="1055"/>
                </a:lnTo>
                <a:cubicBezTo>
                  <a:pt x="61477" y="411"/>
                  <a:pt x="60783" y="0"/>
                  <a:pt x="60000" y="0"/>
                </a:cubicBezTo>
                <a:cubicBezTo>
                  <a:pt x="59216" y="0"/>
                  <a:pt x="58522" y="411"/>
                  <a:pt x="58027" y="1055"/>
                </a:cubicBezTo>
                <a:lnTo>
                  <a:pt x="58016" y="1044"/>
                </a:lnTo>
                <a:lnTo>
                  <a:pt x="12866" y="40000"/>
                </a:lnTo>
                <a:lnTo>
                  <a:pt x="5455" y="40000"/>
                </a:lnTo>
                <a:cubicBezTo>
                  <a:pt x="2438" y="40000"/>
                  <a:pt x="0" y="42988"/>
                  <a:pt x="0" y="46666"/>
                </a:cubicBezTo>
                <a:lnTo>
                  <a:pt x="0" y="53333"/>
                </a:lnTo>
                <a:cubicBezTo>
                  <a:pt x="0" y="57011"/>
                  <a:pt x="2438" y="60000"/>
                  <a:pt x="5455" y="60000"/>
                </a:cubicBezTo>
                <a:lnTo>
                  <a:pt x="6544" y="60000"/>
                </a:lnTo>
                <a:lnTo>
                  <a:pt x="16444" y="117472"/>
                </a:lnTo>
                <a:lnTo>
                  <a:pt x="16494" y="117461"/>
                </a:lnTo>
                <a:cubicBezTo>
                  <a:pt x="16794" y="118905"/>
                  <a:pt x="17816" y="120000"/>
                  <a:pt x="19088" y="120000"/>
                </a:cubicBezTo>
                <a:lnTo>
                  <a:pt x="100911" y="120000"/>
                </a:lnTo>
                <a:cubicBezTo>
                  <a:pt x="102183" y="120000"/>
                  <a:pt x="103205" y="118905"/>
                  <a:pt x="103505" y="117461"/>
                </a:cubicBezTo>
                <a:lnTo>
                  <a:pt x="103555" y="117472"/>
                </a:lnTo>
                <a:lnTo>
                  <a:pt x="113455" y="60000"/>
                </a:lnTo>
                <a:lnTo>
                  <a:pt x="114544" y="60000"/>
                </a:lnTo>
                <a:cubicBezTo>
                  <a:pt x="117555" y="60000"/>
                  <a:pt x="120000" y="57011"/>
                  <a:pt x="120000" y="53333"/>
                </a:cubicBezTo>
                <a:lnTo>
                  <a:pt x="120000" y="46666"/>
                </a:lnTo>
                <a:cubicBezTo>
                  <a:pt x="120000" y="42988"/>
                  <a:pt x="117555" y="40000"/>
                  <a:pt x="114544" y="4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0" name="Shape 3990"/>
          <p:cNvSpPr/>
          <p:nvPr/>
        </p:nvSpPr>
        <p:spPr>
          <a:xfrm>
            <a:off x="7871405" y="1936678"/>
            <a:ext cx="209496" cy="190451"/>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6"/>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6"/>
                  <a:pt x="120000" y="60000"/>
                </a:cubicBezTo>
                <a:lnTo>
                  <a:pt x="120000" y="54000"/>
                </a:lnTo>
                <a:cubicBezTo>
                  <a:pt x="120000" y="50688"/>
                  <a:pt x="117555" y="48000"/>
                  <a:pt x="114544" y="48000"/>
                </a:cubicBezTo>
                <a:moveTo>
                  <a:pt x="58072" y="41122"/>
                </a:moveTo>
                <a:cubicBezTo>
                  <a:pt x="58566" y="41666"/>
                  <a:pt x="59250" y="42000"/>
                  <a:pt x="60000" y="42000"/>
                </a:cubicBezTo>
                <a:cubicBezTo>
                  <a:pt x="60755" y="42000"/>
                  <a:pt x="61433" y="41666"/>
                  <a:pt x="61927" y="41122"/>
                </a:cubicBezTo>
                <a:lnTo>
                  <a:pt x="72838" y="29122"/>
                </a:lnTo>
                <a:cubicBezTo>
                  <a:pt x="73333" y="28577"/>
                  <a:pt x="73638" y="27827"/>
                  <a:pt x="73638" y="27000"/>
                </a:cubicBezTo>
                <a:cubicBezTo>
                  <a:pt x="73638" y="25344"/>
                  <a:pt x="72416" y="24000"/>
                  <a:pt x="70911" y="24000"/>
                </a:cubicBezTo>
                <a:cubicBezTo>
                  <a:pt x="70155" y="24000"/>
                  <a:pt x="69477" y="24338"/>
                  <a:pt x="68983" y="24877"/>
                </a:cubicBezTo>
                <a:lnTo>
                  <a:pt x="62727" y="31755"/>
                </a:lnTo>
                <a:lnTo>
                  <a:pt x="62727" y="3000"/>
                </a:lnTo>
                <a:cubicBezTo>
                  <a:pt x="62727" y="1344"/>
                  <a:pt x="61505" y="0"/>
                  <a:pt x="60000" y="0"/>
                </a:cubicBezTo>
                <a:cubicBezTo>
                  <a:pt x="58494" y="0"/>
                  <a:pt x="57272" y="1344"/>
                  <a:pt x="57272" y="3000"/>
                </a:cubicBezTo>
                <a:lnTo>
                  <a:pt x="57272" y="31755"/>
                </a:lnTo>
                <a:lnTo>
                  <a:pt x="51016" y="24877"/>
                </a:lnTo>
                <a:cubicBezTo>
                  <a:pt x="50527" y="24338"/>
                  <a:pt x="49844" y="24000"/>
                  <a:pt x="49088" y="24000"/>
                </a:cubicBezTo>
                <a:cubicBezTo>
                  <a:pt x="47583" y="24000"/>
                  <a:pt x="46361" y="25344"/>
                  <a:pt x="46361" y="27000"/>
                </a:cubicBezTo>
                <a:cubicBezTo>
                  <a:pt x="46361" y="27827"/>
                  <a:pt x="46666" y="28577"/>
                  <a:pt x="47161" y="29122"/>
                </a:cubicBezTo>
                <a:cubicBezTo>
                  <a:pt x="47161" y="29122"/>
                  <a:pt x="58072" y="41122"/>
                  <a:pt x="58072" y="4112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1" name="Shape 3991"/>
          <p:cNvSpPr/>
          <p:nvPr/>
        </p:nvSpPr>
        <p:spPr>
          <a:xfrm>
            <a:off x="8271350" y="1936678"/>
            <a:ext cx="209496" cy="190451"/>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6"/>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6"/>
                  <a:pt x="120000" y="60000"/>
                </a:cubicBezTo>
                <a:lnTo>
                  <a:pt x="120000" y="54000"/>
                </a:lnTo>
                <a:cubicBezTo>
                  <a:pt x="120000" y="50688"/>
                  <a:pt x="117555" y="48000"/>
                  <a:pt x="114544" y="48000"/>
                </a:cubicBezTo>
                <a:moveTo>
                  <a:pt x="49088" y="18000"/>
                </a:moveTo>
                <a:cubicBezTo>
                  <a:pt x="49844" y="18000"/>
                  <a:pt x="50527" y="17661"/>
                  <a:pt x="51016" y="17122"/>
                </a:cubicBezTo>
                <a:lnTo>
                  <a:pt x="57272" y="10244"/>
                </a:lnTo>
                <a:lnTo>
                  <a:pt x="57272" y="39000"/>
                </a:lnTo>
                <a:cubicBezTo>
                  <a:pt x="57272" y="40655"/>
                  <a:pt x="58494" y="42000"/>
                  <a:pt x="60000" y="42000"/>
                </a:cubicBezTo>
                <a:cubicBezTo>
                  <a:pt x="61505" y="42000"/>
                  <a:pt x="62727" y="40655"/>
                  <a:pt x="62727" y="39000"/>
                </a:cubicBezTo>
                <a:lnTo>
                  <a:pt x="62727" y="10244"/>
                </a:lnTo>
                <a:lnTo>
                  <a:pt x="68983" y="17122"/>
                </a:lnTo>
                <a:cubicBezTo>
                  <a:pt x="69472" y="17661"/>
                  <a:pt x="70155" y="18000"/>
                  <a:pt x="70911" y="18000"/>
                </a:cubicBezTo>
                <a:cubicBezTo>
                  <a:pt x="72416" y="18000"/>
                  <a:pt x="73638" y="16655"/>
                  <a:pt x="73638" y="15000"/>
                </a:cubicBezTo>
                <a:cubicBezTo>
                  <a:pt x="73638" y="14172"/>
                  <a:pt x="73327" y="13422"/>
                  <a:pt x="72838" y="12877"/>
                </a:cubicBezTo>
                <a:lnTo>
                  <a:pt x="61927" y="877"/>
                </a:lnTo>
                <a:cubicBezTo>
                  <a:pt x="61433" y="338"/>
                  <a:pt x="60755" y="0"/>
                  <a:pt x="60000" y="0"/>
                </a:cubicBezTo>
                <a:cubicBezTo>
                  <a:pt x="59244" y="0"/>
                  <a:pt x="58566" y="333"/>
                  <a:pt x="58072" y="877"/>
                </a:cubicBezTo>
                <a:lnTo>
                  <a:pt x="47161" y="12877"/>
                </a:lnTo>
                <a:cubicBezTo>
                  <a:pt x="46666" y="13422"/>
                  <a:pt x="46361" y="14172"/>
                  <a:pt x="46361" y="15000"/>
                </a:cubicBezTo>
                <a:cubicBezTo>
                  <a:pt x="46361" y="16655"/>
                  <a:pt x="47583" y="18000"/>
                  <a:pt x="49088" y="18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2" name="Shape 3992"/>
          <p:cNvSpPr/>
          <p:nvPr/>
        </p:nvSpPr>
        <p:spPr>
          <a:xfrm>
            <a:off x="4671838" y="2336624"/>
            <a:ext cx="209496" cy="190451"/>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1"/>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1"/>
                  <a:pt x="120000" y="60000"/>
                </a:cubicBezTo>
                <a:lnTo>
                  <a:pt x="120000" y="54000"/>
                </a:lnTo>
                <a:cubicBezTo>
                  <a:pt x="120000" y="50688"/>
                  <a:pt x="117555" y="48000"/>
                  <a:pt x="114544" y="48000"/>
                </a:cubicBezTo>
                <a:moveTo>
                  <a:pt x="41705" y="17122"/>
                </a:moveTo>
                <a:lnTo>
                  <a:pt x="41705" y="17122"/>
                </a:lnTo>
                <a:lnTo>
                  <a:pt x="52616" y="29122"/>
                </a:lnTo>
                <a:cubicBezTo>
                  <a:pt x="53111" y="29666"/>
                  <a:pt x="53794" y="30000"/>
                  <a:pt x="54544" y="30000"/>
                </a:cubicBezTo>
                <a:cubicBezTo>
                  <a:pt x="56050" y="30000"/>
                  <a:pt x="57272" y="28655"/>
                  <a:pt x="57272" y="27000"/>
                </a:cubicBezTo>
                <a:cubicBezTo>
                  <a:pt x="57272" y="26177"/>
                  <a:pt x="56966" y="25427"/>
                  <a:pt x="56472" y="24877"/>
                </a:cubicBezTo>
                <a:lnTo>
                  <a:pt x="50222" y="18000"/>
                </a:lnTo>
                <a:lnTo>
                  <a:pt x="76361" y="18000"/>
                </a:lnTo>
                <a:lnTo>
                  <a:pt x="76361" y="18000"/>
                </a:lnTo>
                <a:cubicBezTo>
                  <a:pt x="77866" y="18000"/>
                  <a:pt x="79088" y="16655"/>
                  <a:pt x="79088" y="15000"/>
                </a:cubicBezTo>
                <a:cubicBezTo>
                  <a:pt x="79088" y="13344"/>
                  <a:pt x="77866" y="12000"/>
                  <a:pt x="76361" y="12000"/>
                </a:cubicBezTo>
                <a:lnTo>
                  <a:pt x="50222" y="12000"/>
                </a:lnTo>
                <a:lnTo>
                  <a:pt x="56472" y="5122"/>
                </a:lnTo>
                <a:cubicBezTo>
                  <a:pt x="56966" y="4577"/>
                  <a:pt x="57272" y="3827"/>
                  <a:pt x="57272" y="3000"/>
                </a:cubicBezTo>
                <a:cubicBezTo>
                  <a:pt x="57272" y="1344"/>
                  <a:pt x="56050" y="0"/>
                  <a:pt x="54544" y="0"/>
                </a:cubicBezTo>
                <a:cubicBezTo>
                  <a:pt x="53794" y="0"/>
                  <a:pt x="53111" y="338"/>
                  <a:pt x="52616" y="877"/>
                </a:cubicBezTo>
                <a:lnTo>
                  <a:pt x="41705" y="12877"/>
                </a:lnTo>
                <a:lnTo>
                  <a:pt x="41705" y="12877"/>
                </a:lnTo>
                <a:cubicBezTo>
                  <a:pt x="41216" y="13427"/>
                  <a:pt x="40911" y="14177"/>
                  <a:pt x="40911" y="15000"/>
                </a:cubicBezTo>
                <a:cubicBezTo>
                  <a:pt x="40911" y="15827"/>
                  <a:pt x="41216" y="16577"/>
                  <a:pt x="41705" y="1712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3" name="Shape 3993"/>
          <p:cNvSpPr/>
          <p:nvPr/>
        </p:nvSpPr>
        <p:spPr>
          <a:xfrm>
            <a:off x="5071784" y="2336624"/>
            <a:ext cx="209496" cy="190451"/>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1"/>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1"/>
                  <a:pt x="120000" y="60000"/>
                </a:cubicBezTo>
                <a:lnTo>
                  <a:pt x="120000" y="54000"/>
                </a:lnTo>
                <a:cubicBezTo>
                  <a:pt x="120000" y="50688"/>
                  <a:pt x="117555" y="48000"/>
                  <a:pt x="114544" y="48000"/>
                </a:cubicBezTo>
                <a:moveTo>
                  <a:pt x="43638" y="18000"/>
                </a:moveTo>
                <a:lnTo>
                  <a:pt x="43638" y="18000"/>
                </a:lnTo>
                <a:lnTo>
                  <a:pt x="69777" y="18000"/>
                </a:lnTo>
                <a:lnTo>
                  <a:pt x="63527" y="24877"/>
                </a:lnTo>
                <a:cubicBezTo>
                  <a:pt x="63033" y="25427"/>
                  <a:pt x="62727" y="26177"/>
                  <a:pt x="62727" y="27000"/>
                </a:cubicBezTo>
                <a:cubicBezTo>
                  <a:pt x="62727" y="28655"/>
                  <a:pt x="63950" y="30000"/>
                  <a:pt x="65455" y="30000"/>
                </a:cubicBezTo>
                <a:cubicBezTo>
                  <a:pt x="66205" y="30000"/>
                  <a:pt x="66888" y="29666"/>
                  <a:pt x="67383" y="29122"/>
                </a:cubicBezTo>
                <a:lnTo>
                  <a:pt x="78294" y="17122"/>
                </a:lnTo>
                <a:cubicBezTo>
                  <a:pt x="78783" y="16577"/>
                  <a:pt x="79088" y="15827"/>
                  <a:pt x="79088" y="15000"/>
                </a:cubicBezTo>
                <a:cubicBezTo>
                  <a:pt x="79088" y="14177"/>
                  <a:pt x="78783" y="13427"/>
                  <a:pt x="78294" y="12877"/>
                </a:cubicBezTo>
                <a:lnTo>
                  <a:pt x="67383" y="877"/>
                </a:lnTo>
                <a:cubicBezTo>
                  <a:pt x="66888" y="338"/>
                  <a:pt x="66205" y="0"/>
                  <a:pt x="65455" y="0"/>
                </a:cubicBezTo>
                <a:cubicBezTo>
                  <a:pt x="63950" y="0"/>
                  <a:pt x="62727" y="1344"/>
                  <a:pt x="62727" y="3000"/>
                </a:cubicBezTo>
                <a:cubicBezTo>
                  <a:pt x="62727" y="3827"/>
                  <a:pt x="63033" y="4577"/>
                  <a:pt x="63527" y="5122"/>
                </a:cubicBezTo>
                <a:lnTo>
                  <a:pt x="69777" y="12000"/>
                </a:lnTo>
                <a:lnTo>
                  <a:pt x="43638" y="12000"/>
                </a:lnTo>
                <a:cubicBezTo>
                  <a:pt x="42133" y="12000"/>
                  <a:pt x="40911" y="13344"/>
                  <a:pt x="40911" y="15000"/>
                </a:cubicBezTo>
                <a:cubicBezTo>
                  <a:pt x="40911" y="16655"/>
                  <a:pt x="42133" y="18000"/>
                  <a:pt x="43638" y="18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4" name="Shape 3994"/>
          <p:cNvSpPr/>
          <p:nvPr/>
        </p:nvSpPr>
        <p:spPr>
          <a:xfrm>
            <a:off x="5471730" y="2336624"/>
            <a:ext cx="209496" cy="190451"/>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1"/>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1"/>
                  <a:pt x="120000" y="60000"/>
                </a:cubicBezTo>
                <a:lnTo>
                  <a:pt x="120000" y="54000"/>
                </a:lnTo>
                <a:cubicBezTo>
                  <a:pt x="120000" y="50688"/>
                  <a:pt x="117555" y="48000"/>
                  <a:pt x="114544" y="48000"/>
                </a:cubicBezTo>
                <a:moveTo>
                  <a:pt x="46361" y="21000"/>
                </a:moveTo>
                <a:lnTo>
                  <a:pt x="57272" y="21000"/>
                </a:lnTo>
                <a:lnTo>
                  <a:pt x="57272" y="33000"/>
                </a:lnTo>
                <a:cubicBezTo>
                  <a:pt x="57272" y="34655"/>
                  <a:pt x="58494" y="36000"/>
                  <a:pt x="60000" y="36000"/>
                </a:cubicBezTo>
                <a:cubicBezTo>
                  <a:pt x="61505" y="36000"/>
                  <a:pt x="62727" y="34655"/>
                  <a:pt x="62727" y="33000"/>
                </a:cubicBezTo>
                <a:lnTo>
                  <a:pt x="62727" y="21000"/>
                </a:lnTo>
                <a:lnTo>
                  <a:pt x="73638" y="21000"/>
                </a:lnTo>
                <a:cubicBezTo>
                  <a:pt x="75138" y="21000"/>
                  <a:pt x="76361" y="19655"/>
                  <a:pt x="76361" y="18000"/>
                </a:cubicBezTo>
                <a:cubicBezTo>
                  <a:pt x="76361" y="16344"/>
                  <a:pt x="75138" y="15000"/>
                  <a:pt x="73638" y="15000"/>
                </a:cubicBezTo>
                <a:lnTo>
                  <a:pt x="62727" y="15000"/>
                </a:lnTo>
                <a:lnTo>
                  <a:pt x="62727" y="3000"/>
                </a:lnTo>
                <a:cubicBezTo>
                  <a:pt x="62727" y="1344"/>
                  <a:pt x="61505" y="0"/>
                  <a:pt x="60000" y="0"/>
                </a:cubicBezTo>
                <a:cubicBezTo>
                  <a:pt x="58494" y="0"/>
                  <a:pt x="57272" y="1344"/>
                  <a:pt x="57272" y="3000"/>
                </a:cubicBezTo>
                <a:lnTo>
                  <a:pt x="57272" y="15000"/>
                </a:lnTo>
                <a:lnTo>
                  <a:pt x="46361" y="15000"/>
                </a:lnTo>
                <a:cubicBezTo>
                  <a:pt x="44861" y="15000"/>
                  <a:pt x="43638" y="16344"/>
                  <a:pt x="43638" y="18000"/>
                </a:cubicBezTo>
                <a:cubicBezTo>
                  <a:pt x="43638" y="19655"/>
                  <a:pt x="44861" y="21000"/>
                  <a:pt x="46361" y="21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5" name="Shape 3995"/>
          <p:cNvSpPr/>
          <p:nvPr/>
        </p:nvSpPr>
        <p:spPr>
          <a:xfrm>
            <a:off x="5871676" y="2350909"/>
            <a:ext cx="209496" cy="166644"/>
          </a:xfrm>
          <a:custGeom>
            <a:avLst/>
            <a:gdLst/>
            <a:ahLst/>
            <a:cxnLst/>
            <a:rect l="0" t="0" r="0" b="0"/>
            <a:pathLst>
              <a:path w="120000" h="120000" extrusionOk="0">
                <a:moveTo>
                  <a:pt x="114544" y="51427"/>
                </a:moveTo>
                <a:lnTo>
                  <a:pt x="5455" y="51427"/>
                </a:lnTo>
                <a:lnTo>
                  <a:pt x="5455" y="44572"/>
                </a:lnTo>
                <a:lnTo>
                  <a:pt x="114544" y="44572"/>
                </a:lnTo>
                <a:cubicBezTo>
                  <a:pt x="114544" y="44572"/>
                  <a:pt x="114544" y="51427"/>
                  <a:pt x="114544" y="51427"/>
                </a:cubicBezTo>
                <a:close/>
                <a:moveTo>
                  <a:pt x="105588" y="72000"/>
                </a:moveTo>
                <a:lnTo>
                  <a:pt x="87416" y="72000"/>
                </a:lnTo>
                <a:lnTo>
                  <a:pt x="89138" y="58283"/>
                </a:lnTo>
                <a:lnTo>
                  <a:pt x="107883" y="58283"/>
                </a:lnTo>
                <a:cubicBezTo>
                  <a:pt x="107883" y="58283"/>
                  <a:pt x="105588" y="72000"/>
                  <a:pt x="105588" y="72000"/>
                </a:cubicBezTo>
                <a:close/>
                <a:moveTo>
                  <a:pt x="102144" y="92572"/>
                </a:moveTo>
                <a:lnTo>
                  <a:pt x="84833" y="92572"/>
                </a:lnTo>
                <a:lnTo>
                  <a:pt x="86555" y="78855"/>
                </a:lnTo>
                <a:lnTo>
                  <a:pt x="104438" y="78855"/>
                </a:lnTo>
                <a:cubicBezTo>
                  <a:pt x="104438" y="78855"/>
                  <a:pt x="102144" y="92572"/>
                  <a:pt x="102144" y="92572"/>
                </a:cubicBezTo>
                <a:close/>
                <a:moveTo>
                  <a:pt x="98694" y="113144"/>
                </a:moveTo>
                <a:lnTo>
                  <a:pt x="82250" y="113144"/>
                </a:lnTo>
                <a:lnTo>
                  <a:pt x="83972" y="99427"/>
                </a:lnTo>
                <a:lnTo>
                  <a:pt x="100994" y="99427"/>
                </a:lnTo>
                <a:cubicBezTo>
                  <a:pt x="100994" y="99427"/>
                  <a:pt x="98694" y="113144"/>
                  <a:pt x="98694" y="113144"/>
                </a:cubicBezTo>
                <a:close/>
                <a:moveTo>
                  <a:pt x="62727" y="72000"/>
                </a:moveTo>
                <a:lnTo>
                  <a:pt x="62727" y="58283"/>
                </a:lnTo>
                <a:lnTo>
                  <a:pt x="83683" y="58283"/>
                </a:lnTo>
                <a:lnTo>
                  <a:pt x="81961" y="72000"/>
                </a:lnTo>
                <a:cubicBezTo>
                  <a:pt x="81961" y="72000"/>
                  <a:pt x="62727" y="72000"/>
                  <a:pt x="62727" y="72000"/>
                </a:cubicBezTo>
                <a:close/>
                <a:moveTo>
                  <a:pt x="79377" y="92572"/>
                </a:moveTo>
                <a:lnTo>
                  <a:pt x="62727" y="92572"/>
                </a:lnTo>
                <a:lnTo>
                  <a:pt x="62727" y="78855"/>
                </a:lnTo>
                <a:lnTo>
                  <a:pt x="81100" y="78855"/>
                </a:lnTo>
                <a:cubicBezTo>
                  <a:pt x="81100" y="78855"/>
                  <a:pt x="79377" y="92572"/>
                  <a:pt x="79377" y="92572"/>
                </a:cubicBezTo>
                <a:close/>
                <a:moveTo>
                  <a:pt x="76794" y="113144"/>
                </a:moveTo>
                <a:lnTo>
                  <a:pt x="62727" y="113144"/>
                </a:lnTo>
                <a:lnTo>
                  <a:pt x="62727" y="99427"/>
                </a:lnTo>
                <a:lnTo>
                  <a:pt x="78516" y="99427"/>
                </a:lnTo>
                <a:cubicBezTo>
                  <a:pt x="78516" y="99427"/>
                  <a:pt x="76794" y="113144"/>
                  <a:pt x="76794" y="113144"/>
                </a:cubicBezTo>
                <a:close/>
                <a:moveTo>
                  <a:pt x="57272" y="72000"/>
                </a:moveTo>
                <a:lnTo>
                  <a:pt x="38038" y="72000"/>
                </a:lnTo>
                <a:lnTo>
                  <a:pt x="36316" y="58283"/>
                </a:lnTo>
                <a:lnTo>
                  <a:pt x="57272" y="58283"/>
                </a:lnTo>
                <a:cubicBezTo>
                  <a:pt x="57272" y="58283"/>
                  <a:pt x="57272" y="72000"/>
                  <a:pt x="57272" y="72000"/>
                </a:cubicBezTo>
                <a:close/>
                <a:moveTo>
                  <a:pt x="57272" y="92572"/>
                </a:moveTo>
                <a:lnTo>
                  <a:pt x="40622" y="92572"/>
                </a:lnTo>
                <a:lnTo>
                  <a:pt x="38900" y="78855"/>
                </a:lnTo>
                <a:lnTo>
                  <a:pt x="57272" y="78855"/>
                </a:lnTo>
                <a:cubicBezTo>
                  <a:pt x="57272" y="78855"/>
                  <a:pt x="57272" y="92572"/>
                  <a:pt x="57272" y="92572"/>
                </a:cubicBezTo>
                <a:close/>
                <a:moveTo>
                  <a:pt x="57272" y="113144"/>
                </a:moveTo>
                <a:lnTo>
                  <a:pt x="43205" y="113144"/>
                </a:lnTo>
                <a:lnTo>
                  <a:pt x="41483" y="99427"/>
                </a:lnTo>
                <a:lnTo>
                  <a:pt x="57272" y="99427"/>
                </a:lnTo>
                <a:cubicBezTo>
                  <a:pt x="57272" y="99427"/>
                  <a:pt x="57272" y="113144"/>
                  <a:pt x="57272" y="113144"/>
                </a:cubicBezTo>
                <a:close/>
                <a:moveTo>
                  <a:pt x="21300" y="113144"/>
                </a:moveTo>
                <a:lnTo>
                  <a:pt x="19005" y="99427"/>
                </a:lnTo>
                <a:lnTo>
                  <a:pt x="36027" y="99427"/>
                </a:lnTo>
                <a:lnTo>
                  <a:pt x="37750" y="113144"/>
                </a:lnTo>
                <a:cubicBezTo>
                  <a:pt x="37750" y="113144"/>
                  <a:pt x="21300" y="113144"/>
                  <a:pt x="21300" y="113144"/>
                </a:cubicBezTo>
                <a:close/>
                <a:moveTo>
                  <a:pt x="15561" y="78855"/>
                </a:moveTo>
                <a:lnTo>
                  <a:pt x="33444" y="78855"/>
                </a:lnTo>
                <a:lnTo>
                  <a:pt x="35166" y="92572"/>
                </a:lnTo>
                <a:lnTo>
                  <a:pt x="17855" y="92572"/>
                </a:lnTo>
                <a:cubicBezTo>
                  <a:pt x="17855" y="92572"/>
                  <a:pt x="15561" y="78855"/>
                  <a:pt x="15561" y="78855"/>
                </a:cubicBezTo>
                <a:close/>
                <a:moveTo>
                  <a:pt x="12116" y="58283"/>
                </a:moveTo>
                <a:lnTo>
                  <a:pt x="30861" y="58283"/>
                </a:lnTo>
                <a:lnTo>
                  <a:pt x="32583" y="72000"/>
                </a:lnTo>
                <a:lnTo>
                  <a:pt x="14411" y="72000"/>
                </a:lnTo>
                <a:cubicBezTo>
                  <a:pt x="14411" y="72000"/>
                  <a:pt x="12116" y="58283"/>
                  <a:pt x="12116" y="58283"/>
                </a:cubicBezTo>
                <a:close/>
                <a:moveTo>
                  <a:pt x="114544" y="37716"/>
                </a:moveTo>
                <a:lnTo>
                  <a:pt x="5455" y="37716"/>
                </a:lnTo>
                <a:cubicBezTo>
                  <a:pt x="2444" y="37716"/>
                  <a:pt x="0" y="40788"/>
                  <a:pt x="0" y="44572"/>
                </a:cubicBezTo>
                <a:lnTo>
                  <a:pt x="0" y="51427"/>
                </a:lnTo>
                <a:cubicBezTo>
                  <a:pt x="0" y="55216"/>
                  <a:pt x="2444" y="58283"/>
                  <a:pt x="5455" y="58283"/>
                </a:cubicBezTo>
                <a:lnTo>
                  <a:pt x="6544" y="58283"/>
                </a:lnTo>
                <a:lnTo>
                  <a:pt x="16444" y="117405"/>
                </a:lnTo>
                <a:lnTo>
                  <a:pt x="16494" y="117388"/>
                </a:lnTo>
                <a:cubicBezTo>
                  <a:pt x="16794" y="118877"/>
                  <a:pt x="17816" y="120000"/>
                  <a:pt x="19088" y="120000"/>
                </a:cubicBezTo>
                <a:lnTo>
                  <a:pt x="100911" y="120000"/>
                </a:lnTo>
                <a:cubicBezTo>
                  <a:pt x="102183" y="120000"/>
                  <a:pt x="103205" y="118877"/>
                  <a:pt x="103505" y="117388"/>
                </a:cubicBezTo>
                <a:lnTo>
                  <a:pt x="103555" y="117405"/>
                </a:lnTo>
                <a:lnTo>
                  <a:pt x="113455" y="58283"/>
                </a:lnTo>
                <a:lnTo>
                  <a:pt x="114544" y="58283"/>
                </a:lnTo>
                <a:cubicBezTo>
                  <a:pt x="117555" y="58283"/>
                  <a:pt x="120000" y="55216"/>
                  <a:pt x="120000" y="51427"/>
                </a:cubicBezTo>
                <a:lnTo>
                  <a:pt x="120000" y="44572"/>
                </a:lnTo>
                <a:cubicBezTo>
                  <a:pt x="120000" y="40788"/>
                  <a:pt x="117555" y="37716"/>
                  <a:pt x="114544" y="37716"/>
                </a:cubicBezTo>
                <a:moveTo>
                  <a:pt x="46361" y="6855"/>
                </a:moveTo>
                <a:lnTo>
                  <a:pt x="73638" y="6855"/>
                </a:lnTo>
                <a:cubicBezTo>
                  <a:pt x="75138" y="6855"/>
                  <a:pt x="76361" y="5322"/>
                  <a:pt x="76361" y="3427"/>
                </a:cubicBezTo>
                <a:cubicBezTo>
                  <a:pt x="76361" y="1533"/>
                  <a:pt x="75138" y="0"/>
                  <a:pt x="73638" y="0"/>
                </a:cubicBezTo>
                <a:lnTo>
                  <a:pt x="46361" y="0"/>
                </a:lnTo>
                <a:cubicBezTo>
                  <a:pt x="44861" y="0"/>
                  <a:pt x="43638" y="1533"/>
                  <a:pt x="43638" y="3427"/>
                </a:cubicBezTo>
                <a:cubicBezTo>
                  <a:pt x="43638" y="5322"/>
                  <a:pt x="44861" y="6855"/>
                  <a:pt x="46361" y="68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6" name="Shape 3996"/>
          <p:cNvSpPr/>
          <p:nvPr/>
        </p:nvSpPr>
        <p:spPr>
          <a:xfrm>
            <a:off x="6271622" y="2327102"/>
            <a:ext cx="209496" cy="209462"/>
          </a:xfrm>
          <a:custGeom>
            <a:avLst/>
            <a:gdLst/>
            <a:ahLst/>
            <a:cxnLst/>
            <a:rect l="0" t="0" r="0" b="0"/>
            <a:pathLst>
              <a:path w="120000" h="120000" extrusionOk="0">
                <a:moveTo>
                  <a:pt x="57272" y="54535"/>
                </a:moveTo>
                <a:lnTo>
                  <a:pt x="51816" y="54535"/>
                </a:lnTo>
                <a:cubicBezTo>
                  <a:pt x="50311" y="54535"/>
                  <a:pt x="49088" y="55752"/>
                  <a:pt x="49088" y="57262"/>
                </a:cubicBezTo>
                <a:cubicBezTo>
                  <a:pt x="49088" y="58771"/>
                  <a:pt x="50311" y="59988"/>
                  <a:pt x="51816" y="59988"/>
                </a:cubicBezTo>
                <a:lnTo>
                  <a:pt x="57272" y="59988"/>
                </a:lnTo>
                <a:cubicBezTo>
                  <a:pt x="58777" y="59988"/>
                  <a:pt x="60000" y="58771"/>
                  <a:pt x="60000" y="57262"/>
                </a:cubicBezTo>
                <a:cubicBezTo>
                  <a:pt x="60000" y="55752"/>
                  <a:pt x="58777" y="54535"/>
                  <a:pt x="57272" y="54535"/>
                </a:cubicBezTo>
                <a:moveTo>
                  <a:pt x="73638" y="103633"/>
                </a:moveTo>
                <a:lnTo>
                  <a:pt x="68183" y="103633"/>
                </a:lnTo>
                <a:cubicBezTo>
                  <a:pt x="66677" y="103633"/>
                  <a:pt x="65455" y="104856"/>
                  <a:pt x="65455" y="106360"/>
                </a:cubicBezTo>
                <a:cubicBezTo>
                  <a:pt x="65455" y="107869"/>
                  <a:pt x="66677" y="109087"/>
                  <a:pt x="68183" y="109087"/>
                </a:cubicBezTo>
                <a:lnTo>
                  <a:pt x="73638" y="109087"/>
                </a:lnTo>
                <a:cubicBezTo>
                  <a:pt x="75138" y="109087"/>
                  <a:pt x="76361" y="107869"/>
                  <a:pt x="76361" y="106360"/>
                </a:cubicBezTo>
                <a:cubicBezTo>
                  <a:pt x="76361" y="104856"/>
                  <a:pt x="75138" y="103633"/>
                  <a:pt x="73638" y="103633"/>
                </a:cubicBezTo>
                <a:moveTo>
                  <a:pt x="57272" y="103633"/>
                </a:moveTo>
                <a:lnTo>
                  <a:pt x="51816" y="103633"/>
                </a:lnTo>
                <a:cubicBezTo>
                  <a:pt x="50311" y="103633"/>
                  <a:pt x="49088" y="104856"/>
                  <a:pt x="49088" y="106360"/>
                </a:cubicBezTo>
                <a:cubicBezTo>
                  <a:pt x="49088" y="107869"/>
                  <a:pt x="50311" y="109087"/>
                  <a:pt x="51816" y="109087"/>
                </a:cubicBezTo>
                <a:lnTo>
                  <a:pt x="57272" y="109087"/>
                </a:lnTo>
                <a:cubicBezTo>
                  <a:pt x="58777" y="109087"/>
                  <a:pt x="60000" y="107869"/>
                  <a:pt x="60000" y="106360"/>
                </a:cubicBezTo>
                <a:cubicBezTo>
                  <a:pt x="60000" y="104856"/>
                  <a:pt x="58777" y="103633"/>
                  <a:pt x="57272" y="103633"/>
                </a:cubicBezTo>
                <a:moveTo>
                  <a:pt x="114544" y="87267"/>
                </a:moveTo>
                <a:cubicBezTo>
                  <a:pt x="114544" y="90280"/>
                  <a:pt x="112100" y="92721"/>
                  <a:pt x="109088" y="92721"/>
                </a:cubicBezTo>
                <a:lnTo>
                  <a:pt x="92727" y="92721"/>
                </a:lnTo>
                <a:cubicBezTo>
                  <a:pt x="89716" y="92721"/>
                  <a:pt x="87272" y="90280"/>
                  <a:pt x="87272" y="87267"/>
                </a:cubicBezTo>
                <a:lnTo>
                  <a:pt x="87272" y="76354"/>
                </a:lnTo>
                <a:cubicBezTo>
                  <a:pt x="87272" y="73347"/>
                  <a:pt x="89716" y="70901"/>
                  <a:pt x="92727" y="70901"/>
                </a:cubicBezTo>
                <a:lnTo>
                  <a:pt x="109088" y="70901"/>
                </a:lnTo>
                <a:cubicBezTo>
                  <a:pt x="112100" y="70901"/>
                  <a:pt x="114544" y="73347"/>
                  <a:pt x="114544" y="76354"/>
                </a:cubicBezTo>
                <a:cubicBezTo>
                  <a:pt x="114544" y="76354"/>
                  <a:pt x="114544" y="87267"/>
                  <a:pt x="114544" y="87267"/>
                </a:cubicBezTo>
                <a:close/>
                <a:moveTo>
                  <a:pt x="103638" y="109087"/>
                </a:moveTo>
                <a:cubicBezTo>
                  <a:pt x="103638" y="112100"/>
                  <a:pt x="101194" y="114546"/>
                  <a:pt x="98183" y="114546"/>
                </a:cubicBezTo>
                <a:lnTo>
                  <a:pt x="10911" y="114546"/>
                </a:lnTo>
                <a:cubicBezTo>
                  <a:pt x="7900" y="114546"/>
                  <a:pt x="5455" y="112100"/>
                  <a:pt x="5455" y="109087"/>
                </a:cubicBezTo>
                <a:lnTo>
                  <a:pt x="5455" y="54535"/>
                </a:lnTo>
                <a:cubicBezTo>
                  <a:pt x="5455" y="51522"/>
                  <a:pt x="7900" y="49076"/>
                  <a:pt x="10911" y="49076"/>
                </a:cubicBezTo>
                <a:lnTo>
                  <a:pt x="98183" y="49076"/>
                </a:lnTo>
                <a:cubicBezTo>
                  <a:pt x="101194" y="49076"/>
                  <a:pt x="103638" y="51522"/>
                  <a:pt x="103638" y="54535"/>
                </a:cubicBezTo>
                <a:lnTo>
                  <a:pt x="103638" y="65442"/>
                </a:lnTo>
                <a:lnTo>
                  <a:pt x="92727" y="65442"/>
                </a:lnTo>
                <a:cubicBezTo>
                  <a:pt x="86700" y="65442"/>
                  <a:pt x="81816" y="70329"/>
                  <a:pt x="81816" y="76354"/>
                </a:cubicBezTo>
                <a:lnTo>
                  <a:pt x="81816" y="87267"/>
                </a:lnTo>
                <a:cubicBezTo>
                  <a:pt x="81816" y="93293"/>
                  <a:pt x="86700" y="98180"/>
                  <a:pt x="92727" y="98180"/>
                </a:cubicBezTo>
                <a:lnTo>
                  <a:pt x="103638" y="98180"/>
                </a:lnTo>
                <a:cubicBezTo>
                  <a:pt x="103638" y="98180"/>
                  <a:pt x="103638" y="109087"/>
                  <a:pt x="103638" y="109087"/>
                </a:cubicBezTo>
                <a:close/>
                <a:moveTo>
                  <a:pt x="5455" y="43622"/>
                </a:moveTo>
                <a:cubicBezTo>
                  <a:pt x="5455" y="40609"/>
                  <a:pt x="7900" y="38169"/>
                  <a:pt x="10911" y="38169"/>
                </a:cubicBezTo>
                <a:lnTo>
                  <a:pt x="14194" y="38169"/>
                </a:lnTo>
                <a:lnTo>
                  <a:pt x="15650" y="43622"/>
                </a:lnTo>
                <a:lnTo>
                  <a:pt x="10911" y="43622"/>
                </a:lnTo>
                <a:cubicBezTo>
                  <a:pt x="8911" y="43622"/>
                  <a:pt x="7061" y="44200"/>
                  <a:pt x="5455" y="45137"/>
                </a:cubicBezTo>
                <a:cubicBezTo>
                  <a:pt x="5455" y="45137"/>
                  <a:pt x="5455" y="43622"/>
                  <a:pt x="5455" y="43622"/>
                </a:cubicBezTo>
                <a:close/>
                <a:moveTo>
                  <a:pt x="20672" y="20198"/>
                </a:moveTo>
                <a:lnTo>
                  <a:pt x="75716" y="5638"/>
                </a:lnTo>
                <a:cubicBezTo>
                  <a:pt x="78622" y="4858"/>
                  <a:pt x="81611" y="6586"/>
                  <a:pt x="82394" y="9498"/>
                </a:cubicBezTo>
                <a:lnTo>
                  <a:pt x="83805" y="14761"/>
                </a:lnTo>
                <a:lnTo>
                  <a:pt x="18227" y="32154"/>
                </a:lnTo>
                <a:lnTo>
                  <a:pt x="16811" y="26880"/>
                </a:lnTo>
                <a:cubicBezTo>
                  <a:pt x="16033" y="23968"/>
                  <a:pt x="17761" y="20978"/>
                  <a:pt x="20672" y="20198"/>
                </a:cubicBezTo>
                <a:moveTo>
                  <a:pt x="88038" y="30566"/>
                </a:moveTo>
                <a:lnTo>
                  <a:pt x="91533" y="43622"/>
                </a:lnTo>
                <a:lnTo>
                  <a:pt x="38827" y="43622"/>
                </a:lnTo>
                <a:cubicBezTo>
                  <a:pt x="38827" y="43622"/>
                  <a:pt x="88038" y="30566"/>
                  <a:pt x="88038" y="30566"/>
                </a:cubicBezTo>
                <a:close/>
                <a:moveTo>
                  <a:pt x="98183" y="38169"/>
                </a:moveTo>
                <a:cubicBezTo>
                  <a:pt x="101194" y="38169"/>
                  <a:pt x="103638" y="40609"/>
                  <a:pt x="103638" y="43622"/>
                </a:cubicBezTo>
                <a:lnTo>
                  <a:pt x="103638" y="45137"/>
                </a:lnTo>
                <a:cubicBezTo>
                  <a:pt x="102027" y="44200"/>
                  <a:pt x="100177" y="43622"/>
                  <a:pt x="98183" y="43622"/>
                </a:cubicBezTo>
                <a:lnTo>
                  <a:pt x="97183" y="43622"/>
                </a:lnTo>
                <a:lnTo>
                  <a:pt x="95722" y="38169"/>
                </a:lnTo>
                <a:cubicBezTo>
                  <a:pt x="95722" y="38169"/>
                  <a:pt x="98183" y="38169"/>
                  <a:pt x="98183" y="38169"/>
                </a:cubicBezTo>
                <a:close/>
                <a:moveTo>
                  <a:pt x="109088" y="65442"/>
                </a:moveTo>
                <a:lnTo>
                  <a:pt x="109088" y="43622"/>
                </a:lnTo>
                <a:cubicBezTo>
                  <a:pt x="109088" y="37596"/>
                  <a:pt x="104205" y="32709"/>
                  <a:pt x="98183" y="32709"/>
                </a:cubicBezTo>
                <a:lnTo>
                  <a:pt x="94261" y="32709"/>
                </a:lnTo>
                <a:lnTo>
                  <a:pt x="87661" y="8084"/>
                </a:lnTo>
                <a:cubicBezTo>
                  <a:pt x="86100" y="2266"/>
                  <a:pt x="80122" y="-1189"/>
                  <a:pt x="74300" y="370"/>
                </a:cubicBezTo>
                <a:lnTo>
                  <a:pt x="19261" y="14924"/>
                </a:lnTo>
                <a:cubicBezTo>
                  <a:pt x="13438" y="16489"/>
                  <a:pt x="9988" y="22470"/>
                  <a:pt x="11544" y="28288"/>
                </a:cubicBezTo>
                <a:lnTo>
                  <a:pt x="12727" y="32709"/>
                </a:lnTo>
                <a:lnTo>
                  <a:pt x="10911" y="32709"/>
                </a:lnTo>
                <a:cubicBezTo>
                  <a:pt x="4883" y="32709"/>
                  <a:pt x="0" y="37596"/>
                  <a:pt x="0" y="43622"/>
                </a:cubicBezTo>
                <a:lnTo>
                  <a:pt x="0" y="109087"/>
                </a:lnTo>
                <a:cubicBezTo>
                  <a:pt x="0" y="115113"/>
                  <a:pt x="4883" y="119999"/>
                  <a:pt x="10911" y="119999"/>
                </a:cubicBezTo>
                <a:lnTo>
                  <a:pt x="98183" y="119999"/>
                </a:lnTo>
                <a:cubicBezTo>
                  <a:pt x="104205" y="119999"/>
                  <a:pt x="109088" y="115113"/>
                  <a:pt x="109088" y="109087"/>
                </a:cubicBezTo>
                <a:lnTo>
                  <a:pt x="109088" y="98180"/>
                </a:lnTo>
                <a:cubicBezTo>
                  <a:pt x="115116" y="98180"/>
                  <a:pt x="120000" y="93293"/>
                  <a:pt x="120000" y="87267"/>
                </a:cubicBezTo>
                <a:lnTo>
                  <a:pt x="120000" y="76354"/>
                </a:lnTo>
                <a:cubicBezTo>
                  <a:pt x="120000" y="70329"/>
                  <a:pt x="115116" y="65442"/>
                  <a:pt x="109088" y="65442"/>
                </a:cubicBezTo>
                <a:moveTo>
                  <a:pt x="73638" y="54535"/>
                </a:moveTo>
                <a:lnTo>
                  <a:pt x="68183" y="54535"/>
                </a:lnTo>
                <a:cubicBezTo>
                  <a:pt x="66677" y="54535"/>
                  <a:pt x="65455" y="55752"/>
                  <a:pt x="65455" y="57262"/>
                </a:cubicBezTo>
                <a:cubicBezTo>
                  <a:pt x="65455" y="58771"/>
                  <a:pt x="66677" y="59988"/>
                  <a:pt x="68183" y="59988"/>
                </a:cubicBezTo>
                <a:lnTo>
                  <a:pt x="73638" y="59988"/>
                </a:lnTo>
                <a:cubicBezTo>
                  <a:pt x="75138" y="59988"/>
                  <a:pt x="76361" y="58771"/>
                  <a:pt x="76361" y="57262"/>
                </a:cubicBezTo>
                <a:cubicBezTo>
                  <a:pt x="76361" y="55752"/>
                  <a:pt x="75138" y="54535"/>
                  <a:pt x="73638" y="54535"/>
                </a:cubicBezTo>
                <a:moveTo>
                  <a:pt x="40911" y="54535"/>
                </a:moveTo>
                <a:lnTo>
                  <a:pt x="35455" y="54535"/>
                </a:lnTo>
                <a:cubicBezTo>
                  <a:pt x="33950" y="54535"/>
                  <a:pt x="32727" y="55752"/>
                  <a:pt x="32727" y="57262"/>
                </a:cubicBezTo>
                <a:cubicBezTo>
                  <a:pt x="32727" y="58771"/>
                  <a:pt x="33950" y="59988"/>
                  <a:pt x="35455" y="59988"/>
                </a:cubicBezTo>
                <a:lnTo>
                  <a:pt x="40911" y="59988"/>
                </a:lnTo>
                <a:cubicBezTo>
                  <a:pt x="42411" y="59988"/>
                  <a:pt x="43638" y="58771"/>
                  <a:pt x="43638" y="57262"/>
                </a:cubicBezTo>
                <a:cubicBezTo>
                  <a:pt x="43638" y="55752"/>
                  <a:pt x="42411" y="54535"/>
                  <a:pt x="40911" y="54535"/>
                </a:cubicBezTo>
                <a:moveTo>
                  <a:pt x="95455" y="79081"/>
                </a:moveTo>
                <a:cubicBezTo>
                  <a:pt x="93950" y="79081"/>
                  <a:pt x="92727" y="80304"/>
                  <a:pt x="92727" y="81808"/>
                </a:cubicBezTo>
                <a:cubicBezTo>
                  <a:pt x="92727" y="83317"/>
                  <a:pt x="93950" y="84540"/>
                  <a:pt x="95455" y="84540"/>
                </a:cubicBezTo>
                <a:cubicBezTo>
                  <a:pt x="96961" y="84540"/>
                  <a:pt x="98183" y="83317"/>
                  <a:pt x="98183" y="81808"/>
                </a:cubicBezTo>
                <a:cubicBezTo>
                  <a:pt x="98183" y="80304"/>
                  <a:pt x="96961" y="79081"/>
                  <a:pt x="95455" y="79081"/>
                </a:cubicBezTo>
                <a:moveTo>
                  <a:pt x="90000" y="103633"/>
                </a:moveTo>
                <a:lnTo>
                  <a:pt x="84544" y="103633"/>
                </a:lnTo>
                <a:cubicBezTo>
                  <a:pt x="83038" y="103633"/>
                  <a:pt x="81816" y="104856"/>
                  <a:pt x="81816" y="106360"/>
                </a:cubicBezTo>
                <a:cubicBezTo>
                  <a:pt x="81816" y="107869"/>
                  <a:pt x="83038" y="109087"/>
                  <a:pt x="84544" y="109087"/>
                </a:cubicBezTo>
                <a:lnTo>
                  <a:pt x="90000" y="109087"/>
                </a:lnTo>
                <a:cubicBezTo>
                  <a:pt x="91505" y="109087"/>
                  <a:pt x="92727" y="107869"/>
                  <a:pt x="92727" y="106360"/>
                </a:cubicBezTo>
                <a:cubicBezTo>
                  <a:pt x="92727" y="104856"/>
                  <a:pt x="91505" y="103633"/>
                  <a:pt x="90000" y="103633"/>
                </a:cubicBezTo>
                <a:moveTo>
                  <a:pt x="84544" y="59988"/>
                </a:moveTo>
                <a:lnTo>
                  <a:pt x="90000" y="59988"/>
                </a:lnTo>
                <a:cubicBezTo>
                  <a:pt x="91505" y="59988"/>
                  <a:pt x="92727" y="58771"/>
                  <a:pt x="92727" y="57262"/>
                </a:cubicBezTo>
                <a:cubicBezTo>
                  <a:pt x="92727" y="55752"/>
                  <a:pt x="91505" y="54535"/>
                  <a:pt x="90000" y="54535"/>
                </a:cubicBezTo>
                <a:lnTo>
                  <a:pt x="84544" y="54535"/>
                </a:lnTo>
                <a:cubicBezTo>
                  <a:pt x="83038" y="54535"/>
                  <a:pt x="81816" y="55752"/>
                  <a:pt x="81816" y="57262"/>
                </a:cubicBezTo>
                <a:cubicBezTo>
                  <a:pt x="81816" y="58771"/>
                  <a:pt x="83038" y="59988"/>
                  <a:pt x="84544" y="59988"/>
                </a:cubicBezTo>
                <a:moveTo>
                  <a:pt x="24544" y="103633"/>
                </a:moveTo>
                <a:lnTo>
                  <a:pt x="19088" y="103633"/>
                </a:lnTo>
                <a:cubicBezTo>
                  <a:pt x="17588" y="103633"/>
                  <a:pt x="16361" y="104856"/>
                  <a:pt x="16361" y="106360"/>
                </a:cubicBezTo>
                <a:cubicBezTo>
                  <a:pt x="16361" y="107869"/>
                  <a:pt x="17588" y="109087"/>
                  <a:pt x="19088" y="109087"/>
                </a:cubicBezTo>
                <a:lnTo>
                  <a:pt x="24544" y="109087"/>
                </a:lnTo>
                <a:cubicBezTo>
                  <a:pt x="26050" y="109087"/>
                  <a:pt x="27272" y="107869"/>
                  <a:pt x="27272" y="106360"/>
                </a:cubicBezTo>
                <a:cubicBezTo>
                  <a:pt x="27272" y="104856"/>
                  <a:pt x="26050" y="103633"/>
                  <a:pt x="24544" y="103633"/>
                </a:cubicBezTo>
                <a:moveTo>
                  <a:pt x="40911" y="103633"/>
                </a:moveTo>
                <a:lnTo>
                  <a:pt x="35455" y="103633"/>
                </a:lnTo>
                <a:cubicBezTo>
                  <a:pt x="33950" y="103633"/>
                  <a:pt x="32727" y="104856"/>
                  <a:pt x="32727" y="106360"/>
                </a:cubicBezTo>
                <a:cubicBezTo>
                  <a:pt x="32727" y="107869"/>
                  <a:pt x="33950" y="109087"/>
                  <a:pt x="35455" y="109087"/>
                </a:cubicBezTo>
                <a:lnTo>
                  <a:pt x="40911" y="109087"/>
                </a:lnTo>
                <a:cubicBezTo>
                  <a:pt x="42411" y="109087"/>
                  <a:pt x="43638" y="107869"/>
                  <a:pt x="43638" y="106360"/>
                </a:cubicBezTo>
                <a:cubicBezTo>
                  <a:pt x="43638" y="104856"/>
                  <a:pt x="42411" y="103633"/>
                  <a:pt x="40911" y="103633"/>
                </a:cubicBezTo>
                <a:moveTo>
                  <a:pt x="24544" y="54535"/>
                </a:moveTo>
                <a:lnTo>
                  <a:pt x="19088" y="54535"/>
                </a:lnTo>
                <a:cubicBezTo>
                  <a:pt x="17588" y="54535"/>
                  <a:pt x="16361" y="55752"/>
                  <a:pt x="16361" y="57262"/>
                </a:cubicBezTo>
                <a:cubicBezTo>
                  <a:pt x="16361" y="58771"/>
                  <a:pt x="17588" y="59988"/>
                  <a:pt x="19088" y="59988"/>
                </a:cubicBezTo>
                <a:lnTo>
                  <a:pt x="24544" y="59988"/>
                </a:lnTo>
                <a:cubicBezTo>
                  <a:pt x="26050" y="59988"/>
                  <a:pt x="27272" y="58771"/>
                  <a:pt x="27272" y="57262"/>
                </a:cubicBezTo>
                <a:cubicBezTo>
                  <a:pt x="27272" y="55752"/>
                  <a:pt x="26050" y="54535"/>
                  <a:pt x="24544" y="5453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7" name="Shape 3997"/>
          <p:cNvSpPr/>
          <p:nvPr/>
        </p:nvSpPr>
        <p:spPr>
          <a:xfrm>
            <a:off x="6671567" y="2355670"/>
            <a:ext cx="209496" cy="152360"/>
          </a:xfrm>
          <a:custGeom>
            <a:avLst/>
            <a:gdLst/>
            <a:ahLst/>
            <a:cxnLst/>
            <a:rect l="0" t="0" r="0" b="0"/>
            <a:pathLst>
              <a:path w="120000" h="120000" extrusionOk="0">
                <a:moveTo>
                  <a:pt x="73638" y="97500"/>
                </a:moveTo>
                <a:lnTo>
                  <a:pt x="68183" y="97500"/>
                </a:lnTo>
                <a:cubicBezTo>
                  <a:pt x="66672" y="97500"/>
                  <a:pt x="65455" y="99183"/>
                  <a:pt x="65455" y="101250"/>
                </a:cubicBezTo>
                <a:cubicBezTo>
                  <a:pt x="65455" y="103322"/>
                  <a:pt x="66672" y="105000"/>
                  <a:pt x="68183" y="105000"/>
                </a:cubicBezTo>
                <a:lnTo>
                  <a:pt x="73638" y="105000"/>
                </a:lnTo>
                <a:cubicBezTo>
                  <a:pt x="75144" y="105000"/>
                  <a:pt x="76361" y="103322"/>
                  <a:pt x="76361" y="101250"/>
                </a:cubicBezTo>
                <a:cubicBezTo>
                  <a:pt x="76361" y="99183"/>
                  <a:pt x="75144" y="97500"/>
                  <a:pt x="73638" y="97500"/>
                </a:cubicBezTo>
                <a:moveTo>
                  <a:pt x="57272" y="30000"/>
                </a:moveTo>
                <a:lnTo>
                  <a:pt x="51816" y="30000"/>
                </a:lnTo>
                <a:cubicBezTo>
                  <a:pt x="50311" y="30000"/>
                  <a:pt x="49088" y="31677"/>
                  <a:pt x="49088" y="33750"/>
                </a:cubicBezTo>
                <a:cubicBezTo>
                  <a:pt x="49088" y="35822"/>
                  <a:pt x="50311" y="37500"/>
                  <a:pt x="51816" y="37500"/>
                </a:cubicBezTo>
                <a:lnTo>
                  <a:pt x="57272" y="37500"/>
                </a:lnTo>
                <a:cubicBezTo>
                  <a:pt x="58777" y="37500"/>
                  <a:pt x="60000" y="35822"/>
                  <a:pt x="60000" y="33750"/>
                </a:cubicBezTo>
                <a:cubicBezTo>
                  <a:pt x="60000" y="31677"/>
                  <a:pt x="58777" y="30000"/>
                  <a:pt x="57272" y="30000"/>
                </a:cubicBezTo>
                <a:moveTo>
                  <a:pt x="90000" y="97500"/>
                </a:moveTo>
                <a:lnTo>
                  <a:pt x="84544" y="97500"/>
                </a:lnTo>
                <a:cubicBezTo>
                  <a:pt x="83038" y="97500"/>
                  <a:pt x="81816" y="99183"/>
                  <a:pt x="81816" y="101250"/>
                </a:cubicBezTo>
                <a:cubicBezTo>
                  <a:pt x="81816" y="103322"/>
                  <a:pt x="83038" y="105000"/>
                  <a:pt x="84544" y="105000"/>
                </a:cubicBezTo>
                <a:lnTo>
                  <a:pt x="90000" y="105000"/>
                </a:lnTo>
                <a:cubicBezTo>
                  <a:pt x="91505" y="105000"/>
                  <a:pt x="92727" y="103322"/>
                  <a:pt x="92727" y="101250"/>
                </a:cubicBezTo>
                <a:cubicBezTo>
                  <a:pt x="92727" y="99183"/>
                  <a:pt x="91505" y="97500"/>
                  <a:pt x="90000" y="97500"/>
                </a:cubicBezTo>
                <a:moveTo>
                  <a:pt x="73638" y="30000"/>
                </a:moveTo>
                <a:lnTo>
                  <a:pt x="68183" y="30000"/>
                </a:lnTo>
                <a:cubicBezTo>
                  <a:pt x="66672" y="30000"/>
                  <a:pt x="65455" y="31677"/>
                  <a:pt x="65455" y="33750"/>
                </a:cubicBezTo>
                <a:cubicBezTo>
                  <a:pt x="65455" y="35822"/>
                  <a:pt x="66672" y="37500"/>
                  <a:pt x="68183" y="37500"/>
                </a:cubicBezTo>
                <a:lnTo>
                  <a:pt x="73638" y="37500"/>
                </a:lnTo>
                <a:cubicBezTo>
                  <a:pt x="75144" y="37500"/>
                  <a:pt x="76361" y="35822"/>
                  <a:pt x="76361" y="33750"/>
                </a:cubicBezTo>
                <a:cubicBezTo>
                  <a:pt x="76361" y="31677"/>
                  <a:pt x="75144" y="30000"/>
                  <a:pt x="73638" y="30000"/>
                </a:cubicBezTo>
                <a:moveTo>
                  <a:pt x="57272" y="97500"/>
                </a:moveTo>
                <a:lnTo>
                  <a:pt x="51816" y="97500"/>
                </a:lnTo>
                <a:cubicBezTo>
                  <a:pt x="50311" y="97500"/>
                  <a:pt x="49088" y="99183"/>
                  <a:pt x="49088" y="101250"/>
                </a:cubicBezTo>
                <a:cubicBezTo>
                  <a:pt x="49088" y="103322"/>
                  <a:pt x="50311" y="105000"/>
                  <a:pt x="51816" y="105000"/>
                </a:cubicBezTo>
                <a:lnTo>
                  <a:pt x="57272" y="105000"/>
                </a:lnTo>
                <a:cubicBezTo>
                  <a:pt x="58777" y="105000"/>
                  <a:pt x="60000" y="103322"/>
                  <a:pt x="60000" y="101250"/>
                </a:cubicBezTo>
                <a:cubicBezTo>
                  <a:pt x="60000" y="99183"/>
                  <a:pt x="58777" y="97500"/>
                  <a:pt x="57272" y="97500"/>
                </a:cubicBezTo>
                <a:moveTo>
                  <a:pt x="24544" y="97500"/>
                </a:moveTo>
                <a:lnTo>
                  <a:pt x="19088" y="97500"/>
                </a:lnTo>
                <a:cubicBezTo>
                  <a:pt x="17583" y="97500"/>
                  <a:pt x="16361" y="99183"/>
                  <a:pt x="16361" y="101250"/>
                </a:cubicBezTo>
                <a:cubicBezTo>
                  <a:pt x="16361" y="103322"/>
                  <a:pt x="17583" y="105000"/>
                  <a:pt x="19088" y="105000"/>
                </a:cubicBezTo>
                <a:lnTo>
                  <a:pt x="24544" y="105000"/>
                </a:lnTo>
                <a:cubicBezTo>
                  <a:pt x="26055" y="105000"/>
                  <a:pt x="27272" y="103322"/>
                  <a:pt x="27272" y="101250"/>
                </a:cubicBezTo>
                <a:cubicBezTo>
                  <a:pt x="27272" y="99183"/>
                  <a:pt x="26055" y="97500"/>
                  <a:pt x="24544" y="97500"/>
                </a:cubicBezTo>
                <a:moveTo>
                  <a:pt x="84544" y="37500"/>
                </a:moveTo>
                <a:lnTo>
                  <a:pt x="90000" y="37500"/>
                </a:lnTo>
                <a:cubicBezTo>
                  <a:pt x="91505" y="37500"/>
                  <a:pt x="92727" y="35822"/>
                  <a:pt x="92727" y="33750"/>
                </a:cubicBezTo>
                <a:cubicBezTo>
                  <a:pt x="92727" y="31677"/>
                  <a:pt x="91505" y="30000"/>
                  <a:pt x="90000" y="30000"/>
                </a:cubicBezTo>
                <a:lnTo>
                  <a:pt x="84544" y="30000"/>
                </a:lnTo>
                <a:cubicBezTo>
                  <a:pt x="83038" y="30000"/>
                  <a:pt x="81816" y="31677"/>
                  <a:pt x="81816" y="33750"/>
                </a:cubicBezTo>
                <a:cubicBezTo>
                  <a:pt x="81816" y="35822"/>
                  <a:pt x="83038" y="37500"/>
                  <a:pt x="84544" y="37500"/>
                </a:cubicBezTo>
                <a:moveTo>
                  <a:pt x="114544" y="75000"/>
                </a:moveTo>
                <a:cubicBezTo>
                  <a:pt x="114544" y="79138"/>
                  <a:pt x="112100" y="82500"/>
                  <a:pt x="109088" y="82500"/>
                </a:cubicBezTo>
                <a:lnTo>
                  <a:pt x="92727" y="82500"/>
                </a:lnTo>
                <a:cubicBezTo>
                  <a:pt x="89716" y="82500"/>
                  <a:pt x="87272" y="79138"/>
                  <a:pt x="87272" y="75000"/>
                </a:cubicBezTo>
                <a:lnTo>
                  <a:pt x="87272" y="60000"/>
                </a:lnTo>
                <a:cubicBezTo>
                  <a:pt x="87272" y="55861"/>
                  <a:pt x="89716" y="52500"/>
                  <a:pt x="92727" y="52500"/>
                </a:cubicBezTo>
                <a:lnTo>
                  <a:pt x="109088" y="52500"/>
                </a:lnTo>
                <a:cubicBezTo>
                  <a:pt x="112100" y="52500"/>
                  <a:pt x="114544" y="55861"/>
                  <a:pt x="114544" y="60000"/>
                </a:cubicBezTo>
                <a:cubicBezTo>
                  <a:pt x="114544" y="60000"/>
                  <a:pt x="114544" y="75000"/>
                  <a:pt x="114544" y="75000"/>
                </a:cubicBezTo>
                <a:close/>
                <a:moveTo>
                  <a:pt x="103638" y="105000"/>
                </a:moveTo>
                <a:cubicBezTo>
                  <a:pt x="103638" y="109138"/>
                  <a:pt x="101188" y="112500"/>
                  <a:pt x="98183" y="112500"/>
                </a:cubicBezTo>
                <a:lnTo>
                  <a:pt x="10911" y="112500"/>
                </a:lnTo>
                <a:cubicBezTo>
                  <a:pt x="7900" y="112500"/>
                  <a:pt x="5455" y="109138"/>
                  <a:pt x="5455" y="105000"/>
                </a:cubicBezTo>
                <a:lnTo>
                  <a:pt x="5455" y="30000"/>
                </a:lnTo>
                <a:cubicBezTo>
                  <a:pt x="5455" y="25861"/>
                  <a:pt x="7900" y="22500"/>
                  <a:pt x="10911" y="22500"/>
                </a:cubicBezTo>
                <a:lnTo>
                  <a:pt x="98183" y="22500"/>
                </a:lnTo>
                <a:cubicBezTo>
                  <a:pt x="101188" y="22500"/>
                  <a:pt x="103638" y="25861"/>
                  <a:pt x="103638" y="30000"/>
                </a:cubicBezTo>
                <a:lnTo>
                  <a:pt x="103638" y="45000"/>
                </a:lnTo>
                <a:lnTo>
                  <a:pt x="92727" y="45000"/>
                </a:lnTo>
                <a:cubicBezTo>
                  <a:pt x="86700" y="45000"/>
                  <a:pt x="81816" y="51716"/>
                  <a:pt x="81816" y="60000"/>
                </a:cubicBezTo>
                <a:lnTo>
                  <a:pt x="81816" y="75000"/>
                </a:lnTo>
                <a:cubicBezTo>
                  <a:pt x="81816" y="83283"/>
                  <a:pt x="86700" y="90000"/>
                  <a:pt x="92727" y="90000"/>
                </a:cubicBezTo>
                <a:lnTo>
                  <a:pt x="103638" y="90000"/>
                </a:lnTo>
                <a:cubicBezTo>
                  <a:pt x="103638" y="90000"/>
                  <a:pt x="103638" y="105000"/>
                  <a:pt x="103638" y="105000"/>
                </a:cubicBezTo>
                <a:close/>
                <a:moveTo>
                  <a:pt x="5455" y="15000"/>
                </a:moveTo>
                <a:cubicBezTo>
                  <a:pt x="5455" y="10861"/>
                  <a:pt x="7900" y="7500"/>
                  <a:pt x="10911" y="7500"/>
                </a:cubicBezTo>
                <a:lnTo>
                  <a:pt x="98183" y="7500"/>
                </a:lnTo>
                <a:cubicBezTo>
                  <a:pt x="101188" y="7500"/>
                  <a:pt x="103638" y="10861"/>
                  <a:pt x="103638" y="15000"/>
                </a:cubicBezTo>
                <a:lnTo>
                  <a:pt x="103638" y="17083"/>
                </a:lnTo>
                <a:cubicBezTo>
                  <a:pt x="102027" y="15788"/>
                  <a:pt x="100177" y="15000"/>
                  <a:pt x="98183" y="15000"/>
                </a:cubicBezTo>
                <a:lnTo>
                  <a:pt x="10911" y="15000"/>
                </a:lnTo>
                <a:cubicBezTo>
                  <a:pt x="8911" y="15000"/>
                  <a:pt x="7061" y="15788"/>
                  <a:pt x="5455" y="17083"/>
                </a:cubicBezTo>
                <a:cubicBezTo>
                  <a:pt x="5455" y="17083"/>
                  <a:pt x="5455" y="15000"/>
                  <a:pt x="5455" y="15000"/>
                </a:cubicBezTo>
                <a:close/>
                <a:moveTo>
                  <a:pt x="109088" y="45000"/>
                </a:moveTo>
                <a:lnTo>
                  <a:pt x="109088" y="15000"/>
                </a:lnTo>
                <a:cubicBezTo>
                  <a:pt x="109088" y="6716"/>
                  <a:pt x="104205" y="0"/>
                  <a:pt x="98183" y="0"/>
                </a:cubicBezTo>
                <a:lnTo>
                  <a:pt x="10911" y="0"/>
                </a:lnTo>
                <a:cubicBezTo>
                  <a:pt x="4883" y="0"/>
                  <a:pt x="0" y="6716"/>
                  <a:pt x="0" y="15000"/>
                </a:cubicBezTo>
                <a:lnTo>
                  <a:pt x="0" y="105000"/>
                </a:lnTo>
                <a:cubicBezTo>
                  <a:pt x="0" y="113283"/>
                  <a:pt x="4883" y="120000"/>
                  <a:pt x="10911" y="120000"/>
                </a:cubicBezTo>
                <a:lnTo>
                  <a:pt x="98183" y="120000"/>
                </a:lnTo>
                <a:cubicBezTo>
                  <a:pt x="104205" y="120000"/>
                  <a:pt x="109088" y="113283"/>
                  <a:pt x="109088" y="105000"/>
                </a:cubicBezTo>
                <a:lnTo>
                  <a:pt x="109088" y="90000"/>
                </a:lnTo>
                <a:cubicBezTo>
                  <a:pt x="115116" y="90000"/>
                  <a:pt x="120000" y="83283"/>
                  <a:pt x="120000" y="75000"/>
                </a:cubicBezTo>
                <a:lnTo>
                  <a:pt x="120000" y="60000"/>
                </a:lnTo>
                <a:cubicBezTo>
                  <a:pt x="120000" y="51716"/>
                  <a:pt x="115116" y="45000"/>
                  <a:pt x="109088" y="45000"/>
                </a:cubicBezTo>
                <a:moveTo>
                  <a:pt x="95455" y="63750"/>
                </a:moveTo>
                <a:cubicBezTo>
                  <a:pt x="93944" y="63750"/>
                  <a:pt x="92727" y="65427"/>
                  <a:pt x="92727" y="67500"/>
                </a:cubicBezTo>
                <a:cubicBezTo>
                  <a:pt x="92727" y="69572"/>
                  <a:pt x="93944" y="71250"/>
                  <a:pt x="95455" y="71250"/>
                </a:cubicBezTo>
                <a:cubicBezTo>
                  <a:pt x="96961" y="71250"/>
                  <a:pt x="98183" y="69572"/>
                  <a:pt x="98183" y="67500"/>
                </a:cubicBezTo>
                <a:cubicBezTo>
                  <a:pt x="98183" y="65427"/>
                  <a:pt x="96961" y="63750"/>
                  <a:pt x="95455" y="63750"/>
                </a:cubicBezTo>
                <a:moveTo>
                  <a:pt x="40911" y="97500"/>
                </a:moveTo>
                <a:lnTo>
                  <a:pt x="35455" y="97500"/>
                </a:lnTo>
                <a:cubicBezTo>
                  <a:pt x="33944" y="97500"/>
                  <a:pt x="32727" y="99183"/>
                  <a:pt x="32727" y="101250"/>
                </a:cubicBezTo>
                <a:cubicBezTo>
                  <a:pt x="32727" y="103322"/>
                  <a:pt x="33944" y="105000"/>
                  <a:pt x="35455" y="105000"/>
                </a:cubicBezTo>
                <a:lnTo>
                  <a:pt x="40911" y="105000"/>
                </a:lnTo>
                <a:cubicBezTo>
                  <a:pt x="42416" y="105000"/>
                  <a:pt x="43638" y="103322"/>
                  <a:pt x="43638" y="101250"/>
                </a:cubicBezTo>
                <a:cubicBezTo>
                  <a:pt x="43638" y="99183"/>
                  <a:pt x="42416" y="97500"/>
                  <a:pt x="40911" y="97500"/>
                </a:cubicBezTo>
                <a:moveTo>
                  <a:pt x="40911" y="30000"/>
                </a:moveTo>
                <a:lnTo>
                  <a:pt x="35455" y="30000"/>
                </a:lnTo>
                <a:cubicBezTo>
                  <a:pt x="33944" y="30000"/>
                  <a:pt x="32727" y="31677"/>
                  <a:pt x="32727" y="33750"/>
                </a:cubicBezTo>
                <a:cubicBezTo>
                  <a:pt x="32727" y="35822"/>
                  <a:pt x="33944" y="37500"/>
                  <a:pt x="35455" y="37500"/>
                </a:cubicBezTo>
                <a:lnTo>
                  <a:pt x="40911" y="37500"/>
                </a:lnTo>
                <a:cubicBezTo>
                  <a:pt x="42416" y="37500"/>
                  <a:pt x="43638" y="35822"/>
                  <a:pt x="43638" y="33750"/>
                </a:cubicBezTo>
                <a:cubicBezTo>
                  <a:pt x="43638" y="31677"/>
                  <a:pt x="42416" y="30000"/>
                  <a:pt x="40911" y="30000"/>
                </a:cubicBezTo>
                <a:moveTo>
                  <a:pt x="24544" y="30000"/>
                </a:moveTo>
                <a:lnTo>
                  <a:pt x="19088" y="30000"/>
                </a:lnTo>
                <a:cubicBezTo>
                  <a:pt x="17583" y="30000"/>
                  <a:pt x="16361" y="31677"/>
                  <a:pt x="16361" y="33750"/>
                </a:cubicBezTo>
                <a:cubicBezTo>
                  <a:pt x="16361" y="35822"/>
                  <a:pt x="17583" y="37500"/>
                  <a:pt x="19088" y="37500"/>
                </a:cubicBezTo>
                <a:lnTo>
                  <a:pt x="24544" y="37500"/>
                </a:lnTo>
                <a:cubicBezTo>
                  <a:pt x="26055" y="37500"/>
                  <a:pt x="27272" y="35822"/>
                  <a:pt x="27272" y="33750"/>
                </a:cubicBezTo>
                <a:cubicBezTo>
                  <a:pt x="27272" y="31677"/>
                  <a:pt x="26055" y="30000"/>
                  <a:pt x="24544" y="3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8" name="Shape 3998"/>
          <p:cNvSpPr/>
          <p:nvPr/>
        </p:nvSpPr>
        <p:spPr>
          <a:xfrm>
            <a:off x="7071513" y="2346147"/>
            <a:ext cx="209496" cy="171573"/>
          </a:xfrm>
          <a:custGeom>
            <a:avLst/>
            <a:gdLst/>
            <a:ahLst/>
            <a:cxnLst/>
            <a:rect l="0" t="0" r="0" b="0"/>
            <a:pathLst>
              <a:path w="120000" h="120000" extrusionOk="0">
                <a:moveTo>
                  <a:pt x="57272" y="40077"/>
                </a:moveTo>
                <a:lnTo>
                  <a:pt x="51816" y="40077"/>
                </a:lnTo>
                <a:cubicBezTo>
                  <a:pt x="50311" y="40077"/>
                  <a:pt x="49088" y="41566"/>
                  <a:pt x="49088" y="43405"/>
                </a:cubicBezTo>
                <a:cubicBezTo>
                  <a:pt x="49088" y="45250"/>
                  <a:pt x="50311" y="46738"/>
                  <a:pt x="51816" y="46738"/>
                </a:cubicBezTo>
                <a:lnTo>
                  <a:pt x="57272" y="46738"/>
                </a:lnTo>
                <a:cubicBezTo>
                  <a:pt x="58777" y="46738"/>
                  <a:pt x="60000" y="45250"/>
                  <a:pt x="60000" y="43405"/>
                </a:cubicBezTo>
                <a:cubicBezTo>
                  <a:pt x="60000" y="41566"/>
                  <a:pt x="58777" y="40077"/>
                  <a:pt x="57272" y="40077"/>
                </a:cubicBezTo>
                <a:moveTo>
                  <a:pt x="40911" y="40077"/>
                </a:moveTo>
                <a:lnTo>
                  <a:pt x="35455" y="40077"/>
                </a:lnTo>
                <a:cubicBezTo>
                  <a:pt x="33944" y="40077"/>
                  <a:pt x="32727" y="41566"/>
                  <a:pt x="32727" y="43405"/>
                </a:cubicBezTo>
                <a:cubicBezTo>
                  <a:pt x="32727" y="45250"/>
                  <a:pt x="33944" y="46738"/>
                  <a:pt x="35455" y="46738"/>
                </a:cubicBezTo>
                <a:lnTo>
                  <a:pt x="40911" y="46738"/>
                </a:lnTo>
                <a:cubicBezTo>
                  <a:pt x="42416" y="46738"/>
                  <a:pt x="43638" y="45250"/>
                  <a:pt x="43638" y="43405"/>
                </a:cubicBezTo>
                <a:cubicBezTo>
                  <a:pt x="43638" y="41566"/>
                  <a:pt x="42416" y="40077"/>
                  <a:pt x="40911" y="40077"/>
                </a:cubicBezTo>
                <a:moveTo>
                  <a:pt x="57272" y="100022"/>
                </a:moveTo>
                <a:lnTo>
                  <a:pt x="51816" y="100022"/>
                </a:lnTo>
                <a:cubicBezTo>
                  <a:pt x="50311" y="100022"/>
                  <a:pt x="49088" y="101511"/>
                  <a:pt x="49088" y="103350"/>
                </a:cubicBezTo>
                <a:cubicBezTo>
                  <a:pt x="49088" y="105194"/>
                  <a:pt x="50311" y="106677"/>
                  <a:pt x="51816" y="106677"/>
                </a:cubicBezTo>
                <a:lnTo>
                  <a:pt x="57272" y="106677"/>
                </a:lnTo>
                <a:cubicBezTo>
                  <a:pt x="58777" y="106677"/>
                  <a:pt x="60000" y="105194"/>
                  <a:pt x="60000" y="103350"/>
                </a:cubicBezTo>
                <a:cubicBezTo>
                  <a:pt x="60000" y="101511"/>
                  <a:pt x="58777" y="100022"/>
                  <a:pt x="57272" y="100022"/>
                </a:cubicBezTo>
                <a:moveTo>
                  <a:pt x="73638" y="100022"/>
                </a:moveTo>
                <a:lnTo>
                  <a:pt x="68183" y="100022"/>
                </a:lnTo>
                <a:cubicBezTo>
                  <a:pt x="66672" y="100022"/>
                  <a:pt x="65455" y="101511"/>
                  <a:pt x="65455" y="103350"/>
                </a:cubicBezTo>
                <a:cubicBezTo>
                  <a:pt x="65455" y="105194"/>
                  <a:pt x="66672" y="106677"/>
                  <a:pt x="68183" y="106677"/>
                </a:cubicBezTo>
                <a:lnTo>
                  <a:pt x="73638" y="106677"/>
                </a:lnTo>
                <a:cubicBezTo>
                  <a:pt x="75144" y="106677"/>
                  <a:pt x="76361" y="105194"/>
                  <a:pt x="76361" y="103350"/>
                </a:cubicBezTo>
                <a:cubicBezTo>
                  <a:pt x="76361" y="101511"/>
                  <a:pt x="75144" y="100022"/>
                  <a:pt x="73638" y="100022"/>
                </a:cubicBezTo>
                <a:moveTo>
                  <a:pt x="114544" y="80038"/>
                </a:moveTo>
                <a:cubicBezTo>
                  <a:pt x="114544" y="83716"/>
                  <a:pt x="112100" y="86700"/>
                  <a:pt x="109088" y="86700"/>
                </a:cubicBezTo>
                <a:lnTo>
                  <a:pt x="92727" y="86700"/>
                </a:lnTo>
                <a:cubicBezTo>
                  <a:pt x="89711" y="86700"/>
                  <a:pt x="87272" y="83716"/>
                  <a:pt x="87272" y="80038"/>
                </a:cubicBezTo>
                <a:lnTo>
                  <a:pt x="87272" y="66716"/>
                </a:lnTo>
                <a:cubicBezTo>
                  <a:pt x="87272" y="63044"/>
                  <a:pt x="89711" y="60061"/>
                  <a:pt x="92727" y="60061"/>
                </a:cubicBezTo>
                <a:lnTo>
                  <a:pt x="109088" y="60061"/>
                </a:lnTo>
                <a:cubicBezTo>
                  <a:pt x="112100" y="60061"/>
                  <a:pt x="114544" y="63044"/>
                  <a:pt x="114544" y="66716"/>
                </a:cubicBezTo>
                <a:cubicBezTo>
                  <a:pt x="114544" y="66716"/>
                  <a:pt x="114544" y="80038"/>
                  <a:pt x="114544" y="80038"/>
                </a:cubicBezTo>
                <a:close/>
                <a:moveTo>
                  <a:pt x="103638" y="106677"/>
                </a:moveTo>
                <a:cubicBezTo>
                  <a:pt x="103638" y="110355"/>
                  <a:pt x="101188" y="113338"/>
                  <a:pt x="98183" y="113338"/>
                </a:cubicBezTo>
                <a:lnTo>
                  <a:pt x="10911" y="113338"/>
                </a:lnTo>
                <a:cubicBezTo>
                  <a:pt x="7894" y="113338"/>
                  <a:pt x="5455" y="110355"/>
                  <a:pt x="5455" y="106677"/>
                </a:cubicBezTo>
                <a:lnTo>
                  <a:pt x="5455" y="40077"/>
                </a:lnTo>
                <a:cubicBezTo>
                  <a:pt x="5455" y="36405"/>
                  <a:pt x="7894" y="33416"/>
                  <a:pt x="10911" y="33416"/>
                </a:cubicBezTo>
                <a:lnTo>
                  <a:pt x="98183" y="33416"/>
                </a:lnTo>
                <a:cubicBezTo>
                  <a:pt x="101188" y="33416"/>
                  <a:pt x="103638" y="36405"/>
                  <a:pt x="103638" y="40077"/>
                </a:cubicBezTo>
                <a:lnTo>
                  <a:pt x="103638" y="53400"/>
                </a:lnTo>
                <a:lnTo>
                  <a:pt x="92727" y="53400"/>
                </a:lnTo>
                <a:cubicBezTo>
                  <a:pt x="86700" y="53400"/>
                  <a:pt x="81816" y="59361"/>
                  <a:pt x="81816" y="66716"/>
                </a:cubicBezTo>
                <a:lnTo>
                  <a:pt x="81816" y="80038"/>
                </a:lnTo>
                <a:cubicBezTo>
                  <a:pt x="81816" y="87394"/>
                  <a:pt x="86700" y="93361"/>
                  <a:pt x="92727" y="93361"/>
                </a:cubicBezTo>
                <a:lnTo>
                  <a:pt x="103638" y="93361"/>
                </a:lnTo>
                <a:cubicBezTo>
                  <a:pt x="103638" y="93361"/>
                  <a:pt x="103638" y="106677"/>
                  <a:pt x="103638" y="106677"/>
                </a:cubicBezTo>
                <a:close/>
                <a:moveTo>
                  <a:pt x="5455" y="26755"/>
                </a:moveTo>
                <a:cubicBezTo>
                  <a:pt x="5455" y="23083"/>
                  <a:pt x="7888" y="20100"/>
                  <a:pt x="10905" y="20100"/>
                </a:cubicBezTo>
                <a:lnTo>
                  <a:pt x="9400" y="26944"/>
                </a:lnTo>
                <a:cubicBezTo>
                  <a:pt x="7977" y="27188"/>
                  <a:pt x="6650" y="27755"/>
                  <a:pt x="5455" y="28605"/>
                </a:cubicBezTo>
                <a:cubicBezTo>
                  <a:pt x="5455" y="28605"/>
                  <a:pt x="5455" y="26755"/>
                  <a:pt x="5455" y="26755"/>
                </a:cubicBezTo>
                <a:close/>
                <a:moveTo>
                  <a:pt x="19172" y="8155"/>
                </a:moveTo>
                <a:lnTo>
                  <a:pt x="76022" y="26755"/>
                </a:lnTo>
                <a:lnTo>
                  <a:pt x="15088" y="26755"/>
                </a:lnTo>
                <a:cubicBezTo>
                  <a:pt x="15088" y="26755"/>
                  <a:pt x="19172" y="8155"/>
                  <a:pt x="19172" y="8155"/>
                </a:cubicBezTo>
                <a:close/>
                <a:moveTo>
                  <a:pt x="93200" y="14344"/>
                </a:moveTo>
                <a:lnTo>
                  <a:pt x="94344" y="25855"/>
                </a:lnTo>
                <a:lnTo>
                  <a:pt x="69777" y="17822"/>
                </a:lnTo>
                <a:cubicBezTo>
                  <a:pt x="69777" y="17822"/>
                  <a:pt x="93200" y="14344"/>
                  <a:pt x="93200" y="14344"/>
                </a:cubicBezTo>
                <a:close/>
                <a:moveTo>
                  <a:pt x="103638" y="26755"/>
                </a:moveTo>
                <a:lnTo>
                  <a:pt x="103638" y="28605"/>
                </a:lnTo>
                <a:cubicBezTo>
                  <a:pt x="102516" y="27805"/>
                  <a:pt x="101283" y="27244"/>
                  <a:pt x="99955" y="26977"/>
                </a:cubicBezTo>
                <a:lnTo>
                  <a:pt x="99283" y="20233"/>
                </a:lnTo>
                <a:cubicBezTo>
                  <a:pt x="101766" y="20855"/>
                  <a:pt x="103638" y="23538"/>
                  <a:pt x="103638" y="26755"/>
                </a:cubicBezTo>
                <a:moveTo>
                  <a:pt x="109088" y="53400"/>
                </a:moveTo>
                <a:lnTo>
                  <a:pt x="109088" y="26755"/>
                </a:lnTo>
                <a:cubicBezTo>
                  <a:pt x="109088" y="19583"/>
                  <a:pt x="104433" y="13772"/>
                  <a:pt x="98611" y="13488"/>
                </a:cubicBezTo>
                <a:lnTo>
                  <a:pt x="97961" y="6927"/>
                </a:lnTo>
                <a:lnTo>
                  <a:pt x="55666" y="13205"/>
                </a:lnTo>
                <a:lnTo>
                  <a:pt x="15316" y="0"/>
                </a:lnTo>
                <a:lnTo>
                  <a:pt x="12366" y="13438"/>
                </a:lnTo>
                <a:lnTo>
                  <a:pt x="10911" y="13438"/>
                </a:lnTo>
                <a:cubicBezTo>
                  <a:pt x="4883" y="13438"/>
                  <a:pt x="0" y="19400"/>
                  <a:pt x="0" y="26755"/>
                </a:cubicBezTo>
                <a:lnTo>
                  <a:pt x="0" y="106677"/>
                </a:lnTo>
                <a:cubicBezTo>
                  <a:pt x="0" y="114033"/>
                  <a:pt x="4883" y="120000"/>
                  <a:pt x="10911" y="120000"/>
                </a:cubicBezTo>
                <a:lnTo>
                  <a:pt x="98183" y="120000"/>
                </a:lnTo>
                <a:cubicBezTo>
                  <a:pt x="104205" y="120000"/>
                  <a:pt x="109088" y="114033"/>
                  <a:pt x="109088" y="106677"/>
                </a:cubicBezTo>
                <a:lnTo>
                  <a:pt x="109088" y="93361"/>
                </a:lnTo>
                <a:cubicBezTo>
                  <a:pt x="115116" y="93361"/>
                  <a:pt x="120000" y="87394"/>
                  <a:pt x="120000" y="80038"/>
                </a:cubicBezTo>
                <a:lnTo>
                  <a:pt x="120000" y="66716"/>
                </a:lnTo>
                <a:cubicBezTo>
                  <a:pt x="120000" y="59361"/>
                  <a:pt x="115116" y="53400"/>
                  <a:pt x="109088" y="53400"/>
                </a:cubicBezTo>
                <a:moveTo>
                  <a:pt x="73638" y="40077"/>
                </a:moveTo>
                <a:lnTo>
                  <a:pt x="68183" y="40077"/>
                </a:lnTo>
                <a:cubicBezTo>
                  <a:pt x="66672" y="40077"/>
                  <a:pt x="65455" y="41566"/>
                  <a:pt x="65455" y="43405"/>
                </a:cubicBezTo>
                <a:cubicBezTo>
                  <a:pt x="65455" y="45250"/>
                  <a:pt x="66672" y="46738"/>
                  <a:pt x="68183" y="46738"/>
                </a:cubicBezTo>
                <a:lnTo>
                  <a:pt x="73638" y="46738"/>
                </a:lnTo>
                <a:cubicBezTo>
                  <a:pt x="75144" y="46738"/>
                  <a:pt x="76361" y="45250"/>
                  <a:pt x="76361" y="43405"/>
                </a:cubicBezTo>
                <a:cubicBezTo>
                  <a:pt x="76361" y="41566"/>
                  <a:pt x="75144" y="40077"/>
                  <a:pt x="73638" y="40077"/>
                </a:cubicBezTo>
                <a:moveTo>
                  <a:pt x="90000" y="100022"/>
                </a:moveTo>
                <a:lnTo>
                  <a:pt x="84544" y="100022"/>
                </a:lnTo>
                <a:cubicBezTo>
                  <a:pt x="83038" y="100022"/>
                  <a:pt x="81816" y="101511"/>
                  <a:pt x="81816" y="103350"/>
                </a:cubicBezTo>
                <a:cubicBezTo>
                  <a:pt x="81816" y="105194"/>
                  <a:pt x="83038" y="106677"/>
                  <a:pt x="84544" y="106677"/>
                </a:cubicBezTo>
                <a:lnTo>
                  <a:pt x="90000" y="106677"/>
                </a:lnTo>
                <a:cubicBezTo>
                  <a:pt x="91505" y="106677"/>
                  <a:pt x="92727" y="105194"/>
                  <a:pt x="92727" y="103350"/>
                </a:cubicBezTo>
                <a:cubicBezTo>
                  <a:pt x="92727" y="101511"/>
                  <a:pt x="91505" y="100022"/>
                  <a:pt x="90000" y="100022"/>
                </a:cubicBezTo>
                <a:moveTo>
                  <a:pt x="95455" y="70050"/>
                </a:moveTo>
                <a:cubicBezTo>
                  <a:pt x="93944" y="70050"/>
                  <a:pt x="92727" y="71538"/>
                  <a:pt x="92727" y="73377"/>
                </a:cubicBezTo>
                <a:cubicBezTo>
                  <a:pt x="92727" y="75222"/>
                  <a:pt x="93944" y="76711"/>
                  <a:pt x="95455" y="76711"/>
                </a:cubicBezTo>
                <a:cubicBezTo>
                  <a:pt x="96961" y="76711"/>
                  <a:pt x="98183" y="75222"/>
                  <a:pt x="98183" y="73377"/>
                </a:cubicBezTo>
                <a:cubicBezTo>
                  <a:pt x="98183" y="71538"/>
                  <a:pt x="96961" y="70050"/>
                  <a:pt x="95455" y="70050"/>
                </a:cubicBezTo>
                <a:moveTo>
                  <a:pt x="24544" y="40077"/>
                </a:moveTo>
                <a:lnTo>
                  <a:pt x="19088" y="40077"/>
                </a:lnTo>
                <a:cubicBezTo>
                  <a:pt x="17583" y="40077"/>
                  <a:pt x="16361" y="41566"/>
                  <a:pt x="16361" y="43405"/>
                </a:cubicBezTo>
                <a:cubicBezTo>
                  <a:pt x="16361" y="45250"/>
                  <a:pt x="17583" y="46738"/>
                  <a:pt x="19088" y="46738"/>
                </a:cubicBezTo>
                <a:lnTo>
                  <a:pt x="24544" y="46738"/>
                </a:lnTo>
                <a:cubicBezTo>
                  <a:pt x="26055" y="46738"/>
                  <a:pt x="27272" y="45250"/>
                  <a:pt x="27272" y="43405"/>
                </a:cubicBezTo>
                <a:cubicBezTo>
                  <a:pt x="27272" y="41566"/>
                  <a:pt x="26055" y="40077"/>
                  <a:pt x="24544" y="40077"/>
                </a:cubicBezTo>
                <a:moveTo>
                  <a:pt x="84544" y="46738"/>
                </a:moveTo>
                <a:lnTo>
                  <a:pt x="90000" y="46738"/>
                </a:lnTo>
                <a:cubicBezTo>
                  <a:pt x="91505" y="46738"/>
                  <a:pt x="92727" y="45250"/>
                  <a:pt x="92727" y="43405"/>
                </a:cubicBezTo>
                <a:cubicBezTo>
                  <a:pt x="92727" y="41566"/>
                  <a:pt x="91505" y="40077"/>
                  <a:pt x="90000" y="40077"/>
                </a:cubicBezTo>
                <a:lnTo>
                  <a:pt x="84544" y="40077"/>
                </a:lnTo>
                <a:cubicBezTo>
                  <a:pt x="83038" y="40077"/>
                  <a:pt x="81816" y="41566"/>
                  <a:pt x="81816" y="43405"/>
                </a:cubicBezTo>
                <a:cubicBezTo>
                  <a:pt x="81816" y="45250"/>
                  <a:pt x="83038" y="46738"/>
                  <a:pt x="84544" y="46738"/>
                </a:cubicBezTo>
                <a:moveTo>
                  <a:pt x="40911" y="100022"/>
                </a:moveTo>
                <a:lnTo>
                  <a:pt x="35455" y="100022"/>
                </a:lnTo>
                <a:cubicBezTo>
                  <a:pt x="33944" y="100022"/>
                  <a:pt x="32727" y="101511"/>
                  <a:pt x="32727" y="103350"/>
                </a:cubicBezTo>
                <a:cubicBezTo>
                  <a:pt x="32727" y="105194"/>
                  <a:pt x="33944" y="106677"/>
                  <a:pt x="35455" y="106677"/>
                </a:cubicBezTo>
                <a:lnTo>
                  <a:pt x="40911" y="106677"/>
                </a:lnTo>
                <a:cubicBezTo>
                  <a:pt x="42416" y="106677"/>
                  <a:pt x="43638" y="105194"/>
                  <a:pt x="43638" y="103350"/>
                </a:cubicBezTo>
                <a:cubicBezTo>
                  <a:pt x="43638" y="101511"/>
                  <a:pt x="42416" y="100022"/>
                  <a:pt x="40911" y="100022"/>
                </a:cubicBezTo>
                <a:moveTo>
                  <a:pt x="24544" y="100022"/>
                </a:moveTo>
                <a:lnTo>
                  <a:pt x="19088" y="100022"/>
                </a:lnTo>
                <a:cubicBezTo>
                  <a:pt x="17583" y="100022"/>
                  <a:pt x="16361" y="101511"/>
                  <a:pt x="16361" y="103350"/>
                </a:cubicBezTo>
                <a:cubicBezTo>
                  <a:pt x="16361" y="105194"/>
                  <a:pt x="17583" y="106677"/>
                  <a:pt x="19088" y="106677"/>
                </a:cubicBezTo>
                <a:lnTo>
                  <a:pt x="24544" y="106677"/>
                </a:lnTo>
                <a:cubicBezTo>
                  <a:pt x="26055" y="106677"/>
                  <a:pt x="27272" y="105194"/>
                  <a:pt x="27272" y="103350"/>
                </a:cubicBezTo>
                <a:cubicBezTo>
                  <a:pt x="27272" y="101511"/>
                  <a:pt x="26055" y="100022"/>
                  <a:pt x="24544" y="10002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3999" name="Shape 3999"/>
          <p:cNvSpPr/>
          <p:nvPr/>
        </p:nvSpPr>
        <p:spPr>
          <a:xfrm>
            <a:off x="7500027" y="2327102"/>
            <a:ext cx="152360" cy="209496"/>
          </a:xfrm>
          <a:custGeom>
            <a:avLst/>
            <a:gdLst/>
            <a:ahLst/>
            <a:cxnLst/>
            <a:rect l="0" t="0" r="0" b="0"/>
            <a:pathLst>
              <a:path w="120000" h="120000" extrusionOk="0">
                <a:moveTo>
                  <a:pt x="75000" y="54544"/>
                </a:moveTo>
                <a:lnTo>
                  <a:pt x="15000" y="54544"/>
                </a:lnTo>
                <a:lnTo>
                  <a:pt x="15000" y="60000"/>
                </a:lnTo>
                <a:lnTo>
                  <a:pt x="75000" y="60000"/>
                </a:lnTo>
                <a:cubicBezTo>
                  <a:pt x="75000" y="60000"/>
                  <a:pt x="75000" y="54544"/>
                  <a:pt x="75000" y="54544"/>
                </a:cubicBezTo>
                <a:close/>
                <a:moveTo>
                  <a:pt x="105000" y="65455"/>
                </a:moveTo>
                <a:lnTo>
                  <a:pt x="15000" y="65455"/>
                </a:lnTo>
                <a:lnTo>
                  <a:pt x="15000" y="70911"/>
                </a:lnTo>
                <a:lnTo>
                  <a:pt x="105000" y="70911"/>
                </a:lnTo>
                <a:cubicBezTo>
                  <a:pt x="105000" y="70911"/>
                  <a:pt x="105000" y="65455"/>
                  <a:pt x="105000" y="65455"/>
                </a:cubicBezTo>
                <a:close/>
                <a:moveTo>
                  <a:pt x="22500" y="10911"/>
                </a:moveTo>
                <a:lnTo>
                  <a:pt x="15000" y="10911"/>
                </a:lnTo>
                <a:lnTo>
                  <a:pt x="15000" y="43638"/>
                </a:lnTo>
                <a:lnTo>
                  <a:pt x="22500" y="43638"/>
                </a:lnTo>
                <a:cubicBezTo>
                  <a:pt x="22500" y="43638"/>
                  <a:pt x="22500" y="10911"/>
                  <a:pt x="22500" y="10911"/>
                </a:cubicBezTo>
                <a:close/>
                <a:moveTo>
                  <a:pt x="105000" y="76361"/>
                </a:moveTo>
                <a:lnTo>
                  <a:pt x="15000" y="76361"/>
                </a:lnTo>
                <a:lnTo>
                  <a:pt x="15000" y="81816"/>
                </a:lnTo>
                <a:lnTo>
                  <a:pt x="105000" y="81816"/>
                </a:lnTo>
                <a:cubicBezTo>
                  <a:pt x="105000" y="81816"/>
                  <a:pt x="105000" y="76361"/>
                  <a:pt x="105000" y="76361"/>
                </a:cubicBezTo>
                <a:close/>
                <a:moveTo>
                  <a:pt x="90000" y="87272"/>
                </a:moveTo>
                <a:lnTo>
                  <a:pt x="15000" y="87272"/>
                </a:lnTo>
                <a:lnTo>
                  <a:pt x="15000" y="92727"/>
                </a:lnTo>
                <a:lnTo>
                  <a:pt x="90000" y="92727"/>
                </a:lnTo>
                <a:cubicBezTo>
                  <a:pt x="90000" y="92727"/>
                  <a:pt x="90000" y="87272"/>
                  <a:pt x="90000" y="87272"/>
                </a:cubicBezTo>
                <a:close/>
                <a:moveTo>
                  <a:pt x="112500" y="110688"/>
                </a:moveTo>
                <a:lnTo>
                  <a:pt x="103900" y="104433"/>
                </a:lnTo>
                <a:cubicBezTo>
                  <a:pt x="103222" y="103944"/>
                  <a:pt x="102288" y="103638"/>
                  <a:pt x="101250" y="103638"/>
                </a:cubicBezTo>
                <a:cubicBezTo>
                  <a:pt x="100216" y="103638"/>
                  <a:pt x="99277" y="103944"/>
                  <a:pt x="98600" y="104433"/>
                </a:cubicBezTo>
                <a:lnTo>
                  <a:pt x="86250" y="113416"/>
                </a:lnTo>
                <a:lnTo>
                  <a:pt x="73900" y="104433"/>
                </a:lnTo>
                <a:cubicBezTo>
                  <a:pt x="73222" y="103944"/>
                  <a:pt x="72288" y="103638"/>
                  <a:pt x="71250" y="103638"/>
                </a:cubicBezTo>
                <a:cubicBezTo>
                  <a:pt x="70022" y="103638"/>
                  <a:pt x="68988" y="104094"/>
                  <a:pt x="68300" y="104755"/>
                </a:cubicBezTo>
                <a:lnTo>
                  <a:pt x="68250" y="104727"/>
                </a:lnTo>
                <a:lnTo>
                  <a:pt x="60000" y="112727"/>
                </a:lnTo>
                <a:lnTo>
                  <a:pt x="51750" y="104727"/>
                </a:lnTo>
                <a:lnTo>
                  <a:pt x="51700" y="104755"/>
                </a:lnTo>
                <a:cubicBezTo>
                  <a:pt x="51011" y="104094"/>
                  <a:pt x="49977" y="103638"/>
                  <a:pt x="48750" y="103638"/>
                </a:cubicBezTo>
                <a:cubicBezTo>
                  <a:pt x="47716" y="103638"/>
                  <a:pt x="46777" y="103944"/>
                  <a:pt x="46100" y="104433"/>
                </a:cubicBezTo>
                <a:lnTo>
                  <a:pt x="33750" y="113416"/>
                </a:lnTo>
                <a:lnTo>
                  <a:pt x="21400" y="104433"/>
                </a:lnTo>
                <a:cubicBezTo>
                  <a:pt x="20722" y="103944"/>
                  <a:pt x="19788" y="103638"/>
                  <a:pt x="18750" y="103638"/>
                </a:cubicBezTo>
                <a:cubicBezTo>
                  <a:pt x="17711" y="103638"/>
                  <a:pt x="16777" y="103944"/>
                  <a:pt x="16100" y="104433"/>
                </a:cubicBezTo>
                <a:lnTo>
                  <a:pt x="7500" y="110688"/>
                </a:lnTo>
                <a:lnTo>
                  <a:pt x="7500" y="5455"/>
                </a:lnTo>
                <a:lnTo>
                  <a:pt x="112500" y="5455"/>
                </a:lnTo>
                <a:cubicBezTo>
                  <a:pt x="112500" y="5455"/>
                  <a:pt x="112500" y="110688"/>
                  <a:pt x="112500" y="110688"/>
                </a:cubicBezTo>
                <a:close/>
                <a:moveTo>
                  <a:pt x="116250" y="0"/>
                </a:moveTo>
                <a:lnTo>
                  <a:pt x="3750" y="0"/>
                </a:lnTo>
                <a:cubicBezTo>
                  <a:pt x="1677" y="0"/>
                  <a:pt x="0" y="1222"/>
                  <a:pt x="0" y="2727"/>
                </a:cubicBezTo>
                <a:lnTo>
                  <a:pt x="0" y="117272"/>
                </a:lnTo>
                <a:cubicBezTo>
                  <a:pt x="0" y="118777"/>
                  <a:pt x="1677" y="120000"/>
                  <a:pt x="3750" y="120000"/>
                </a:cubicBezTo>
                <a:cubicBezTo>
                  <a:pt x="4788" y="120000"/>
                  <a:pt x="5727" y="119694"/>
                  <a:pt x="6400" y="119200"/>
                </a:cubicBezTo>
                <a:lnTo>
                  <a:pt x="18750" y="110222"/>
                </a:lnTo>
                <a:lnTo>
                  <a:pt x="31100" y="119200"/>
                </a:lnTo>
                <a:cubicBezTo>
                  <a:pt x="31777" y="119694"/>
                  <a:pt x="32711" y="120000"/>
                  <a:pt x="33750" y="120000"/>
                </a:cubicBezTo>
                <a:cubicBezTo>
                  <a:pt x="34788" y="120000"/>
                  <a:pt x="35727" y="119694"/>
                  <a:pt x="36400" y="119200"/>
                </a:cubicBezTo>
                <a:lnTo>
                  <a:pt x="48344" y="110516"/>
                </a:lnTo>
                <a:lnTo>
                  <a:pt x="57000" y="118911"/>
                </a:lnTo>
                <a:lnTo>
                  <a:pt x="57050" y="118883"/>
                </a:lnTo>
                <a:cubicBezTo>
                  <a:pt x="57738" y="119544"/>
                  <a:pt x="58772" y="120000"/>
                  <a:pt x="60000" y="120000"/>
                </a:cubicBezTo>
                <a:cubicBezTo>
                  <a:pt x="61227" y="120000"/>
                  <a:pt x="62261" y="119544"/>
                  <a:pt x="62950" y="118883"/>
                </a:cubicBezTo>
                <a:lnTo>
                  <a:pt x="63000" y="118911"/>
                </a:lnTo>
                <a:lnTo>
                  <a:pt x="71655" y="110516"/>
                </a:lnTo>
                <a:lnTo>
                  <a:pt x="83600" y="119200"/>
                </a:lnTo>
                <a:cubicBezTo>
                  <a:pt x="84277" y="119694"/>
                  <a:pt x="85211" y="120000"/>
                  <a:pt x="86250" y="120000"/>
                </a:cubicBezTo>
                <a:cubicBezTo>
                  <a:pt x="87288" y="120000"/>
                  <a:pt x="88227" y="119694"/>
                  <a:pt x="88900" y="119200"/>
                </a:cubicBezTo>
                <a:lnTo>
                  <a:pt x="101250" y="110222"/>
                </a:lnTo>
                <a:lnTo>
                  <a:pt x="113600" y="119200"/>
                </a:lnTo>
                <a:cubicBezTo>
                  <a:pt x="114277" y="119694"/>
                  <a:pt x="115211" y="120000"/>
                  <a:pt x="116250" y="120000"/>
                </a:cubicBezTo>
                <a:cubicBezTo>
                  <a:pt x="118322" y="120000"/>
                  <a:pt x="120000" y="118777"/>
                  <a:pt x="120000" y="117272"/>
                </a:cubicBezTo>
                <a:lnTo>
                  <a:pt x="120000" y="2727"/>
                </a:lnTo>
                <a:cubicBezTo>
                  <a:pt x="120000" y="1222"/>
                  <a:pt x="118322" y="0"/>
                  <a:pt x="116250" y="0"/>
                </a:cubicBezTo>
                <a:moveTo>
                  <a:pt x="90000" y="10911"/>
                </a:moveTo>
                <a:lnTo>
                  <a:pt x="82500" y="10911"/>
                </a:lnTo>
                <a:lnTo>
                  <a:pt x="82500" y="43638"/>
                </a:lnTo>
                <a:lnTo>
                  <a:pt x="90000" y="43638"/>
                </a:lnTo>
                <a:cubicBezTo>
                  <a:pt x="90000" y="43638"/>
                  <a:pt x="90000" y="10911"/>
                  <a:pt x="90000" y="10911"/>
                </a:cubicBezTo>
                <a:close/>
                <a:moveTo>
                  <a:pt x="105000" y="10911"/>
                </a:moveTo>
                <a:lnTo>
                  <a:pt x="97500" y="10911"/>
                </a:lnTo>
                <a:lnTo>
                  <a:pt x="97500" y="43638"/>
                </a:lnTo>
                <a:lnTo>
                  <a:pt x="105000" y="43638"/>
                </a:lnTo>
                <a:cubicBezTo>
                  <a:pt x="105000" y="43638"/>
                  <a:pt x="105000" y="10911"/>
                  <a:pt x="105000" y="10911"/>
                </a:cubicBezTo>
                <a:close/>
                <a:moveTo>
                  <a:pt x="60000" y="10911"/>
                </a:moveTo>
                <a:lnTo>
                  <a:pt x="52500" y="10911"/>
                </a:lnTo>
                <a:lnTo>
                  <a:pt x="52500" y="43638"/>
                </a:lnTo>
                <a:lnTo>
                  <a:pt x="60000" y="43638"/>
                </a:lnTo>
                <a:cubicBezTo>
                  <a:pt x="60000" y="43638"/>
                  <a:pt x="60000" y="10911"/>
                  <a:pt x="60000" y="10911"/>
                </a:cubicBezTo>
                <a:close/>
                <a:moveTo>
                  <a:pt x="45000" y="10911"/>
                </a:moveTo>
                <a:lnTo>
                  <a:pt x="30000" y="10911"/>
                </a:lnTo>
                <a:lnTo>
                  <a:pt x="30000" y="43638"/>
                </a:lnTo>
                <a:lnTo>
                  <a:pt x="45000" y="43638"/>
                </a:lnTo>
                <a:cubicBezTo>
                  <a:pt x="45000" y="43638"/>
                  <a:pt x="45000" y="10911"/>
                  <a:pt x="45000" y="10911"/>
                </a:cubicBezTo>
                <a:close/>
                <a:moveTo>
                  <a:pt x="75000" y="10911"/>
                </a:moveTo>
                <a:lnTo>
                  <a:pt x="67500" y="10911"/>
                </a:lnTo>
                <a:lnTo>
                  <a:pt x="67500" y="43638"/>
                </a:lnTo>
                <a:lnTo>
                  <a:pt x="75000" y="43638"/>
                </a:lnTo>
                <a:cubicBezTo>
                  <a:pt x="75000" y="43638"/>
                  <a:pt x="75000" y="10911"/>
                  <a:pt x="75000" y="10911"/>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00" name="Shape 4000"/>
          <p:cNvSpPr/>
          <p:nvPr/>
        </p:nvSpPr>
        <p:spPr>
          <a:xfrm>
            <a:off x="7890450" y="2327102"/>
            <a:ext cx="171406" cy="209496"/>
          </a:xfrm>
          <a:custGeom>
            <a:avLst/>
            <a:gdLst/>
            <a:ahLst/>
            <a:cxnLst/>
            <a:rect l="0" t="0" r="0" b="0"/>
            <a:pathLst>
              <a:path w="120000" h="120000" extrusionOk="0">
                <a:moveTo>
                  <a:pt x="80000" y="76361"/>
                </a:moveTo>
                <a:lnTo>
                  <a:pt x="13333" y="76361"/>
                </a:lnTo>
                <a:lnTo>
                  <a:pt x="13333" y="81816"/>
                </a:lnTo>
                <a:lnTo>
                  <a:pt x="80000" y="81816"/>
                </a:lnTo>
                <a:cubicBezTo>
                  <a:pt x="80000" y="81816"/>
                  <a:pt x="80000" y="76361"/>
                  <a:pt x="80000" y="76361"/>
                </a:cubicBezTo>
                <a:close/>
                <a:moveTo>
                  <a:pt x="86666" y="111622"/>
                </a:moveTo>
                <a:lnTo>
                  <a:pt x="75688" y="104433"/>
                </a:lnTo>
                <a:cubicBezTo>
                  <a:pt x="75083" y="103944"/>
                  <a:pt x="74255" y="103638"/>
                  <a:pt x="73333" y="103638"/>
                </a:cubicBezTo>
                <a:cubicBezTo>
                  <a:pt x="72416" y="103638"/>
                  <a:pt x="71583" y="103944"/>
                  <a:pt x="70977" y="104433"/>
                </a:cubicBezTo>
                <a:lnTo>
                  <a:pt x="60000" y="113416"/>
                </a:lnTo>
                <a:lnTo>
                  <a:pt x="49022" y="104433"/>
                </a:lnTo>
                <a:cubicBezTo>
                  <a:pt x="48422" y="103944"/>
                  <a:pt x="47588" y="103638"/>
                  <a:pt x="46666" y="103638"/>
                </a:cubicBezTo>
                <a:cubicBezTo>
                  <a:pt x="45750" y="103638"/>
                  <a:pt x="44916" y="103944"/>
                  <a:pt x="44311" y="104433"/>
                </a:cubicBezTo>
                <a:lnTo>
                  <a:pt x="33333" y="113416"/>
                </a:lnTo>
                <a:lnTo>
                  <a:pt x="22355" y="104433"/>
                </a:lnTo>
                <a:cubicBezTo>
                  <a:pt x="21750" y="103944"/>
                  <a:pt x="20922" y="103638"/>
                  <a:pt x="20000" y="103638"/>
                </a:cubicBezTo>
                <a:cubicBezTo>
                  <a:pt x="19083" y="103638"/>
                  <a:pt x="18250" y="103944"/>
                  <a:pt x="17644" y="104433"/>
                </a:cubicBezTo>
                <a:lnTo>
                  <a:pt x="6666" y="111622"/>
                </a:lnTo>
                <a:lnTo>
                  <a:pt x="6666" y="21816"/>
                </a:lnTo>
                <a:lnTo>
                  <a:pt x="86666" y="21816"/>
                </a:lnTo>
                <a:cubicBezTo>
                  <a:pt x="86666" y="21816"/>
                  <a:pt x="86666" y="111622"/>
                  <a:pt x="86666" y="111622"/>
                </a:cubicBezTo>
                <a:close/>
                <a:moveTo>
                  <a:pt x="90000" y="16361"/>
                </a:moveTo>
                <a:lnTo>
                  <a:pt x="3333" y="16361"/>
                </a:lnTo>
                <a:cubicBezTo>
                  <a:pt x="1488" y="16361"/>
                  <a:pt x="0" y="17583"/>
                  <a:pt x="0" y="19088"/>
                </a:cubicBezTo>
                <a:lnTo>
                  <a:pt x="0" y="117272"/>
                </a:lnTo>
                <a:cubicBezTo>
                  <a:pt x="0" y="118777"/>
                  <a:pt x="1488" y="120000"/>
                  <a:pt x="3333" y="120000"/>
                </a:cubicBezTo>
                <a:cubicBezTo>
                  <a:pt x="4255" y="120000"/>
                  <a:pt x="5088" y="119694"/>
                  <a:pt x="5688" y="119200"/>
                </a:cubicBezTo>
                <a:lnTo>
                  <a:pt x="19738" y="110005"/>
                </a:lnTo>
                <a:lnTo>
                  <a:pt x="30977" y="119200"/>
                </a:lnTo>
                <a:cubicBezTo>
                  <a:pt x="31577" y="119694"/>
                  <a:pt x="32411" y="120000"/>
                  <a:pt x="33333" y="120000"/>
                </a:cubicBezTo>
                <a:cubicBezTo>
                  <a:pt x="34255" y="120000"/>
                  <a:pt x="35088" y="119694"/>
                  <a:pt x="35688" y="119200"/>
                </a:cubicBezTo>
                <a:lnTo>
                  <a:pt x="46666" y="110222"/>
                </a:lnTo>
                <a:lnTo>
                  <a:pt x="57644" y="119200"/>
                </a:lnTo>
                <a:cubicBezTo>
                  <a:pt x="58244" y="119694"/>
                  <a:pt x="59077" y="120000"/>
                  <a:pt x="60000" y="120000"/>
                </a:cubicBezTo>
                <a:cubicBezTo>
                  <a:pt x="60922" y="120000"/>
                  <a:pt x="61755" y="119694"/>
                  <a:pt x="62355" y="119200"/>
                </a:cubicBezTo>
                <a:lnTo>
                  <a:pt x="73594" y="110005"/>
                </a:lnTo>
                <a:lnTo>
                  <a:pt x="87644" y="119200"/>
                </a:lnTo>
                <a:cubicBezTo>
                  <a:pt x="88244" y="119694"/>
                  <a:pt x="89077" y="120000"/>
                  <a:pt x="90000" y="120000"/>
                </a:cubicBezTo>
                <a:cubicBezTo>
                  <a:pt x="91844" y="120000"/>
                  <a:pt x="93333" y="118777"/>
                  <a:pt x="93333" y="117272"/>
                </a:cubicBezTo>
                <a:lnTo>
                  <a:pt x="93333" y="19088"/>
                </a:lnTo>
                <a:cubicBezTo>
                  <a:pt x="93333" y="17583"/>
                  <a:pt x="91844" y="16361"/>
                  <a:pt x="90000" y="16361"/>
                </a:cubicBezTo>
                <a:moveTo>
                  <a:pt x="46666" y="65455"/>
                </a:moveTo>
                <a:lnTo>
                  <a:pt x="13333" y="65455"/>
                </a:lnTo>
                <a:lnTo>
                  <a:pt x="13333" y="70911"/>
                </a:lnTo>
                <a:lnTo>
                  <a:pt x="46666" y="70911"/>
                </a:lnTo>
                <a:cubicBezTo>
                  <a:pt x="46666" y="70911"/>
                  <a:pt x="46666" y="65455"/>
                  <a:pt x="46666" y="65455"/>
                </a:cubicBezTo>
                <a:close/>
                <a:moveTo>
                  <a:pt x="116666" y="0"/>
                </a:moveTo>
                <a:lnTo>
                  <a:pt x="30000" y="0"/>
                </a:lnTo>
                <a:cubicBezTo>
                  <a:pt x="28155" y="0"/>
                  <a:pt x="26666" y="1222"/>
                  <a:pt x="26666" y="2727"/>
                </a:cubicBezTo>
                <a:lnTo>
                  <a:pt x="26666" y="10911"/>
                </a:lnTo>
                <a:lnTo>
                  <a:pt x="33333" y="10911"/>
                </a:lnTo>
                <a:lnTo>
                  <a:pt x="33333" y="5455"/>
                </a:lnTo>
                <a:lnTo>
                  <a:pt x="113333" y="5455"/>
                </a:lnTo>
                <a:lnTo>
                  <a:pt x="113333" y="95255"/>
                </a:lnTo>
                <a:lnTo>
                  <a:pt x="102355" y="88072"/>
                </a:lnTo>
                <a:cubicBezTo>
                  <a:pt x="101755" y="87577"/>
                  <a:pt x="100922" y="87272"/>
                  <a:pt x="100000" y="87272"/>
                </a:cubicBezTo>
                <a:lnTo>
                  <a:pt x="100000" y="93855"/>
                </a:lnTo>
                <a:lnTo>
                  <a:pt x="100261" y="93644"/>
                </a:lnTo>
                <a:lnTo>
                  <a:pt x="114311" y="102838"/>
                </a:lnTo>
                <a:cubicBezTo>
                  <a:pt x="114911" y="103327"/>
                  <a:pt x="115744" y="103638"/>
                  <a:pt x="116666" y="103638"/>
                </a:cubicBezTo>
                <a:cubicBezTo>
                  <a:pt x="118511" y="103638"/>
                  <a:pt x="120000" y="102416"/>
                  <a:pt x="120000" y="100911"/>
                </a:cubicBezTo>
                <a:lnTo>
                  <a:pt x="120000" y="2727"/>
                </a:lnTo>
                <a:cubicBezTo>
                  <a:pt x="120000" y="1222"/>
                  <a:pt x="118511" y="0"/>
                  <a:pt x="116666" y="0"/>
                </a:cubicBezTo>
                <a:moveTo>
                  <a:pt x="60000" y="87272"/>
                </a:moveTo>
                <a:lnTo>
                  <a:pt x="13333" y="87272"/>
                </a:lnTo>
                <a:lnTo>
                  <a:pt x="13333" y="92727"/>
                </a:lnTo>
                <a:lnTo>
                  <a:pt x="60000" y="92727"/>
                </a:lnTo>
                <a:cubicBezTo>
                  <a:pt x="60000" y="92727"/>
                  <a:pt x="60000" y="87272"/>
                  <a:pt x="60000" y="87272"/>
                </a:cubicBezTo>
                <a:close/>
                <a:moveTo>
                  <a:pt x="66666" y="27272"/>
                </a:moveTo>
                <a:lnTo>
                  <a:pt x="60000" y="27272"/>
                </a:lnTo>
                <a:lnTo>
                  <a:pt x="60000" y="54544"/>
                </a:lnTo>
                <a:lnTo>
                  <a:pt x="66666" y="54544"/>
                </a:lnTo>
                <a:cubicBezTo>
                  <a:pt x="66666" y="54544"/>
                  <a:pt x="66666" y="27272"/>
                  <a:pt x="66666" y="27272"/>
                </a:cubicBezTo>
                <a:close/>
                <a:moveTo>
                  <a:pt x="80000" y="27272"/>
                </a:moveTo>
                <a:lnTo>
                  <a:pt x="73333" y="27272"/>
                </a:lnTo>
                <a:lnTo>
                  <a:pt x="73333" y="54544"/>
                </a:lnTo>
                <a:lnTo>
                  <a:pt x="80000" y="54544"/>
                </a:lnTo>
                <a:cubicBezTo>
                  <a:pt x="80000" y="54544"/>
                  <a:pt x="80000" y="27272"/>
                  <a:pt x="80000" y="27272"/>
                </a:cubicBezTo>
                <a:close/>
                <a:moveTo>
                  <a:pt x="40000" y="27272"/>
                </a:moveTo>
                <a:lnTo>
                  <a:pt x="26666" y="27272"/>
                </a:lnTo>
                <a:lnTo>
                  <a:pt x="26666" y="54544"/>
                </a:lnTo>
                <a:lnTo>
                  <a:pt x="40000" y="54544"/>
                </a:lnTo>
                <a:cubicBezTo>
                  <a:pt x="40000" y="54544"/>
                  <a:pt x="40000" y="27272"/>
                  <a:pt x="40000" y="27272"/>
                </a:cubicBezTo>
                <a:close/>
                <a:moveTo>
                  <a:pt x="20000" y="27272"/>
                </a:moveTo>
                <a:lnTo>
                  <a:pt x="13333" y="27272"/>
                </a:lnTo>
                <a:lnTo>
                  <a:pt x="13333" y="54544"/>
                </a:lnTo>
                <a:lnTo>
                  <a:pt x="20000" y="54544"/>
                </a:lnTo>
                <a:cubicBezTo>
                  <a:pt x="20000" y="54544"/>
                  <a:pt x="20000" y="27272"/>
                  <a:pt x="20000" y="27272"/>
                </a:cubicBezTo>
                <a:close/>
                <a:moveTo>
                  <a:pt x="53333" y="27272"/>
                </a:moveTo>
                <a:lnTo>
                  <a:pt x="46666" y="27272"/>
                </a:lnTo>
                <a:lnTo>
                  <a:pt x="46666" y="54544"/>
                </a:lnTo>
                <a:lnTo>
                  <a:pt x="53333" y="54544"/>
                </a:lnTo>
                <a:cubicBezTo>
                  <a:pt x="53333" y="54544"/>
                  <a:pt x="53333" y="27272"/>
                  <a:pt x="53333" y="2727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01" name="Shape 4001"/>
          <p:cNvSpPr/>
          <p:nvPr/>
        </p:nvSpPr>
        <p:spPr>
          <a:xfrm>
            <a:off x="8271350" y="2327102"/>
            <a:ext cx="209496" cy="209496"/>
          </a:xfrm>
          <a:custGeom>
            <a:avLst/>
            <a:gdLst/>
            <a:ahLst/>
            <a:cxnLst/>
            <a:rect l="0" t="0" r="0" b="0"/>
            <a:pathLst>
              <a:path w="120000" h="120000" extrusionOk="0">
                <a:moveTo>
                  <a:pt x="60000" y="70911"/>
                </a:moveTo>
                <a:cubicBezTo>
                  <a:pt x="58494" y="70911"/>
                  <a:pt x="57272" y="69688"/>
                  <a:pt x="57272" y="68183"/>
                </a:cubicBezTo>
                <a:cubicBezTo>
                  <a:pt x="57272" y="66672"/>
                  <a:pt x="58494" y="65455"/>
                  <a:pt x="60000" y="65455"/>
                </a:cubicBezTo>
                <a:cubicBezTo>
                  <a:pt x="61505" y="65455"/>
                  <a:pt x="62727" y="66672"/>
                  <a:pt x="62727" y="68183"/>
                </a:cubicBezTo>
                <a:cubicBezTo>
                  <a:pt x="62727" y="69688"/>
                  <a:pt x="61505" y="70911"/>
                  <a:pt x="60000" y="70911"/>
                </a:cubicBezTo>
                <a:moveTo>
                  <a:pt x="60000" y="60000"/>
                </a:moveTo>
                <a:cubicBezTo>
                  <a:pt x="55483" y="60000"/>
                  <a:pt x="51816" y="63666"/>
                  <a:pt x="51816" y="68183"/>
                </a:cubicBezTo>
                <a:cubicBezTo>
                  <a:pt x="51816" y="72700"/>
                  <a:pt x="55483" y="76361"/>
                  <a:pt x="60000" y="76361"/>
                </a:cubicBezTo>
                <a:cubicBezTo>
                  <a:pt x="64516" y="76361"/>
                  <a:pt x="68183" y="72700"/>
                  <a:pt x="68183" y="68183"/>
                </a:cubicBezTo>
                <a:cubicBezTo>
                  <a:pt x="68183" y="63666"/>
                  <a:pt x="64516" y="60000"/>
                  <a:pt x="60000" y="60000"/>
                </a:cubicBezTo>
                <a:moveTo>
                  <a:pt x="113716" y="64238"/>
                </a:moveTo>
                <a:lnTo>
                  <a:pt x="109694" y="76033"/>
                </a:lnTo>
                <a:cubicBezTo>
                  <a:pt x="97177" y="82950"/>
                  <a:pt x="80200" y="87272"/>
                  <a:pt x="61361" y="87272"/>
                </a:cubicBezTo>
                <a:cubicBezTo>
                  <a:pt x="40761" y="87272"/>
                  <a:pt x="22355" y="82127"/>
                  <a:pt x="9622" y="74033"/>
                </a:cubicBezTo>
                <a:lnTo>
                  <a:pt x="6288" y="64266"/>
                </a:lnTo>
                <a:cubicBezTo>
                  <a:pt x="6288" y="64266"/>
                  <a:pt x="5455" y="62061"/>
                  <a:pt x="5455" y="60000"/>
                </a:cubicBezTo>
                <a:cubicBezTo>
                  <a:pt x="5455" y="53988"/>
                  <a:pt x="10350" y="49088"/>
                  <a:pt x="16361" y="49088"/>
                </a:cubicBezTo>
                <a:lnTo>
                  <a:pt x="103638" y="49088"/>
                </a:lnTo>
                <a:cubicBezTo>
                  <a:pt x="109655" y="49088"/>
                  <a:pt x="114544" y="53988"/>
                  <a:pt x="114544" y="60000"/>
                </a:cubicBezTo>
                <a:cubicBezTo>
                  <a:pt x="114544" y="62072"/>
                  <a:pt x="113716" y="64238"/>
                  <a:pt x="113716" y="64238"/>
                </a:cubicBezTo>
                <a:moveTo>
                  <a:pt x="98000" y="110333"/>
                </a:moveTo>
                <a:cubicBezTo>
                  <a:pt x="97977" y="110338"/>
                  <a:pt x="96877" y="114544"/>
                  <a:pt x="92727" y="114544"/>
                </a:cubicBezTo>
                <a:lnTo>
                  <a:pt x="27272" y="114544"/>
                </a:lnTo>
                <a:cubicBezTo>
                  <a:pt x="23161" y="114544"/>
                  <a:pt x="22000" y="110333"/>
                  <a:pt x="22000" y="110333"/>
                </a:cubicBezTo>
                <a:lnTo>
                  <a:pt x="12200" y="81594"/>
                </a:lnTo>
                <a:cubicBezTo>
                  <a:pt x="25372" y="88488"/>
                  <a:pt x="42505" y="92727"/>
                  <a:pt x="61361" y="92727"/>
                </a:cubicBezTo>
                <a:cubicBezTo>
                  <a:pt x="78683" y="92727"/>
                  <a:pt x="94550" y="89144"/>
                  <a:pt x="107244" y="83227"/>
                </a:cubicBezTo>
                <a:cubicBezTo>
                  <a:pt x="107244" y="83227"/>
                  <a:pt x="98000" y="110333"/>
                  <a:pt x="98000" y="110333"/>
                </a:cubicBezTo>
                <a:close/>
                <a:moveTo>
                  <a:pt x="60000" y="5455"/>
                </a:moveTo>
                <a:cubicBezTo>
                  <a:pt x="74644" y="5455"/>
                  <a:pt x="86983" y="21527"/>
                  <a:pt x="91161" y="43638"/>
                </a:cubicBezTo>
                <a:lnTo>
                  <a:pt x="28838" y="43638"/>
                </a:lnTo>
                <a:cubicBezTo>
                  <a:pt x="33016" y="21527"/>
                  <a:pt x="45355" y="5455"/>
                  <a:pt x="60000" y="5455"/>
                </a:cubicBezTo>
                <a:moveTo>
                  <a:pt x="103638" y="43638"/>
                </a:moveTo>
                <a:lnTo>
                  <a:pt x="96672" y="43638"/>
                </a:lnTo>
                <a:cubicBezTo>
                  <a:pt x="92133" y="18472"/>
                  <a:pt x="77466" y="0"/>
                  <a:pt x="60000" y="0"/>
                </a:cubicBezTo>
                <a:cubicBezTo>
                  <a:pt x="42533" y="0"/>
                  <a:pt x="27866" y="18472"/>
                  <a:pt x="23333" y="43638"/>
                </a:cubicBezTo>
                <a:lnTo>
                  <a:pt x="16361" y="43638"/>
                </a:lnTo>
                <a:cubicBezTo>
                  <a:pt x="7327" y="43638"/>
                  <a:pt x="0" y="50966"/>
                  <a:pt x="0" y="60000"/>
                </a:cubicBezTo>
                <a:cubicBezTo>
                  <a:pt x="0" y="63044"/>
                  <a:pt x="838" y="65177"/>
                  <a:pt x="838" y="65177"/>
                </a:cubicBezTo>
                <a:lnTo>
                  <a:pt x="17322" y="113527"/>
                </a:lnTo>
                <a:cubicBezTo>
                  <a:pt x="17322" y="113527"/>
                  <a:pt x="19177" y="120000"/>
                  <a:pt x="27272" y="120000"/>
                </a:cubicBezTo>
                <a:lnTo>
                  <a:pt x="92727" y="120000"/>
                </a:lnTo>
                <a:cubicBezTo>
                  <a:pt x="100850" y="120000"/>
                  <a:pt x="103138" y="112188"/>
                  <a:pt x="103166" y="112094"/>
                </a:cubicBezTo>
                <a:lnTo>
                  <a:pt x="119094" y="65150"/>
                </a:lnTo>
                <a:cubicBezTo>
                  <a:pt x="119633" y="63522"/>
                  <a:pt x="120000" y="61811"/>
                  <a:pt x="120000" y="60000"/>
                </a:cubicBezTo>
                <a:cubicBezTo>
                  <a:pt x="120000" y="50966"/>
                  <a:pt x="112672" y="43638"/>
                  <a:pt x="103638" y="4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02" name="Shape 4002"/>
          <p:cNvSpPr/>
          <p:nvPr/>
        </p:nvSpPr>
        <p:spPr>
          <a:xfrm>
            <a:off x="3584504" y="1525950"/>
            <a:ext cx="1966613" cy="201938"/>
          </a:xfrm>
          <a:prstGeom prst="rect">
            <a:avLst/>
          </a:prstGeom>
          <a:noFill/>
          <a:ln>
            <a:noFill/>
          </a:ln>
        </p:spPr>
        <p:txBody>
          <a:bodyPr lIns="14279" tIns="14279" rIns="14279" bIns="14279" anchor="ctr" anchorCtr="0">
            <a:noAutofit/>
          </a:bodyPr>
          <a:lstStyle/>
          <a:p>
            <a:pPr algn="ctr">
              <a:buSzPct val="25000"/>
            </a:pPr>
            <a:r>
              <a:rPr lang="en-US" sz="1125" dirty="0">
                <a:solidFill>
                  <a:srgbClr val="1C1D21"/>
                </a:solidFill>
                <a:latin typeface="Arial" panose="020B0604020202020204" pitchFamily="34" charset="0"/>
                <a:ea typeface="Montserrat" panose="02000505000000020004"/>
                <a:cs typeface="Arial" panose="020B0604020202020204" pitchFamily="34" charset="0"/>
                <a:sym typeface="Montserrat" panose="02000505000000020004"/>
              </a:rPr>
              <a:t>E-Commerce</a:t>
            </a:r>
          </a:p>
        </p:txBody>
      </p:sp>
      <p:sp>
        <p:nvSpPr>
          <p:cNvPr id="4003" name="Shape 4003"/>
          <p:cNvSpPr/>
          <p:nvPr/>
        </p:nvSpPr>
        <p:spPr>
          <a:xfrm>
            <a:off x="689212" y="3355535"/>
            <a:ext cx="152360" cy="209496"/>
          </a:xfrm>
          <a:custGeom>
            <a:avLst/>
            <a:gdLst/>
            <a:ahLst/>
            <a:cxnLst/>
            <a:rect l="0" t="0" r="0" b="0"/>
            <a:pathLst>
              <a:path w="120000" h="120000" extrusionOk="0">
                <a:moveTo>
                  <a:pt x="116250" y="38183"/>
                </a:moveTo>
                <a:lnTo>
                  <a:pt x="75000" y="38183"/>
                </a:lnTo>
                <a:cubicBezTo>
                  <a:pt x="72933" y="38183"/>
                  <a:pt x="71250" y="39405"/>
                  <a:pt x="71250" y="40911"/>
                </a:cubicBezTo>
                <a:cubicBezTo>
                  <a:pt x="71250" y="42416"/>
                  <a:pt x="72933" y="43638"/>
                  <a:pt x="75000" y="43638"/>
                </a:cubicBezTo>
                <a:lnTo>
                  <a:pt x="112500" y="43638"/>
                </a:lnTo>
                <a:lnTo>
                  <a:pt x="112500" y="114544"/>
                </a:lnTo>
                <a:lnTo>
                  <a:pt x="7500" y="114544"/>
                </a:lnTo>
                <a:lnTo>
                  <a:pt x="7500" y="43638"/>
                </a:lnTo>
                <a:lnTo>
                  <a:pt x="45000" y="43638"/>
                </a:lnTo>
                <a:cubicBezTo>
                  <a:pt x="47066" y="43638"/>
                  <a:pt x="48750" y="42416"/>
                  <a:pt x="48750" y="40911"/>
                </a:cubicBezTo>
                <a:cubicBezTo>
                  <a:pt x="48750" y="39405"/>
                  <a:pt x="47066" y="38183"/>
                  <a:pt x="45000" y="38183"/>
                </a:cubicBezTo>
                <a:lnTo>
                  <a:pt x="3750" y="38183"/>
                </a:lnTo>
                <a:cubicBezTo>
                  <a:pt x="1683" y="38183"/>
                  <a:pt x="0" y="39405"/>
                  <a:pt x="0" y="40911"/>
                </a:cubicBezTo>
                <a:lnTo>
                  <a:pt x="0" y="117272"/>
                </a:lnTo>
                <a:cubicBezTo>
                  <a:pt x="0" y="118783"/>
                  <a:pt x="1683" y="120000"/>
                  <a:pt x="3750" y="120000"/>
                </a:cubicBezTo>
                <a:lnTo>
                  <a:pt x="116250" y="120000"/>
                </a:lnTo>
                <a:cubicBezTo>
                  <a:pt x="118316" y="120000"/>
                  <a:pt x="120000" y="118783"/>
                  <a:pt x="120000" y="117272"/>
                </a:cubicBezTo>
                <a:lnTo>
                  <a:pt x="120000" y="40911"/>
                </a:lnTo>
                <a:cubicBezTo>
                  <a:pt x="120000" y="39405"/>
                  <a:pt x="118316" y="38183"/>
                  <a:pt x="116250" y="38183"/>
                </a:cubicBezTo>
                <a:moveTo>
                  <a:pt x="30000" y="70911"/>
                </a:moveTo>
                <a:cubicBezTo>
                  <a:pt x="27933" y="70911"/>
                  <a:pt x="26250" y="72127"/>
                  <a:pt x="26250" y="73638"/>
                </a:cubicBezTo>
                <a:cubicBezTo>
                  <a:pt x="26250" y="74388"/>
                  <a:pt x="26666" y="75072"/>
                  <a:pt x="27350" y="75566"/>
                </a:cubicBezTo>
                <a:lnTo>
                  <a:pt x="57350" y="97383"/>
                </a:lnTo>
                <a:cubicBezTo>
                  <a:pt x="58027" y="97877"/>
                  <a:pt x="58966" y="98183"/>
                  <a:pt x="60000" y="98183"/>
                </a:cubicBezTo>
                <a:cubicBezTo>
                  <a:pt x="61033" y="98183"/>
                  <a:pt x="61972" y="97877"/>
                  <a:pt x="62650" y="97383"/>
                </a:cubicBezTo>
                <a:lnTo>
                  <a:pt x="92650" y="75566"/>
                </a:lnTo>
                <a:cubicBezTo>
                  <a:pt x="93333" y="75072"/>
                  <a:pt x="93750" y="74388"/>
                  <a:pt x="93750" y="73638"/>
                </a:cubicBezTo>
                <a:cubicBezTo>
                  <a:pt x="93750" y="72127"/>
                  <a:pt x="92066" y="70911"/>
                  <a:pt x="90000" y="70911"/>
                </a:cubicBezTo>
                <a:cubicBezTo>
                  <a:pt x="88966" y="70911"/>
                  <a:pt x="88027" y="71216"/>
                  <a:pt x="87350" y="71705"/>
                </a:cubicBezTo>
                <a:lnTo>
                  <a:pt x="63750" y="88872"/>
                </a:lnTo>
                <a:lnTo>
                  <a:pt x="63750" y="2727"/>
                </a:lnTo>
                <a:cubicBezTo>
                  <a:pt x="63750" y="1222"/>
                  <a:pt x="62066" y="0"/>
                  <a:pt x="60000" y="0"/>
                </a:cubicBezTo>
                <a:cubicBezTo>
                  <a:pt x="57933" y="0"/>
                  <a:pt x="56250" y="1222"/>
                  <a:pt x="56250" y="2727"/>
                </a:cubicBezTo>
                <a:lnTo>
                  <a:pt x="56250" y="88872"/>
                </a:lnTo>
                <a:lnTo>
                  <a:pt x="32650" y="71705"/>
                </a:lnTo>
                <a:cubicBezTo>
                  <a:pt x="31972" y="71216"/>
                  <a:pt x="31033" y="70911"/>
                  <a:pt x="30000" y="7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04" name="Shape 4004"/>
          <p:cNvSpPr/>
          <p:nvPr/>
        </p:nvSpPr>
        <p:spPr>
          <a:xfrm>
            <a:off x="1089157" y="3355535"/>
            <a:ext cx="152360" cy="209496"/>
          </a:xfrm>
          <a:custGeom>
            <a:avLst/>
            <a:gdLst/>
            <a:ahLst/>
            <a:cxnLst/>
            <a:rect l="0" t="0" r="0" b="0"/>
            <a:pathLst>
              <a:path w="120000" h="120000" extrusionOk="0">
                <a:moveTo>
                  <a:pt x="30000" y="27272"/>
                </a:moveTo>
                <a:cubicBezTo>
                  <a:pt x="31033" y="27272"/>
                  <a:pt x="31972" y="26972"/>
                  <a:pt x="32650" y="26472"/>
                </a:cubicBezTo>
                <a:lnTo>
                  <a:pt x="56250" y="9311"/>
                </a:lnTo>
                <a:lnTo>
                  <a:pt x="56250" y="95455"/>
                </a:lnTo>
                <a:cubicBezTo>
                  <a:pt x="56250" y="96961"/>
                  <a:pt x="57933" y="98183"/>
                  <a:pt x="60000" y="98183"/>
                </a:cubicBezTo>
                <a:cubicBezTo>
                  <a:pt x="62066" y="98183"/>
                  <a:pt x="63750" y="96961"/>
                  <a:pt x="63750" y="95455"/>
                </a:cubicBezTo>
                <a:lnTo>
                  <a:pt x="63750" y="9311"/>
                </a:lnTo>
                <a:lnTo>
                  <a:pt x="87350" y="26472"/>
                </a:lnTo>
                <a:cubicBezTo>
                  <a:pt x="88027" y="26972"/>
                  <a:pt x="88966" y="27272"/>
                  <a:pt x="90000" y="27272"/>
                </a:cubicBezTo>
                <a:cubicBezTo>
                  <a:pt x="92066" y="27272"/>
                  <a:pt x="93750" y="26055"/>
                  <a:pt x="93750" y="24544"/>
                </a:cubicBezTo>
                <a:cubicBezTo>
                  <a:pt x="93750" y="23794"/>
                  <a:pt x="93333" y="23116"/>
                  <a:pt x="92650" y="22616"/>
                </a:cubicBezTo>
                <a:lnTo>
                  <a:pt x="62650" y="800"/>
                </a:lnTo>
                <a:cubicBezTo>
                  <a:pt x="61972" y="305"/>
                  <a:pt x="61033" y="0"/>
                  <a:pt x="60000" y="0"/>
                </a:cubicBezTo>
                <a:cubicBezTo>
                  <a:pt x="58966" y="0"/>
                  <a:pt x="58027" y="305"/>
                  <a:pt x="57350" y="800"/>
                </a:cubicBezTo>
                <a:lnTo>
                  <a:pt x="27350" y="22616"/>
                </a:lnTo>
                <a:cubicBezTo>
                  <a:pt x="26666" y="23116"/>
                  <a:pt x="26250" y="23794"/>
                  <a:pt x="26250" y="24544"/>
                </a:cubicBezTo>
                <a:cubicBezTo>
                  <a:pt x="26250" y="26055"/>
                  <a:pt x="27933" y="27272"/>
                  <a:pt x="30000" y="27272"/>
                </a:cubicBezTo>
                <a:moveTo>
                  <a:pt x="116250" y="38183"/>
                </a:moveTo>
                <a:lnTo>
                  <a:pt x="75000" y="38183"/>
                </a:lnTo>
                <a:cubicBezTo>
                  <a:pt x="72933" y="38183"/>
                  <a:pt x="71250" y="39405"/>
                  <a:pt x="71250" y="40911"/>
                </a:cubicBezTo>
                <a:cubicBezTo>
                  <a:pt x="71250" y="42416"/>
                  <a:pt x="72933" y="43638"/>
                  <a:pt x="75000" y="43638"/>
                </a:cubicBezTo>
                <a:lnTo>
                  <a:pt x="112500" y="43638"/>
                </a:lnTo>
                <a:lnTo>
                  <a:pt x="112500" y="114544"/>
                </a:lnTo>
                <a:lnTo>
                  <a:pt x="7500" y="114544"/>
                </a:lnTo>
                <a:lnTo>
                  <a:pt x="7500" y="43638"/>
                </a:lnTo>
                <a:lnTo>
                  <a:pt x="45000" y="43638"/>
                </a:lnTo>
                <a:cubicBezTo>
                  <a:pt x="47066" y="43638"/>
                  <a:pt x="48750" y="42416"/>
                  <a:pt x="48750" y="40911"/>
                </a:cubicBezTo>
                <a:cubicBezTo>
                  <a:pt x="48750" y="39405"/>
                  <a:pt x="47066" y="38183"/>
                  <a:pt x="45000" y="38183"/>
                </a:cubicBezTo>
                <a:lnTo>
                  <a:pt x="3750" y="38183"/>
                </a:lnTo>
                <a:cubicBezTo>
                  <a:pt x="1683" y="38183"/>
                  <a:pt x="0" y="39405"/>
                  <a:pt x="0" y="40911"/>
                </a:cubicBezTo>
                <a:lnTo>
                  <a:pt x="0" y="117272"/>
                </a:lnTo>
                <a:cubicBezTo>
                  <a:pt x="0" y="118783"/>
                  <a:pt x="1683" y="120000"/>
                  <a:pt x="3750" y="120000"/>
                </a:cubicBezTo>
                <a:lnTo>
                  <a:pt x="116250" y="120000"/>
                </a:lnTo>
                <a:cubicBezTo>
                  <a:pt x="118316" y="120000"/>
                  <a:pt x="120000" y="118783"/>
                  <a:pt x="120000" y="117272"/>
                </a:cubicBezTo>
                <a:lnTo>
                  <a:pt x="120000" y="40911"/>
                </a:lnTo>
                <a:cubicBezTo>
                  <a:pt x="120000" y="39405"/>
                  <a:pt x="118316" y="38183"/>
                  <a:pt x="116250" y="3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05" name="Shape 4005"/>
          <p:cNvSpPr/>
          <p:nvPr/>
        </p:nvSpPr>
        <p:spPr>
          <a:xfrm>
            <a:off x="1460535" y="3355535"/>
            <a:ext cx="209496" cy="209496"/>
          </a:xfrm>
          <a:custGeom>
            <a:avLst/>
            <a:gdLst/>
            <a:ahLst/>
            <a:cxnLst/>
            <a:rect l="0" t="0" r="0" b="0"/>
            <a:pathLst>
              <a:path w="120000" h="120000" extrusionOk="0">
                <a:moveTo>
                  <a:pt x="35455" y="10911"/>
                </a:moveTo>
                <a:cubicBezTo>
                  <a:pt x="33950" y="10911"/>
                  <a:pt x="32727" y="12133"/>
                  <a:pt x="32727" y="13638"/>
                </a:cubicBezTo>
                <a:cubicBezTo>
                  <a:pt x="32727" y="15144"/>
                  <a:pt x="33950" y="16361"/>
                  <a:pt x="35455" y="16361"/>
                </a:cubicBezTo>
                <a:cubicBezTo>
                  <a:pt x="36961" y="16361"/>
                  <a:pt x="38183" y="15144"/>
                  <a:pt x="38183" y="13638"/>
                </a:cubicBezTo>
                <a:cubicBezTo>
                  <a:pt x="38183" y="12133"/>
                  <a:pt x="36961" y="10911"/>
                  <a:pt x="35455" y="10911"/>
                </a:cubicBezTo>
                <a:moveTo>
                  <a:pt x="24544" y="10911"/>
                </a:moveTo>
                <a:cubicBezTo>
                  <a:pt x="23038" y="10911"/>
                  <a:pt x="21816" y="12133"/>
                  <a:pt x="21816" y="13638"/>
                </a:cubicBezTo>
                <a:cubicBezTo>
                  <a:pt x="21816" y="15144"/>
                  <a:pt x="23038" y="16361"/>
                  <a:pt x="24544" y="16361"/>
                </a:cubicBezTo>
                <a:cubicBezTo>
                  <a:pt x="26050" y="16361"/>
                  <a:pt x="27272" y="15144"/>
                  <a:pt x="27272" y="13638"/>
                </a:cubicBezTo>
                <a:cubicBezTo>
                  <a:pt x="27272" y="12133"/>
                  <a:pt x="26050" y="10911"/>
                  <a:pt x="24544" y="10911"/>
                </a:cubicBezTo>
                <a:moveTo>
                  <a:pt x="106361" y="10911"/>
                </a:moveTo>
                <a:lnTo>
                  <a:pt x="46361" y="10911"/>
                </a:lnTo>
                <a:cubicBezTo>
                  <a:pt x="44861" y="10911"/>
                  <a:pt x="43638" y="12133"/>
                  <a:pt x="43638" y="13638"/>
                </a:cubicBezTo>
                <a:cubicBezTo>
                  <a:pt x="43638" y="15144"/>
                  <a:pt x="44861" y="16361"/>
                  <a:pt x="46361" y="16361"/>
                </a:cubicBezTo>
                <a:lnTo>
                  <a:pt x="106361" y="16361"/>
                </a:lnTo>
                <a:cubicBezTo>
                  <a:pt x="107866" y="16361"/>
                  <a:pt x="109088" y="15144"/>
                  <a:pt x="109088" y="13638"/>
                </a:cubicBezTo>
                <a:cubicBezTo>
                  <a:pt x="109088" y="12133"/>
                  <a:pt x="107866" y="10911"/>
                  <a:pt x="106361" y="10911"/>
                </a:cubicBezTo>
                <a:moveTo>
                  <a:pt x="114544" y="21816"/>
                </a:moveTo>
                <a:lnTo>
                  <a:pt x="5455" y="21816"/>
                </a:lnTo>
                <a:lnTo>
                  <a:pt x="5455" y="10911"/>
                </a:lnTo>
                <a:cubicBezTo>
                  <a:pt x="5455" y="7900"/>
                  <a:pt x="7900" y="5455"/>
                  <a:pt x="10911" y="5455"/>
                </a:cubicBezTo>
                <a:lnTo>
                  <a:pt x="109088" y="5455"/>
                </a:lnTo>
                <a:cubicBezTo>
                  <a:pt x="112100" y="5455"/>
                  <a:pt x="114544" y="7900"/>
                  <a:pt x="114544" y="10911"/>
                </a:cubicBezTo>
                <a:cubicBezTo>
                  <a:pt x="114544" y="10911"/>
                  <a:pt x="114544" y="21816"/>
                  <a:pt x="114544" y="21816"/>
                </a:cubicBezTo>
                <a:close/>
                <a:moveTo>
                  <a:pt x="114544" y="109088"/>
                </a:moveTo>
                <a:cubicBezTo>
                  <a:pt x="114544" y="112100"/>
                  <a:pt x="112100" y="114544"/>
                  <a:pt x="109088" y="114544"/>
                </a:cubicBezTo>
                <a:lnTo>
                  <a:pt x="10911" y="114544"/>
                </a:lnTo>
                <a:cubicBezTo>
                  <a:pt x="7900" y="114544"/>
                  <a:pt x="5455" y="112100"/>
                  <a:pt x="5455" y="109088"/>
                </a:cubicBezTo>
                <a:lnTo>
                  <a:pt x="5455" y="27272"/>
                </a:lnTo>
                <a:lnTo>
                  <a:pt x="114544" y="27272"/>
                </a:lnTo>
                <a:cubicBezTo>
                  <a:pt x="114544" y="27272"/>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3638" y="10911"/>
                </a:moveTo>
                <a:cubicBezTo>
                  <a:pt x="12133" y="10911"/>
                  <a:pt x="10911" y="12133"/>
                  <a:pt x="10911" y="13638"/>
                </a:cubicBezTo>
                <a:cubicBezTo>
                  <a:pt x="10911" y="15144"/>
                  <a:pt x="12133" y="16361"/>
                  <a:pt x="13638" y="16361"/>
                </a:cubicBezTo>
                <a:cubicBezTo>
                  <a:pt x="15138" y="16361"/>
                  <a:pt x="16361" y="15144"/>
                  <a:pt x="16361" y="13638"/>
                </a:cubicBezTo>
                <a:cubicBezTo>
                  <a:pt x="16361" y="12133"/>
                  <a:pt x="15138" y="10911"/>
                  <a:pt x="13638" y="10911"/>
                </a:cubicBezTo>
                <a:moveTo>
                  <a:pt x="39666" y="78783"/>
                </a:moveTo>
                <a:cubicBezTo>
                  <a:pt x="38722" y="76338"/>
                  <a:pt x="38183" y="73688"/>
                  <a:pt x="38183" y="70911"/>
                </a:cubicBezTo>
                <a:cubicBezTo>
                  <a:pt x="38183" y="58861"/>
                  <a:pt x="47950" y="49088"/>
                  <a:pt x="60000" y="49088"/>
                </a:cubicBezTo>
                <a:cubicBezTo>
                  <a:pt x="62777" y="49088"/>
                  <a:pt x="65427" y="49633"/>
                  <a:pt x="67872" y="50577"/>
                </a:cubicBezTo>
                <a:lnTo>
                  <a:pt x="73427" y="47188"/>
                </a:lnTo>
                <a:cubicBezTo>
                  <a:pt x="69461" y="44938"/>
                  <a:pt x="64888" y="43638"/>
                  <a:pt x="60000" y="43638"/>
                </a:cubicBezTo>
                <a:cubicBezTo>
                  <a:pt x="44938" y="43638"/>
                  <a:pt x="32727" y="55850"/>
                  <a:pt x="32727" y="70911"/>
                </a:cubicBezTo>
                <a:cubicBezTo>
                  <a:pt x="32727" y="75794"/>
                  <a:pt x="34027" y="80372"/>
                  <a:pt x="36277" y="84338"/>
                </a:cubicBezTo>
                <a:cubicBezTo>
                  <a:pt x="36277" y="84338"/>
                  <a:pt x="39666" y="78783"/>
                  <a:pt x="39666" y="78783"/>
                </a:cubicBezTo>
                <a:close/>
                <a:moveTo>
                  <a:pt x="80333" y="63038"/>
                </a:moveTo>
                <a:cubicBezTo>
                  <a:pt x="81277" y="65483"/>
                  <a:pt x="81816" y="68127"/>
                  <a:pt x="81816" y="70911"/>
                </a:cubicBezTo>
                <a:cubicBezTo>
                  <a:pt x="81816" y="82955"/>
                  <a:pt x="72050" y="92727"/>
                  <a:pt x="60000" y="92727"/>
                </a:cubicBezTo>
                <a:cubicBezTo>
                  <a:pt x="57222" y="92727"/>
                  <a:pt x="54572" y="92188"/>
                  <a:pt x="52127" y="91238"/>
                </a:cubicBezTo>
                <a:lnTo>
                  <a:pt x="46572" y="94633"/>
                </a:lnTo>
                <a:cubicBezTo>
                  <a:pt x="50538" y="96883"/>
                  <a:pt x="55111" y="98183"/>
                  <a:pt x="60000" y="98183"/>
                </a:cubicBezTo>
                <a:cubicBezTo>
                  <a:pt x="75061" y="98183"/>
                  <a:pt x="87272" y="85972"/>
                  <a:pt x="87272" y="70911"/>
                </a:cubicBezTo>
                <a:cubicBezTo>
                  <a:pt x="87272" y="66022"/>
                  <a:pt x="85972" y="61450"/>
                  <a:pt x="83722" y="57477"/>
                </a:cubicBezTo>
                <a:cubicBezTo>
                  <a:pt x="83722" y="57477"/>
                  <a:pt x="80333" y="63038"/>
                  <a:pt x="80333" y="63038"/>
                </a:cubicBezTo>
                <a:close/>
                <a:moveTo>
                  <a:pt x="58072" y="68983"/>
                </a:moveTo>
                <a:cubicBezTo>
                  <a:pt x="59138" y="67916"/>
                  <a:pt x="60861" y="67916"/>
                  <a:pt x="61927" y="68983"/>
                </a:cubicBezTo>
                <a:cubicBezTo>
                  <a:pt x="62994" y="70050"/>
                  <a:pt x="62994" y="71772"/>
                  <a:pt x="61927" y="72838"/>
                </a:cubicBezTo>
                <a:cubicBezTo>
                  <a:pt x="60861" y="73905"/>
                  <a:pt x="59138" y="73905"/>
                  <a:pt x="58072" y="72838"/>
                </a:cubicBezTo>
                <a:cubicBezTo>
                  <a:pt x="57005" y="71772"/>
                  <a:pt x="57005" y="70050"/>
                  <a:pt x="58072" y="68983"/>
                </a:cubicBezTo>
                <a:moveTo>
                  <a:pt x="34133" y="96777"/>
                </a:moveTo>
                <a:lnTo>
                  <a:pt x="65788" y="76694"/>
                </a:lnTo>
                <a:lnTo>
                  <a:pt x="85866" y="45038"/>
                </a:lnTo>
                <a:lnTo>
                  <a:pt x="54216" y="65122"/>
                </a:lnTo>
                <a:cubicBezTo>
                  <a:pt x="54216" y="65122"/>
                  <a:pt x="34133" y="96777"/>
                  <a:pt x="34133" y="96777"/>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06" name="Shape 4006"/>
          <p:cNvSpPr/>
          <p:nvPr/>
        </p:nvSpPr>
        <p:spPr>
          <a:xfrm>
            <a:off x="1860481" y="3355535"/>
            <a:ext cx="209496" cy="209496"/>
          </a:xfrm>
          <a:custGeom>
            <a:avLst/>
            <a:gdLst/>
            <a:ahLst/>
            <a:cxnLst/>
            <a:rect l="0" t="0" r="0" b="0"/>
            <a:pathLst>
              <a:path w="120000" h="120000" extrusionOk="0">
                <a:moveTo>
                  <a:pt x="106361" y="10911"/>
                </a:moveTo>
                <a:lnTo>
                  <a:pt x="46361" y="10911"/>
                </a:lnTo>
                <a:cubicBezTo>
                  <a:pt x="44861" y="10911"/>
                  <a:pt x="43638" y="12133"/>
                  <a:pt x="43638" y="13638"/>
                </a:cubicBezTo>
                <a:cubicBezTo>
                  <a:pt x="43638" y="15144"/>
                  <a:pt x="44861" y="16361"/>
                  <a:pt x="46361" y="16361"/>
                </a:cubicBezTo>
                <a:lnTo>
                  <a:pt x="106361" y="16361"/>
                </a:lnTo>
                <a:cubicBezTo>
                  <a:pt x="107866" y="16361"/>
                  <a:pt x="109088" y="15144"/>
                  <a:pt x="109088" y="13638"/>
                </a:cubicBezTo>
                <a:cubicBezTo>
                  <a:pt x="109088" y="12133"/>
                  <a:pt x="107866" y="10911"/>
                  <a:pt x="106361" y="10911"/>
                </a:cubicBezTo>
                <a:moveTo>
                  <a:pt x="114544" y="21816"/>
                </a:moveTo>
                <a:lnTo>
                  <a:pt x="5455" y="21816"/>
                </a:lnTo>
                <a:lnTo>
                  <a:pt x="5455" y="10911"/>
                </a:lnTo>
                <a:cubicBezTo>
                  <a:pt x="5455" y="7900"/>
                  <a:pt x="7900" y="5455"/>
                  <a:pt x="10911" y="5455"/>
                </a:cubicBezTo>
                <a:lnTo>
                  <a:pt x="109088" y="5455"/>
                </a:lnTo>
                <a:cubicBezTo>
                  <a:pt x="112100" y="5455"/>
                  <a:pt x="114544" y="7900"/>
                  <a:pt x="114544" y="10911"/>
                </a:cubicBezTo>
                <a:cubicBezTo>
                  <a:pt x="114544" y="10911"/>
                  <a:pt x="114544" y="21816"/>
                  <a:pt x="114544" y="21816"/>
                </a:cubicBezTo>
                <a:close/>
                <a:moveTo>
                  <a:pt x="114544" y="109088"/>
                </a:moveTo>
                <a:cubicBezTo>
                  <a:pt x="114544" y="112100"/>
                  <a:pt x="112100" y="114544"/>
                  <a:pt x="109088" y="114544"/>
                </a:cubicBezTo>
                <a:lnTo>
                  <a:pt x="10911" y="114544"/>
                </a:lnTo>
                <a:cubicBezTo>
                  <a:pt x="7900" y="114544"/>
                  <a:pt x="5455" y="112100"/>
                  <a:pt x="5455" y="109088"/>
                </a:cubicBezTo>
                <a:lnTo>
                  <a:pt x="5455" y="27272"/>
                </a:lnTo>
                <a:lnTo>
                  <a:pt x="114544" y="27272"/>
                </a:lnTo>
                <a:cubicBezTo>
                  <a:pt x="114544" y="27272"/>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35455" y="10911"/>
                </a:moveTo>
                <a:cubicBezTo>
                  <a:pt x="33950" y="10911"/>
                  <a:pt x="32727" y="12133"/>
                  <a:pt x="32727" y="13638"/>
                </a:cubicBezTo>
                <a:cubicBezTo>
                  <a:pt x="32727" y="15144"/>
                  <a:pt x="33950" y="16361"/>
                  <a:pt x="35455" y="16361"/>
                </a:cubicBezTo>
                <a:cubicBezTo>
                  <a:pt x="36961" y="16361"/>
                  <a:pt x="38183" y="15144"/>
                  <a:pt x="38183" y="13638"/>
                </a:cubicBezTo>
                <a:cubicBezTo>
                  <a:pt x="38183" y="12133"/>
                  <a:pt x="36961" y="10911"/>
                  <a:pt x="35455" y="10911"/>
                </a:cubicBezTo>
                <a:moveTo>
                  <a:pt x="24544" y="10911"/>
                </a:moveTo>
                <a:cubicBezTo>
                  <a:pt x="23038" y="10911"/>
                  <a:pt x="21816" y="12133"/>
                  <a:pt x="21816" y="13638"/>
                </a:cubicBezTo>
                <a:cubicBezTo>
                  <a:pt x="21816" y="15144"/>
                  <a:pt x="23038" y="16361"/>
                  <a:pt x="24544" y="16361"/>
                </a:cubicBezTo>
                <a:cubicBezTo>
                  <a:pt x="26050" y="16361"/>
                  <a:pt x="27272" y="15144"/>
                  <a:pt x="27272" y="13638"/>
                </a:cubicBezTo>
                <a:cubicBezTo>
                  <a:pt x="27272" y="12133"/>
                  <a:pt x="26050" y="10911"/>
                  <a:pt x="24544" y="10911"/>
                </a:cubicBezTo>
                <a:moveTo>
                  <a:pt x="13638" y="10911"/>
                </a:moveTo>
                <a:cubicBezTo>
                  <a:pt x="12133" y="10911"/>
                  <a:pt x="10911" y="12133"/>
                  <a:pt x="10911" y="13638"/>
                </a:cubicBezTo>
                <a:cubicBezTo>
                  <a:pt x="10911" y="15144"/>
                  <a:pt x="12133" y="16361"/>
                  <a:pt x="13638" y="16361"/>
                </a:cubicBezTo>
                <a:cubicBezTo>
                  <a:pt x="15138" y="16361"/>
                  <a:pt x="16361" y="15144"/>
                  <a:pt x="16361" y="13638"/>
                </a:cubicBezTo>
                <a:cubicBezTo>
                  <a:pt x="16361" y="12133"/>
                  <a:pt x="15138" y="10911"/>
                  <a:pt x="13638" y="1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07" name="Shape 4007"/>
          <p:cNvSpPr/>
          <p:nvPr/>
        </p:nvSpPr>
        <p:spPr>
          <a:xfrm>
            <a:off x="2260427" y="3355535"/>
            <a:ext cx="209496" cy="209496"/>
          </a:xfrm>
          <a:custGeom>
            <a:avLst/>
            <a:gdLst/>
            <a:ahLst/>
            <a:cxnLst/>
            <a:rect l="0" t="0" r="0" b="0"/>
            <a:pathLst>
              <a:path w="120000" h="120000" extrusionOk="0">
                <a:moveTo>
                  <a:pt x="84544" y="32727"/>
                </a:moveTo>
                <a:lnTo>
                  <a:pt x="46361" y="32727"/>
                </a:lnTo>
                <a:cubicBezTo>
                  <a:pt x="44861" y="32727"/>
                  <a:pt x="43638" y="33950"/>
                  <a:pt x="43638" y="35455"/>
                </a:cubicBezTo>
                <a:cubicBezTo>
                  <a:pt x="43638" y="36961"/>
                  <a:pt x="44861" y="38183"/>
                  <a:pt x="46361" y="38183"/>
                </a:cubicBezTo>
                <a:lnTo>
                  <a:pt x="84544" y="38183"/>
                </a:lnTo>
                <a:cubicBezTo>
                  <a:pt x="86050" y="38183"/>
                  <a:pt x="87272" y="36961"/>
                  <a:pt x="87272" y="35455"/>
                </a:cubicBezTo>
                <a:cubicBezTo>
                  <a:pt x="87272" y="33950"/>
                  <a:pt x="86050" y="32727"/>
                  <a:pt x="84544" y="32727"/>
                </a:cubicBezTo>
                <a:moveTo>
                  <a:pt x="35455" y="32727"/>
                </a:moveTo>
                <a:cubicBezTo>
                  <a:pt x="33950" y="32727"/>
                  <a:pt x="32727" y="33950"/>
                  <a:pt x="32727" y="35455"/>
                </a:cubicBezTo>
                <a:cubicBezTo>
                  <a:pt x="32727" y="36961"/>
                  <a:pt x="33950" y="38183"/>
                  <a:pt x="35455" y="38183"/>
                </a:cubicBezTo>
                <a:cubicBezTo>
                  <a:pt x="36961" y="38183"/>
                  <a:pt x="38183" y="36961"/>
                  <a:pt x="38183" y="35455"/>
                </a:cubicBezTo>
                <a:cubicBezTo>
                  <a:pt x="38183" y="33950"/>
                  <a:pt x="36961" y="32727"/>
                  <a:pt x="35455" y="32727"/>
                </a:cubicBezTo>
                <a:moveTo>
                  <a:pt x="109088" y="0"/>
                </a:moveTo>
                <a:lnTo>
                  <a:pt x="32727" y="0"/>
                </a:lnTo>
                <a:cubicBezTo>
                  <a:pt x="26700" y="0"/>
                  <a:pt x="21816" y="4883"/>
                  <a:pt x="21816" y="10911"/>
                </a:cubicBezTo>
                <a:lnTo>
                  <a:pt x="21816" y="13638"/>
                </a:lnTo>
                <a:cubicBezTo>
                  <a:pt x="21816" y="15144"/>
                  <a:pt x="23038" y="16361"/>
                  <a:pt x="24544" y="16361"/>
                </a:cubicBezTo>
                <a:cubicBezTo>
                  <a:pt x="26050"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8"/>
                  <a:pt x="112100" y="92727"/>
                  <a:pt x="109088" y="92727"/>
                </a:cubicBezTo>
                <a:lnTo>
                  <a:pt x="106361" y="92727"/>
                </a:lnTo>
                <a:cubicBezTo>
                  <a:pt x="104861" y="92727"/>
                  <a:pt x="103638" y="93944"/>
                  <a:pt x="103638" y="95455"/>
                </a:cubicBezTo>
                <a:cubicBezTo>
                  <a:pt x="103638" y="96961"/>
                  <a:pt x="104861" y="98183"/>
                  <a:pt x="106361" y="98183"/>
                </a:cubicBezTo>
                <a:lnTo>
                  <a:pt x="109088" y="98183"/>
                </a:lnTo>
                <a:cubicBezTo>
                  <a:pt x="115116" y="98183"/>
                  <a:pt x="120000" y="93300"/>
                  <a:pt x="120000" y="87272"/>
                </a:cubicBezTo>
                <a:lnTo>
                  <a:pt x="120000" y="10911"/>
                </a:lnTo>
                <a:cubicBezTo>
                  <a:pt x="120000" y="4883"/>
                  <a:pt x="115116" y="0"/>
                  <a:pt x="109088" y="0"/>
                </a:cubicBezTo>
                <a:moveTo>
                  <a:pt x="13638" y="32727"/>
                </a:moveTo>
                <a:cubicBezTo>
                  <a:pt x="12133" y="32727"/>
                  <a:pt x="10911" y="33950"/>
                  <a:pt x="10911" y="35455"/>
                </a:cubicBezTo>
                <a:cubicBezTo>
                  <a:pt x="10911" y="36961"/>
                  <a:pt x="12133" y="38183"/>
                  <a:pt x="13638" y="38183"/>
                </a:cubicBezTo>
                <a:cubicBezTo>
                  <a:pt x="15138" y="38183"/>
                  <a:pt x="16361" y="36961"/>
                  <a:pt x="16361" y="35455"/>
                </a:cubicBezTo>
                <a:cubicBezTo>
                  <a:pt x="16361" y="33950"/>
                  <a:pt x="15138" y="32727"/>
                  <a:pt x="13638" y="32727"/>
                </a:cubicBezTo>
                <a:moveTo>
                  <a:pt x="24544" y="32727"/>
                </a:moveTo>
                <a:cubicBezTo>
                  <a:pt x="23038" y="32727"/>
                  <a:pt x="21816" y="33950"/>
                  <a:pt x="21816" y="35455"/>
                </a:cubicBezTo>
                <a:cubicBezTo>
                  <a:pt x="21816" y="36961"/>
                  <a:pt x="23038" y="38183"/>
                  <a:pt x="24544" y="38183"/>
                </a:cubicBezTo>
                <a:cubicBezTo>
                  <a:pt x="26050" y="38183"/>
                  <a:pt x="27272" y="36961"/>
                  <a:pt x="27272" y="35455"/>
                </a:cubicBezTo>
                <a:cubicBezTo>
                  <a:pt x="27272" y="33950"/>
                  <a:pt x="26050" y="32727"/>
                  <a:pt x="24544" y="32727"/>
                </a:cubicBezTo>
                <a:moveTo>
                  <a:pt x="92727" y="43638"/>
                </a:moveTo>
                <a:lnTo>
                  <a:pt x="5455" y="43638"/>
                </a:lnTo>
                <a:lnTo>
                  <a:pt x="5455" y="32727"/>
                </a:lnTo>
                <a:cubicBezTo>
                  <a:pt x="5455" y="29716"/>
                  <a:pt x="7900" y="27272"/>
                  <a:pt x="10911" y="27272"/>
                </a:cubicBezTo>
                <a:lnTo>
                  <a:pt x="87272" y="27272"/>
                </a:lnTo>
                <a:cubicBezTo>
                  <a:pt x="90283" y="27272"/>
                  <a:pt x="92727" y="29716"/>
                  <a:pt x="92727" y="32727"/>
                </a:cubicBezTo>
                <a:cubicBezTo>
                  <a:pt x="92727" y="32727"/>
                  <a:pt x="92727" y="43638"/>
                  <a:pt x="92727" y="43638"/>
                </a:cubicBezTo>
                <a:close/>
                <a:moveTo>
                  <a:pt x="92727" y="109088"/>
                </a:moveTo>
                <a:cubicBezTo>
                  <a:pt x="92727" y="112100"/>
                  <a:pt x="90283" y="114544"/>
                  <a:pt x="87272" y="114544"/>
                </a:cubicBezTo>
                <a:lnTo>
                  <a:pt x="10911" y="114544"/>
                </a:lnTo>
                <a:cubicBezTo>
                  <a:pt x="7900" y="114544"/>
                  <a:pt x="5455" y="112100"/>
                  <a:pt x="5455" y="109088"/>
                </a:cubicBezTo>
                <a:lnTo>
                  <a:pt x="5455" y="49088"/>
                </a:lnTo>
                <a:lnTo>
                  <a:pt x="92727" y="49088"/>
                </a:lnTo>
                <a:cubicBezTo>
                  <a:pt x="92727" y="49088"/>
                  <a:pt x="92727" y="109088"/>
                  <a:pt x="92727" y="109088"/>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08" name="Shape 4008"/>
          <p:cNvSpPr/>
          <p:nvPr/>
        </p:nvSpPr>
        <p:spPr>
          <a:xfrm>
            <a:off x="2660373" y="3384103"/>
            <a:ext cx="209496" cy="152360"/>
          </a:xfrm>
          <a:custGeom>
            <a:avLst/>
            <a:gdLst/>
            <a:ahLst/>
            <a:cxnLst/>
            <a:rect l="0" t="0" r="0" b="0"/>
            <a:pathLst>
              <a:path w="120000" h="120000" extrusionOk="0">
                <a:moveTo>
                  <a:pt x="114544" y="105000"/>
                </a:moveTo>
                <a:cubicBezTo>
                  <a:pt x="114544" y="105444"/>
                  <a:pt x="114505" y="105877"/>
                  <a:pt x="114450" y="106305"/>
                </a:cubicBezTo>
                <a:lnTo>
                  <a:pt x="80772" y="60000"/>
                </a:lnTo>
                <a:lnTo>
                  <a:pt x="114450" y="13694"/>
                </a:lnTo>
                <a:cubicBezTo>
                  <a:pt x="114505" y="14122"/>
                  <a:pt x="114544" y="14555"/>
                  <a:pt x="114544" y="15000"/>
                </a:cubicBezTo>
                <a:cubicBezTo>
                  <a:pt x="114544" y="15000"/>
                  <a:pt x="114544" y="105000"/>
                  <a:pt x="114544" y="105000"/>
                </a:cubicBezTo>
                <a:close/>
                <a:moveTo>
                  <a:pt x="109088" y="112500"/>
                </a:moveTo>
                <a:lnTo>
                  <a:pt x="10911" y="112500"/>
                </a:lnTo>
                <a:cubicBezTo>
                  <a:pt x="10272" y="112500"/>
                  <a:pt x="9661" y="112322"/>
                  <a:pt x="9094" y="112044"/>
                </a:cubicBezTo>
                <a:lnTo>
                  <a:pt x="43083" y="65300"/>
                </a:lnTo>
                <a:lnTo>
                  <a:pt x="52444" y="78177"/>
                </a:lnTo>
                <a:cubicBezTo>
                  <a:pt x="54533" y="81050"/>
                  <a:pt x="57266" y="82483"/>
                  <a:pt x="60000" y="82483"/>
                </a:cubicBezTo>
                <a:cubicBezTo>
                  <a:pt x="62733" y="82483"/>
                  <a:pt x="65466" y="81050"/>
                  <a:pt x="67550" y="78177"/>
                </a:cubicBezTo>
                <a:lnTo>
                  <a:pt x="76916" y="65300"/>
                </a:lnTo>
                <a:lnTo>
                  <a:pt x="110911" y="112044"/>
                </a:lnTo>
                <a:cubicBezTo>
                  <a:pt x="110338" y="112322"/>
                  <a:pt x="109733" y="112500"/>
                  <a:pt x="109088" y="112500"/>
                </a:cubicBezTo>
                <a:moveTo>
                  <a:pt x="5455" y="105000"/>
                </a:moveTo>
                <a:lnTo>
                  <a:pt x="5455" y="15000"/>
                </a:lnTo>
                <a:cubicBezTo>
                  <a:pt x="5455" y="14555"/>
                  <a:pt x="5494" y="14122"/>
                  <a:pt x="5550" y="13694"/>
                </a:cubicBezTo>
                <a:lnTo>
                  <a:pt x="39227" y="60000"/>
                </a:lnTo>
                <a:lnTo>
                  <a:pt x="5550" y="106305"/>
                </a:lnTo>
                <a:cubicBezTo>
                  <a:pt x="5494" y="105877"/>
                  <a:pt x="5455" y="105444"/>
                  <a:pt x="5455" y="105000"/>
                </a:cubicBezTo>
                <a:moveTo>
                  <a:pt x="10911" y="7500"/>
                </a:moveTo>
                <a:lnTo>
                  <a:pt x="109088" y="7500"/>
                </a:lnTo>
                <a:cubicBezTo>
                  <a:pt x="109733" y="7500"/>
                  <a:pt x="110338" y="7677"/>
                  <a:pt x="110911" y="7961"/>
                </a:cubicBezTo>
                <a:lnTo>
                  <a:pt x="63694" y="72877"/>
                </a:lnTo>
                <a:cubicBezTo>
                  <a:pt x="62711" y="74233"/>
                  <a:pt x="61394" y="74983"/>
                  <a:pt x="60000" y="74983"/>
                </a:cubicBezTo>
                <a:cubicBezTo>
                  <a:pt x="58605" y="74983"/>
                  <a:pt x="57288" y="74233"/>
                  <a:pt x="56300" y="72877"/>
                </a:cubicBezTo>
                <a:lnTo>
                  <a:pt x="9094" y="7961"/>
                </a:lnTo>
                <a:cubicBezTo>
                  <a:pt x="9661" y="7677"/>
                  <a:pt x="10272" y="7500"/>
                  <a:pt x="10911" y="7500"/>
                </a:cubicBezTo>
                <a:moveTo>
                  <a:pt x="109088" y="0"/>
                </a:moveTo>
                <a:lnTo>
                  <a:pt x="10911" y="0"/>
                </a:lnTo>
                <a:cubicBezTo>
                  <a:pt x="4883" y="0"/>
                  <a:pt x="0" y="6716"/>
                  <a:pt x="0" y="15000"/>
                </a:cubicBezTo>
                <a:lnTo>
                  <a:pt x="0" y="105000"/>
                </a:lnTo>
                <a:cubicBezTo>
                  <a:pt x="0" y="113283"/>
                  <a:pt x="4883" y="120000"/>
                  <a:pt x="10911" y="120000"/>
                </a:cubicBezTo>
                <a:lnTo>
                  <a:pt x="109088" y="120000"/>
                </a:lnTo>
                <a:cubicBezTo>
                  <a:pt x="115116" y="120000"/>
                  <a:pt x="120000" y="113283"/>
                  <a:pt x="120000" y="105000"/>
                </a:cubicBezTo>
                <a:lnTo>
                  <a:pt x="120000" y="15000"/>
                </a:lnTo>
                <a:cubicBezTo>
                  <a:pt x="120000" y="6716"/>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09" name="Shape 4009"/>
          <p:cNvSpPr/>
          <p:nvPr/>
        </p:nvSpPr>
        <p:spPr>
          <a:xfrm>
            <a:off x="3060319" y="3379341"/>
            <a:ext cx="209496" cy="161883"/>
          </a:xfrm>
          <a:custGeom>
            <a:avLst/>
            <a:gdLst/>
            <a:ahLst/>
            <a:cxnLst/>
            <a:rect l="0" t="0" r="0" b="0"/>
            <a:pathLst>
              <a:path w="120000" h="120000" extrusionOk="0">
                <a:moveTo>
                  <a:pt x="92727" y="103705"/>
                </a:moveTo>
                <a:lnTo>
                  <a:pt x="69866" y="74116"/>
                </a:lnTo>
                <a:lnTo>
                  <a:pt x="92727" y="44533"/>
                </a:lnTo>
                <a:cubicBezTo>
                  <a:pt x="92727" y="44533"/>
                  <a:pt x="92727" y="103705"/>
                  <a:pt x="92727" y="103705"/>
                </a:cubicBezTo>
                <a:close/>
                <a:moveTo>
                  <a:pt x="87272" y="112938"/>
                </a:moveTo>
                <a:lnTo>
                  <a:pt x="10911" y="112938"/>
                </a:lnTo>
                <a:cubicBezTo>
                  <a:pt x="9550" y="112938"/>
                  <a:pt x="8322" y="112277"/>
                  <a:pt x="7366" y="111211"/>
                </a:cubicBezTo>
                <a:lnTo>
                  <a:pt x="32172" y="79111"/>
                </a:lnTo>
                <a:lnTo>
                  <a:pt x="41538" y="91227"/>
                </a:lnTo>
                <a:cubicBezTo>
                  <a:pt x="43627" y="93927"/>
                  <a:pt x="46355" y="95277"/>
                  <a:pt x="49088" y="95277"/>
                </a:cubicBezTo>
                <a:cubicBezTo>
                  <a:pt x="51827" y="95277"/>
                  <a:pt x="54561" y="93927"/>
                  <a:pt x="56638" y="91227"/>
                </a:cubicBezTo>
                <a:lnTo>
                  <a:pt x="66011" y="79111"/>
                </a:lnTo>
                <a:lnTo>
                  <a:pt x="90816" y="111211"/>
                </a:lnTo>
                <a:cubicBezTo>
                  <a:pt x="89861" y="112277"/>
                  <a:pt x="88633" y="112938"/>
                  <a:pt x="87272" y="112938"/>
                </a:cubicBezTo>
                <a:moveTo>
                  <a:pt x="5455" y="44533"/>
                </a:moveTo>
                <a:lnTo>
                  <a:pt x="28316" y="74116"/>
                </a:lnTo>
                <a:lnTo>
                  <a:pt x="5455" y="103705"/>
                </a:lnTo>
                <a:cubicBezTo>
                  <a:pt x="5455" y="103705"/>
                  <a:pt x="5455" y="44533"/>
                  <a:pt x="5455" y="44533"/>
                </a:cubicBezTo>
                <a:close/>
                <a:moveTo>
                  <a:pt x="10911" y="35294"/>
                </a:moveTo>
                <a:lnTo>
                  <a:pt x="87272" y="35294"/>
                </a:lnTo>
                <a:cubicBezTo>
                  <a:pt x="88633" y="35294"/>
                  <a:pt x="89861" y="35966"/>
                  <a:pt x="90816" y="37027"/>
                </a:cubicBezTo>
                <a:lnTo>
                  <a:pt x="52788" y="86238"/>
                </a:lnTo>
                <a:cubicBezTo>
                  <a:pt x="51800" y="87511"/>
                  <a:pt x="50488" y="88222"/>
                  <a:pt x="49088" y="88222"/>
                </a:cubicBezTo>
                <a:cubicBezTo>
                  <a:pt x="47694" y="88222"/>
                  <a:pt x="46383" y="87511"/>
                  <a:pt x="45388" y="86238"/>
                </a:cubicBezTo>
                <a:lnTo>
                  <a:pt x="7366" y="37022"/>
                </a:lnTo>
                <a:cubicBezTo>
                  <a:pt x="8322" y="35966"/>
                  <a:pt x="9550" y="35294"/>
                  <a:pt x="10911" y="35294"/>
                </a:cubicBezTo>
                <a:moveTo>
                  <a:pt x="87272" y="28233"/>
                </a:moveTo>
                <a:lnTo>
                  <a:pt x="10911" y="28233"/>
                </a:lnTo>
                <a:cubicBezTo>
                  <a:pt x="4883" y="28233"/>
                  <a:pt x="0" y="34555"/>
                  <a:pt x="0" y="42355"/>
                </a:cubicBezTo>
                <a:lnTo>
                  <a:pt x="0" y="105883"/>
                </a:lnTo>
                <a:cubicBezTo>
                  <a:pt x="0" y="113677"/>
                  <a:pt x="4883" y="120000"/>
                  <a:pt x="10911" y="120000"/>
                </a:cubicBezTo>
                <a:lnTo>
                  <a:pt x="87272" y="120000"/>
                </a:lnTo>
                <a:cubicBezTo>
                  <a:pt x="93300" y="120000"/>
                  <a:pt x="98183" y="113677"/>
                  <a:pt x="98183" y="105883"/>
                </a:cubicBezTo>
                <a:lnTo>
                  <a:pt x="98183" y="42355"/>
                </a:lnTo>
                <a:cubicBezTo>
                  <a:pt x="98183" y="34555"/>
                  <a:pt x="93300" y="28233"/>
                  <a:pt x="87272" y="28233"/>
                </a:cubicBezTo>
                <a:moveTo>
                  <a:pt x="109088" y="0"/>
                </a:moveTo>
                <a:lnTo>
                  <a:pt x="32727" y="0"/>
                </a:lnTo>
                <a:cubicBezTo>
                  <a:pt x="26700" y="0"/>
                  <a:pt x="21816" y="6322"/>
                  <a:pt x="21816" y="14116"/>
                </a:cubicBezTo>
                <a:lnTo>
                  <a:pt x="21816" y="17644"/>
                </a:lnTo>
                <a:cubicBezTo>
                  <a:pt x="21816" y="19600"/>
                  <a:pt x="23038" y="21177"/>
                  <a:pt x="24544" y="21177"/>
                </a:cubicBezTo>
                <a:cubicBezTo>
                  <a:pt x="26055" y="21177"/>
                  <a:pt x="27272" y="19600"/>
                  <a:pt x="27272" y="17644"/>
                </a:cubicBezTo>
                <a:lnTo>
                  <a:pt x="27272" y="14116"/>
                </a:lnTo>
                <a:cubicBezTo>
                  <a:pt x="27272" y="10222"/>
                  <a:pt x="29711" y="7061"/>
                  <a:pt x="32727" y="7061"/>
                </a:cubicBezTo>
                <a:lnTo>
                  <a:pt x="109088" y="7061"/>
                </a:lnTo>
                <a:cubicBezTo>
                  <a:pt x="112100" y="7061"/>
                  <a:pt x="114544" y="10222"/>
                  <a:pt x="114544" y="14116"/>
                </a:cubicBezTo>
                <a:lnTo>
                  <a:pt x="114544" y="77644"/>
                </a:lnTo>
                <a:cubicBezTo>
                  <a:pt x="114544" y="81544"/>
                  <a:pt x="112100" y="84705"/>
                  <a:pt x="109088" y="84705"/>
                </a:cubicBezTo>
                <a:lnTo>
                  <a:pt x="106361" y="84705"/>
                </a:lnTo>
                <a:cubicBezTo>
                  <a:pt x="104855" y="84705"/>
                  <a:pt x="103638" y="86288"/>
                  <a:pt x="103638" y="88233"/>
                </a:cubicBezTo>
                <a:cubicBezTo>
                  <a:pt x="103638" y="90188"/>
                  <a:pt x="104855" y="91766"/>
                  <a:pt x="106361" y="91766"/>
                </a:cubicBezTo>
                <a:lnTo>
                  <a:pt x="109088" y="91766"/>
                </a:lnTo>
                <a:cubicBezTo>
                  <a:pt x="115116" y="91766"/>
                  <a:pt x="120000" y="85444"/>
                  <a:pt x="120000" y="77644"/>
                </a:cubicBezTo>
                <a:lnTo>
                  <a:pt x="120000" y="14116"/>
                </a:lnTo>
                <a:cubicBezTo>
                  <a:pt x="120000" y="6322"/>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0" name="Shape 4010"/>
          <p:cNvSpPr/>
          <p:nvPr/>
        </p:nvSpPr>
        <p:spPr>
          <a:xfrm>
            <a:off x="3460265" y="3374580"/>
            <a:ext cx="209496" cy="171406"/>
          </a:xfrm>
          <a:custGeom>
            <a:avLst/>
            <a:gdLst/>
            <a:ahLst/>
            <a:cxnLst/>
            <a:rect l="0" t="0" r="0" b="0"/>
            <a:pathLst>
              <a:path w="120000" h="120000" extrusionOk="0">
                <a:moveTo>
                  <a:pt x="114544" y="113333"/>
                </a:moveTo>
                <a:lnTo>
                  <a:pt x="5455" y="113333"/>
                </a:lnTo>
                <a:lnTo>
                  <a:pt x="5455" y="73333"/>
                </a:lnTo>
                <a:lnTo>
                  <a:pt x="38372" y="73333"/>
                </a:lnTo>
                <a:cubicBezTo>
                  <a:pt x="39716" y="86483"/>
                  <a:pt x="48877" y="96666"/>
                  <a:pt x="60000" y="96666"/>
                </a:cubicBezTo>
                <a:cubicBezTo>
                  <a:pt x="71122" y="96666"/>
                  <a:pt x="80283" y="86483"/>
                  <a:pt x="81633" y="73333"/>
                </a:cubicBezTo>
                <a:lnTo>
                  <a:pt x="114544" y="73333"/>
                </a:lnTo>
                <a:cubicBezTo>
                  <a:pt x="114544" y="73333"/>
                  <a:pt x="114544" y="113333"/>
                  <a:pt x="114544" y="113333"/>
                </a:cubicBezTo>
                <a:close/>
                <a:moveTo>
                  <a:pt x="31683" y="6666"/>
                </a:moveTo>
                <a:lnTo>
                  <a:pt x="88316" y="6666"/>
                </a:lnTo>
                <a:lnTo>
                  <a:pt x="112861" y="66666"/>
                </a:lnTo>
                <a:lnTo>
                  <a:pt x="79088" y="66666"/>
                </a:lnTo>
                <a:cubicBezTo>
                  <a:pt x="77583" y="66666"/>
                  <a:pt x="76361" y="68161"/>
                  <a:pt x="76361" y="70000"/>
                </a:cubicBezTo>
                <a:cubicBezTo>
                  <a:pt x="76361" y="81050"/>
                  <a:pt x="69033" y="90000"/>
                  <a:pt x="60000" y="90000"/>
                </a:cubicBezTo>
                <a:cubicBezTo>
                  <a:pt x="50961" y="90000"/>
                  <a:pt x="43638" y="81050"/>
                  <a:pt x="43638" y="70000"/>
                </a:cubicBezTo>
                <a:cubicBezTo>
                  <a:pt x="43638" y="68161"/>
                  <a:pt x="42416" y="66666"/>
                  <a:pt x="40911" y="66666"/>
                </a:cubicBezTo>
                <a:lnTo>
                  <a:pt x="7138" y="66666"/>
                </a:lnTo>
                <a:cubicBezTo>
                  <a:pt x="7138" y="66666"/>
                  <a:pt x="31683" y="6666"/>
                  <a:pt x="31683" y="6666"/>
                </a:cubicBezTo>
                <a:close/>
                <a:moveTo>
                  <a:pt x="119683" y="68527"/>
                </a:moveTo>
                <a:lnTo>
                  <a:pt x="119711" y="68511"/>
                </a:lnTo>
                <a:lnTo>
                  <a:pt x="92438" y="1844"/>
                </a:lnTo>
                <a:lnTo>
                  <a:pt x="92411" y="1861"/>
                </a:lnTo>
                <a:cubicBezTo>
                  <a:pt x="91966" y="766"/>
                  <a:pt x="91066" y="0"/>
                  <a:pt x="90000" y="0"/>
                </a:cubicBezTo>
                <a:lnTo>
                  <a:pt x="30000" y="0"/>
                </a:lnTo>
                <a:cubicBezTo>
                  <a:pt x="28933" y="0"/>
                  <a:pt x="28033" y="766"/>
                  <a:pt x="27588" y="1861"/>
                </a:cubicBezTo>
                <a:lnTo>
                  <a:pt x="27561" y="1844"/>
                </a:lnTo>
                <a:lnTo>
                  <a:pt x="288" y="68511"/>
                </a:lnTo>
                <a:lnTo>
                  <a:pt x="316" y="68527"/>
                </a:lnTo>
                <a:cubicBezTo>
                  <a:pt x="127" y="68972"/>
                  <a:pt x="0" y="69461"/>
                  <a:pt x="0" y="70000"/>
                </a:cubicBezTo>
                <a:lnTo>
                  <a:pt x="0" y="116666"/>
                </a:lnTo>
                <a:cubicBezTo>
                  <a:pt x="0" y="118511"/>
                  <a:pt x="1222" y="120000"/>
                  <a:pt x="2727" y="120000"/>
                </a:cubicBezTo>
                <a:lnTo>
                  <a:pt x="117272" y="120000"/>
                </a:lnTo>
                <a:cubicBezTo>
                  <a:pt x="118777" y="120000"/>
                  <a:pt x="120000" y="118511"/>
                  <a:pt x="120000" y="116666"/>
                </a:cubicBezTo>
                <a:lnTo>
                  <a:pt x="120000" y="70000"/>
                </a:lnTo>
                <a:cubicBezTo>
                  <a:pt x="120000" y="69461"/>
                  <a:pt x="119872" y="68972"/>
                  <a:pt x="119683" y="685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1" name="Shape 4011"/>
          <p:cNvSpPr/>
          <p:nvPr/>
        </p:nvSpPr>
        <p:spPr>
          <a:xfrm>
            <a:off x="3860210" y="3365057"/>
            <a:ext cx="209496" cy="190451"/>
          </a:xfrm>
          <a:custGeom>
            <a:avLst/>
            <a:gdLst/>
            <a:ahLst/>
            <a:cxnLst/>
            <a:rect l="0" t="0" r="0" b="0"/>
            <a:pathLst>
              <a:path w="120000" h="120000" extrusionOk="0">
                <a:moveTo>
                  <a:pt x="114544" y="114000"/>
                </a:moveTo>
                <a:lnTo>
                  <a:pt x="5455" y="114000"/>
                </a:lnTo>
                <a:lnTo>
                  <a:pt x="5455" y="78000"/>
                </a:lnTo>
                <a:lnTo>
                  <a:pt x="38372" y="78000"/>
                </a:lnTo>
                <a:cubicBezTo>
                  <a:pt x="39716" y="89833"/>
                  <a:pt x="48877" y="99000"/>
                  <a:pt x="60000" y="99000"/>
                </a:cubicBezTo>
                <a:cubicBezTo>
                  <a:pt x="71122" y="99000"/>
                  <a:pt x="80283" y="89833"/>
                  <a:pt x="81633" y="78000"/>
                </a:cubicBezTo>
                <a:lnTo>
                  <a:pt x="114544" y="78000"/>
                </a:lnTo>
                <a:cubicBezTo>
                  <a:pt x="114544" y="78000"/>
                  <a:pt x="114544" y="114000"/>
                  <a:pt x="114544" y="114000"/>
                </a:cubicBezTo>
                <a:close/>
                <a:moveTo>
                  <a:pt x="119683" y="73672"/>
                </a:moveTo>
                <a:lnTo>
                  <a:pt x="119711" y="73661"/>
                </a:lnTo>
                <a:lnTo>
                  <a:pt x="92438" y="13661"/>
                </a:lnTo>
                <a:lnTo>
                  <a:pt x="92411" y="13672"/>
                </a:lnTo>
                <a:cubicBezTo>
                  <a:pt x="91966" y="12688"/>
                  <a:pt x="91066" y="12000"/>
                  <a:pt x="90000" y="12000"/>
                </a:cubicBezTo>
                <a:lnTo>
                  <a:pt x="70911" y="12000"/>
                </a:lnTo>
                <a:cubicBezTo>
                  <a:pt x="69400" y="12000"/>
                  <a:pt x="68183" y="13344"/>
                  <a:pt x="68183" y="15000"/>
                </a:cubicBezTo>
                <a:cubicBezTo>
                  <a:pt x="68183" y="16661"/>
                  <a:pt x="69400" y="18000"/>
                  <a:pt x="70911" y="18000"/>
                </a:cubicBezTo>
                <a:lnTo>
                  <a:pt x="88316" y="18000"/>
                </a:lnTo>
                <a:lnTo>
                  <a:pt x="112861" y="72000"/>
                </a:lnTo>
                <a:lnTo>
                  <a:pt x="79088" y="72000"/>
                </a:lnTo>
                <a:cubicBezTo>
                  <a:pt x="77583" y="72000"/>
                  <a:pt x="76361" y="73344"/>
                  <a:pt x="76361" y="75000"/>
                </a:cubicBezTo>
                <a:cubicBezTo>
                  <a:pt x="76361" y="84944"/>
                  <a:pt x="69033" y="93000"/>
                  <a:pt x="60000" y="93000"/>
                </a:cubicBezTo>
                <a:cubicBezTo>
                  <a:pt x="50961" y="93000"/>
                  <a:pt x="43638" y="84944"/>
                  <a:pt x="43638" y="75000"/>
                </a:cubicBezTo>
                <a:cubicBezTo>
                  <a:pt x="43638" y="73344"/>
                  <a:pt x="42416" y="72000"/>
                  <a:pt x="40911" y="72000"/>
                </a:cubicBezTo>
                <a:lnTo>
                  <a:pt x="7138" y="72000"/>
                </a:lnTo>
                <a:lnTo>
                  <a:pt x="31683" y="18000"/>
                </a:lnTo>
                <a:lnTo>
                  <a:pt x="49088" y="18000"/>
                </a:lnTo>
                <a:cubicBezTo>
                  <a:pt x="50600" y="18000"/>
                  <a:pt x="51816" y="16661"/>
                  <a:pt x="51816" y="15000"/>
                </a:cubicBezTo>
                <a:cubicBezTo>
                  <a:pt x="51816" y="13344"/>
                  <a:pt x="50600" y="12000"/>
                  <a:pt x="49088" y="12000"/>
                </a:cubicBezTo>
                <a:lnTo>
                  <a:pt x="30000" y="12000"/>
                </a:lnTo>
                <a:cubicBezTo>
                  <a:pt x="28933" y="12000"/>
                  <a:pt x="28033" y="12688"/>
                  <a:pt x="27588" y="13672"/>
                </a:cubicBezTo>
                <a:lnTo>
                  <a:pt x="27561" y="13661"/>
                </a:lnTo>
                <a:lnTo>
                  <a:pt x="288" y="73661"/>
                </a:lnTo>
                <a:lnTo>
                  <a:pt x="316" y="73672"/>
                </a:lnTo>
                <a:cubicBezTo>
                  <a:pt x="127" y="74077"/>
                  <a:pt x="0" y="74516"/>
                  <a:pt x="0" y="75000"/>
                </a:cubicBezTo>
                <a:lnTo>
                  <a:pt x="0" y="117000"/>
                </a:lnTo>
                <a:cubicBezTo>
                  <a:pt x="0" y="118661"/>
                  <a:pt x="1222" y="120000"/>
                  <a:pt x="2727" y="120000"/>
                </a:cubicBezTo>
                <a:lnTo>
                  <a:pt x="117272" y="120000"/>
                </a:lnTo>
                <a:cubicBezTo>
                  <a:pt x="118777" y="120000"/>
                  <a:pt x="120000" y="118661"/>
                  <a:pt x="120000" y="117000"/>
                </a:cubicBezTo>
                <a:lnTo>
                  <a:pt x="120000" y="75000"/>
                </a:lnTo>
                <a:cubicBezTo>
                  <a:pt x="120000" y="74516"/>
                  <a:pt x="119872" y="74077"/>
                  <a:pt x="119683" y="73672"/>
                </a:cubicBezTo>
                <a:moveTo>
                  <a:pt x="43638" y="48000"/>
                </a:moveTo>
                <a:cubicBezTo>
                  <a:pt x="42127" y="48000"/>
                  <a:pt x="40911" y="49344"/>
                  <a:pt x="40911" y="51000"/>
                </a:cubicBezTo>
                <a:cubicBezTo>
                  <a:pt x="40911" y="51827"/>
                  <a:pt x="41211" y="52577"/>
                  <a:pt x="41705" y="53122"/>
                </a:cubicBezTo>
                <a:lnTo>
                  <a:pt x="58072" y="71122"/>
                </a:lnTo>
                <a:cubicBezTo>
                  <a:pt x="58566" y="71666"/>
                  <a:pt x="59250" y="72000"/>
                  <a:pt x="60000" y="72000"/>
                </a:cubicBezTo>
                <a:cubicBezTo>
                  <a:pt x="60755" y="72000"/>
                  <a:pt x="61433" y="71666"/>
                  <a:pt x="61927" y="71122"/>
                </a:cubicBezTo>
                <a:lnTo>
                  <a:pt x="78294" y="53122"/>
                </a:lnTo>
                <a:cubicBezTo>
                  <a:pt x="78788" y="52577"/>
                  <a:pt x="79088" y="51827"/>
                  <a:pt x="79088" y="51000"/>
                </a:cubicBezTo>
                <a:cubicBezTo>
                  <a:pt x="79088" y="49344"/>
                  <a:pt x="77872" y="48000"/>
                  <a:pt x="76361" y="48000"/>
                </a:cubicBezTo>
                <a:cubicBezTo>
                  <a:pt x="75611" y="48000"/>
                  <a:pt x="74927" y="48338"/>
                  <a:pt x="74433" y="48877"/>
                </a:cubicBezTo>
                <a:lnTo>
                  <a:pt x="62727" y="61755"/>
                </a:lnTo>
                <a:lnTo>
                  <a:pt x="62727" y="3000"/>
                </a:lnTo>
                <a:cubicBezTo>
                  <a:pt x="62727" y="1344"/>
                  <a:pt x="61505" y="0"/>
                  <a:pt x="60000" y="0"/>
                </a:cubicBezTo>
                <a:cubicBezTo>
                  <a:pt x="58494" y="0"/>
                  <a:pt x="57272" y="1344"/>
                  <a:pt x="57272" y="3000"/>
                </a:cubicBezTo>
                <a:lnTo>
                  <a:pt x="57272" y="61755"/>
                </a:lnTo>
                <a:lnTo>
                  <a:pt x="45566" y="48877"/>
                </a:lnTo>
                <a:cubicBezTo>
                  <a:pt x="45072" y="48338"/>
                  <a:pt x="44388" y="48000"/>
                  <a:pt x="43638" y="48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2" name="Shape 4012"/>
          <p:cNvSpPr/>
          <p:nvPr/>
        </p:nvSpPr>
        <p:spPr>
          <a:xfrm>
            <a:off x="4260156" y="3365057"/>
            <a:ext cx="209496" cy="190451"/>
          </a:xfrm>
          <a:custGeom>
            <a:avLst/>
            <a:gdLst/>
            <a:ahLst/>
            <a:cxnLst/>
            <a:rect l="0" t="0" r="0" b="0"/>
            <a:pathLst>
              <a:path w="120000" h="120000" extrusionOk="0">
                <a:moveTo>
                  <a:pt x="114544" y="114000"/>
                </a:moveTo>
                <a:lnTo>
                  <a:pt x="5455" y="114000"/>
                </a:lnTo>
                <a:lnTo>
                  <a:pt x="5455" y="78000"/>
                </a:lnTo>
                <a:lnTo>
                  <a:pt x="38372" y="78000"/>
                </a:lnTo>
                <a:cubicBezTo>
                  <a:pt x="39716" y="89833"/>
                  <a:pt x="48877" y="99000"/>
                  <a:pt x="60000" y="99000"/>
                </a:cubicBezTo>
                <a:cubicBezTo>
                  <a:pt x="71122" y="99000"/>
                  <a:pt x="80283" y="89833"/>
                  <a:pt x="81627" y="78000"/>
                </a:cubicBezTo>
                <a:lnTo>
                  <a:pt x="114544" y="78000"/>
                </a:lnTo>
                <a:cubicBezTo>
                  <a:pt x="114544" y="78000"/>
                  <a:pt x="114544" y="114000"/>
                  <a:pt x="114544" y="114000"/>
                </a:cubicBezTo>
                <a:close/>
                <a:moveTo>
                  <a:pt x="119688" y="73672"/>
                </a:moveTo>
                <a:lnTo>
                  <a:pt x="119711" y="73661"/>
                </a:lnTo>
                <a:lnTo>
                  <a:pt x="92438" y="13661"/>
                </a:lnTo>
                <a:lnTo>
                  <a:pt x="92416" y="13672"/>
                </a:lnTo>
                <a:cubicBezTo>
                  <a:pt x="91966" y="12688"/>
                  <a:pt x="91066" y="12000"/>
                  <a:pt x="90000" y="12000"/>
                </a:cubicBezTo>
                <a:lnTo>
                  <a:pt x="87272" y="12000"/>
                </a:lnTo>
                <a:cubicBezTo>
                  <a:pt x="85766" y="12000"/>
                  <a:pt x="84544" y="13344"/>
                  <a:pt x="84544" y="15000"/>
                </a:cubicBezTo>
                <a:cubicBezTo>
                  <a:pt x="84544" y="16661"/>
                  <a:pt x="85766" y="18000"/>
                  <a:pt x="87272" y="18000"/>
                </a:cubicBezTo>
                <a:lnTo>
                  <a:pt x="88316" y="18000"/>
                </a:lnTo>
                <a:lnTo>
                  <a:pt x="112861" y="72000"/>
                </a:lnTo>
                <a:lnTo>
                  <a:pt x="79088" y="72000"/>
                </a:lnTo>
                <a:cubicBezTo>
                  <a:pt x="77583" y="72000"/>
                  <a:pt x="76361" y="73344"/>
                  <a:pt x="76361" y="75000"/>
                </a:cubicBezTo>
                <a:cubicBezTo>
                  <a:pt x="76361" y="84944"/>
                  <a:pt x="69033" y="93000"/>
                  <a:pt x="60000" y="93000"/>
                </a:cubicBezTo>
                <a:cubicBezTo>
                  <a:pt x="50961" y="93000"/>
                  <a:pt x="43638" y="84944"/>
                  <a:pt x="43638" y="75000"/>
                </a:cubicBezTo>
                <a:cubicBezTo>
                  <a:pt x="43638" y="73344"/>
                  <a:pt x="42416" y="72000"/>
                  <a:pt x="40911" y="72000"/>
                </a:cubicBezTo>
                <a:lnTo>
                  <a:pt x="7138" y="72000"/>
                </a:lnTo>
                <a:lnTo>
                  <a:pt x="31683" y="18000"/>
                </a:lnTo>
                <a:lnTo>
                  <a:pt x="32727" y="18000"/>
                </a:lnTo>
                <a:cubicBezTo>
                  <a:pt x="34233" y="18000"/>
                  <a:pt x="35455" y="16661"/>
                  <a:pt x="35455" y="15000"/>
                </a:cubicBezTo>
                <a:cubicBezTo>
                  <a:pt x="35455" y="13344"/>
                  <a:pt x="34233" y="12000"/>
                  <a:pt x="32727" y="12000"/>
                </a:cubicBezTo>
                <a:lnTo>
                  <a:pt x="30000" y="12000"/>
                </a:lnTo>
                <a:cubicBezTo>
                  <a:pt x="28933" y="12000"/>
                  <a:pt x="28033" y="12688"/>
                  <a:pt x="27588" y="13672"/>
                </a:cubicBezTo>
                <a:lnTo>
                  <a:pt x="27561" y="13661"/>
                </a:lnTo>
                <a:lnTo>
                  <a:pt x="288" y="73661"/>
                </a:lnTo>
                <a:lnTo>
                  <a:pt x="316" y="73672"/>
                </a:lnTo>
                <a:cubicBezTo>
                  <a:pt x="127" y="74077"/>
                  <a:pt x="0" y="74516"/>
                  <a:pt x="0" y="75000"/>
                </a:cubicBezTo>
                <a:lnTo>
                  <a:pt x="0" y="117000"/>
                </a:lnTo>
                <a:cubicBezTo>
                  <a:pt x="0" y="118661"/>
                  <a:pt x="1222" y="120000"/>
                  <a:pt x="2727" y="120000"/>
                </a:cubicBezTo>
                <a:lnTo>
                  <a:pt x="117272" y="120000"/>
                </a:lnTo>
                <a:cubicBezTo>
                  <a:pt x="118777" y="120000"/>
                  <a:pt x="120000" y="118661"/>
                  <a:pt x="120000" y="117000"/>
                </a:cubicBezTo>
                <a:lnTo>
                  <a:pt x="120000" y="75000"/>
                </a:lnTo>
                <a:cubicBezTo>
                  <a:pt x="120000" y="74516"/>
                  <a:pt x="119872" y="74077"/>
                  <a:pt x="119688" y="73672"/>
                </a:cubicBezTo>
                <a:moveTo>
                  <a:pt x="43638" y="24000"/>
                </a:moveTo>
                <a:cubicBezTo>
                  <a:pt x="44388" y="24000"/>
                  <a:pt x="45072" y="23666"/>
                  <a:pt x="45566" y="23122"/>
                </a:cubicBezTo>
                <a:lnTo>
                  <a:pt x="57272" y="10244"/>
                </a:lnTo>
                <a:lnTo>
                  <a:pt x="57272" y="69000"/>
                </a:lnTo>
                <a:cubicBezTo>
                  <a:pt x="57272" y="70661"/>
                  <a:pt x="58494" y="72000"/>
                  <a:pt x="60000" y="72000"/>
                </a:cubicBezTo>
                <a:cubicBezTo>
                  <a:pt x="61505" y="72000"/>
                  <a:pt x="62727" y="70661"/>
                  <a:pt x="62727" y="69000"/>
                </a:cubicBezTo>
                <a:lnTo>
                  <a:pt x="62727" y="10244"/>
                </a:lnTo>
                <a:lnTo>
                  <a:pt x="74433" y="23122"/>
                </a:lnTo>
                <a:cubicBezTo>
                  <a:pt x="74927" y="23666"/>
                  <a:pt x="75611" y="24000"/>
                  <a:pt x="76361" y="24000"/>
                </a:cubicBezTo>
                <a:cubicBezTo>
                  <a:pt x="77872" y="24000"/>
                  <a:pt x="79088" y="22661"/>
                  <a:pt x="79088" y="21000"/>
                </a:cubicBezTo>
                <a:cubicBezTo>
                  <a:pt x="79088" y="20172"/>
                  <a:pt x="78783" y="19427"/>
                  <a:pt x="78294" y="18877"/>
                </a:cubicBezTo>
                <a:lnTo>
                  <a:pt x="61927" y="877"/>
                </a:lnTo>
                <a:cubicBezTo>
                  <a:pt x="61433" y="338"/>
                  <a:pt x="60755" y="0"/>
                  <a:pt x="60000" y="0"/>
                </a:cubicBezTo>
                <a:cubicBezTo>
                  <a:pt x="59244" y="0"/>
                  <a:pt x="58566" y="338"/>
                  <a:pt x="58072" y="877"/>
                </a:cubicBezTo>
                <a:lnTo>
                  <a:pt x="41705" y="18877"/>
                </a:lnTo>
                <a:cubicBezTo>
                  <a:pt x="41216" y="19427"/>
                  <a:pt x="40911" y="20172"/>
                  <a:pt x="40911" y="21000"/>
                </a:cubicBezTo>
                <a:cubicBezTo>
                  <a:pt x="40911" y="22661"/>
                  <a:pt x="42127" y="24000"/>
                  <a:pt x="43638" y="24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3" name="Shape 4013"/>
          <p:cNvSpPr/>
          <p:nvPr/>
        </p:nvSpPr>
        <p:spPr>
          <a:xfrm>
            <a:off x="660644" y="3774525"/>
            <a:ext cx="209496" cy="171406"/>
          </a:xfrm>
          <a:custGeom>
            <a:avLst/>
            <a:gdLst/>
            <a:ahLst/>
            <a:cxnLst/>
            <a:rect l="0" t="0" r="0" b="0"/>
            <a:pathLst>
              <a:path w="120000" h="120000" extrusionOk="0">
                <a:moveTo>
                  <a:pt x="114544" y="113333"/>
                </a:moveTo>
                <a:lnTo>
                  <a:pt x="5455" y="113333"/>
                </a:lnTo>
                <a:lnTo>
                  <a:pt x="5455" y="73333"/>
                </a:lnTo>
                <a:lnTo>
                  <a:pt x="38372" y="73333"/>
                </a:lnTo>
                <a:cubicBezTo>
                  <a:pt x="39716" y="86483"/>
                  <a:pt x="48877" y="96666"/>
                  <a:pt x="60000" y="96666"/>
                </a:cubicBezTo>
                <a:cubicBezTo>
                  <a:pt x="71122" y="96666"/>
                  <a:pt x="80283" y="86483"/>
                  <a:pt x="81627" y="73333"/>
                </a:cubicBezTo>
                <a:lnTo>
                  <a:pt x="114544" y="73333"/>
                </a:lnTo>
                <a:cubicBezTo>
                  <a:pt x="114544" y="73333"/>
                  <a:pt x="114544" y="113333"/>
                  <a:pt x="114544" y="113333"/>
                </a:cubicBezTo>
                <a:close/>
                <a:moveTo>
                  <a:pt x="31683" y="6666"/>
                </a:moveTo>
                <a:lnTo>
                  <a:pt x="88316" y="6666"/>
                </a:lnTo>
                <a:lnTo>
                  <a:pt x="112861" y="66666"/>
                </a:lnTo>
                <a:lnTo>
                  <a:pt x="79088" y="66666"/>
                </a:lnTo>
                <a:cubicBezTo>
                  <a:pt x="77588" y="66666"/>
                  <a:pt x="76361" y="68161"/>
                  <a:pt x="76361" y="70000"/>
                </a:cubicBezTo>
                <a:cubicBezTo>
                  <a:pt x="76361" y="81044"/>
                  <a:pt x="69038" y="90000"/>
                  <a:pt x="60000" y="90000"/>
                </a:cubicBezTo>
                <a:cubicBezTo>
                  <a:pt x="50961" y="90000"/>
                  <a:pt x="43638" y="81044"/>
                  <a:pt x="43638" y="70000"/>
                </a:cubicBezTo>
                <a:cubicBezTo>
                  <a:pt x="43638" y="68161"/>
                  <a:pt x="42411" y="66666"/>
                  <a:pt x="40911" y="66666"/>
                </a:cubicBezTo>
                <a:lnTo>
                  <a:pt x="7138" y="66666"/>
                </a:lnTo>
                <a:cubicBezTo>
                  <a:pt x="7138" y="66666"/>
                  <a:pt x="31683" y="6666"/>
                  <a:pt x="31683" y="6666"/>
                </a:cubicBezTo>
                <a:close/>
                <a:moveTo>
                  <a:pt x="119683" y="68522"/>
                </a:moveTo>
                <a:lnTo>
                  <a:pt x="119711" y="68511"/>
                </a:lnTo>
                <a:lnTo>
                  <a:pt x="92438" y="1844"/>
                </a:lnTo>
                <a:lnTo>
                  <a:pt x="92411" y="1861"/>
                </a:lnTo>
                <a:cubicBezTo>
                  <a:pt x="91966" y="766"/>
                  <a:pt x="91066" y="0"/>
                  <a:pt x="90000" y="0"/>
                </a:cubicBezTo>
                <a:lnTo>
                  <a:pt x="30000" y="0"/>
                </a:lnTo>
                <a:cubicBezTo>
                  <a:pt x="28933" y="0"/>
                  <a:pt x="28033" y="766"/>
                  <a:pt x="27588" y="1861"/>
                </a:cubicBezTo>
                <a:lnTo>
                  <a:pt x="27561" y="1844"/>
                </a:lnTo>
                <a:lnTo>
                  <a:pt x="288" y="68511"/>
                </a:lnTo>
                <a:lnTo>
                  <a:pt x="316" y="68522"/>
                </a:lnTo>
                <a:cubicBezTo>
                  <a:pt x="127" y="68977"/>
                  <a:pt x="0" y="69461"/>
                  <a:pt x="0" y="70000"/>
                </a:cubicBezTo>
                <a:lnTo>
                  <a:pt x="0" y="116666"/>
                </a:lnTo>
                <a:cubicBezTo>
                  <a:pt x="0" y="118511"/>
                  <a:pt x="1222" y="120000"/>
                  <a:pt x="2727" y="120000"/>
                </a:cubicBezTo>
                <a:lnTo>
                  <a:pt x="117272" y="120000"/>
                </a:lnTo>
                <a:cubicBezTo>
                  <a:pt x="118777" y="120000"/>
                  <a:pt x="120000" y="118511"/>
                  <a:pt x="120000" y="116666"/>
                </a:cubicBezTo>
                <a:lnTo>
                  <a:pt x="120000" y="70000"/>
                </a:lnTo>
                <a:cubicBezTo>
                  <a:pt x="120000" y="69461"/>
                  <a:pt x="119872" y="68977"/>
                  <a:pt x="119683" y="68522"/>
                </a:cubicBezTo>
                <a:moveTo>
                  <a:pt x="92727" y="50000"/>
                </a:moveTo>
                <a:cubicBezTo>
                  <a:pt x="92727" y="48161"/>
                  <a:pt x="91505" y="46666"/>
                  <a:pt x="90000" y="46666"/>
                </a:cubicBezTo>
                <a:lnTo>
                  <a:pt x="30000" y="46666"/>
                </a:lnTo>
                <a:cubicBezTo>
                  <a:pt x="28494" y="46666"/>
                  <a:pt x="27272" y="48161"/>
                  <a:pt x="27272" y="50000"/>
                </a:cubicBezTo>
                <a:cubicBezTo>
                  <a:pt x="27272" y="51844"/>
                  <a:pt x="28494" y="53333"/>
                  <a:pt x="30000" y="53333"/>
                </a:cubicBezTo>
                <a:lnTo>
                  <a:pt x="90000" y="53333"/>
                </a:lnTo>
                <a:cubicBezTo>
                  <a:pt x="91505" y="53333"/>
                  <a:pt x="92727" y="51844"/>
                  <a:pt x="92727" y="50000"/>
                </a:cubicBezTo>
                <a:moveTo>
                  <a:pt x="35455" y="40000"/>
                </a:moveTo>
                <a:lnTo>
                  <a:pt x="84544" y="40000"/>
                </a:lnTo>
                <a:cubicBezTo>
                  <a:pt x="86050" y="40000"/>
                  <a:pt x="87272" y="38511"/>
                  <a:pt x="87272" y="36666"/>
                </a:cubicBezTo>
                <a:cubicBezTo>
                  <a:pt x="87272" y="34827"/>
                  <a:pt x="86050" y="33333"/>
                  <a:pt x="84544" y="33333"/>
                </a:cubicBezTo>
                <a:lnTo>
                  <a:pt x="35455" y="33333"/>
                </a:lnTo>
                <a:cubicBezTo>
                  <a:pt x="33950" y="33333"/>
                  <a:pt x="32727" y="34827"/>
                  <a:pt x="32727" y="36666"/>
                </a:cubicBezTo>
                <a:cubicBezTo>
                  <a:pt x="32727" y="38511"/>
                  <a:pt x="33950" y="40000"/>
                  <a:pt x="35455" y="40000"/>
                </a:cubicBezTo>
                <a:moveTo>
                  <a:pt x="40911" y="26666"/>
                </a:moveTo>
                <a:lnTo>
                  <a:pt x="79088" y="26666"/>
                </a:lnTo>
                <a:cubicBezTo>
                  <a:pt x="80594" y="26666"/>
                  <a:pt x="81816" y="25177"/>
                  <a:pt x="81816" y="23333"/>
                </a:cubicBezTo>
                <a:cubicBezTo>
                  <a:pt x="81816" y="21494"/>
                  <a:pt x="80594" y="20000"/>
                  <a:pt x="79088" y="20000"/>
                </a:cubicBezTo>
                <a:lnTo>
                  <a:pt x="40911" y="20000"/>
                </a:lnTo>
                <a:cubicBezTo>
                  <a:pt x="39405" y="20000"/>
                  <a:pt x="38183" y="21494"/>
                  <a:pt x="38183" y="23333"/>
                </a:cubicBezTo>
                <a:cubicBezTo>
                  <a:pt x="38183" y="25177"/>
                  <a:pt x="39405" y="26666"/>
                  <a:pt x="40911" y="2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4" name="Shape 4014"/>
          <p:cNvSpPr/>
          <p:nvPr/>
        </p:nvSpPr>
        <p:spPr>
          <a:xfrm>
            <a:off x="1060590" y="3755480"/>
            <a:ext cx="209496" cy="209496"/>
          </a:xfrm>
          <a:custGeom>
            <a:avLst/>
            <a:gdLst/>
            <a:ahLst/>
            <a:cxnLst/>
            <a:rect l="0" t="0" r="0" b="0"/>
            <a:pathLst>
              <a:path w="120000" h="120000" extrusionOk="0">
                <a:moveTo>
                  <a:pt x="114544" y="65455"/>
                </a:moveTo>
                <a:lnTo>
                  <a:pt x="5455" y="65455"/>
                </a:lnTo>
                <a:lnTo>
                  <a:pt x="5455" y="38183"/>
                </a:lnTo>
                <a:lnTo>
                  <a:pt x="38372" y="38183"/>
                </a:lnTo>
                <a:cubicBezTo>
                  <a:pt x="39716" y="48944"/>
                  <a:pt x="48877" y="57272"/>
                  <a:pt x="60000" y="57272"/>
                </a:cubicBezTo>
                <a:cubicBezTo>
                  <a:pt x="71122" y="57272"/>
                  <a:pt x="80283" y="48944"/>
                  <a:pt x="81627" y="38183"/>
                </a:cubicBezTo>
                <a:lnTo>
                  <a:pt x="114544" y="38183"/>
                </a:lnTo>
                <a:cubicBezTo>
                  <a:pt x="114544" y="38183"/>
                  <a:pt x="114544" y="65455"/>
                  <a:pt x="114544" y="65455"/>
                </a:cubicBezTo>
                <a:close/>
                <a:moveTo>
                  <a:pt x="112577" y="81816"/>
                </a:moveTo>
                <a:lnTo>
                  <a:pt x="79088" y="81816"/>
                </a:lnTo>
                <a:cubicBezTo>
                  <a:pt x="77588" y="81816"/>
                  <a:pt x="76361" y="83038"/>
                  <a:pt x="76361" y="84544"/>
                </a:cubicBezTo>
                <a:cubicBezTo>
                  <a:pt x="76361" y="93583"/>
                  <a:pt x="69038" y="100911"/>
                  <a:pt x="60000" y="100911"/>
                </a:cubicBezTo>
                <a:cubicBezTo>
                  <a:pt x="50961" y="100911"/>
                  <a:pt x="43638" y="93583"/>
                  <a:pt x="43638" y="84544"/>
                </a:cubicBezTo>
                <a:cubicBezTo>
                  <a:pt x="43638" y="83038"/>
                  <a:pt x="42411" y="81816"/>
                  <a:pt x="40911" y="81816"/>
                </a:cubicBezTo>
                <a:lnTo>
                  <a:pt x="7422" y="81816"/>
                </a:lnTo>
                <a:lnTo>
                  <a:pt x="14900" y="70911"/>
                </a:lnTo>
                <a:lnTo>
                  <a:pt x="105100" y="70911"/>
                </a:lnTo>
                <a:cubicBezTo>
                  <a:pt x="105100" y="70911"/>
                  <a:pt x="112577" y="81816"/>
                  <a:pt x="112577" y="81816"/>
                </a:cubicBezTo>
                <a:close/>
                <a:moveTo>
                  <a:pt x="114544" y="114544"/>
                </a:moveTo>
                <a:lnTo>
                  <a:pt x="5455" y="114544"/>
                </a:lnTo>
                <a:lnTo>
                  <a:pt x="5455" y="87272"/>
                </a:lnTo>
                <a:lnTo>
                  <a:pt x="38372" y="87272"/>
                </a:lnTo>
                <a:cubicBezTo>
                  <a:pt x="39716" y="98033"/>
                  <a:pt x="48877" y="106361"/>
                  <a:pt x="60000" y="106361"/>
                </a:cubicBezTo>
                <a:cubicBezTo>
                  <a:pt x="71122" y="106361"/>
                  <a:pt x="80283" y="98033"/>
                  <a:pt x="81627" y="87272"/>
                </a:cubicBezTo>
                <a:lnTo>
                  <a:pt x="114544" y="87272"/>
                </a:lnTo>
                <a:cubicBezTo>
                  <a:pt x="114544" y="87272"/>
                  <a:pt x="114544" y="114544"/>
                  <a:pt x="114544" y="114544"/>
                </a:cubicBezTo>
                <a:close/>
                <a:moveTo>
                  <a:pt x="26122" y="5455"/>
                </a:moveTo>
                <a:lnTo>
                  <a:pt x="93877" y="5455"/>
                </a:lnTo>
                <a:lnTo>
                  <a:pt x="112577" y="32727"/>
                </a:lnTo>
                <a:lnTo>
                  <a:pt x="79088" y="32727"/>
                </a:lnTo>
                <a:cubicBezTo>
                  <a:pt x="77588" y="32727"/>
                  <a:pt x="76361" y="33950"/>
                  <a:pt x="76361" y="35455"/>
                </a:cubicBezTo>
                <a:cubicBezTo>
                  <a:pt x="76361" y="44494"/>
                  <a:pt x="69038" y="51816"/>
                  <a:pt x="60000" y="51816"/>
                </a:cubicBezTo>
                <a:cubicBezTo>
                  <a:pt x="50961" y="51816"/>
                  <a:pt x="43638" y="44494"/>
                  <a:pt x="43638" y="35455"/>
                </a:cubicBezTo>
                <a:cubicBezTo>
                  <a:pt x="43638" y="33950"/>
                  <a:pt x="42411" y="32727"/>
                  <a:pt x="40911" y="32727"/>
                </a:cubicBezTo>
                <a:lnTo>
                  <a:pt x="7422" y="32727"/>
                </a:lnTo>
                <a:cubicBezTo>
                  <a:pt x="7422" y="32727"/>
                  <a:pt x="26122" y="5455"/>
                  <a:pt x="26122" y="5455"/>
                </a:cubicBezTo>
                <a:close/>
                <a:moveTo>
                  <a:pt x="120000" y="68183"/>
                </a:moveTo>
                <a:lnTo>
                  <a:pt x="120000" y="35455"/>
                </a:lnTo>
                <a:cubicBezTo>
                  <a:pt x="120000" y="35016"/>
                  <a:pt x="119872" y="34616"/>
                  <a:pt x="119683" y="34250"/>
                </a:cubicBezTo>
                <a:lnTo>
                  <a:pt x="119711" y="34233"/>
                </a:lnTo>
                <a:lnTo>
                  <a:pt x="97894" y="1511"/>
                </a:lnTo>
                <a:lnTo>
                  <a:pt x="97866" y="1522"/>
                </a:lnTo>
                <a:cubicBezTo>
                  <a:pt x="97422" y="627"/>
                  <a:pt x="96522" y="0"/>
                  <a:pt x="95455" y="0"/>
                </a:cubicBezTo>
                <a:lnTo>
                  <a:pt x="24544" y="0"/>
                </a:lnTo>
                <a:cubicBezTo>
                  <a:pt x="23477" y="0"/>
                  <a:pt x="22577" y="627"/>
                  <a:pt x="22133" y="1522"/>
                </a:cubicBezTo>
                <a:lnTo>
                  <a:pt x="22105" y="1511"/>
                </a:lnTo>
                <a:lnTo>
                  <a:pt x="288" y="34233"/>
                </a:lnTo>
                <a:lnTo>
                  <a:pt x="316" y="34250"/>
                </a:lnTo>
                <a:cubicBezTo>
                  <a:pt x="127" y="34616"/>
                  <a:pt x="0" y="35016"/>
                  <a:pt x="0" y="35455"/>
                </a:cubicBezTo>
                <a:lnTo>
                  <a:pt x="0" y="68183"/>
                </a:lnTo>
                <a:cubicBezTo>
                  <a:pt x="0" y="69688"/>
                  <a:pt x="1222" y="70911"/>
                  <a:pt x="2727" y="70911"/>
                </a:cubicBezTo>
                <a:lnTo>
                  <a:pt x="8566" y="70911"/>
                </a:lnTo>
                <a:lnTo>
                  <a:pt x="288" y="83327"/>
                </a:lnTo>
                <a:lnTo>
                  <a:pt x="316" y="83338"/>
                </a:lnTo>
                <a:cubicBezTo>
                  <a:pt x="127" y="83705"/>
                  <a:pt x="0" y="84105"/>
                  <a:pt x="0" y="84544"/>
                </a:cubicBezTo>
                <a:lnTo>
                  <a:pt x="0" y="117272"/>
                </a:lnTo>
                <a:cubicBezTo>
                  <a:pt x="0" y="118777"/>
                  <a:pt x="1222" y="120000"/>
                  <a:pt x="2727" y="120000"/>
                </a:cubicBezTo>
                <a:lnTo>
                  <a:pt x="117272" y="120000"/>
                </a:lnTo>
                <a:cubicBezTo>
                  <a:pt x="118777" y="120000"/>
                  <a:pt x="120000" y="118777"/>
                  <a:pt x="120000" y="117272"/>
                </a:cubicBezTo>
                <a:lnTo>
                  <a:pt x="120000" y="84544"/>
                </a:lnTo>
                <a:cubicBezTo>
                  <a:pt x="120000" y="84105"/>
                  <a:pt x="119872" y="83705"/>
                  <a:pt x="119683" y="83338"/>
                </a:cubicBezTo>
                <a:lnTo>
                  <a:pt x="119711" y="83327"/>
                </a:lnTo>
                <a:lnTo>
                  <a:pt x="111433" y="70911"/>
                </a:lnTo>
                <a:lnTo>
                  <a:pt x="117272" y="70911"/>
                </a:lnTo>
                <a:cubicBezTo>
                  <a:pt x="118777" y="70911"/>
                  <a:pt x="120000" y="69688"/>
                  <a:pt x="120000" y="6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5" name="Shape 4015"/>
          <p:cNvSpPr/>
          <p:nvPr/>
        </p:nvSpPr>
        <p:spPr>
          <a:xfrm>
            <a:off x="1460535" y="3755480"/>
            <a:ext cx="209496" cy="209496"/>
          </a:xfrm>
          <a:custGeom>
            <a:avLst/>
            <a:gdLst/>
            <a:ahLst/>
            <a:cxnLst/>
            <a:rect l="0" t="0" r="0" b="0"/>
            <a:pathLst>
              <a:path w="120000" h="120000" extrusionOk="0">
                <a:moveTo>
                  <a:pt x="117272" y="57272"/>
                </a:moveTo>
                <a:cubicBezTo>
                  <a:pt x="115766" y="57272"/>
                  <a:pt x="114544" y="58494"/>
                  <a:pt x="114544" y="60000"/>
                </a:cubicBezTo>
                <a:cubicBezTo>
                  <a:pt x="114544" y="90127"/>
                  <a:pt x="90127" y="114544"/>
                  <a:pt x="60000" y="114544"/>
                </a:cubicBezTo>
                <a:cubicBezTo>
                  <a:pt x="29872" y="114544"/>
                  <a:pt x="5455" y="90127"/>
                  <a:pt x="5455" y="60000"/>
                </a:cubicBezTo>
                <a:cubicBezTo>
                  <a:pt x="5455" y="29877"/>
                  <a:pt x="29872" y="5455"/>
                  <a:pt x="60000" y="5455"/>
                </a:cubicBezTo>
                <a:cubicBezTo>
                  <a:pt x="77844" y="5455"/>
                  <a:pt x="93666" y="14033"/>
                  <a:pt x="103622" y="27272"/>
                </a:cubicBezTo>
                <a:lnTo>
                  <a:pt x="81816" y="27272"/>
                </a:lnTo>
                <a:cubicBezTo>
                  <a:pt x="80311" y="27272"/>
                  <a:pt x="79088" y="28494"/>
                  <a:pt x="79088" y="30000"/>
                </a:cubicBezTo>
                <a:cubicBezTo>
                  <a:pt x="79088" y="31511"/>
                  <a:pt x="80311" y="32727"/>
                  <a:pt x="81816" y="32727"/>
                </a:cubicBezTo>
                <a:lnTo>
                  <a:pt x="109088" y="32727"/>
                </a:lnTo>
                <a:cubicBezTo>
                  <a:pt x="110594" y="32727"/>
                  <a:pt x="111816" y="31511"/>
                  <a:pt x="111816" y="30000"/>
                </a:cubicBezTo>
                <a:lnTo>
                  <a:pt x="111816" y="2727"/>
                </a:lnTo>
                <a:cubicBezTo>
                  <a:pt x="111816" y="1222"/>
                  <a:pt x="110594" y="0"/>
                  <a:pt x="109088" y="0"/>
                </a:cubicBezTo>
                <a:cubicBezTo>
                  <a:pt x="107588" y="0"/>
                  <a:pt x="106361" y="1222"/>
                  <a:pt x="106361" y="2727"/>
                </a:cubicBezTo>
                <a:lnTo>
                  <a:pt x="106361" y="22011"/>
                </a:lnTo>
                <a:cubicBezTo>
                  <a:pt x="95366" y="8588"/>
                  <a:pt x="78705" y="0"/>
                  <a:pt x="60000" y="0"/>
                </a:cubicBezTo>
                <a:cubicBezTo>
                  <a:pt x="26866" y="0"/>
                  <a:pt x="0" y="26866"/>
                  <a:pt x="0" y="60000"/>
                </a:cubicBezTo>
                <a:cubicBezTo>
                  <a:pt x="0" y="93138"/>
                  <a:pt x="26866" y="120000"/>
                  <a:pt x="60000" y="120000"/>
                </a:cubicBezTo>
                <a:cubicBezTo>
                  <a:pt x="93133" y="120000"/>
                  <a:pt x="120000" y="93138"/>
                  <a:pt x="120000" y="60000"/>
                </a:cubicBezTo>
                <a:cubicBezTo>
                  <a:pt x="120000" y="58494"/>
                  <a:pt x="118777" y="57272"/>
                  <a:pt x="117272" y="5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6" name="Shape 4016"/>
          <p:cNvSpPr/>
          <p:nvPr/>
        </p:nvSpPr>
        <p:spPr>
          <a:xfrm>
            <a:off x="1860481" y="3755480"/>
            <a:ext cx="209496" cy="209496"/>
          </a:xfrm>
          <a:custGeom>
            <a:avLst/>
            <a:gdLst/>
            <a:ahLst/>
            <a:cxnLst/>
            <a:rect l="0" t="0" r="0" b="0"/>
            <a:pathLst>
              <a:path w="120000" h="120000" extrusionOk="0">
                <a:moveTo>
                  <a:pt x="60000" y="5455"/>
                </a:moveTo>
                <a:cubicBezTo>
                  <a:pt x="77844" y="5455"/>
                  <a:pt x="93666" y="14033"/>
                  <a:pt x="103622" y="27272"/>
                </a:cubicBezTo>
                <a:lnTo>
                  <a:pt x="81816" y="27272"/>
                </a:lnTo>
                <a:cubicBezTo>
                  <a:pt x="80311" y="27272"/>
                  <a:pt x="79088" y="28494"/>
                  <a:pt x="79088" y="30000"/>
                </a:cubicBezTo>
                <a:cubicBezTo>
                  <a:pt x="79088" y="31511"/>
                  <a:pt x="80311" y="32727"/>
                  <a:pt x="81816" y="32727"/>
                </a:cubicBezTo>
                <a:lnTo>
                  <a:pt x="109088" y="32727"/>
                </a:lnTo>
                <a:cubicBezTo>
                  <a:pt x="110594" y="32727"/>
                  <a:pt x="111816" y="31511"/>
                  <a:pt x="111816" y="30000"/>
                </a:cubicBezTo>
                <a:lnTo>
                  <a:pt x="111816" y="2727"/>
                </a:lnTo>
                <a:cubicBezTo>
                  <a:pt x="111816" y="1222"/>
                  <a:pt x="110594" y="0"/>
                  <a:pt x="109088" y="0"/>
                </a:cubicBezTo>
                <a:cubicBezTo>
                  <a:pt x="107588" y="0"/>
                  <a:pt x="106361" y="1222"/>
                  <a:pt x="106361" y="2727"/>
                </a:cubicBezTo>
                <a:lnTo>
                  <a:pt x="106361" y="22011"/>
                </a:lnTo>
                <a:cubicBezTo>
                  <a:pt x="95366" y="8588"/>
                  <a:pt x="78705" y="0"/>
                  <a:pt x="60000" y="0"/>
                </a:cubicBezTo>
                <a:cubicBezTo>
                  <a:pt x="26866" y="0"/>
                  <a:pt x="0" y="26866"/>
                  <a:pt x="0" y="60000"/>
                </a:cubicBezTo>
                <a:cubicBezTo>
                  <a:pt x="0" y="61505"/>
                  <a:pt x="1222" y="62727"/>
                  <a:pt x="2727" y="62727"/>
                </a:cubicBezTo>
                <a:cubicBezTo>
                  <a:pt x="4233" y="62727"/>
                  <a:pt x="5455" y="61505"/>
                  <a:pt x="5455" y="60000"/>
                </a:cubicBezTo>
                <a:cubicBezTo>
                  <a:pt x="5455" y="29877"/>
                  <a:pt x="29872" y="5455"/>
                  <a:pt x="60000" y="5455"/>
                </a:cubicBezTo>
                <a:moveTo>
                  <a:pt x="117272" y="57272"/>
                </a:moveTo>
                <a:cubicBezTo>
                  <a:pt x="115766" y="57272"/>
                  <a:pt x="114544" y="58494"/>
                  <a:pt x="114544" y="60000"/>
                </a:cubicBezTo>
                <a:cubicBezTo>
                  <a:pt x="114544" y="90127"/>
                  <a:pt x="90127" y="114544"/>
                  <a:pt x="60000" y="114544"/>
                </a:cubicBezTo>
                <a:cubicBezTo>
                  <a:pt x="42155" y="114544"/>
                  <a:pt x="26333" y="105972"/>
                  <a:pt x="16377" y="92727"/>
                </a:cubicBezTo>
                <a:lnTo>
                  <a:pt x="38183" y="92727"/>
                </a:lnTo>
                <a:cubicBezTo>
                  <a:pt x="39688" y="92727"/>
                  <a:pt x="40911" y="91505"/>
                  <a:pt x="40911" y="90000"/>
                </a:cubicBezTo>
                <a:cubicBezTo>
                  <a:pt x="40911" y="88494"/>
                  <a:pt x="39688" y="87272"/>
                  <a:pt x="38183" y="87272"/>
                </a:cubicBezTo>
                <a:lnTo>
                  <a:pt x="10911" y="87272"/>
                </a:lnTo>
                <a:cubicBezTo>
                  <a:pt x="9405" y="87272"/>
                  <a:pt x="8183" y="88494"/>
                  <a:pt x="8183" y="90000"/>
                </a:cubicBezTo>
                <a:lnTo>
                  <a:pt x="8183" y="117272"/>
                </a:lnTo>
                <a:cubicBezTo>
                  <a:pt x="8183" y="118777"/>
                  <a:pt x="9405" y="120000"/>
                  <a:pt x="10911" y="120000"/>
                </a:cubicBezTo>
                <a:cubicBezTo>
                  <a:pt x="12411" y="120000"/>
                  <a:pt x="13638" y="118777"/>
                  <a:pt x="13638" y="117272"/>
                </a:cubicBezTo>
                <a:lnTo>
                  <a:pt x="13638" y="97994"/>
                </a:lnTo>
                <a:cubicBezTo>
                  <a:pt x="24633" y="111411"/>
                  <a:pt x="41294" y="120000"/>
                  <a:pt x="60000" y="120000"/>
                </a:cubicBezTo>
                <a:cubicBezTo>
                  <a:pt x="93133" y="120000"/>
                  <a:pt x="120000" y="93138"/>
                  <a:pt x="120000" y="60000"/>
                </a:cubicBezTo>
                <a:cubicBezTo>
                  <a:pt x="120000" y="58494"/>
                  <a:pt x="118777" y="57272"/>
                  <a:pt x="117272" y="5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7" name="Shape 4017"/>
          <p:cNvSpPr/>
          <p:nvPr/>
        </p:nvSpPr>
        <p:spPr>
          <a:xfrm>
            <a:off x="2279472" y="3755480"/>
            <a:ext cx="171406" cy="209496"/>
          </a:xfrm>
          <a:custGeom>
            <a:avLst/>
            <a:gdLst/>
            <a:ahLst/>
            <a:cxnLst/>
            <a:rect l="0" t="0" r="0" b="0"/>
            <a:pathLst>
              <a:path w="120000" h="120000" extrusionOk="0">
                <a:moveTo>
                  <a:pt x="66666" y="7822"/>
                </a:moveTo>
                <a:lnTo>
                  <a:pt x="97322" y="24544"/>
                </a:lnTo>
                <a:lnTo>
                  <a:pt x="66666" y="41272"/>
                </a:lnTo>
                <a:cubicBezTo>
                  <a:pt x="66666" y="41272"/>
                  <a:pt x="66666" y="7822"/>
                  <a:pt x="66666" y="7822"/>
                </a:cubicBezTo>
                <a:close/>
                <a:moveTo>
                  <a:pt x="116666" y="68183"/>
                </a:moveTo>
                <a:cubicBezTo>
                  <a:pt x="114827" y="68183"/>
                  <a:pt x="113333" y="69400"/>
                  <a:pt x="113333" y="70911"/>
                </a:cubicBezTo>
                <a:cubicBezTo>
                  <a:pt x="113333" y="95011"/>
                  <a:pt x="89455" y="114544"/>
                  <a:pt x="60000" y="114544"/>
                </a:cubicBezTo>
                <a:cubicBezTo>
                  <a:pt x="30544" y="114544"/>
                  <a:pt x="6666" y="95011"/>
                  <a:pt x="6666" y="70911"/>
                </a:cubicBezTo>
                <a:cubicBezTo>
                  <a:pt x="6666" y="46811"/>
                  <a:pt x="30544" y="27272"/>
                  <a:pt x="60000" y="27272"/>
                </a:cubicBezTo>
                <a:lnTo>
                  <a:pt x="60000" y="46361"/>
                </a:lnTo>
                <a:cubicBezTo>
                  <a:pt x="60000" y="47872"/>
                  <a:pt x="61494" y="49088"/>
                  <a:pt x="63333" y="49088"/>
                </a:cubicBezTo>
                <a:cubicBezTo>
                  <a:pt x="64022" y="49088"/>
                  <a:pt x="64616" y="48883"/>
                  <a:pt x="65144" y="48594"/>
                </a:cubicBezTo>
                <a:lnTo>
                  <a:pt x="65183" y="48633"/>
                </a:lnTo>
                <a:lnTo>
                  <a:pt x="105183" y="26816"/>
                </a:lnTo>
                <a:lnTo>
                  <a:pt x="105144" y="26772"/>
                </a:lnTo>
                <a:cubicBezTo>
                  <a:pt x="106038" y="26283"/>
                  <a:pt x="106666" y="25494"/>
                  <a:pt x="106666" y="24544"/>
                </a:cubicBezTo>
                <a:cubicBezTo>
                  <a:pt x="106666" y="23600"/>
                  <a:pt x="106038" y="22811"/>
                  <a:pt x="105144" y="22316"/>
                </a:cubicBezTo>
                <a:lnTo>
                  <a:pt x="105183" y="22277"/>
                </a:lnTo>
                <a:lnTo>
                  <a:pt x="65183" y="455"/>
                </a:lnTo>
                <a:lnTo>
                  <a:pt x="65144" y="500"/>
                </a:lnTo>
                <a:cubicBezTo>
                  <a:pt x="64616" y="211"/>
                  <a:pt x="64022" y="0"/>
                  <a:pt x="63333" y="0"/>
                </a:cubicBezTo>
                <a:cubicBezTo>
                  <a:pt x="61494" y="0"/>
                  <a:pt x="60000" y="1222"/>
                  <a:pt x="60000" y="2727"/>
                </a:cubicBezTo>
                <a:lnTo>
                  <a:pt x="60000" y="21816"/>
                </a:lnTo>
                <a:cubicBezTo>
                  <a:pt x="26861" y="21816"/>
                  <a:pt x="0" y="43794"/>
                  <a:pt x="0" y="70911"/>
                </a:cubicBezTo>
                <a:cubicBezTo>
                  <a:pt x="0" y="98022"/>
                  <a:pt x="26861" y="120000"/>
                  <a:pt x="60000" y="120000"/>
                </a:cubicBezTo>
                <a:cubicBezTo>
                  <a:pt x="93138" y="120000"/>
                  <a:pt x="120000" y="98022"/>
                  <a:pt x="120000" y="70911"/>
                </a:cubicBezTo>
                <a:cubicBezTo>
                  <a:pt x="120000" y="69400"/>
                  <a:pt x="118505" y="68183"/>
                  <a:pt x="116666" y="6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8" name="Shape 4018"/>
          <p:cNvSpPr/>
          <p:nvPr/>
        </p:nvSpPr>
        <p:spPr>
          <a:xfrm>
            <a:off x="2679418" y="3755480"/>
            <a:ext cx="171406" cy="209496"/>
          </a:xfrm>
          <a:custGeom>
            <a:avLst/>
            <a:gdLst/>
            <a:ahLst/>
            <a:cxnLst/>
            <a:rect l="0" t="0" r="0" b="0"/>
            <a:pathLst>
              <a:path w="120000" h="120000" extrusionOk="0">
                <a:moveTo>
                  <a:pt x="116666" y="68183"/>
                </a:moveTo>
                <a:cubicBezTo>
                  <a:pt x="114822" y="68183"/>
                  <a:pt x="113333" y="69400"/>
                  <a:pt x="113333" y="70911"/>
                </a:cubicBezTo>
                <a:cubicBezTo>
                  <a:pt x="113333" y="95011"/>
                  <a:pt x="89455" y="114544"/>
                  <a:pt x="60000" y="114544"/>
                </a:cubicBezTo>
                <a:cubicBezTo>
                  <a:pt x="30544" y="114544"/>
                  <a:pt x="6666" y="95011"/>
                  <a:pt x="6666" y="70911"/>
                </a:cubicBezTo>
                <a:cubicBezTo>
                  <a:pt x="6666" y="46811"/>
                  <a:pt x="30544" y="27272"/>
                  <a:pt x="60000" y="27272"/>
                </a:cubicBezTo>
                <a:lnTo>
                  <a:pt x="82044" y="27272"/>
                </a:lnTo>
                <a:lnTo>
                  <a:pt x="61483" y="44094"/>
                </a:lnTo>
                <a:lnTo>
                  <a:pt x="61516" y="44138"/>
                </a:lnTo>
                <a:cubicBezTo>
                  <a:pt x="60622" y="44627"/>
                  <a:pt x="60000" y="45416"/>
                  <a:pt x="60000" y="46361"/>
                </a:cubicBezTo>
                <a:cubicBezTo>
                  <a:pt x="60000" y="47872"/>
                  <a:pt x="61488" y="49088"/>
                  <a:pt x="63333" y="49088"/>
                </a:cubicBezTo>
                <a:cubicBezTo>
                  <a:pt x="64016" y="49088"/>
                  <a:pt x="64616" y="48877"/>
                  <a:pt x="65150" y="48594"/>
                </a:cubicBezTo>
                <a:lnTo>
                  <a:pt x="65183" y="48633"/>
                </a:lnTo>
                <a:lnTo>
                  <a:pt x="65411" y="48450"/>
                </a:lnTo>
                <a:cubicBezTo>
                  <a:pt x="65583" y="48333"/>
                  <a:pt x="65733" y="48205"/>
                  <a:pt x="65877" y="48061"/>
                </a:cubicBezTo>
                <a:lnTo>
                  <a:pt x="91850" y="26816"/>
                </a:lnTo>
                <a:lnTo>
                  <a:pt x="91816" y="26772"/>
                </a:lnTo>
                <a:cubicBezTo>
                  <a:pt x="92711" y="26283"/>
                  <a:pt x="93333" y="25494"/>
                  <a:pt x="93333" y="24544"/>
                </a:cubicBezTo>
                <a:cubicBezTo>
                  <a:pt x="93333" y="23600"/>
                  <a:pt x="92711" y="22811"/>
                  <a:pt x="91816" y="22322"/>
                </a:cubicBezTo>
                <a:lnTo>
                  <a:pt x="91850" y="22277"/>
                </a:lnTo>
                <a:lnTo>
                  <a:pt x="65877" y="1027"/>
                </a:lnTo>
                <a:cubicBezTo>
                  <a:pt x="65733" y="883"/>
                  <a:pt x="65583" y="761"/>
                  <a:pt x="65411" y="644"/>
                </a:cubicBezTo>
                <a:lnTo>
                  <a:pt x="65183" y="455"/>
                </a:lnTo>
                <a:lnTo>
                  <a:pt x="65150" y="500"/>
                </a:lnTo>
                <a:cubicBezTo>
                  <a:pt x="64616" y="211"/>
                  <a:pt x="64016" y="0"/>
                  <a:pt x="63333" y="0"/>
                </a:cubicBezTo>
                <a:cubicBezTo>
                  <a:pt x="61488" y="0"/>
                  <a:pt x="60000" y="1222"/>
                  <a:pt x="60000" y="2727"/>
                </a:cubicBezTo>
                <a:cubicBezTo>
                  <a:pt x="60000" y="3677"/>
                  <a:pt x="60622" y="4466"/>
                  <a:pt x="61516" y="4955"/>
                </a:cubicBezTo>
                <a:lnTo>
                  <a:pt x="61483" y="4994"/>
                </a:lnTo>
                <a:lnTo>
                  <a:pt x="82044" y="21816"/>
                </a:lnTo>
                <a:lnTo>
                  <a:pt x="60000" y="21816"/>
                </a:lnTo>
                <a:cubicBezTo>
                  <a:pt x="26861" y="21816"/>
                  <a:pt x="0" y="43800"/>
                  <a:pt x="0" y="70911"/>
                </a:cubicBezTo>
                <a:cubicBezTo>
                  <a:pt x="0" y="98022"/>
                  <a:pt x="26861" y="120000"/>
                  <a:pt x="60000" y="120000"/>
                </a:cubicBezTo>
                <a:cubicBezTo>
                  <a:pt x="93138" y="120000"/>
                  <a:pt x="120000" y="98022"/>
                  <a:pt x="120000" y="70911"/>
                </a:cubicBezTo>
                <a:cubicBezTo>
                  <a:pt x="120000" y="69400"/>
                  <a:pt x="118511" y="68183"/>
                  <a:pt x="116666" y="6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19" name="Shape 4019"/>
          <p:cNvSpPr/>
          <p:nvPr/>
        </p:nvSpPr>
        <p:spPr>
          <a:xfrm>
            <a:off x="3060319" y="3755481"/>
            <a:ext cx="209496" cy="209494"/>
          </a:xfrm>
          <a:custGeom>
            <a:avLst/>
            <a:gdLst/>
            <a:ahLst/>
            <a:cxnLst/>
            <a:rect l="0" t="0" r="0" b="0"/>
            <a:pathLst>
              <a:path w="120000" h="120000" extrusionOk="0">
                <a:moveTo>
                  <a:pt x="103522" y="34955"/>
                </a:moveTo>
                <a:cubicBezTo>
                  <a:pt x="103572" y="34216"/>
                  <a:pt x="103638" y="33477"/>
                  <a:pt x="103638" y="32727"/>
                </a:cubicBezTo>
                <a:cubicBezTo>
                  <a:pt x="103638" y="14655"/>
                  <a:pt x="88983" y="0"/>
                  <a:pt x="70911" y="0"/>
                </a:cubicBezTo>
                <a:cubicBezTo>
                  <a:pt x="58327" y="0"/>
                  <a:pt x="47422" y="7105"/>
                  <a:pt x="41944" y="17516"/>
                </a:cubicBezTo>
                <a:cubicBezTo>
                  <a:pt x="39916" y="16783"/>
                  <a:pt x="37738" y="16361"/>
                  <a:pt x="35455" y="16361"/>
                </a:cubicBezTo>
                <a:cubicBezTo>
                  <a:pt x="24911" y="16361"/>
                  <a:pt x="16361" y="24911"/>
                  <a:pt x="16361" y="35455"/>
                </a:cubicBezTo>
                <a:cubicBezTo>
                  <a:pt x="16361" y="36827"/>
                  <a:pt x="16516" y="38161"/>
                  <a:pt x="16788" y="39450"/>
                </a:cubicBezTo>
                <a:cubicBezTo>
                  <a:pt x="7038" y="42700"/>
                  <a:pt x="0" y="51883"/>
                  <a:pt x="0" y="62727"/>
                </a:cubicBezTo>
                <a:cubicBezTo>
                  <a:pt x="0" y="76283"/>
                  <a:pt x="10988" y="87272"/>
                  <a:pt x="24544" y="87272"/>
                </a:cubicBezTo>
                <a:lnTo>
                  <a:pt x="49088" y="87272"/>
                </a:lnTo>
                <a:cubicBezTo>
                  <a:pt x="50600" y="87272"/>
                  <a:pt x="51816" y="86050"/>
                  <a:pt x="51816" y="84544"/>
                </a:cubicBezTo>
                <a:cubicBezTo>
                  <a:pt x="51816" y="83038"/>
                  <a:pt x="50600" y="81816"/>
                  <a:pt x="49088" y="81816"/>
                </a:cubicBezTo>
                <a:lnTo>
                  <a:pt x="24544" y="81816"/>
                </a:lnTo>
                <a:cubicBezTo>
                  <a:pt x="14022" y="81816"/>
                  <a:pt x="5455" y="73250"/>
                  <a:pt x="5455" y="62727"/>
                </a:cubicBezTo>
                <a:cubicBezTo>
                  <a:pt x="5455" y="54500"/>
                  <a:pt x="10700" y="47233"/>
                  <a:pt x="18516" y="44627"/>
                </a:cubicBezTo>
                <a:lnTo>
                  <a:pt x="23138" y="43088"/>
                </a:lnTo>
                <a:lnTo>
                  <a:pt x="22122" y="38316"/>
                </a:lnTo>
                <a:cubicBezTo>
                  <a:pt x="21922" y="37361"/>
                  <a:pt x="21816" y="36394"/>
                  <a:pt x="21816" y="35455"/>
                </a:cubicBezTo>
                <a:cubicBezTo>
                  <a:pt x="21816" y="27933"/>
                  <a:pt x="27933" y="21816"/>
                  <a:pt x="35455" y="21816"/>
                </a:cubicBezTo>
                <a:cubicBezTo>
                  <a:pt x="37011" y="21816"/>
                  <a:pt x="38566" y="22094"/>
                  <a:pt x="40083" y="22650"/>
                </a:cubicBezTo>
                <a:lnTo>
                  <a:pt x="44550" y="24266"/>
                </a:lnTo>
                <a:lnTo>
                  <a:pt x="46766" y="20061"/>
                </a:lnTo>
                <a:cubicBezTo>
                  <a:pt x="51511" y="11050"/>
                  <a:pt x="60761" y="5455"/>
                  <a:pt x="70911" y="5455"/>
                </a:cubicBezTo>
                <a:cubicBezTo>
                  <a:pt x="85944" y="5455"/>
                  <a:pt x="98183" y="17688"/>
                  <a:pt x="98183" y="32727"/>
                </a:cubicBezTo>
                <a:cubicBezTo>
                  <a:pt x="98183" y="33205"/>
                  <a:pt x="98144" y="33666"/>
                  <a:pt x="98111" y="34138"/>
                </a:cubicBezTo>
                <a:lnTo>
                  <a:pt x="98083" y="34605"/>
                </a:lnTo>
                <a:lnTo>
                  <a:pt x="97833" y="38444"/>
                </a:lnTo>
                <a:lnTo>
                  <a:pt x="101361" y="39966"/>
                </a:lnTo>
                <a:cubicBezTo>
                  <a:pt x="109366" y="43422"/>
                  <a:pt x="114544" y="51288"/>
                  <a:pt x="114544" y="60000"/>
                </a:cubicBezTo>
                <a:cubicBezTo>
                  <a:pt x="114544" y="72027"/>
                  <a:pt x="104755" y="81816"/>
                  <a:pt x="92727" y="81816"/>
                </a:cubicBezTo>
                <a:lnTo>
                  <a:pt x="70911" y="81816"/>
                </a:lnTo>
                <a:cubicBezTo>
                  <a:pt x="69400" y="81816"/>
                  <a:pt x="68183" y="83038"/>
                  <a:pt x="68183" y="84544"/>
                </a:cubicBezTo>
                <a:cubicBezTo>
                  <a:pt x="68183" y="86050"/>
                  <a:pt x="69400" y="87272"/>
                  <a:pt x="70911" y="87272"/>
                </a:cubicBezTo>
                <a:lnTo>
                  <a:pt x="92727" y="87272"/>
                </a:lnTo>
                <a:cubicBezTo>
                  <a:pt x="107783" y="87272"/>
                  <a:pt x="120000" y="75061"/>
                  <a:pt x="120000" y="60000"/>
                </a:cubicBezTo>
                <a:cubicBezTo>
                  <a:pt x="120000" y="48777"/>
                  <a:pt x="113211" y="39138"/>
                  <a:pt x="103522" y="34955"/>
                </a:cubicBezTo>
                <a:moveTo>
                  <a:pt x="76361" y="98183"/>
                </a:moveTo>
                <a:cubicBezTo>
                  <a:pt x="75611" y="98183"/>
                  <a:pt x="74933" y="98488"/>
                  <a:pt x="74433" y="98983"/>
                </a:cubicBezTo>
                <a:lnTo>
                  <a:pt x="62727" y="110688"/>
                </a:lnTo>
                <a:lnTo>
                  <a:pt x="62727" y="46366"/>
                </a:lnTo>
                <a:cubicBezTo>
                  <a:pt x="62727" y="44855"/>
                  <a:pt x="61505" y="43638"/>
                  <a:pt x="60000" y="43638"/>
                </a:cubicBezTo>
                <a:cubicBezTo>
                  <a:pt x="58494" y="43638"/>
                  <a:pt x="57272" y="44855"/>
                  <a:pt x="57272" y="46366"/>
                </a:cubicBezTo>
                <a:lnTo>
                  <a:pt x="57272" y="110688"/>
                </a:lnTo>
                <a:lnTo>
                  <a:pt x="45566" y="98983"/>
                </a:lnTo>
                <a:cubicBezTo>
                  <a:pt x="45072" y="98488"/>
                  <a:pt x="44388" y="98183"/>
                  <a:pt x="43638" y="98183"/>
                </a:cubicBezTo>
                <a:cubicBezTo>
                  <a:pt x="42127" y="98183"/>
                  <a:pt x="40911" y="99405"/>
                  <a:pt x="40911" y="100911"/>
                </a:cubicBezTo>
                <a:cubicBezTo>
                  <a:pt x="40911" y="101666"/>
                  <a:pt x="41216" y="102344"/>
                  <a:pt x="41705" y="102838"/>
                </a:cubicBezTo>
                <a:lnTo>
                  <a:pt x="58072" y="119200"/>
                </a:lnTo>
                <a:cubicBezTo>
                  <a:pt x="58566" y="119694"/>
                  <a:pt x="59244" y="120000"/>
                  <a:pt x="60000" y="120000"/>
                </a:cubicBezTo>
                <a:cubicBezTo>
                  <a:pt x="60755" y="120000"/>
                  <a:pt x="61433" y="119694"/>
                  <a:pt x="61927" y="119200"/>
                </a:cubicBezTo>
                <a:lnTo>
                  <a:pt x="78294" y="102838"/>
                </a:lnTo>
                <a:cubicBezTo>
                  <a:pt x="78788" y="102344"/>
                  <a:pt x="79088" y="101666"/>
                  <a:pt x="79088" y="100911"/>
                </a:cubicBezTo>
                <a:cubicBezTo>
                  <a:pt x="79088" y="99405"/>
                  <a:pt x="77872" y="98183"/>
                  <a:pt x="76361" y="9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0" name="Shape 4020"/>
          <p:cNvSpPr/>
          <p:nvPr/>
        </p:nvSpPr>
        <p:spPr>
          <a:xfrm>
            <a:off x="3460265" y="3755481"/>
            <a:ext cx="209496" cy="209494"/>
          </a:xfrm>
          <a:custGeom>
            <a:avLst/>
            <a:gdLst/>
            <a:ahLst/>
            <a:cxnLst/>
            <a:rect l="0" t="0" r="0" b="0"/>
            <a:pathLst>
              <a:path w="120000" h="120000" extrusionOk="0">
                <a:moveTo>
                  <a:pt x="103522" y="34955"/>
                </a:moveTo>
                <a:cubicBezTo>
                  <a:pt x="103572" y="34216"/>
                  <a:pt x="103638" y="33477"/>
                  <a:pt x="103638" y="32727"/>
                </a:cubicBezTo>
                <a:cubicBezTo>
                  <a:pt x="103638" y="14655"/>
                  <a:pt x="88983" y="0"/>
                  <a:pt x="70911" y="0"/>
                </a:cubicBezTo>
                <a:cubicBezTo>
                  <a:pt x="58327" y="0"/>
                  <a:pt x="47422" y="7105"/>
                  <a:pt x="41944" y="17516"/>
                </a:cubicBezTo>
                <a:cubicBezTo>
                  <a:pt x="39916" y="16783"/>
                  <a:pt x="37738" y="16361"/>
                  <a:pt x="35455" y="16361"/>
                </a:cubicBezTo>
                <a:cubicBezTo>
                  <a:pt x="24911" y="16361"/>
                  <a:pt x="16361" y="24911"/>
                  <a:pt x="16361" y="35455"/>
                </a:cubicBezTo>
                <a:cubicBezTo>
                  <a:pt x="16361" y="36827"/>
                  <a:pt x="16516" y="38161"/>
                  <a:pt x="16788" y="39450"/>
                </a:cubicBezTo>
                <a:cubicBezTo>
                  <a:pt x="7038" y="42700"/>
                  <a:pt x="0" y="51883"/>
                  <a:pt x="0" y="62727"/>
                </a:cubicBezTo>
                <a:cubicBezTo>
                  <a:pt x="0" y="76283"/>
                  <a:pt x="10988" y="87272"/>
                  <a:pt x="24544" y="87272"/>
                </a:cubicBezTo>
                <a:lnTo>
                  <a:pt x="49088" y="87272"/>
                </a:lnTo>
                <a:cubicBezTo>
                  <a:pt x="50600" y="87272"/>
                  <a:pt x="51816" y="86050"/>
                  <a:pt x="51816" y="84544"/>
                </a:cubicBezTo>
                <a:cubicBezTo>
                  <a:pt x="51816" y="83038"/>
                  <a:pt x="50600" y="81816"/>
                  <a:pt x="49088" y="81816"/>
                </a:cubicBezTo>
                <a:lnTo>
                  <a:pt x="24544" y="81816"/>
                </a:lnTo>
                <a:cubicBezTo>
                  <a:pt x="14022" y="81816"/>
                  <a:pt x="5455" y="73250"/>
                  <a:pt x="5455" y="62727"/>
                </a:cubicBezTo>
                <a:cubicBezTo>
                  <a:pt x="5455" y="54500"/>
                  <a:pt x="10700" y="47233"/>
                  <a:pt x="18516" y="44627"/>
                </a:cubicBezTo>
                <a:lnTo>
                  <a:pt x="23138" y="43088"/>
                </a:lnTo>
                <a:lnTo>
                  <a:pt x="22122" y="38316"/>
                </a:lnTo>
                <a:cubicBezTo>
                  <a:pt x="21922" y="37361"/>
                  <a:pt x="21816" y="36394"/>
                  <a:pt x="21816" y="35455"/>
                </a:cubicBezTo>
                <a:cubicBezTo>
                  <a:pt x="21816" y="27933"/>
                  <a:pt x="27933" y="21816"/>
                  <a:pt x="35455" y="21816"/>
                </a:cubicBezTo>
                <a:cubicBezTo>
                  <a:pt x="37011" y="21816"/>
                  <a:pt x="38566" y="22094"/>
                  <a:pt x="40083" y="22650"/>
                </a:cubicBezTo>
                <a:lnTo>
                  <a:pt x="44550" y="24266"/>
                </a:lnTo>
                <a:lnTo>
                  <a:pt x="46766" y="20061"/>
                </a:lnTo>
                <a:cubicBezTo>
                  <a:pt x="51511" y="11050"/>
                  <a:pt x="60761" y="5455"/>
                  <a:pt x="70911" y="5455"/>
                </a:cubicBezTo>
                <a:cubicBezTo>
                  <a:pt x="85944" y="5455"/>
                  <a:pt x="98183" y="17688"/>
                  <a:pt x="98183" y="32727"/>
                </a:cubicBezTo>
                <a:cubicBezTo>
                  <a:pt x="98183" y="33205"/>
                  <a:pt x="98144" y="33666"/>
                  <a:pt x="98111" y="34138"/>
                </a:cubicBezTo>
                <a:lnTo>
                  <a:pt x="98083" y="34605"/>
                </a:lnTo>
                <a:lnTo>
                  <a:pt x="97833" y="38444"/>
                </a:lnTo>
                <a:lnTo>
                  <a:pt x="101361" y="39966"/>
                </a:lnTo>
                <a:cubicBezTo>
                  <a:pt x="109372" y="43422"/>
                  <a:pt x="114544" y="51288"/>
                  <a:pt x="114544" y="60000"/>
                </a:cubicBezTo>
                <a:cubicBezTo>
                  <a:pt x="114544" y="72027"/>
                  <a:pt x="104755" y="81816"/>
                  <a:pt x="92727" y="81816"/>
                </a:cubicBezTo>
                <a:lnTo>
                  <a:pt x="70911" y="81816"/>
                </a:lnTo>
                <a:cubicBezTo>
                  <a:pt x="69400" y="81816"/>
                  <a:pt x="68183" y="83038"/>
                  <a:pt x="68183" y="84544"/>
                </a:cubicBezTo>
                <a:cubicBezTo>
                  <a:pt x="68183" y="86050"/>
                  <a:pt x="69400" y="87272"/>
                  <a:pt x="70911" y="87272"/>
                </a:cubicBezTo>
                <a:lnTo>
                  <a:pt x="92727" y="87272"/>
                </a:lnTo>
                <a:cubicBezTo>
                  <a:pt x="107783" y="87272"/>
                  <a:pt x="120000" y="75061"/>
                  <a:pt x="120000" y="60000"/>
                </a:cubicBezTo>
                <a:cubicBezTo>
                  <a:pt x="120000" y="48777"/>
                  <a:pt x="113211" y="39138"/>
                  <a:pt x="103522" y="34955"/>
                </a:cubicBezTo>
                <a:moveTo>
                  <a:pt x="76361" y="65455"/>
                </a:moveTo>
                <a:cubicBezTo>
                  <a:pt x="77872" y="65455"/>
                  <a:pt x="79088" y="64233"/>
                  <a:pt x="79088" y="62727"/>
                </a:cubicBezTo>
                <a:cubicBezTo>
                  <a:pt x="79088" y="61977"/>
                  <a:pt x="78788" y="61294"/>
                  <a:pt x="78294" y="60800"/>
                </a:cubicBezTo>
                <a:lnTo>
                  <a:pt x="61927" y="44433"/>
                </a:lnTo>
                <a:cubicBezTo>
                  <a:pt x="61433" y="43944"/>
                  <a:pt x="60755" y="43638"/>
                  <a:pt x="60000" y="43638"/>
                </a:cubicBezTo>
                <a:cubicBezTo>
                  <a:pt x="59250" y="43638"/>
                  <a:pt x="58566" y="43944"/>
                  <a:pt x="58072" y="44433"/>
                </a:cubicBezTo>
                <a:lnTo>
                  <a:pt x="41705" y="60800"/>
                </a:lnTo>
                <a:cubicBezTo>
                  <a:pt x="41216" y="61294"/>
                  <a:pt x="40911" y="61977"/>
                  <a:pt x="40911" y="62727"/>
                </a:cubicBezTo>
                <a:cubicBezTo>
                  <a:pt x="40911" y="64233"/>
                  <a:pt x="42127" y="65455"/>
                  <a:pt x="43638" y="65455"/>
                </a:cubicBezTo>
                <a:cubicBezTo>
                  <a:pt x="44388" y="65455"/>
                  <a:pt x="45072" y="65150"/>
                  <a:pt x="45566" y="64655"/>
                </a:cubicBezTo>
                <a:lnTo>
                  <a:pt x="57272" y="52950"/>
                </a:lnTo>
                <a:lnTo>
                  <a:pt x="57272" y="117272"/>
                </a:lnTo>
                <a:cubicBezTo>
                  <a:pt x="57272" y="118777"/>
                  <a:pt x="58494" y="120000"/>
                  <a:pt x="60000" y="120000"/>
                </a:cubicBezTo>
                <a:cubicBezTo>
                  <a:pt x="61505" y="120000"/>
                  <a:pt x="62727" y="118777"/>
                  <a:pt x="62727" y="117272"/>
                </a:cubicBezTo>
                <a:lnTo>
                  <a:pt x="62727" y="52950"/>
                </a:lnTo>
                <a:lnTo>
                  <a:pt x="74433" y="64655"/>
                </a:lnTo>
                <a:cubicBezTo>
                  <a:pt x="74933" y="65150"/>
                  <a:pt x="75611" y="65455"/>
                  <a:pt x="76361"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1" name="Shape 4021"/>
          <p:cNvSpPr/>
          <p:nvPr/>
        </p:nvSpPr>
        <p:spPr>
          <a:xfrm>
            <a:off x="3860210" y="3769764"/>
            <a:ext cx="209496" cy="181100"/>
          </a:xfrm>
          <a:custGeom>
            <a:avLst/>
            <a:gdLst/>
            <a:ahLst/>
            <a:cxnLst/>
            <a:rect l="0" t="0" r="0" b="0"/>
            <a:pathLst>
              <a:path w="120000" h="120000" extrusionOk="0">
                <a:moveTo>
                  <a:pt x="74561" y="113794"/>
                </a:moveTo>
                <a:lnTo>
                  <a:pt x="70166" y="112432"/>
                </a:lnTo>
                <a:cubicBezTo>
                  <a:pt x="73916" y="109001"/>
                  <a:pt x="76361" y="103775"/>
                  <a:pt x="76361" y="97798"/>
                </a:cubicBezTo>
                <a:cubicBezTo>
                  <a:pt x="76361" y="90013"/>
                  <a:pt x="72294" y="83336"/>
                  <a:pt x="66483" y="80428"/>
                </a:cubicBezTo>
                <a:lnTo>
                  <a:pt x="65011" y="86655"/>
                </a:lnTo>
                <a:cubicBezTo>
                  <a:pt x="68500" y="88762"/>
                  <a:pt x="70911" y="92938"/>
                  <a:pt x="70911" y="97798"/>
                </a:cubicBezTo>
                <a:cubicBezTo>
                  <a:pt x="70911" y="101745"/>
                  <a:pt x="69316" y="105215"/>
                  <a:pt x="66861" y="107511"/>
                </a:cubicBezTo>
                <a:lnTo>
                  <a:pt x="68311" y="101267"/>
                </a:lnTo>
                <a:cubicBezTo>
                  <a:pt x="68483" y="100489"/>
                  <a:pt x="68411" y="99627"/>
                  <a:pt x="68033" y="98871"/>
                </a:cubicBezTo>
                <a:cubicBezTo>
                  <a:pt x="67283" y="97364"/>
                  <a:pt x="65616" y="96847"/>
                  <a:pt x="64311" y="97714"/>
                </a:cubicBezTo>
                <a:cubicBezTo>
                  <a:pt x="63661" y="98154"/>
                  <a:pt x="63222" y="98854"/>
                  <a:pt x="63038" y="99638"/>
                </a:cubicBezTo>
                <a:lnTo>
                  <a:pt x="60044" y="112560"/>
                </a:lnTo>
                <a:cubicBezTo>
                  <a:pt x="59866" y="113338"/>
                  <a:pt x="59938" y="114200"/>
                  <a:pt x="60316" y="114956"/>
                </a:cubicBezTo>
                <a:cubicBezTo>
                  <a:pt x="60666" y="115663"/>
                  <a:pt x="61227" y="116124"/>
                  <a:pt x="61850" y="116358"/>
                </a:cubicBezTo>
                <a:lnTo>
                  <a:pt x="61811" y="116519"/>
                </a:lnTo>
                <a:cubicBezTo>
                  <a:pt x="61900" y="116508"/>
                  <a:pt x="61988" y="116474"/>
                  <a:pt x="62072" y="116458"/>
                </a:cubicBezTo>
                <a:lnTo>
                  <a:pt x="73144" y="119888"/>
                </a:lnTo>
                <a:cubicBezTo>
                  <a:pt x="73822" y="120100"/>
                  <a:pt x="74566" y="120011"/>
                  <a:pt x="75216" y="119577"/>
                </a:cubicBezTo>
                <a:cubicBezTo>
                  <a:pt x="76522" y="118710"/>
                  <a:pt x="76972" y="116775"/>
                  <a:pt x="76216" y="115262"/>
                </a:cubicBezTo>
                <a:cubicBezTo>
                  <a:pt x="75838" y="114512"/>
                  <a:pt x="75233" y="114000"/>
                  <a:pt x="74561" y="113794"/>
                </a:cubicBezTo>
                <a:moveTo>
                  <a:pt x="103522" y="40439"/>
                </a:moveTo>
                <a:cubicBezTo>
                  <a:pt x="103572" y="39582"/>
                  <a:pt x="103638" y="38732"/>
                  <a:pt x="103638" y="37859"/>
                </a:cubicBezTo>
                <a:cubicBezTo>
                  <a:pt x="103638" y="16953"/>
                  <a:pt x="88983" y="0"/>
                  <a:pt x="70911" y="0"/>
                </a:cubicBezTo>
                <a:cubicBezTo>
                  <a:pt x="58327" y="0"/>
                  <a:pt x="47422" y="8223"/>
                  <a:pt x="41944" y="20266"/>
                </a:cubicBezTo>
                <a:cubicBezTo>
                  <a:pt x="39916" y="19416"/>
                  <a:pt x="37738" y="18926"/>
                  <a:pt x="35455" y="18926"/>
                </a:cubicBezTo>
                <a:cubicBezTo>
                  <a:pt x="24911" y="18926"/>
                  <a:pt x="16361" y="28818"/>
                  <a:pt x="16361" y="41011"/>
                </a:cubicBezTo>
                <a:cubicBezTo>
                  <a:pt x="16361" y="42602"/>
                  <a:pt x="16516" y="44147"/>
                  <a:pt x="16788" y="45638"/>
                </a:cubicBezTo>
                <a:cubicBezTo>
                  <a:pt x="7038" y="49396"/>
                  <a:pt x="0" y="60016"/>
                  <a:pt x="0" y="72560"/>
                </a:cubicBezTo>
                <a:cubicBezTo>
                  <a:pt x="0" y="88245"/>
                  <a:pt x="10988" y="100956"/>
                  <a:pt x="24544" y="100956"/>
                </a:cubicBezTo>
                <a:lnTo>
                  <a:pt x="35455" y="100956"/>
                </a:lnTo>
                <a:cubicBezTo>
                  <a:pt x="36961" y="100956"/>
                  <a:pt x="38183" y="99544"/>
                  <a:pt x="38183" y="97798"/>
                </a:cubicBezTo>
                <a:cubicBezTo>
                  <a:pt x="38183" y="96057"/>
                  <a:pt x="36961" y="94645"/>
                  <a:pt x="35455" y="94645"/>
                </a:cubicBezTo>
                <a:lnTo>
                  <a:pt x="24544" y="94645"/>
                </a:lnTo>
                <a:cubicBezTo>
                  <a:pt x="14022" y="94645"/>
                  <a:pt x="5455" y="84737"/>
                  <a:pt x="5455" y="72560"/>
                </a:cubicBezTo>
                <a:cubicBezTo>
                  <a:pt x="5455" y="63046"/>
                  <a:pt x="10700" y="54634"/>
                  <a:pt x="18516" y="51620"/>
                </a:cubicBezTo>
                <a:lnTo>
                  <a:pt x="23138" y="49841"/>
                </a:lnTo>
                <a:lnTo>
                  <a:pt x="22122" y="44320"/>
                </a:lnTo>
                <a:cubicBezTo>
                  <a:pt x="21922" y="43219"/>
                  <a:pt x="21816" y="42101"/>
                  <a:pt x="21816" y="41011"/>
                </a:cubicBezTo>
                <a:cubicBezTo>
                  <a:pt x="21816" y="32315"/>
                  <a:pt x="27933" y="25237"/>
                  <a:pt x="35455" y="25237"/>
                </a:cubicBezTo>
                <a:cubicBezTo>
                  <a:pt x="37005" y="25237"/>
                  <a:pt x="38566" y="25560"/>
                  <a:pt x="40083" y="26199"/>
                </a:cubicBezTo>
                <a:lnTo>
                  <a:pt x="44550" y="28073"/>
                </a:lnTo>
                <a:lnTo>
                  <a:pt x="46766" y="23202"/>
                </a:lnTo>
                <a:cubicBezTo>
                  <a:pt x="51511" y="12782"/>
                  <a:pt x="60761" y="6310"/>
                  <a:pt x="70911" y="6310"/>
                </a:cubicBezTo>
                <a:cubicBezTo>
                  <a:pt x="85944" y="6310"/>
                  <a:pt x="98183" y="20461"/>
                  <a:pt x="98183" y="37859"/>
                </a:cubicBezTo>
                <a:cubicBezTo>
                  <a:pt x="98183" y="38409"/>
                  <a:pt x="98144" y="38949"/>
                  <a:pt x="98111" y="39488"/>
                </a:cubicBezTo>
                <a:lnTo>
                  <a:pt x="98083" y="40027"/>
                </a:lnTo>
                <a:lnTo>
                  <a:pt x="97833" y="44470"/>
                </a:lnTo>
                <a:lnTo>
                  <a:pt x="101361" y="46232"/>
                </a:lnTo>
                <a:cubicBezTo>
                  <a:pt x="109372" y="50230"/>
                  <a:pt x="114544" y="59327"/>
                  <a:pt x="114544" y="69407"/>
                </a:cubicBezTo>
                <a:cubicBezTo>
                  <a:pt x="114544" y="83324"/>
                  <a:pt x="104755" y="94645"/>
                  <a:pt x="92727" y="94645"/>
                </a:cubicBezTo>
                <a:lnTo>
                  <a:pt x="84544" y="94645"/>
                </a:lnTo>
                <a:cubicBezTo>
                  <a:pt x="83038" y="94645"/>
                  <a:pt x="81816" y="96057"/>
                  <a:pt x="81816" y="97798"/>
                </a:cubicBezTo>
                <a:cubicBezTo>
                  <a:pt x="81816" y="99544"/>
                  <a:pt x="83038" y="100956"/>
                  <a:pt x="84544" y="100956"/>
                </a:cubicBezTo>
                <a:lnTo>
                  <a:pt x="92727" y="100956"/>
                </a:lnTo>
                <a:cubicBezTo>
                  <a:pt x="107788" y="100956"/>
                  <a:pt x="120000" y="86833"/>
                  <a:pt x="120000" y="69407"/>
                </a:cubicBezTo>
                <a:cubicBezTo>
                  <a:pt x="120000" y="56419"/>
                  <a:pt x="113211" y="45276"/>
                  <a:pt x="103522" y="40439"/>
                </a:cubicBezTo>
                <a:moveTo>
                  <a:pt x="59850" y="80745"/>
                </a:moveTo>
                <a:cubicBezTo>
                  <a:pt x="59505" y="80055"/>
                  <a:pt x="58961" y="79599"/>
                  <a:pt x="58355" y="79366"/>
                </a:cubicBezTo>
                <a:lnTo>
                  <a:pt x="58427" y="79054"/>
                </a:lnTo>
                <a:cubicBezTo>
                  <a:pt x="58244" y="79071"/>
                  <a:pt x="58061" y="79127"/>
                  <a:pt x="57877" y="79177"/>
                </a:cubicBezTo>
                <a:lnTo>
                  <a:pt x="47016" y="75807"/>
                </a:lnTo>
                <a:lnTo>
                  <a:pt x="47016" y="75813"/>
                </a:lnTo>
                <a:cubicBezTo>
                  <a:pt x="46350" y="75607"/>
                  <a:pt x="45605" y="75690"/>
                  <a:pt x="44950" y="76130"/>
                </a:cubicBezTo>
                <a:cubicBezTo>
                  <a:pt x="43644" y="76997"/>
                  <a:pt x="43200" y="78926"/>
                  <a:pt x="43950" y="80433"/>
                </a:cubicBezTo>
                <a:cubicBezTo>
                  <a:pt x="44327" y="81189"/>
                  <a:pt x="44933" y="81695"/>
                  <a:pt x="45611" y="81907"/>
                </a:cubicBezTo>
                <a:lnTo>
                  <a:pt x="49805" y="83202"/>
                </a:lnTo>
                <a:cubicBezTo>
                  <a:pt x="46066" y="86627"/>
                  <a:pt x="43638" y="91843"/>
                  <a:pt x="43638" y="97798"/>
                </a:cubicBezTo>
                <a:cubicBezTo>
                  <a:pt x="43638" y="105682"/>
                  <a:pt x="47800" y="112427"/>
                  <a:pt x="53727" y="115273"/>
                </a:cubicBezTo>
                <a:lnTo>
                  <a:pt x="55188" y="109074"/>
                </a:lnTo>
                <a:cubicBezTo>
                  <a:pt x="51588" y="107011"/>
                  <a:pt x="49088" y="102763"/>
                  <a:pt x="49088" y="97798"/>
                </a:cubicBezTo>
                <a:cubicBezTo>
                  <a:pt x="49088" y="93728"/>
                  <a:pt x="50788" y="90158"/>
                  <a:pt x="53383" y="87862"/>
                </a:cubicBezTo>
                <a:lnTo>
                  <a:pt x="51861" y="94434"/>
                </a:lnTo>
                <a:cubicBezTo>
                  <a:pt x="51683" y="95212"/>
                  <a:pt x="51761" y="96074"/>
                  <a:pt x="52133" y="96830"/>
                </a:cubicBezTo>
                <a:cubicBezTo>
                  <a:pt x="52888" y="98337"/>
                  <a:pt x="54555" y="98854"/>
                  <a:pt x="55861" y="97987"/>
                </a:cubicBezTo>
                <a:cubicBezTo>
                  <a:pt x="56511" y="97547"/>
                  <a:pt x="56950" y="96847"/>
                  <a:pt x="57127" y="96068"/>
                </a:cubicBezTo>
                <a:lnTo>
                  <a:pt x="60127" y="83135"/>
                </a:lnTo>
                <a:cubicBezTo>
                  <a:pt x="60305" y="82357"/>
                  <a:pt x="60227" y="81501"/>
                  <a:pt x="59850" y="8074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2" name="Shape 4022"/>
          <p:cNvSpPr/>
          <p:nvPr/>
        </p:nvSpPr>
        <p:spPr>
          <a:xfrm>
            <a:off x="4260156" y="3755480"/>
            <a:ext cx="209496" cy="209496"/>
          </a:xfrm>
          <a:custGeom>
            <a:avLst/>
            <a:gdLst/>
            <a:ahLst/>
            <a:cxnLst/>
            <a:rect l="0" t="0" r="0" b="0"/>
            <a:pathLst>
              <a:path w="120000" h="120000" extrusionOk="0">
                <a:moveTo>
                  <a:pt x="2727" y="0"/>
                </a:moveTo>
                <a:cubicBezTo>
                  <a:pt x="1222" y="0"/>
                  <a:pt x="0" y="1222"/>
                  <a:pt x="0" y="2727"/>
                </a:cubicBezTo>
                <a:cubicBezTo>
                  <a:pt x="0" y="4233"/>
                  <a:pt x="1222" y="5455"/>
                  <a:pt x="2727" y="5455"/>
                </a:cubicBezTo>
                <a:cubicBezTo>
                  <a:pt x="64483" y="5455"/>
                  <a:pt x="114544" y="55516"/>
                  <a:pt x="114544" y="117272"/>
                </a:cubicBezTo>
                <a:cubicBezTo>
                  <a:pt x="114544" y="118777"/>
                  <a:pt x="115766" y="120000"/>
                  <a:pt x="117272" y="120000"/>
                </a:cubicBezTo>
                <a:cubicBezTo>
                  <a:pt x="118777" y="120000"/>
                  <a:pt x="120000" y="118777"/>
                  <a:pt x="120000" y="117272"/>
                </a:cubicBezTo>
                <a:cubicBezTo>
                  <a:pt x="120000" y="52505"/>
                  <a:pt x="67494" y="0"/>
                  <a:pt x="2727" y="0"/>
                </a:cubicBezTo>
                <a:moveTo>
                  <a:pt x="2727" y="54544"/>
                </a:moveTo>
                <a:cubicBezTo>
                  <a:pt x="1222" y="54544"/>
                  <a:pt x="0" y="55766"/>
                  <a:pt x="0" y="57272"/>
                </a:cubicBezTo>
                <a:cubicBezTo>
                  <a:pt x="0" y="58783"/>
                  <a:pt x="1222" y="60000"/>
                  <a:pt x="2727" y="60000"/>
                </a:cubicBezTo>
                <a:cubicBezTo>
                  <a:pt x="34355" y="60000"/>
                  <a:pt x="60000" y="85644"/>
                  <a:pt x="60000" y="117272"/>
                </a:cubicBezTo>
                <a:cubicBezTo>
                  <a:pt x="60000" y="118777"/>
                  <a:pt x="61222" y="120000"/>
                  <a:pt x="62727" y="120000"/>
                </a:cubicBezTo>
                <a:cubicBezTo>
                  <a:pt x="64233" y="120000"/>
                  <a:pt x="65455" y="118777"/>
                  <a:pt x="65455" y="117272"/>
                </a:cubicBezTo>
                <a:cubicBezTo>
                  <a:pt x="65455" y="82627"/>
                  <a:pt x="37372" y="54544"/>
                  <a:pt x="2727" y="54544"/>
                </a:cubicBezTo>
                <a:moveTo>
                  <a:pt x="2727" y="27272"/>
                </a:moveTo>
                <a:cubicBezTo>
                  <a:pt x="1222" y="27272"/>
                  <a:pt x="0" y="28494"/>
                  <a:pt x="0" y="30000"/>
                </a:cubicBezTo>
                <a:cubicBezTo>
                  <a:pt x="0" y="31511"/>
                  <a:pt x="1222" y="32727"/>
                  <a:pt x="2727" y="32727"/>
                </a:cubicBezTo>
                <a:cubicBezTo>
                  <a:pt x="49422" y="32727"/>
                  <a:pt x="87272" y="70583"/>
                  <a:pt x="87272" y="117272"/>
                </a:cubicBezTo>
                <a:cubicBezTo>
                  <a:pt x="87272" y="118777"/>
                  <a:pt x="88494" y="120000"/>
                  <a:pt x="90000" y="120000"/>
                </a:cubicBezTo>
                <a:cubicBezTo>
                  <a:pt x="91505" y="120000"/>
                  <a:pt x="92727" y="118777"/>
                  <a:pt x="92727" y="117272"/>
                </a:cubicBezTo>
                <a:cubicBezTo>
                  <a:pt x="92727" y="67566"/>
                  <a:pt x="52433" y="27272"/>
                  <a:pt x="2727" y="27272"/>
                </a:cubicBezTo>
                <a:moveTo>
                  <a:pt x="16361" y="114544"/>
                </a:moveTo>
                <a:cubicBezTo>
                  <a:pt x="10338" y="114544"/>
                  <a:pt x="5455" y="109661"/>
                  <a:pt x="5455" y="103638"/>
                </a:cubicBezTo>
                <a:cubicBezTo>
                  <a:pt x="5455" y="97611"/>
                  <a:pt x="10338" y="92727"/>
                  <a:pt x="16361" y="92727"/>
                </a:cubicBezTo>
                <a:cubicBezTo>
                  <a:pt x="22388" y="92727"/>
                  <a:pt x="27272" y="97611"/>
                  <a:pt x="27272" y="103638"/>
                </a:cubicBezTo>
                <a:cubicBezTo>
                  <a:pt x="27272" y="109661"/>
                  <a:pt x="22388" y="114544"/>
                  <a:pt x="16361" y="114544"/>
                </a:cubicBezTo>
                <a:moveTo>
                  <a:pt x="16361" y="87272"/>
                </a:moveTo>
                <a:cubicBezTo>
                  <a:pt x="7327" y="87272"/>
                  <a:pt x="0" y="94600"/>
                  <a:pt x="0" y="103638"/>
                </a:cubicBezTo>
                <a:cubicBezTo>
                  <a:pt x="0" y="112672"/>
                  <a:pt x="7327" y="120000"/>
                  <a:pt x="16361" y="120000"/>
                </a:cubicBezTo>
                <a:cubicBezTo>
                  <a:pt x="25405" y="120000"/>
                  <a:pt x="32727" y="112672"/>
                  <a:pt x="32727" y="103638"/>
                </a:cubicBezTo>
                <a:cubicBezTo>
                  <a:pt x="32727" y="94600"/>
                  <a:pt x="25405" y="87272"/>
                  <a:pt x="16361" y="8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3" name="Shape 4023"/>
          <p:cNvSpPr/>
          <p:nvPr/>
        </p:nvSpPr>
        <p:spPr>
          <a:xfrm>
            <a:off x="660644" y="4155426"/>
            <a:ext cx="209496" cy="209496"/>
          </a:xfrm>
          <a:custGeom>
            <a:avLst/>
            <a:gdLst/>
            <a:ahLst/>
            <a:cxnLst/>
            <a:rect l="0" t="0" r="0" b="0"/>
            <a:pathLst>
              <a:path w="120000" h="120000" extrusionOk="0">
                <a:moveTo>
                  <a:pt x="32727" y="57272"/>
                </a:moveTo>
                <a:lnTo>
                  <a:pt x="27272" y="57272"/>
                </a:lnTo>
                <a:cubicBezTo>
                  <a:pt x="25766" y="57272"/>
                  <a:pt x="24544" y="58494"/>
                  <a:pt x="24544" y="60000"/>
                </a:cubicBezTo>
                <a:cubicBezTo>
                  <a:pt x="24544" y="61505"/>
                  <a:pt x="25766" y="62727"/>
                  <a:pt x="27272" y="62727"/>
                </a:cubicBezTo>
                <a:lnTo>
                  <a:pt x="32727" y="62727"/>
                </a:lnTo>
                <a:cubicBezTo>
                  <a:pt x="46283" y="62727"/>
                  <a:pt x="57272" y="73716"/>
                  <a:pt x="57272" y="87272"/>
                </a:cubicBezTo>
                <a:lnTo>
                  <a:pt x="57272" y="92727"/>
                </a:lnTo>
                <a:cubicBezTo>
                  <a:pt x="57272" y="94233"/>
                  <a:pt x="58494" y="95455"/>
                  <a:pt x="60000" y="95455"/>
                </a:cubicBezTo>
                <a:cubicBezTo>
                  <a:pt x="61505" y="95455"/>
                  <a:pt x="62727" y="94233"/>
                  <a:pt x="62727" y="92727"/>
                </a:cubicBezTo>
                <a:lnTo>
                  <a:pt x="62727" y="87272"/>
                </a:lnTo>
                <a:cubicBezTo>
                  <a:pt x="62727" y="70705"/>
                  <a:pt x="49294" y="57272"/>
                  <a:pt x="32727" y="57272"/>
                </a:cubicBezTo>
                <a:moveTo>
                  <a:pt x="32727" y="40911"/>
                </a:moveTo>
                <a:lnTo>
                  <a:pt x="27272" y="40911"/>
                </a:lnTo>
                <a:cubicBezTo>
                  <a:pt x="25766" y="40911"/>
                  <a:pt x="24544" y="42127"/>
                  <a:pt x="24544" y="43638"/>
                </a:cubicBezTo>
                <a:cubicBezTo>
                  <a:pt x="24544" y="45144"/>
                  <a:pt x="25766" y="46361"/>
                  <a:pt x="27272" y="46361"/>
                </a:cubicBezTo>
                <a:lnTo>
                  <a:pt x="32727" y="46361"/>
                </a:lnTo>
                <a:cubicBezTo>
                  <a:pt x="55322" y="46361"/>
                  <a:pt x="73638" y="64677"/>
                  <a:pt x="73638" y="87272"/>
                </a:cubicBezTo>
                <a:lnTo>
                  <a:pt x="73638" y="92727"/>
                </a:lnTo>
                <a:cubicBezTo>
                  <a:pt x="73638" y="94233"/>
                  <a:pt x="74861" y="95455"/>
                  <a:pt x="76361" y="95455"/>
                </a:cubicBezTo>
                <a:cubicBezTo>
                  <a:pt x="77866" y="95455"/>
                  <a:pt x="79088" y="94233"/>
                  <a:pt x="79088" y="92727"/>
                </a:cubicBezTo>
                <a:lnTo>
                  <a:pt x="79088" y="87272"/>
                </a:lnTo>
                <a:cubicBezTo>
                  <a:pt x="79088" y="61666"/>
                  <a:pt x="58333" y="40911"/>
                  <a:pt x="32727" y="40911"/>
                </a:cubicBezTo>
                <a:moveTo>
                  <a:pt x="35455" y="90000"/>
                </a:moveTo>
                <a:cubicBezTo>
                  <a:pt x="32444" y="90000"/>
                  <a:pt x="30000" y="87561"/>
                  <a:pt x="30000" y="84544"/>
                </a:cubicBezTo>
                <a:cubicBezTo>
                  <a:pt x="30000" y="81533"/>
                  <a:pt x="32444" y="79088"/>
                  <a:pt x="35455" y="79088"/>
                </a:cubicBezTo>
                <a:cubicBezTo>
                  <a:pt x="38466" y="79088"/>
                  <a:pt x="40911" y="81533"/>
                  <a:pt x="40911" y="84544"/>
                </a:cubicBezTo>
                <a:cubicBezTo>
                  <a:pt x="40911" y="87561"/>
                  <a:pt x="38466" y="90000"/>
                  <a:pt x="35455" y="90000"/>
                </a:cubicBezTo>
                <a:moveTo>
                  <a:pt x="35455" y="73638"/>
                </a:moveTo>
                <a:cubicBezTo>
                  <a:pt x="29427" y="73638"/>
                  <a:pt x="24544" y="78522"/>
                  <a:pt x="24544" y="84544"/>
                </a:cubicBezTo>
                <a:cubicBezTo>
                  <a:pt x="24544" y="90572"/>
                  <a:pt x="29427" y="95455"/>
                  <a:pt x="35455" y="95455"/>
                </a:cubicBezTo>
                <a:cubicBezTo>
                  <a:pt x="41477" y="95455"/>
                  <a:pt x="46361" y="90572"/>
                  <a:pt x="46361" y="84544"/>
                </a:cubicBezTo>
                <a:cubicBezTo>
                  <a:pt x="46361" y="78522"/>
                  <a:pt x="41477" y="73638"/>
                  <a:pt x="35455" y="73638"/>
                </a:cubicBezTo>
                <a:moveTo>
                  <a:pt x="32727" y="24544"/>
                </a:moveTo>
                <a:lnTo>
                  <a:pt x="27272" y="24544"/>
                </a:lnTo>
                <a:cubicBezTo>
                  <a:pt x="25766" y="24544"/>
                  <a:pt x="24544" y="25766"/>
                  <a:pt x="24544" y="27272"/>
                </a:cubicBezTo>
                <a:cubicBezTo>
                  <a:pt x="24544" y="28777"/>
                  <a:pt x="25766" y="30000"/>
                  <a:pt x="27272" y="30000"/>
                </a:cubicBezTo>
                <a:lnTo>
                  <a:pt x="32727" y="30000"/>
                </a:lnTo>
                <a:cubicBezTo>
                  <a:pt x="64361" y="30000"/>
                  <a:pt x="90000" y="55644"/>
                  <a:pt x="90000" y="87272"/>
                </a:cubicBezTo>
                <a:lnTo>
                  <a:pt x="90000" y="92727"/>
                </a:lnTo>
                <a:cubicBezTo>
                  <a:pt x="90000" y="94233"/>
                  <a:pt x="91222" y="95455"/>
                  <a:pt x="92727" y="95455"/>
                </a:cubicBezTo>
                <a:cubicBezTo>
                  <a:pt x="94233" y="95455"/>
                  <a:pt x="95455" y="94233"/>
                  <a:pt x="95455" y="92727"/>
                </a:cubicBezTo>
                <a:lnTo>
                  <a:pt x="95455" y="87272"/>
                </a:lnTo>
                <a:cubicBezTo>
                  <a:pt x="95455" y="52627"/>
                  <a:pt x="67372" y="24544"/>
                  <a:pt x="32727" y="24544"/>
                </a:cubicBezTo>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4" name="Shape 4024"/>
          <p:cNvSpPr/>
          <p:nvPr/>
        </p:nvSpPr>
        <p:spPr>
          <a:xfrm>
            <a:off x="1070112" y="4155426"/>
            <a:ext cx="190451" cy="209496"/>
          </a:xfrm>
          <a:custGeom>
            <a:avLst/>
            <a:gdLst/>
            <a:ahLst/>
            <a:cxnLst/>
            <a:rect l="0" t="0" r="0" b="0"/>
            <a:pathLst>
              <a:path w="120000" h="120000" extrusionOk="0">
                <a:moveTo>
                  <a:pt x="79133" y="70094"/>
                </a:moveTo>
                <a:cubicBezTo>
                  <a:pt x="80327" y="71511"/>
                  <a:pt x="81300" y="73127"/>
                  <a:pt x="82061" y="74916"/>
                </a:cubicBezTo>
                <a:cubicBezTo>
                  <a:pt x="90527" y="68927"/>
                  <a:pt x="96000" y="59600"/>
                  <a:pt x="96000" y="49088"/>
                </a:cubicBezTo>
                <a:cubicBezTo>
                  <a:pt x="96000" y="31016"/>
                  <a:pt x="79883" y="16361"/>
                  <a:pt x="60000" y="16361"/>
                </a:cubicBezTo>
                <a:cubicBezTo>
                  <a:pt x="40116" y="16361"/>
                  <a:pt x="24000" y="31016"/>
                  <a:pt x="24000" y="49088"/>
                </a:cubicBezTo>
                <a:cubicBezTo>
                  <a:pt x="24000" y="59522"/>
                  <a:pt x="29383" y="68788"/>
                  <a:pt x="37744" y="74783"/>
                </a:cubicBezTo>
                <a:cubicBezTo>
                  <a:pt x="38488" y="72972"/>
                  <a:pt x="39477" y="71361"/>
                  <a:pt x="40683" y="69944"/>
                </a:cubicBezTo>
                <a:cubicBezTo>
                  <a:pt x="34155" y="64938"/>
                  <a:pt x="30000" y="57461"/>
                  <a:pt x="30000" y="49088"/>
                </a:cubicBezTo>
                <a:cubicBezTo>
                  <a:pt x="30000" y="34027"/>
                  <a:pt x="43433" y="21816"/>
                  <a:pt x="60000" y="21816"/>
                </a:cubicBezTo>
                <a:cubicBezTo>
                  <a:pt x="76566" y="21816"/>
                  <a:pt x="90000" y="34027"/>
                  <a:pt x="90000" y="49088"/>
                </a:cubicBezTo>
                <a:cubicBezTo>
                  <a:pt x="90000" y="57544"/>
                  <a:pt x="85772" y="65094"/>
                  <a:pt x="79133" y="70094"/>
                </a:cubicBezTo>
                <a:moveTo>
                  <a:pt x="60000" y="0"/>
                </a:moveTo>
                <a:cubicBezTo>
                  <a:pt x="26866" y="0"/>
                  <a:pt x="0" y="24422"/>
                  <a:pt x="0" y="54544"/>
                </a:cubicBezTo>
                <a:cubicBezTo>
                  <a:pt x="0" y="77816"/>
                  <a:pt x="16061" y="97627"/>
                  <a:pt x="38627" y="105461"/>
                </a:cubicBezTo>
                <a:cubicBezTo>
                  <a:pt x="38188" y="103383"/>
                  <a:pt x="37794" y="101238"/>
                  <a:pt x="37450" y="99111"/>
                </a:cubicBezTo>
                <a:cubicBezTo>
                  <a:pt x="18900" y="91338"/>
                  <a:pt x="6000" y="74327"/>
                  <a:pt x="6000" y="54544"/>
                </a:cubicBezTo>
                <a:cubicBezTo>
                  <a:pt x="6000" y="27433"/>
                  <a:pt x="30177" y="5455"/>
                  <a:pt x="60000" y="5455"/>
                </a:cubicBezTo>
                <a:cubicBezTo>
                  <a:pt x="89822" y="5455"/>
                  <a:pt x="114000" y="27433"/>
                  <a:pt x="114000" y="54544"/>
                </a:cubicBezTo>
                <a:cubicBezTo>
                  <a:pt x="114000" y="74300"/>
                  <a:pt x="101133" y="91283"/>
                  <a:pt x="82633" y="99072"/>
                </a:cubicBezTo>
                <a:cubicBezTo>
                  <a:pt x="82288" y="101200"/>
                  <a:pt x="81888" y="103350"/>
                  <a:pt x="81444" y="105438"/>
                </a:cubicBezTo>
                <a:cubicBezTo>
                  <a:pt x="103977" y="97583"/>
                  <a:pt x="120000" y="77788"/>
                  <a:pt x="120000" y="54544"/>
                </a:cubicBezTo>
                <a:cubicBezTo>
                  <a:pt x="120000" y="24422"/>
                  <a:pt x="93138" y="0"/>
                  <a:pt x="60000" y="0"/>
                </a:cubicBezTo>
                <a:moveTo>
                  <a:pt x="60000" y="40911"/>
                </a:moveTo>
                <a:cubicBezTo>
                  <a:pt x="64972" y="40911"/>
                  <a:pt x="69000" y="44572"/>
                  <a:pt x="69000" y="49088"/>
                </a:cubicBezTo>
                <a:cubicBezTo>
                  <a:pt x="69000" y="53605"/>
                  <a:pt x="64972" y="57272"/>
                  <a:pt x="60000" y="57272"/>
                </a:cubicBezTo>
                <a:cubicBezTo>
                  <a:pt x="55027" y="57272"/>
                  <a:pt x="51000" y="53605"/>
                  <a:pt x="51000" y="49088"/>
                </a:cubicBezTo>
                <a:cubicBezTo>
                  <a:pt x="51000" y="44572"/>
                  <a:pt x="55027" y="40911"/>
                  <a:pt x="60000" y="40911"/>
                </a:cubicBezTo>
                <a:moveTo>
                  <a:pt x="60000" y="62727"/>
                </a:moveTo>
                <a:cubicBezTo>
                  <a:pt x="68288" y="62727"/>
                  <a:pt x="75000" y="56622"/>
                  <a:pt x="75000" y="49088"/>
                </a:cubicBezTo>
                <a:cubicBezTo>
                  <a:pt x="75000" y="41561"/>
                  <a:pt x="68288" y="35455"/>
                  <a:pt x="60000" y="35455"/>
                </a:cubicBezTo>
                <a:cubicBezTo>
                  <a:pt x="51716" y="35455"/>
                  <a:pt x="45000" y="41561"/>
                  <a:pt x="45000" y="49088"/>
                </a:cubicBezTo>
                <a:cubicBezTo>
                  <a:pt x="45000" y="56622"/>
                  <a:pt x="51716" y="62727"/>
                  <a:pt x="60000" y="62727"/>
                </a:cubicBezTo>
                <a:moveTo>
                  <a:pt x="66633" y="112105"/>
                </a:moveTo>
                <a:cubicBezTo>
                  <a:pt x="65861" y="113516"/>
                  <a:pt x="65205" y="114222"/>
                  <a:pt x="64850" y="114544"/>
                </a:cubicBezTo>
                <a:lnTo>
                  <a:pt x="55150" y="114544"/>
                </a:lnTo>
                <a:cubicBezTo>
                  <a:pt x="54788" y="114222"/>
                  <a:pt x="54138" y="113516"/>
                  <a:pt x="53366" y="112105"/>
                </a:cubicBezTo>
                <a:cubicBezTo>
                  <a:pt x="51011" y="107822"/>
                  <a:pt x="48000" y="92366"/>
                  <a:pt x="48000" y="84544"/>
                </a:cubicBezTo>
                <a:cubicBezTo>
                  <a:pt x="48000" y="76488"/>
                  <a:pt x="51138" y="73638"/>
                  <a:pt x="60000" y="73638"/>
                </a:cubicBezTo>
                <a:cubicBezTo>
                  <a:pt x="68861" y="73638"/>
                  <a:pt x="72000" y="76488"/>
                  <a:pt x="72000" y="84544"/>
                </a:cubicBezTo>
                <a:cubicBezTo>
                  <a:pt x="72000" y="92366"/>
                  <a:pt x="68988" y="107822"/>
                  <a:pt x="66633" y="112105"/>
                </a:cubicBezTo>
                <a:moveTo>
                  <a:pt x="60000" y="68183"/>
                </a:moveTo>
                <a:cubicBezTo>
                  <a:pt x="45000" y="68183"/>
                  <a:pt x="42000" y="76361"/>
                  <a:pt x="42000" y="84544"/>
                </a:cubicBezTo>
                <a:cubicBezTo>
                  <a:pt x="42000" y="92727"/>
                  <a:pt x="45000" y="109088"/>
                  <a:pt x="48000" y="114544"/>
                </a:cubicBezTo>
                <a:cubicBezTo>
                  <a:pt x="51000" y="120000"/>
                  <a:pt x="54000" y="120000"/>
                  <a:pt x="54000" y="120000"/>
                </a:cubicBezTo>
                <a:lnTo>
                  <a:pt x="66000" y="120000"/>
                </a:lnTo>
                <a:cubicBezTo>
                  <a:pt x="66000" y="120000"/>
                  <a:pt x="69000" y="120000"/>
                  <a:pt x="72000" y="114544"/>
                </a:cubicBezTo>
                <a:cubicBezTo>
                  <a:pt x="75000" y="109088"/>
                  <a:pt x="78000" y="92727"/>
                  <a:pt x="78000" y="84544"/>
                </a:cubicBezTo>
                <a:cubicBezTo>
                  <a:pt x="78000" y="76361"/>
                  <a:pt x="75000" y="68183"/>
                  <a:pt x="60000" y="6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5" name="Shape 4025"/>
          <p:cNvSpPr/>
          <p:nvPr/>
        </p:nvSpPr>
        <p:spPr>
          <a:xfrm>
            <a:off x="1479581" y="4155426"/>
            <a:ext cx="171406" cy="209496"/>
          </a:xfrm>
          <a:custGeom>
            <a:avLst/>
            <a:gdLst/>
            <a:ahLst/>
            <a:cxnLst/>
            <a:rect l="0" t="0" r="0" b="0"/>
            <a:pathLst>
              <a:path w="120000" h="120000" extrusionOk="0">
                <a:moveTo>
                  <a:pt x="53333" y="49088"/>
                </a:moveTo>
                <a:cubicBezTo>
                  <a:pt x="53333" y="46083"/>
                  <a:pt x="56322" y="43638"/>
                  <a:pt x="60000" y="43638"/>
                </a:cubicBezTo>
                <a:cubicBezTo>
                  <a:pt x="63677" y="43638"/>
                  <a:pt x="66666" y="46083"/>
                  <a:pt x="66666" y="49088"/>
                </a:cubicBezTo>
                <a:cubicBezTo>
                  <a:pt x="66666" y="52100"/>
                  <a:pt x="63677" y="54544"/>
                  <a:pt x="60000" y="54544"/>
                </a:cubicBezTo>
                <a:cubicBezTo>
                  <a:pt x="56322" y="54544"/>
                  <a:pt x="53333" y="52100"/>
                  <a:pt x="53333" y="49088"/>
                </a:cubicBezTo>
                <a:moveTo>
                  <a:pt x="73333" y="49088"/>
                </a:moveTo>
                <a:cubicBezTo>
                  <a:pt x="73333" y="43066"/>
                  <a:pt x="67361" y="38183"/>
                  <a:pt x="60000" y="38183"/>
                </a:cubicBezTo>
                <a:cubicBezTo>
                  <a:pt x="52638" y="38183"/>
                  <a:pt x="46666" y="43066"/>
                  <a:pt x="46666" y="49088"/>
                </a:cubicBezTo>
                <a:cubicBezTo>
                  <a:pt x="46666" y="55116"/>
                  <a:pt x="52638" y="60000"/>
                  <a:pt x="60000" y="60000"/>
                </a:cubicBezTo>
                <a:cubicBezTo>
                  <a:pt x="67361" y="60000"/>
                  <a:pt x="73333" y="55116"/>
                  <a:pt x="73333" y="49088"/>
                </a:cubicBezTo>
                <a:moveTo>
                  <a:pt x="96666" y="49088"/>
                </a:moveTo>
                <a:cubicBezTo>
                  <a:pt x="96666" y="32522"/>
                  <a:pt x="80250" y="19088"/>
                  <a:pt x="60000" y="19088"/>
                </a:cubicBezTo>
                <a:cubicBezTo>
                  <a:pt x="39750" y="19088"/>
                  <a:pt x="23333" y="32522"/>
                  <a:pt x="23333" y="49088"/>
                </a:cubicBezTo>
                <a:cubicBezTo>
                  <a:pt x="23333" y="57983"/>
                  <a:pt x="28088" y="65944"/>
                  <a:pt x="35600" y="71444"/>
                </a:cubicBezTo>
                <a:cubicBezTo>
                  <a:pt x="36500" y="69650"/>
                  <a:pt x="37655" y="68050"/>
                  <a:pt x="39083" y="66666"/>
                </a:cubicBezTo>
                <a:cubicBezTo>
                  <a:pt x="33488" y="62211"/>
                  <a:pt x="30000" y="55988"/>
                  <a:pt x="30000" y="49088"/>
                </a:cubicBezTo>
                <a:cubicBezTo>
                  <a:pt x="30000" y="35533"/>
                  <a:pt x="43433" y="24544"/>
                  <a:pt x="60000" y="24544"/>
                </a:cubicBezTo>
                <a:cubicBezTo>
                  <a:pt x="76572" y="24544"/>
                  <a:pt x="90000" y="35533"/>
                  <a:pt x="90000" y="49088"/>
                </a:cubicBezTo>
                <a:cubicBezTo>
                  <a:pt x="90000" y="56077"/>
                  <a:pt x="86416" y="62366"/>
                  <a:pt x="80688" y="66833"/>
                </a:cubicBezTo>
                <a:cubicBezTo>
                  <a:pt x="82111" y="68222"/>
                  <a:pt x="83272" y="69822"/>
                  <a:pt x="84188" y="71594"/>
                </a:cubicBezTo>
                <a:cubicBezTo>
                  <a:pt x="91822" y="66100"/>
                  <a:pt x="96666" y="58066"/>
                  <a:pt x="96666" y="49088"/>
                </a:cubicBezTo>
                <a:moveTo>
                  <a:pt x="60000" y="0"/>
                </a:moveTo>
                <a:cubicBezTo>
                  <a:pt x="26861" y="0"/>
                  <a:pt x="0" y="21983"/>
                  <a:pt x="0" y="49088"/>
                </a:cubicBezTo>
                <a:cubicBezTo>
                  <a:pt x="0" y="68683"/>
                  <a:pt x="14061" y="85538"/>
                  <a:pt x="34338" y="93416"/>
                </a:cubicBezTo>
                <a:cubicBezTo>
                  <a:pt x="34027" y="91116"/>
                  <a:pt x="33777" y="88938"/>
                  <a:pt x="33605" y="86977"/>
                </a:cubicBezTo>
                <a:cubicBezTo>
                  <a:pt x="17527" y="79461"/>
                  <a:pt x="6666" y="65327"/>
                  <a:pt x="6666" y="49088"/>
                </a:cubicBezTo>
                <a:cubicBezTo>
                  <a:pt x="6666" y="24994"/>
                  <a:pt x="30544" y="5455"/>
                  <a:pt x="60000" y="5455"/>
                </a:cubicBezTo>
                <a:cubicBezTo>
                  <a:pt x="89455" y="5455"/>
                  <a:pt x="113333" y="24994"/>
                  <a:pt x="113333" y="49088"/>
                </a:cubicBezTo>
                <a:cubicBezTo>
                  <a:pt x="113333" y="65311"/>
                  <a:pt x="102494" y="79433"/>
                  <a:pt x="86444" y="86955"/>
                </a:cubicBezTo>
                <a:cubicBezTo>
                  <a:pt x="86288" y="88888"/>
                  <a:pt x="86055" y="91066"/>
                  <a:pt x="85738" y="93383"/>
                </a:cubicBezTo>
                <a:cubicBezTo>
                  <a:pt x="105977" y="85500"/>
                  <a:pt x="120000" y="68655"/>
                  <a:pt x="120000" y="49088"/>
                </a:cubicBezTo>
                <a:cubicBezTo>
                  <a:pt x="120000" y="21983"/>
                  <a:pt x="93138" y="0"/>
                  <a:pt x="60000" y="0"/>
                </a:cubicBezTo>
                <a:moveTo>
                  <a:pt x="67372" y="112105"/>
                </a:moveTo>
                <a:cubicBezTo>
                  <a:pt x="66511" y="113511"/>
                  <a:pt x="65788" y="114222"/>
                  <a:pt x="65388" y="114544"/>
                </a:cubicBezTo>
                <a:lnTo>
                  <a:pt x="54611" y="114544"/>
                </a:lnTo>
                <a:cubicBezTo>
                  <a:pt x="54211" y="114222"/>
                  <a:pt x="53488" y="113511"/>
                  <a:pt x="52627" y="112105"/>
                </a:cubicBezTo>
                <a:cubicBezTo>
                  <a:pt x="50177" y="108094"/>
                  <a:pt x="46666" y="90261"/>
                  <a:pt x="46666" y="81816"/>
                </a:cubicBezTo>
                <a:cubicBezTo>
                  <a:pt x="46666" y="73766"/>
                  <a:pt x="50155" y="70911"/>
                  <a:pt x="60000" y="70911"/>
                </a:cubicBezTo>
                <a:cubicBezTo>
                  <a:pt x="69844" y="70911"/>
                  <a:pt x="73333" y="73766"/>
                  <a:pt x="73333" y="81816"/>
                </a:cubicBezTo>
                <a:cubicBezTo>
                  <a:pt x="73333" y="90261"/>
                  <a:pt x="69822" y="108094"/>
                  <a:pt x="67372" y="112105"/>
                </a:cubicBezTo>
                <a:moveTo>
                  <a:pt x="60000" y="65455"/>
                </a:moveTo>
                <a:cubicBezTo>
                  <a:pt x="43333" y="65455"/>
                  <a:pt x="40000" y="73638"/>
                  <a:pt x="40000" y="81816"/>
                </a:cubicBezTo>
                <a:cubicBezTo>
                  <a:pt x="40000" y="90000"/>
                  <a:pt x="43333" y="109088"/>
                  <a:pt x="46666" y="114544"/>
                </a:cubicBezTo>
                <a:cubicBezTo>
                  <a:pt x="50000" y="120000"/>
                  <a:pt x="53333" y="120000"/>
                  <a:pt x="53333" y="120000"/>
                </a:cubicBezTo>
                <a:lnTo>
                  <a:pt x="66666" y="120000"/>
                </a:lnTo>
                <a:cubicBezTo>
                  <a:pt x="66666" y="120000"/>
                  <a:pt x="70000" y="120000"/>
                  <a:pt x="73333" y="114544"/>
                </a:cubicBezTo>
                <a:cubicBezTo>
                  <a:pt x="76666" y="109088"/>
                  <a:pt x="80000" y="90000"/>
                  <a:pt x="80000" y="81816"/>
                </a:cubicBezTo>
                <a:cubicBezTo>
                  <a:pt x="80000" y="73638"/>
                  <a:pt x="76666" y="65455"/>
                  <a:pt x="60000"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6" name="Shape 4026"/>
          <p:cNvSpPr/>
          <p:nvPr/>
        </p:nvSpPr>
        <p:spPr>
          <a:xfrm>
            <a:off x="1860481" y="4155426"/>
            <a:ext cx="209447" cy="209450"/>
          </a:xfrm>
          <a:custGeom>
            <a:avLst/>
            <a:gdLst/>
            <a:ahLst/>
            <a:cxnLst/>
            <a:rect l="0" t="0" r="0" b="0"/>
            <a:pathLst>
              <a:path w="120000" h="120000" extrusionOk="0">
                <a:moveTo>
                  <a:pt x="106400" y="21783"/>
                </a:moveTo>
                <a:cubicBezTo>
                  <a:pt x="101877" y="21783"/>
                  <a:pt x="98216" y="18122"/>
                  <a:pt x="98216" y="13600"/>
                </a:cubicBezTo>
                <a:cubicBezTo>
                  <a:pt x="98216" y="9077"/>
                  <a:pt x="101877" y="5416"/>
                  <a:pt x="106400" y="5416"/>
                </a:cubicBezTo>
                <a:cubicBezTo>
                  <a:pt x="110922" y="5416"/>
                  <a:pt x="114583" y="9077"/>
                  <a:pt x="114583" y="13600"/>
                </a:cubicBezTo>
                <a:cubicBezTo>
                  <a:pt x="114583" y="18122"/>
                  <a:pt x="110922" y="21783"/>
                  <a:pt x="106400" y="21783"/>
                </a:cubicBezTo>
                <a:moveTo>
                  <a:pt x="60022" y="68161"/>
                </a:moveTo>
                <a:cubicBezTo>
                  <a:pt x="55505" y="68161"/>
                  <a:pt x="51838" y="64494"/>
                  <a:pt x="51838" y="59972"/>
                </a:cubicBezTo>
                <a:cubicBezTo>
                  <a:pt x="51838" y="55450"/>
                  <a:pt x="55505" y="51788"/>
                  <a:pt x="60022" y="51788"/>
                </a:cubicBezTo>
                <a:cubicBezTo>
                  <a:pt x="64544" y="51788"/>
                  <a:pt x="68211" y="55450"/>
                  <a:pt x="68211" y="59972"/>
                </a:cubicBezTo>
                <a:cubicBezTo>
                  <a:pt x="68211" y="64494"/>
                  <a:pt x="64544" y="68161"/>
                  <a:pt x="60022" y="68161"/>
                </a:cubicBezTo>
                <a:moveTo>
                  <a:pt x="21833" y="106350"/>
                </a:moveTo>
                <a:cubicBezTo>
                  <a:pt x="21833" y="110866"/>
                  <a:pt x="18172" y="114533"/>
                  <a:pt x="13650" y="114533"/>
                </a:cubicBezTo>
                <a:cubicBezTo>
                  <a:pt x="9127" y="114533"/>
                  <a:pt x="5466" y="110866"/>
                  <a:pt x="5466" y="106350"/>
                </a:cubicBezTo>
                <a:cubicBezTo>
                  <a:pt x="5466" y="101827"/>
                  <a:pt x="9127" y="98161"/>
                  <a:pt x="13650" y="98161"/>
                </a:cubicBezTo>
                <a:cubicBezTo>
                  <a:pt x="18172" y="98161"/>
                  <a:pt x="21833" y="101827"/>
                  <a:pt x="21833" y="106350"/>
                </a:cubicBezTo>
                <a:moveTo>
                  <a:pt x="106377" y="0"/>
                </a:moveTo>
                <a:cubicBezTo>
                  <a:pt x="98850" y="0"/>
                  <a:pt x="92750" y="6100"/>
                  <a:pt x="92750" y="13622"/>
                </a:cubicBezTo>
                <a:cubicBezTo>
                  <a:pt x="92750" y="20222"/>
                  <a:pt x="97438" y="25722"/>
                  <a:pt x="103666" y="26977"/>
                </a:cubicBezTo>
                <a:lnTo>
                  <a:pt x="103666" y="57255"/>
                </a:lnTo>
                <a:lnTo>
                  <a:pt x="73350" y="57255"/>
                </a:lnTo>
                <a:cubicBezTo>
                  <a:pt x="72077" y="51038"/>
                  <a:pt x="66583" y="46372"/>
                  <a:pt x="60000" y="46372"/>
                </a:cubicBezTo>
                <a:cubicBezTo>
                  <a:pt x="53416" y="46372"/>
                  <a:pt x="47922" y="51038"/>
                  <a:pt x="46655" y="57255"/>
                </a:cubicBezTo>
                <a:lnTo>
                  <a:pt x="13644" y="57255"/>
                </a:lnTo>
                <a:cubicBezTo>
                  <a:pt x="12133" y="57255"/>
                  <a:pt x="10916" y="58472"/>
                  <a:pt x="10916" y="59977"/>
                </a:cubicBezTo>
                <a:lnTo>
                  <a:pt x="10916" y="93022"/>
                </a:lnTo>
                <a:cubicBezTo>
                  <a:pt x="4688" y="94277"/>
                  <a:pt x="0" y="99777"/>
                  <a:pt x="0" y="106372"/>
                </a:cubicBezTo>
                <a:cubicBezTo>
                  <a:pt x="0" y="113900"/>
                  <a:pt x="6100" y="120000"/>
                  <a:pt x="13627" y="120000"/>
                </a:cubicBezTo>
                <a:cubicBezTo>
                  <a:pt x="21150" y="120000"/>
                  <a:pt x="27250" y="113900"/>
                  <a:pt x="27250" y="106372"/>
                </a:cubicBezTo>
                <a:cubicBezTo>
                  <a:pt x="27250" y="99783"/>
                  <a:pt x="22583" y="94294"/>
                  <a:pt x="16372" y="93022"/>
                </a:cubicBezTo>
                <a:lnTo>
                  <a:pt x="16372" y="62705"/>
                </a:lnTo>
                <a:lnTo>
                  <a:pt x="46650" y="62705"/>
                </a:lnTo>
                <a:cubicBezTo>
                  <a:pt x="47905" y="68933"/>
                  <a:pt x="53405" y="73627"/>
                  <a:pt x="60000" y="73627"/>
                </a:cubicBezTo>
                <a:cubicBezTo>
                  <a:pt x="66600" y="73627"/>
                  <a:pt x="72100" y="68933"/>
                  <a:pt x="73350" y="62705"/>
                </a:cubicBezTo>
                <a:lnTo>
                  <a:pt x="106394" y="62705"/>
                </a:lnTo>
                <a:cubicBezTo>
                  <a:pt x="107900" y="62705"/>
                  <a:pt x="109122" y="61488"/>
                  <a:pt x="109122" y="59977"/>
                </a:cubicBezTo>
                <a:lnTo>
                  <a:pt x="109122" y="26972"/>
                </a:lnTo>
                <a:cubicBezTo>
                  <a:pt x="115327" y="25700"/>
                  <a:pt x="120000" y="20211"/>
                  <a:pt x="120000" y="13622"/>
                </a:cubicBezTo>
                <a:cubicBezTo>
                  <a:pt x="120000" y="6100"/>
                  <a:pt x="113900" y="0"/>
                  <a:pt x="106377"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7" name="Shape 4027"/>
          <p:cNvSpPr/>
          <p:nvPr/>
        </p:nvSpPr>
        <p:spPr>
          <a:xfrm>
            <a:off x="2269950" y="4155426"/>
            <a:ext cx="190402" cy="209450"/>
          </a:xfrm>
          <a:custGeom>
            <a:avLst/>
            <a:gdLst/>
            <a:ahLst/>
            <a:cxnLst/>
            <a:rect l="0" t="0" r="0" b="0"/>
            <a:pathLst>
              <a:path w="120000" h="120000" extrusionOk="0">
                <a:moveTo>
                  <a:pt x="105038" y="114533"/>
                </a:moveTo>
                <a:cubicBezTo>
                  <a:pt x="100066" y="114533"/>
                  <a:pt x="96038" y="110866"/>
                  <a:pt x="96038" y="106350"/>
                </a:cubicBezTo>
                <a:cubicBezTo>
                  <a:pt x="96038" y="101827"/>
                  <a:pt x="100066" y="98161"/>
                  <a:pt x="105038" y="98161"/>
                </a:cubicBezTo>
                <a:cubicBezTo>
                  <a:pt x="110011" y="98161"/>
                  <a:pt x="114038" y="101827"/>
                  <a:pt x="114038" y="106350"/>
                </a:cubicBezTo>
                <a:cubicBezTo>
                  <a:pt x="114038" y="110866"/>
                  <a:pt x="110011" y="114533"/>
                  <a:pt x="105038" y="114533"/>
                </a:cubicBezTo>
                <a:moveTo>
                  <a:pt x="15016" y="68161"/>
                </a:moveTo>
                <a:cubicBezTo>
                  <a:pt x="10044" y="68161"/>
                  <a:pt x="6011" y="64494"/>
                  <a:pt x="6011" y="59972"/>
                </a:cubicBezTo>
                <a:cubicBezTo>
                  <a:pt x="6011" y="55450"/>
                  <a:pt x="10044" y="51788"/>
                  <a:pt x="15016" y="51788"/>
                </a:cubicBezTo>
                <a:cubicBezTo>
                  <a:pt x="19988" y="51788"/>
                  <a:pt x="24016" y="55450"/>
                  <a:pt x="24016" y="59972"/>
                </a:cubicBezTo>
                <a:cubicBezTo>
                  <a:pt x="24016" y="64494"/>
                  <a:pt x="19988" y="68161"/>
                  <a:pt x="15016" y="68161"/>
                </a:cubicBezTo>
                <a:moveTo>
                  <a:pt x="105038" y="5416"/>
                </a:moveTo>
                <a:cubicBezTo>
                  <a:pt x="110011" y="5416"/>
                  <a:pt x="114038" y="9077"/>
                  <a:pt x="114038" y="13600"/>
                </a:cubicBezTo>
                <a:cubicBezTo>
                  <a:pt x="114038" y="18122"/>
                  <a:pt x="110011" y="21783"/>
                  <a:pt x="105038" y="21783"/>
                </a:cubicBezTo>
                <a:cubicBezTo>
                  <a:pt x="100066" y="21783"/>
                  <a:pt x="96038" y="18122"/>
                  <a:pt x="96038" y="13600"/>
                </a:cubicBezTo>
                <a:cubicBezTo>
                  <a:pt x="96038" y="9077"/>
                  <a:pt x="100066" y="5416"/>
                  <a:pt x="105038" y="5416"/>
                </a:cubicBezTo>
                <a:moveTo>
                  <a:pt x="105011" y="92750"/>
                </a:moveTo>
                <a:cubicBezTo>
                  <a:pt x="100511" y="92750"/>
                  <a:pt x="96522" y="94588"/>
                  <a:pt x="93772" y="97444"/>
                </a:cubicBezTo>
                <a:lnTo>
                  <a:pt x="29183" y="64172"/>
                </a:lnTo>
                <a:cubicBezTo>
                  <a:pt x="29655" y="62855"/>
                  <a:pt x="29977" y="61466"/>
                  <a:pt x="29977" y="60000"/>
                </a:cubicBezTo>
                <a:cubicBezTo>
                  <a:pt x="29977" y="58533"/>
                  <a:pt x="29655" y="57144"/>
                  <a:pt x="29183" y="55822"/>
                </a:cubicBezTo>
                <a:lnTo>
                  <a:pt x="93772" y="22550"/>
                </a:lnTo>
                <a:cubicBezTo>
                  <a:pt x="96516" y="25411"/>
                  <a:pt x="100511" y="27250"/>
                  <a:pt x="105011" y="27250"/>
                </a:cubicBezTo>
                <a:cubicBezTo>
                  <a:pt x="113288" y="27250"/>
                  <a:pt x="120000" y="21150"/>
                  <a:pt x="120000" y="13622"/>
                </a:cubicBezTo>
                <a:cubicBezTo>
                  <a:pt x="120000" y="6100"/>
                  <a:pt x="113288" y="0"/>
                  <a:pt x="105011" y="0"/>
                </a:cubicBezTo>
                <a:cubicBezTo>
                  <a:pt x="96733" y="0"/>
                  <a:pt x="90022" y="6100"/>
                  <a:pt x="90022" y="13622"/>
                </a:cubicBezTo>
                <a:cubicBezTo>
                  <a:pt x="90022" y="15088"/>
                  <a:pt x="90344" y="16477"/>
                  <a:pt x="90816" y="17800"/>
                </a:cubicBezTo>
                <a:lnTo>
                  <a:pt x="26233" y="51072"/>
                </a:lnTo>
                <a:cubicBezTo>
                  <a:pt x="23483" y="48216"/>
                  <a:pt x="19494" y="46372"/>
                  <a:pt x="14988" y="46372"/>
                </a:cubicBezTo>
                <a:cubicBezTo>
                  <a:pt x="6711" y="46372"/>
                  <a:pt x="0" y="52472"/>
                  <a:pt x="0" y="60000"/>
                </a:cubicBezTo>
                <a:cubicBezTo>
                  <a:pt x="0" y="67527"/>
                  <a:pt x="6711" y="73627"/>
                  <a:pt x="14988" y="73627"/>
                </a:cubicBezTo>
                <a:cubicBezTo>
                  <a:pt x="19494" y="73627"/>
                  <a:pt x="23483" y="71783"/>
                  <a:pt x="26233" y="68922"/>
                </a:cubicBezTo>
                <a:lnTo>
                  <a:pt x="90816" y="102194"/>
                </a:lnTo>
                <a:cubicBezTo>
                  <a:pt x="90344" y="103516"/>
                  <a:pt x="90022" y="104905"/>
                  <a:pt x="90022" y="106372"/>
                </a:cubicBezTo>
                <a:cubicBezTo>
                  <a:pt x="90022" y="113900"/>
                  <a:pt x="96733" y="120000"/>
                  <a:pt x="105011" y="120000"/>
                </a:cubicBezTo>
                <a:cubicBezTo>
                  <a:pt x="113288" y="120000"/>
                  <a:pt x="120000" y="113900"/>
                  <a:pt x="120000" y="106372"/>
                </a:cubicBezTo>
                <a:cubicBezTo>
                  <a:pt x="120000" y="98844"/>
                  <a:pt x="113288" y="92750"/>
                  <a:pt x="105011" y="9275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8" name="Shape 4028"/>
          <p:cNvSpPr/>
          <p:nvPr/>
        </p:nvSpPr>
        <p:spPr>
          <a:xfrm>
            <a:off x="2660373" y="4155426"/>
            <a:ext cx="209598" cy="209514"/>
          </a:xfrm>
          <a:custGeom>
            <a:avLst/>
            <a:gdLst/>
            <a:ahLst/>
            <a:cxnLst/>
            <a:rect l="0" t="0" r="0" b="0"/>
            <a:pathLst>
              <a:path w="120000" h="120000" extrusionOk="0">
                <a:moveTo>
                  <a:pt x="68750" y="81861"/>
                </a:moveTo>
                <a:cubicBezTo>
                  <a:pt x="66711" y="84322"/>
                  <a:pt x="64561" y="86283"/>
                  <a:pt x="62366" y="87683"/>
                </a:cubicBezTo>
                <a:cubicBezTo>
                  <a:pt x="60188" y="89083"/>
                  <a:pt x="57894" y="90050"/>
                  <a:pt x="55566" y="90566"/>
                </a:cubicBezTo>
                <a:cubicBezTo>
                  <a:pt x="50150" y="91761"/>
                  <a:pt x="45027" y="91627"/>
                  <a:pt x="40788" y="89883"/>
                </a:cubicBezTo>
                <a:cubicBezTo>
                  <a:pt x="38400" y="88905"/>
                  <a:pt x="36316" y="87527"/>
                  <a:pt x="34594" y="85788"/>
                </a:cubicBezTo>
                <a:cubicBezTo>
                  <a:pt x="32861" y="84050"/>
                  <a:pt x="31494" y="81988"/>
                  <a:pt x="30516" y="79666"/>
                </a:cubicBezTo>
                <a:cubicBezTo>
                  <a:pt x="29538" y="77355"/>
                  <a:pt x="29044" y="74772"/>
                  <a:pt x="29044" y="71988"/>
                </a:cubicBezTo>
                <a:cubicBezTo>
                  <a:pt x="29044" y="67561"/>
                  <a:pt x="29922" y="62788"/>
                  <a:pt x="31655" y="57811"/>
                </a:cubicBezTo>
                <a:cubicBezTo>
                  <a:pt x="33388" y="52827"/>
                  <a:pt x="35855" y="48138"/>
                  <a:pt x="38988" y="43888"/>
                </a:cubicBezTo>
                <a:cubicBezTo>
                  <a:pt x="42105" y="39666"/>
                  <a:pt x="45916" y="36100"/>
                  <a:pt x="50322" y="33294"/>
                </a:cubicBezTo>
                <a:cubicBezTo>
                  <a:pt x="54661" y="30533"/>
                  <a:pt x="59477" y="29138"/>
                  <a:pt x="64644" y="29138"/>
                </a:cubicBezTo>
                <a:cubicBezTo>
                  <a:pt x="66744" y="29138"/>
                  <a:pt x="68961" y="29377"/>
                  <a:pt x="71227" y="29850"/>
                </a:cubicBezTo>
                <a:cubicBezTo>
                  <a:pt x="73466" y="30316"/>
                  <a:pt x="75627" y="31105"/>
                  <a:pt x="77655" y="32194"/>
                </a:cubicBezTo>
                <a:cubicBezTo>
                  <a:pt x="79650" y="33272"/>
                  <a:pt x="81433" y="34700"/>
                  <a:pt x="82950" y="36450"/>
                </a:cubicBezTo>
                <a:cubicBezTo>
                  <a:pt x="84383" y="38100"/>
                  <a:pt x="85494" y="40211"/>
                  <a:pt x="86255" y="42733"/>
                </a:cubicBezTo>
                <a:lnTo>
                  <a:pt x="74183" y="72416"/>
                </a:lnTo>
                <a:cubicBezTo>
                  <a:pt x="72622" y="76222"/>
                  <a:pt x="70794" y="79400"/>
                  <a:pt x="68750" y="81861"/>
                </a:cubicBezTo>
                <a:moveTo>
                  <a:pt x="112305" y="89488"/>
                </a:moveTo>
                <a:cubicBezTo>
                  <a:pt x="109716" y="93005"/>
                  <a:pt x="106644" y="96355"/>
                  <a:pt x="103161" y="99444"/>
                </a:cubicBezTo>
                <a:cubicBezTo>
                  <a:pt x="99683" y="102533"/>
                  <a:pt x="95788" y="105255"/>
                  <a:pt x="91577" y="107550"/>
                </a:cubicBezTo>
                <a:cubicBezTo>
                  <a:pt x="87383" y="109833"/>
                  <a:pt x="82855" y="111644"/>
                  <a:pt x="78133" y="112927"/>
                </a:cubicBezTo>
                <a:cubicBezTo>
                  <a:pt x="73427" y="114200"/>
                  <a:pt x="68422" y="114850"/>
                  <a:pt x="63266" y="114850"/>
                </a:cubicBezTo>
                <a:cubicBezTo>
                  <a:pt x="55505" y="114850"/>
                  <a:pt x="48038" y="113655"/>
                  <a:pt x="41072" y="111311"/>
                </a:cubicBezTo>
                <a:cubicBezTo>
                  <a:pt x="34127" y="108972"/>
                  <a:pt x="27938" y="105450"/>
                  <a:pt x="22683" y="100827"/>
                </a:cubicBezTo>
                <a:cubicBezTo>
                  <a:pt x="17433" y="96222"/>
                  <a:pt x="13211" y="90411"/>
                  <a:pt x="10127" y="83561"/>
                </a:cubicBezTo>
                <a:cubicBezTo>
                  <a:pt x="7050" y="76716"/>
                  <a:pt x="5494" y="68650"/>
                  <a:pt x="5494" y="59594"/>
                </a:cubicBezTo>
                <a:cubicBezTo>
                  <a:pt x="5494" y="52055"/>
                  <a:pt x="6966" y="44922"/>
                  <a:pt x="9872" y="38394"/>
                </a:cubicBezTo>
                <a:cubicBezTo>
                  <a:pt x="12783" y="31866"/>
                  <a:pt x="16872" y="26072"/>
                  <a:pt x="22022" y="21188"/>
                </a:cubicBezTo>
                <a:cubicBezTo>
                  <a:pt x="27177" y="16294"/>
                  <a:pt x="33344" y="12388"/>
                  <a:pt x="40355" y="9566"/>
                </a:cubicBezTo>
                <a:cubicBezTo>
                  <a:pt x="47366" y="6750"/>
                  <a:pt x="55077" y="5322"/>
                  <a:pt x="63266" y="5322"/>
                </a:cubicBezTo>
                <a:cubicBezTo>
                  <a:pt x="70555" y="5322"/>
                  <a:pt x="77444" y="6422"/>
                  <a:pt x="83733" y="8605"/>
                </a:cubicBezTo>
                <a:cubicBezTo>
                  <a:pt x="90000" y="10788"/>
                  <a:pt x="95472" y="13872"/>
                  <a:pt x="99988" y="17794"/>
                </a:cubicBezTo>
                <a:cubicBezTo>
                  <a:pt x="104494" y="21700"/>
                  <a:pt x="108083" y="26472"/>
                  <a:pt x="110650" y="31966"/>
                </a:cubicBezTo>
                <a:cubicBezTo>
                  <a:pt x="113205" y="37461"/>
                  <a:pt x="114505" y="43572"/>
                  <a:pt x="114505" y="50127"/>
                </a:cubicBezTo>
                <a:cubicBezTo>
                  <a:pt x="114505" y="55944"/>
                  <a:pt x="113433" y="61438"/>
                  <a:pt x="111322" y="66455"/>
                </a:cubicBezTo>
                <a:cubicBezTo>
                  <a:pt x="109200" y="71494"/>
                  <a:pt x="106505" y="75905"/>
                  <a:pt x="103322" y="79555"/>
                </a:cubicBezTo>
                <a:cubicBezTo>
                  <a:pt x="100155" y="83200"/>
                  <a:pt x="96627" y="86122"/>
                  <a:pt x="92855" y="88222"/>
                </a:cubicBezTo>
                <a:cubicBezTo>
                  <a:pt x="89133" y="90305"/>
                  <a:pt x="85544" y="91355"/>
                  <a:pt x="82177" y="91355"/>
                </a:cubicBezTo>
                <a:cubicBezTo>
                  <a:pt x="80133" y="91355"/>
                  <a:pt x="78616" y="90966"/>
                  <a:pt x="77666" y="90194"/>
                </a:cubicBezTo>
                <a:cubicBezTo>
                  <a:pt x="76722" y="89433"/>
                  <a:pt x="76166" y="88422"/>
                  <a:pt x="75972" y="87094"/>
                </a:cubicBezTo>
                <a:cubicBezTo>
                  <a:pt x="75766" y="85666"/>
                  <a:pt x="75927" y="83938"/>
                  <a:pt x="76466" y="81966"/>
                </a:cubicBezTo>
                <a:cubicBezTo>
                  <a:pt x="77022" y="79916"/>
                  <a:pt x="77816" y="77683"/>
                  <a:pt x="78833" y="75311"/>
                </a:cubicBezTo>
                <a:lnTo>
                  <a:pt x="98494" y="26916"/>
                </a:lnTo>
                <a:lnTo>
                  <a:pt x="92650" y="26916"/>
                </a:lnTo>
                <a:lnTo>
                  <a:pt x="89033" y="36355"/>
                </a:lnTo>
                <a:cubicBezTo>
                  <a:pt x="87305" y="32722"/>
                  <a:pt x="84483" y="29794"/>
                  <a:pt x="80622" y="27622"/>
                </a:cubicBezTo>
                <a:cubicBezTo>
                  <a:pt x="76127" y="25094"/>
                  <a:pt x="70983" y="23816"/>
                  <a:pt x="65327" y="23816"/>
                </a:cubicBezTo>
                <a:cubicBezTo>
                  <a:pt x="59094" y="23816"/>
                  <a:pt x="53311" y="25377"/>
                  <a:pt x="48127" y="28450"/>
                </a:cubicBezTo>
                <a:cubicBezTo>
                  <a:pt x="42994" y="31494"/>
                  <a:pt x="38555" y="35450"/>
                  <a:pt x="34938" y="40211"/>
                </a:cubicBezTo>
                <a:cubicBezTo>
                  <a:pt x="31338" y="44950"/>
                  <a:pt x="28511" y="50177"/>
                  <a:pt x="26538" y="55744"/>
                </a:cubicBezTo>
                <a:cubicBezTo>
                  <a:pt x="24555" y="61316"/>
                  <a:pt x="23555" y="66783"/>
                  <a:pt x="23555" y="71988"/>
                </a:cubicBezTo>
                <a:cubicBezTo>
                  <a:pt x="23555" y="75377"/>
                  <a:pt x="24188" y="78616"/>
                  <a:pt x="25438" y="81605"/>
                </a:cubicBezTo>
                <a:cubicBezTo>
                  <a:pt x="26688" y="84594"/>
                  <a:pt x="28405" y="87227"/>
                  <a:pt x="30550" y="89427"/>
                </a:cubicBezTo>
                <a:cubicBezTo>
                  <a:pt x="32705" y="91638"/>
                  <a:pt x="35300" y="93416"/>
                  <a:pt x="38272" y="94711"/>
                </a:cubicBezTo>
                <a:cubicBezTo>
                  <a:pt x="44794" y="97561"/>
                  <a:pt x="52716" y="97133"/>
                  <a:pt x="60577" y="94583"/>
                </a:cubicBezTo>
                <a:cubicBezTo>
                  <a:pt x="64233" y="93394"/>
                  <a:pt x="67555" y="91177"/>
                  <a:pt x="70494" y="87972"/>
                </a:cubicBezTo>
                <a:cubicBezTo>
                  <a:pt x="70638" y="90144"/>
                  <a:pt x="71522" y="92005"/>
                  <a:pt x="73133" y="93538"/>
                </a:cubicBezTo>
                <a:cubicBezTo>
                  <a:pt x="75327" y="95616"/>
                  <a:pt x="78255" y="96677"/>
                  <a:pt x="81838" y="96677"/>
                </a:cubicBezTo>
                <a:cubicBezTo>
                  <a:pt x="86116" y="96677"/>
                  <a:pt x="90594" y="95422"/>
                  <a:pt x="95133" y="92961"/>
                </a:cubicBezTo>
                <a:cubicBezTo>
                  <a:pt x="99633" y="90522"/>
                  <a:pt x="103777" y="87150"/>
                  <a:pt x="107455" y="82944"/>
                </a:cubicBezTo>
                <a:cubicBezTo>
                  <a:pt x="111116" y="78755"/>
                  <a:pt x="114155" y="73800"/>
                  <a:pt x="116483" y="68227"/>
                </a:cubicBezTo>
                <a:cubicBezTo>
                  <a:pt x="118816" y="62633"/>
                  <a:pt x="120000" y="56544"/>
                  <a:pt x="120000" y="50127"/>
                </a:cubicBezTo>
                <a:cubicBezTo>
                  <a:pt x="120000" y="42505"/>
                  <a:pt x="118488" y="35494"/>
                  <a:pt x="115516" y="29300"/>
                </a:cubicBezTo>
                <a:cubicBezTo>
                  <a:pt x="112544" y="23100"/>
                  <a:pt x="108433" y="17772"/>
                  <a:pt x="103300" y="13455"/>
                </a:cubicBezTo>
                <a:cubicBezTo>
                  <a:pt x="98177" y="9150"/>
                  <a:pt x="92105" y="5794"/>
                  <a:pt x="85255" y="3483"/>
                </a:cubicBezTo>
                <a:cubicBezTo>
                  <a:pt x="78422" y="1172"/>
                  <a:pt x="71022" y="0"/>
                  <a:pt x="63266" y="0"/>
                </a:cubicBezTo>
                <a:cubicBezTo>
                  <a:pt x="54694" y="0"/>
                  <a:pt x="46472" y="1505"/>
                  <a:pt x="38827" y="4472"/>
                </a:cubicBezTo>
                <a:cubicBezTo>
                  <a:pt x="31177" y="7444"/>
                  <a:pt x="24383" y="11627"/>
                  <a:pt x="18644" y="16916"/>
                </a:cubicBezTo>
                <a:cubicBezTo>
                  <a:pt x="12894" y="22200"/>
                  <a:pt x="8305" y="28538"/>
                  <a:pt x="4994" y="35755"/>
                </a:cubicBezTo>
                <a:cubicBezTo>
                  <a:pt x="1677" y="42983"/>
                  <a:pt x="0" y="51005"/>
                  <a:pt x="0" y="59594"/>
                </a:cubicBezTo>
                <a:cubicBezTo>
                  <a:pt x="0" y="70027"/>
                  <a:pt x="1855" y="79177"/>
                  <a:pt x="5516" y="86788"/>
                </a:cubicBezTo>
                <a:cubicBezTo>
                  <a:pt x="9177" y="94400"/>
                  <a:pt x="14044" y="100744"/>
                  <a:pt x="19972" y="105655"/>
                </a:cubicBezTo>
                <a:cubicBezTo>
                  <a:pt x="25894" y="110555"/>
                  <a:pt x="32722" y="114216"/>
                  <a:pt x="40272" y="116527"/>
                </a:cubicBezTo>
                <a:cubicBezTo>
                  <a:pt x="47783" y="118833"/>
                  <a:pt x="55522" y="120000"/>
                  <a:pt x="63266" y="120000"/>
                </a:cubicBezTo>
                <a:cubicBezTo>
                  <a:pt x="68600" y="120000"/>
                  <a:pt x="73983" y="119300"/>
                  <a:pt x="79261" y="117933"/>
                </a:cubicBezTo>
                <a:cubicBezTo>
                  <a:pt x="84522" y="116561"/>
                  <a:pt x="89600" y="114577"/>
                  <a:pt x="94350" y="112050"/>
                </a:cubicBezTo>
                <a:cubicBezTo>
                  <a:pt x="99105" y="109516"/>
                  <a:pt x="103566" y="106400"/>
                  <a:pt x="107622" y="102772"/>
                </a:cubicBezTo>
                <a:cubicBezTo>
                  <a:pt x="111688" y="99138"/>
                  <a:pt x="115161" y="95055"/>
                  <a:pt x="117955" y="90644"/>
                </a:cubicBezTo>
                <a:lnTo>
                  <a:pt x="118950" y="89072"/>
                </a:lnTo>
                <a:lnTo>
                  <a:pt x="112611" y="89072"/>
                </a:lnTo>
                <a:cubicBezTo>
                  <a:pt x="112611" y="89072"/>
                  <a:pt x="112305" y="89488"/>
                  <a:pt x="112305" y="8948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29" name="Shape 4029"/>
          <p:cNvSpPr/>
          <p:nvPr/>
        </p:nvSpPr>
        <p:spPr>
          <a:xfrm>
            <a:off x="3060319" y="4155426"/>
            <a:ext cx="209496" cy="209496"/>
          </a:xfrm>
          <a:custGeom>
            <a:avLst/>
            <a:gdLst/>
            <a:ahLst/>
            <a:cxnLst/>
            <a:rect l="0" t="0" r="0" b="0"/>
            <a:pathLst>
              <a:path w="120000" h="120000" extrusionOk="0">
                <a:moveTo>
                  <a:pt x="102383" y="78488"/>
                </a:moveTo>
                <a:cubicBezTo>
                  <a:pt x="94672" y="74611"/>
                  <a:pt x="87650" y="69572"/>
                  <a:pt x="81577" y="63555"/>
                </a:cubicBezTo>
                <a:cubicBezTo>
                  <a:pt x="84522" y="58988"/>
                  <a:pt x="87022" y="54105"/>
                  <a:pt x="89077" y="49000"/>
                </a:cubicBezTo>
                <a:cubicBezTo>
                  <a:pt x="89383" y="49033"/>
                  <a:pt x="89683" y="49088"/>
                  <a:pt x="90000" y="49088"/>
                </a:cubicBezTo>
                <a:cubicBezTo>
                  <a:pt x="94516" y="49088"/>
                  <a:pt x="98183" y="45427"/>
                  <a:pt x="98183" y="40911"/>
                </a:cubicBezTo>
                <a:cubicBezTo>
                  <a:pt x="98183" y="37705"/>
                  <a:pt x="96327" y="34966"/>
                  <a:pt x="93644" y="33622"/>
                </a:cubicBezTo>
                <a:cubicBezTo>
                  <a:pt x="94627" y="28722"/>
                  <a:pt x="95244" y="23688"/>
                  <a:pt x="95372" y="18533"/>
                </a:cubicBezTo>
                <a:cubicBezTo>
                  <a:pt x="107094" y="28533"/>
                  <a:pt x="114544" y="43383"/>
                  <a:pt x="114544" y="60000"/>
                </a:cubicBezTo>
                <a:cubicBezTo>
                  <a:pt x="114544" y="65355"/>
                  <a:pt x="113716" y="70494"/>
                  <a:pt x="112272" y="75377"/>
                </a:cubicBezTo>
                <a:cubicBezTo>
                  <a:pt x="109044" y="76572"/>
                  <a:pt x="105744" y="77616"/>
                  <a:pt x="102383" y="78488"/>
                </a:cubicBezTo>
                <a:moveTo>
                  <a:pt x="60000" y="114544"/>
                </a:moveTo>
                <a:cubicBezTo>
                  <a:pt x="46700" y="114544"/>
                  <a:pt x="34516" y="109772"/>
                  <a:pt x="25050" y="101861"/>
                </a:cubicBezTo>
                <a:cubicBezTo>
                  <a:pt x="36400" y="99633"/>
                  <a:pt x="46944" y="95194"/>
                  <a:pt x="56266" y="89061"/>
                </a:cubicBezTo>
                <a:cubicBezTo>
                  <a:pt x="57388" y="89638"/>
                  <a:pt x="58644" y="90000"/>
                  <a:pt x="60000" y="90000"/>
                </a:cubicBezTo>
                <a:cubicBezTo>
                  <a:pt x="62627" y="90000"/>
                  <a:pt x="64938" y="88738"/>
                  <a:pt x="66438" y="86816"/>
                </a:cubicBezTo>
                <a:cubicBezTo>
                  <a:pt x="69705" y="87111"/>
                  <a:pt x="73011" y="87272"/>
                  <a:pt x="76361" y="87272"/>
                </a:cubicBezTo>
                <a:cubicBezTo>
                  <a:pt x="85127" y="87272"/>
                  <a:pt x="93622" y="86155"/>
                  <a:pt x="101788" y="84200"/>
                </a:cubicBezTo>
                <a:cubicBezTo>
                  <a:pt x="103666" y="85094"/>
                  <a:pt x="105544" y="86000"/>
                  <a:pt x="107500" y="86766"/>
                </a:cubicBezTo>
                <a:cubicBezTo>
                  <a:pt x="98138" y="103338"/>
                  <a:pt x="80388" y="114544"/>
                  <a:pt x="60000" y="114544"/>
                </a:cubicBezTo>
                <a:moveTo>
                  <a:pt x="19661" y="96622"/>
                </a:moveTo>
                <a:cubicBezTo>
                  <a:pt x="19311" y="93555"/>
                  <a:pt x="19088" y="90438"/>
                  <a:pt x="19088" y="87272"/>
                </a:cubicBezTo>
                <a:cubicBezTo>
                  <a:pt x="19088" y="82016"/>
                  <a:pt x="19644" y="76900"/>
                  <a:pt x="20594" y="71922"/>
                </a:cubicBezTo>
                <a:cubicBezTo>
                  <a:pt x="30305" y="77711"/>
                  <a:pt x="40983" y="82038"/>
                  <a:pt x="52338" y="84588"/>
                </a:cubicBezTo>
                <a:cubicBezTo>
                  <a:pt x="52394" y="84738"/>
                  <a:pt x="52422" y="84900"/>
                  <a:pt x="52483" y="85044"/>
                </a:cubicBezTo>
                <a:cubicBezTo>
                  <a:pt x="42911" y="91227"/>
                  <a:pt x="32005" y="95516"/>
                  <a:pt x="20238" y="97255"/>
                </a:cubicBezTo>
                <a:cubicBezTo>
                  <a:pt x="20044" y="97050"/>
                  <a:pt x="19850" y="96833"/>
                  <a:pt x="19661" y="96622"/>
                </a:cubicBezTo>
                <a:moveTo>
                  <a:pt x="17083" y="63161"/>
                </a:moveTo>
                <a:cubicBezTo>
                  <a:pt x="13116" y="60383"/>
                  <a:pt x="9350" y="57338"/>
                  <a:pt x="5811" y="54050"/>
                </a:cubicBezTo>
                <a:cubicBezTo>
                  <a:pt x="8488" y="29438"/>
                  <a:pt x="27527" y="9788"/>
                  <a:pt x="51838" y="6133"/>
                </a:cubicBezTo>
                <a:cubicBezTo>
                  <a:pt x="51861" y="9050"/>
                  <a:pt x="52016" y="11933"/>
                  <a:pt x="52316" y="14777"/>
                </a:cubicBezTo>
                <a:cubicBezTo>
                  <a:pt x="47622" y="17927"/>
                  <a:pt x="43261" y="21550"/>
                  <a:pt x="39272" y="25533"/>
                </a:cubicBezTo>
                <a:cubicBezTo>
                  <a:pt x="38127" y="24922"/>
                  <a:pt x="36844" y="24544"/>
                  <a:pt x="35455" y="24544"/>
                </a:cubicBezTo>
                <a:cubicBezTo>
                  <a:pt x="30938" y="24544"/>
                  <a:pt x="27272" y="28211"/>
                  <a:pt x="27272" y="32727"/>
                </a:cubicBezTo>
                <a:cubicBezTo>
                  <a:pt x="27272" y="34644"/>
                  <a:pt x="27961" y="36383"/>
                  <a:pt x="29061" y="37777"/>
                </a:cubicBezTo>
                <a:cubicBezTo>
                  <a:pt x="23772" y="45438"/>
                  <a:pt x="19722" y="53994"/>
                  <a:pt x="17083" y="63161"/>
                </a:cubicBezTo>
                <a:moveTo>
                  <a:pt x="13700" y="88738"/>
                </a:moveTo>
                <a:cubicBezTo>
                  <a:pt x="8683" y="80672"/>
                  <a:pt x="5694" y="71227"/>
                  <a:pt x="5494" y="61083"/>
                </a:cubicBezTo>
                <a:cubicBezTo>
                  <a:pt x="8722" y="63844"/>
                  <a:pt x="12111" y="66416"/>
                  <a:pt x="15650" y="68794"/>
                </a:cubicBezTo>
                <a:cubicBezTo>
                  <a:pt x="14361" y="74755"/>
                  <a:pt x="13638" y="80927"/>
                  <a:pt x="13638" y="87272"/>
                </a:cubicBezTo>
                <a:cubicBezTo>
                  <a:pt x="13638" y="87766"/>
                  <a:pt x="13688" y="88250"/>
                  <a:pt x="13700" y="88738"/>
                </a:cubicBezTo>
                <a:moveTo>
                  <a:pt x="74600" y="64111"/>
                </a:moveTo>
                <a:cubicBezTo>
                  <a:pt x="71705" y="68133"/>
                  <a:pt x="68416" y="71838"/>
                  <a:pt x="64855" y="75266"/>
                </a:cubicBezTo>
                <a:cubicBezTo>
                  <a:pt x="63494" y="74255"/>
                  <a:pt x="61827" y="73638"/>
                  <a:pt x="60000" y="73638"/>
                </a:cubicBezTo>
                <a:cubicBezTo>
                  <a:pt x="56477" y="73638"/>
                  <a:pt x="53505" y="75872"/>
                  <a:pt x="52350" y="78988"/>
                </a:cubicBezTo>
                <a:cubicBezTo>
                  <a:pt x="41416" y="76394"/>
                  <a:pt x="31150" y="72072"/>
                  <a:pt x="21866" y="66316"/>
                </a:cubicBezTo>
                <a:cubicBezTo>
                  <a:pt x="24327" y="57033"/>
                  <a:pt x="28333" y="48377"/>
                  <a:pt x="33666" y="40700"/>
                </a:cubicBezTo>
                <a:cubicBezTo>
                  <a:pt x="34244" y="40827"/>
                  <a:pt x="34838" y="40911"/>
                  <a:pt x="35455" y="40911"/>
                </a:cubicBezTo>
                <a:cubicBezTo>
                  <a:pt x="39972" y="40911"/>
                  <a:pt x="43638" y="37244"/>
                  <a:pt x="43638" y="32727"/>
                </a:cubicBezTo>
                <a:cubicBezTo>
                  <a:pt x="43638" y="31600"/>
                  <a:pt x="43405" y="30516"/>
                  <a:pt x="42994" y="29538"/>
                </a:cubicBezTo>
                <a:cubicBezTo>
                  <a:pt x="46150" y="26372"/>
                  <a:pt x="49555" y="23450"/>
                  <a:pt x="53194" y="20827"/>
                </a:cubicBezTo>
                <a:cubicBezTo>
                  <a:pt x="56133" y="37350"/>
                  <a:pt x="63772" y="52205"/>
                  <a:pt x="74600" y="64111"/>
                </a:cubicBezTo>
                <a:moveTo>
                  <a:pt x="60000" y="5455"/>
                </a:moveTo>
                <a:cubicBezTo>
                  <a:pt x="63038" y="5455"/>
                  <a:pt x="66005" y="5766"/>
                  <a:pt x="68905" y="6250"/>
                </a:cubicBezTo>
                <a:cubicBezTo>
                  <a:pt x="64977" y="7777"/>
                  <a:pt x="61138" y="9483"/>
                  <a:pt x="57522" y="11561"/>
                </a:cubicBezTo>
                <a:cubicBezTo>
                  <a:pt x="57377" y="9588"/>
                  <a:pt x="57283" y="7600"/>
                  <a:pt x="57277" y="5594"/>
                </a:cubicBezTo>
                <a:cubicBezTo>
                  <a:pt x="58188" y="5550"/>
                  <a:pt x="59083" y="5455"/>
                  <a:pt x="60000" y="5455"/>
                </a:cubicBezTo>
                <a:moveTo>
                  <a:pt x="78444" y="68122"/>
                </a:moveTo>
                <a:cubicBezTo>
                  <a:pt x="83233" y="72761"/>
                  <a:pt x="88611" y="76772"/>
                  <a:pt x="94366" y="80222"/>
                </a:cubicBezTo>
                <a:cubicBezTo>
                  <a:pt x="88516" y="81255"/>
                  <a:pt x="82511" y="81816"/>
                  <a:pt x="76361" y="81816"/>
                </a:cubicBezTo>
                <a:cubicBezTo>
                  <a:pt x="73588" y="81816"/>
                  <a:pt x="70855" y="81677"/>
                  <a:pt x="68138" y="81466"/>
                </a:cubicBezTo>
                <a:cubicBezTo>
                  <a:pt x="68105" y="80938"/>
                  <a:pt x="68055" y="80416"/>
                  <a:pt x="67938" y="79916"/>
                </a:cubicBezTo>
                <a:cubicBezTo>
                  <a:pt x="71783" y="76316"/>
                  <a:pt x="75305" y="72372"/>
                  <a:pt x="78444" y="68122"/>
                </a:cubicBezTo>
                <a:moveTo>
                  <a:pt x="89933" y="14427"/>
                </a:moveTo>
                <a:cubicBezTo>
                  <a:pt x="89950" y="15072"/>
                  <a:pt x="90000" y="15711"/>
                  <a:pt x="90000" y="16361"/>
                </a:cubicBezTo>
                <a:cubicBezTo>
                  <a:pt x="90000" y="22038"/>
                  <a:pt x="89400" y="27566"/>
                  <a:pt x="88300" y="32911"/>
                </a:cubicBezTo>
                <a:cubicBezTo>
                  <a:pt x="84594" y="33694"/>
                  <a:pt x="81816" y="36977"/>
                  <a:pt x="81816" y="40911"/>
                </a:cubicBezTo>
                <a:cubicBezTo>
                  <a:pt x="81816" y="43138"/>
                  <a:pt x="82711" y="45150"/>
                  <a:pt x="84161" y="46627"/>
                </a:cubicBezTo>
                <a:cubicBezTo>
                  <a:pt x="82372" y="51105"/>
                  <a:pt x="80238" y="55405"/>
                  <a:pt x="77727" y="59450"/>
                </a:cubicBezTo>
                <a:cubicBezTo>
                  <a:pt x="67550" y="47888"/>
                  <a:pt x="60522" y="33472"/>
                  <a:pt x="58161" y="17511"/>
                </a:cubicBezTo>
                <a:cubicBezTo>
                  <a:pt x="64388" y="13683"/>
                  <a:pt x="71183" y="10744"/>
                  <a:pt x="78366" y="8694"/>
                </a:cubicBezTo>
                <a:cubicBezTo>
                  <a:pt x="82466" y="10161"/>
                  <a:pt x="86355" y="12072"/>
                  <a:pt x="89933" y="14427"/>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0" name="Shape 4030"/>
          <p:cNvSpPr/>
          <p:nvPr/>
        </p:nvSpPr>
        <p:spPr>
          <a:xfrm>
            <a:off x="3479310" y="4155426"/>
            <a:ext cx="171406" cy="209496"/>
          </a:xfrm>
          <a:custGeom>
            <a:avLst/>
            <a:gdLst/>
            <a:ahLst/>
            <a:cxnLst/>
            <a:rect l="0" t="0" r="0" b="0"/>
            <a:pathLst>
              <a:path w="120000" h="120000" extrusionOk="0">
                <a:moveTo>
                  <a:pt x="60000" y="27272"/>
                </a:moveTo>
                <a:cubicBezTo>
                  <a:pt x="30544" y="27272"/>
                  <a:pt x="6666" y="22388"/>
                  <a:pt x="6666" y="16361"/>
                </a:cubicBezTo>
                <a:cubicBezTo>
                  <a:pt x="6666" y="10338"/>
                  <a:pt x="30544" y="5455"/>
                  <a:pt x="60000" y="5455"/>
                </a:cubicBezTo>
                <a:cubicBezTo>
                  <a:pt x="89455" y="5455"/>
                  <a:pt x="113333" y="10338"/>
                  <a:pt x="113333" y="16361"/>
                </a:cubicBezTo>
                <a:cubicBezTo>
                  <a:pt x="113333" y="22388"/>
                  <a:pt x="89455" y="27272"/>
                  <a:pt x="60000" y="27272"/>
                </a:cubicBezTo>
                <a:moveTo>
                  <a:pt x="113333" y="38183"/>
                </a:moveTo>
                <a:cubicBezTo>
                  <a:pt x="113333" y="44205"/>
                  <a:pt x="89455" y="49088"/>
                  <a:pt x="60000" y="49088"/>
                </a:cubicBezTo>
                <a:cubicBezTo>
                  <a:pt x="30544" y="49088"/>
                  <a:pt x="6666" y="44205"/>
                  <a:pt x="6666" y="38183"/>
                </a:cubicBezTo>
                <a:lnTo>
                  <a:pt x="6666" y="23838"/>
                </a:lnTo>
                <a:cubicBezTo>
                  <a:pt x="16627" y="29111"/>
                  <a:pt x="36750" y="32727"/>
                  <a:pt x="60000" y="32727"/>
                </a:cubicBezTo>
                <a:cubicBezTo>
                  <a:pt x="83255" y="32727"/>
                  <a:pt x="103372" y="29111"/>
                  <a:pt x="113333" y="23838"/>
                </a:cubicBezTo>
                <a:cubicBezTo>
                  <a:pt x="113333" y="23838"/>
                  <a:pt x="113333" y="38183"/>
                  <a:pt x="113333" y="38183"/>
                </a:cubicBezTo>
                <a:close/>
                <a:moveTo>
                  <a:pt x="60000" y="60000"/>
                </a:moveTo>
                <a:cubicBezTo>
                  <a:pt x="30544" y="60000"/>
                  <a:pt x="6666" y="55116"/>
                  <a:pt x="6666" y="49088"/>
                </a:cubicBezTo>
                <a:cubicBezTo>
                  <a:pt x="6666" y="48177"/>
                  <a:pt x="7272" y="47300"/>
                  <a:pt x="8300" y="46455"/>
                </a:cubicBezTo>
                <a:cubicBezTo>
                  <a:pt x="18722" y="51288"/>
                  <a:pt x="37944" y="54544"/>
                  <a:pt x="60000" y="54544"/>
                </a:cubicBezTo>
                <a:cubicBezTo>
                  <a:pt x="82055" y="54544"/>
                  <a:pt x="101277" y="51288"/>
                  <a:pt x="111700" y="46455"/>
                </a:cubicBezTo>
                <a:cubicBezTo>
                  <a:pt x="112727" y="47300"/>
                  <a:pt x="113333" y="48177"/>
                  <a:pt x="113333" y="49088"/>
                </a:cubicBezTo>
                <a:cubicBezTo>
                  <a:pt x="113333" y="55116"/>
                  <a:pt x="89455" y="60000"/>
                  <a:pt x="60000" y="60000"/>
                </a:cubicBezTo>
                <a:moveTo>
                  <a:pt x="113333" y="70911"/>
                </a:moveTo>
                <a:cubicBezTo>
                  <a:pt x="113333" y="76933"/>
                  <a:pt x="89455" y="81816"/>
                  <a:pt x="60000" y="81816"/>
                </a:cubicBezTo>
                <a:cubicBezTo>
                  <a:pt x="30544" y="81816"/>
                  <a:pt x="6666" y="76933"/>
                  <a:pt x="6666" y="70911"/>
                </a:cubicBezTo>
                <a:lnTo>
                  <a:pt x="6666" y="56566"/>
                </a:lnTo>
                <a:cubicBezTo>
                  <a:pt x="16627" y="61838"/>
                  <a:pt x="36750" y="65455"/>
                  <a:pt x="60000" y="65455"/>
                </a:cubicBezTo>
                <a:cubicBezTo>
                  <a:pt x="83255" y="65455"/>
                  <a:pt x="103372" y="61838"/>
                  <a:pt x="113333" y="56566"/>
                </a:cubicBezTo>
                <a:cubicBezTo>
                  <a:pt x="113333" y="56566"/>
                  <a:pt x="113333" y="70911"/>
                  <a:pt x="113333" y="70911"/>
                </a:cubicBezTo>
                <a:close/>
                <a:moveTo>
                  <a:pt x="60000" y="92727"/>
                </a:moveTo>
                <a:cubicBezTo>
                  <a:pt x="30544" y="92727"/>
                  <a:pt x="6666" y="87844"/>
                  <a:pt x="6666" y="81816"/>
                </a:cubicBezTo>
                <a:cubicBezTo>
                  <a:pt x="6666" y="80905"/>
                  <a:pt x="7272" y="80027"/>
                  <a:pt x="8300" y="79183"/>
                </a:cubicBezTo>
                <a:cubicBezTo>
                  <a:pt x="18722" y="84016"/>
                  <a:pt x="37944" y="87272"/>
                  <a:pt x="60000" y="87272"/>
                </a:cubicBezTo>
                <a:cubicBezTo>
                  <a:pt x="82055" y="87272"/>
                  <a:pt x="101277" y="84016"/>
                  <a:pt x="111700" y="79183"/>
                </a:cubicBezTo>
                <a:cubicBezTo>
                  <a:pt x="112727" y="80027"/>
                  <a:pt x="113333" y="80905"/>
                  <a:pt x="113333" y="81816"/>
                </a:cubicBezTo>
                <a:cubicBezTo>
                  <a:pt x="113333" y="87844"/>
                  <a:pt x="89455" y="92727"/>
                  <a:pt x="60000" y="92727"/>
                </a:cubicBezTo>
                <a:moveTo>
                  <a:pt x="113333" y="103638"/>
                </a:moveTo>
                <a:cubicBezTo>
                  <a:pt x="113333" y="109661"/>
                  <a:pt x="89455" y="114544"/>
                  <a:pt x="60000" y="114544"/>
                </a:cubicBezTo>
                <a:cubicBezTo>
                  <a:pt x="30544" y="114544"/>
                  <a:pt x="6666" y="109661"/>
                  <a:pt x="6666" y="103638"/>
                </a:cubicBezTo>
                <a:lnTo>
                  <a:pt x="6666" y="89294"/>
                </a:lnTo>
                <a:cubicBezTo>
                  <a:pt x="16627" y="94566"/>
                  <a:pt x="36750" y="98183"/>
                  <a:pt x="60000" y="98183"/>
                </a:cubicBezTo>
                <a:cubicBezTo>
                  <a:pt x="83255" y="98183"/>
                  <a:pt x="103372" y="94566"/>
                  <a:pt x="113333" y="89294"/>
                </a:cubicBezTo>
                <a:cubicBezTo>
                  <a:pt x="113333" y="89294"/>
                  <a:pt x="113333" y="103638"/>
                  <a:pt x="113333" y="103638"/>
                </a:cubicBezTo>
                <a:close/>
                <a:moveTo>
                  <a:pt x="120000" y="16361"/>
                </a:moveTo>
                <a:cubicBezTo>
                  <a:pt x="120000" y="7327"/>
                  <a:pt x="93138" y="0"/>
                  <a:pt x="60000" y="0"/>
                </a:cubicBezTo>
                <a:cubicBezTo>
                  <a:pt x="26861" y="0"/>
                  <a:pt x="0" y="7327"/>
                  <a:pt x="0" y="16361"/>
                </a:cubicBezTo>
                <a:lnTo>
                  <a:pt x="0" y="38183"/>
                </a:lnTo>
                <a:cubicBezTo>
                  <a:pt x="0" y="40100"/>
                  <a:pt x="1272" y="41927"/>
                  <a:pt x="3488" y="43638"/>
                </a:cubicBezTo>
                <a:cubicBezTo>
                  <a:pt x="1272" y="45344"/>
                  <a:pt x="0" y="47177"/>
                  <a:pt x="0" y="49088"/>
                </a:cubicBezTo>
                <a:lnTo>
                  <a:pt x="0" y="70911"/>
                </a:lnTo>
                <a:cubicBezTo>
                  <a:pt x="0" y="72827"/>
                  <a:pt x="1272" y="74655"/>
                  <a:pt x="3488" y="76361"/>
                </a:cubicBezTo>
                <a:cubicBezTo>
                  <a:pt x="1272" y="78072"/>
                  <a:pt x="0" y="79905"/>
                  <a:pt x="0" y="81816"/>
                </a:cubicBezTo>
                <a:lnTo>
                  <a:pt x="0" y="103638"/>
                </a:lnTo>
                <a:cubicBezTo>
                  <a:pt x="0" y="112672"/>
                  <a:pt x="26861" y="120000"/>
                  <a:pt x="60000" y="120000"/>
                </a:cubicBezTo>
                <a:cubicBezTo>
                  <a:pt x="93138" y="120000"/>
                  <a:pt x="120000" y="112672"/>
                  <a:pt x="120000" y="103638"/>
                </a:cubicBezTo>
                <a:lnTo>
                  <a:pt x="120000" y="81816"/>
                </a:lnTo>
                <a:cubicBezTo>
                  <a:pt x="120000" y="79905"/>
                  <a:pt x="118727" y="78072"/>
                  <a:pt x="116511" y="76361"/>
                </a:cubicBezTo>
                <a:cubicBezTo>
                  <a:pt x="118727" y="74655"/>
                  <a:pt x="120000" y="72827"/>
                  <a:pt x="120000" y="70911"/>
                </a:cubicBezTo>
                <a:lnTo>
                  <a:pt x="120000" y="49088"/>
                </a:lnTo>
                <a:cubicBezTo>
                  <a:pt x="120000" y="47177"/>
                  <a:pt x="118727" y="45344"/>
                  <a:pt x="116511" y="43638"/>
                </a:cubicBezTo>
                <a:cubicBezTo>
                  <a:pt x="118727" y="41927"/>
                  <a:pt x="120000" y="40100"/>
                  <a:pt x="120000" y="38183"/>
                </a:cubicBezTo>
                <a:cubicBezTo>
                  <a:pt x="120000" y="38183"/>
                  <a:pt x="120000" y="16361"/>
                  <a:pt x="120000" y="16361"/>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1" name="Shape 4031"/>
          <p:cNvSpPr/>
          <p:nvPr/>
        </p:nvSpPr>
        <p:spPr>
          <a:xfrm>
            <a:off x="3860210" y="4155426"/>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88494" y="38988"/>
                </a:moveTo>
                <a:cubicBezTo>
                  <a:pt x="86327" y="40255"/>
                  <a:pt x="83933" y="41172"/>
                  <a:pt x="81388" y="41666"/>
                </a:cubicBezTo>
                <a:cubicBezTo>
                  <a:pt x="79344" y="39522"/>
                  <a:pt x="76438" y="38188"/>
                  <a:pt x="73216" y="38188"/>
                </a:cubicBezTo>
                <a:cubicBezTo>
                  <a:pt x="67038" y="38188"/>
                  <a:pt x="62027" y="43122"/>
                  <a:pt x="62027" y="49200"/>
                </a:cubicBezTo>
                <a:cubicBezTo>
                  <a:pt x="62027" y="50061"/>
                  <a:pt x="62127" y="50900"/>
                  <a:pt x="62316" y="51711"/>
                </a:cubicBezTo>
                <a:cubicBezTo>
                  <a:pt x="53016" y="51250"/>
                  <a:pt x="44772" y="46866"/>
                  <a:pt x="39250" y="40200"/>
                </a:cubicBezTo>
                <a:cubicBezTo>
                  <a:pt x="38288" y="41833"/>
                  <a:pt x="37738" y="43716"/>
                  <a:pt x="37738" y="45738"/>
                </a:cubicBezTo>
                <a:cubicBezTo>
                  <a:pt x="37738" y="49561"/>
                  <a:pt x="39711" y="52933"/>
                  <a:pt x="42716" y="54905"/>
                </a:cubicBezTo>
                <a:cubicBezTo>
                  <a:pt x="40883" y="54850"/>
                  <a:pt x="39155" y="54355"/>
                  <a:pt x="37644" y="53527"/>
                </a:cubicBezTo>
                <a:cubicBezTo>
                  <a:pt x="37644" y="53577"/>
                  <a:pt x="37644" y="53616"/>
                  <a:pt x="37644" y="53666"/>
                </a:cubicBezTo>
                <a:cubicBezTo>
                  <a:pt x="37644" y="59005"/>
                  <a:pt x="41505" y="63455"/>
                  <a:pt x="46622" y="64466"/>
                </a:cubicBezTo>
                <a:cubicBezTo>
                  <a:pt x="45683" y="64722"/>
                  <a:pt x="44694" y="64850"/>
                  <a:pt x="43672" y="64850"/>
                </a:cubicBezTo>
                <a:cubicBezTo>
                  <a:pt x="42955" y="64850"/>
                  <a:pt x="42250" y="64783"/>
                  <a:pt x="41572" y="64655"/>
                </a:cubicBezTo>
                <a:cubicBezTo>
                  <a:pt x="42994" y="69033"/>
                  <a:pt x="47127" y="72216"/>
                  <a:pt x="52022" y="72305"/>
                </a:cubicBezTo>
                <a:cubicBezTo>
                  <a:pt x="48188" y="75261"/>
                  <a:pt x="43366" y="77016"/>
                  <a:pt x="38122" y="77016"/>
                </a:cubicBezTo>
                <a:cubicBezTo>
                  <a:pt x="37216" y="77016"/>
                  <a:pt x="36333" y="76972"/>
                  <a:pt x="35455" y="76872"/>
                </a:cubicBezTo>
                <a:cubicBezTo>
                  <a:pt x="40411" y="79988"/>
                  <a:pt x="46288" y="81816"/>
                  <a:pt x="52611" y="81816"/>
                </a:cubicBezTo>
                <a:cubicBezTo>
                  <a:pt x="73194" y="81816"/>
                  <a:pt x="84450" y="65033"/>
                  <a:pt x="84450" y="50477"/>
                </a:cubicBezTo>
                <a:cubicBezTo>
                  <a:pt x="84450" y="50000"/>
                  <a:pt x="84438" y="49527"/>
                  <a:pt x="84416" y="49055"/>
                </a:cubicBezTo>
                <a:cubicBezTo>
                  <a:pt x="86600" y="47500"/>
                  <a:pt x="88500" y="45561"/>
                  <a:pt x="90000" y="43355"/>
                </a:cubicBezTo>
                <a:cubicBezTo>
                  <a:pt x="87994" y="44227"/>
                  <a:pt x="85838" y="44816"/>
                  <a:pt x="83572" y="45083"/>
                </a:cubicBezTo>
                <a:cubicBezTo>
                  <a:pt x="85883" y="43722"/>
                  <a:pt x="87655" y="41566"/>
                  <a:pt x="88494" y="389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2" name="Shape 4032"/>
          <p:cNvSpPr/>
          <p:nvPr/>
        </p:nvSpPr>
        <p:spPr>
          <a:xfrm>
            <a:off x="4260156" y="4155426"/>
            <a:ext cx="209496" cy="209496"/>
          </a:xfrm>
          <a:custGeom>
            <a:avLst/>
            <a:gdLst/>
            <a:ahLst/>
            <a:cxnLst/>
            <a:rect l="0" t="0" r="0" b="0"/>
            <a:pathLst>
              <a:path w="120000" h="120000" extrusionOk="0">
                <a:moveTo>
                  <a:pt x="65422" y="47044"/>
                </a:moveTo>
                <a:cubicBezTo>
                  <a:pt x="65422" y="44838"/>
                  <a:pt x="65650" y="43655"/>
                  <a:pt x="69044" y="43655"/>
                </a:cubicBezTo>
                <a:lnTo>
                  <a:pt x="73577" y="43655"/>
                </a:lnTo>
                <a:lnTo>
                  <a:pt x="73577" y="35450"/>
                </a:lnTo>
                <a:lnTo>
                  <a:pt x="66322" y="35450"/>
                </a:lnTo>
                <a:cubicBezTo>
                  <a:pt x="57605" y="35450"/>
                  <a:pt x="54533" y="39555"/>
                  <a:pt x="54533" y="46461"/>
                </a:cubicBezTo>
                <a:lnTo>
                  <a:pt x="54533" y="51788"/>
                </a:lnTo>
                <a:lnTo>
                  <a:pt x="49094" y="51788"/>
                </a:lnTo>
                <a:lnTo>
                  <a:pt x="49094" y="60000"/>
                </a:lnTo>
                <a:lnTo>
                  <a:pt x="54533" y="60000"/>
                </a:lnTo>
                <a:lnTo>
                  <a:pt x="54533" y="84550"/>
                </a:lnTo>
                <a:lnTo>
                  <a:pt x="65411" y="84550"/>
                </a:lnTo>
                <a:lnTo>
                  <a:pt x="65411" y="60000"/>
                </a:lnTo>
                <a:lnTo>
                  <a:pt x="72672" y="60000"/>
                </a:lnTo>
                <a:lnTo>
                  <a:pt x="73633" y="51788"/>
                </a:lnTo>
                <a:lnTo>
                  <a:pt x="65411" y="51788"/>
                </a:lnTo>
                <a:cubicBezTo>
                  <a:pt x="65411" y="51788"/>
                  <a:pt x="65422" y="47044"/>
                  <a:pt x="65422" y="47044"/>
                </a:cubicBezTo>
                <a:close/>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3" name="Shape 4033"/>
          <p:cNvSpPr/>
          <p:nvPr/>
        </p:nvSpPr>
        <p:spPr>
          <a:xfrm>
            <a:off x="4688669" y="3355535"/>
            <a:ext cx="209496" cy="209496"/>
          </a:xfrm>
          <a:custGeom>
            <a:avLst/>
            <a:gdLst/>
            <a:ahLst/>
            <a:cxnLst/>
            <a:rect l="0" t="0" r="0" b="0"/>
            <a:pathLst>
              <a:path w="120000" h="120000" extrusionOk="0">
                <a:moveTo>
                  <a:pt x="79577" y="67166"/>
                </a:moveTo>
                <a:cubicBezTo>
                  <a:pt x="77883" y="67166"/>
                  <a:pt x="77883" y="69044"/>
                  <a:pt x="77883" y="69044"/>
                </a:cubicBezTo>
                <a:lnTo>
                  <a:pt x="77883" y="71461"/>
                </a:lnTo>
                <a:lnTo>
                  <a:pt x="81266" y="71461"/>
                </a:lnTo>
                <a:lnTo>
                  <a:pt x="81266" y="69044"/>
                </a:lnTo>
                <a:cubicBezTo>
                  <a:pt x="81266" y="69044"/>
                  <a:pt x="81266" y="67166"/>
                  <a:pt x="79577" y="67166"/>
                </a:cubicBezTo>
                <a:moveTo>
                  <a:pt x="84927" y="68777"/>
                </a:moveTo>
                <a:lnTo>
                  <a:pt x="84927" y="74155"/>
                </a:lnTo>
                <a:lnTo>
                  <a:pt x="77883" y="74155"/>
                </a:lnTo>
                <a:lnTo>
                  <a:pt x="77883" y="78177"/>
                </a:lnTo>
                <a:cubicBezTo>
                  <a:pt x="77883" y="78177"/>
                  <a:pt x="77883" y="80061"/>
                  <a:pt x="79577" y="80061"/>
                </a:cubicBezTo>
                <a:cubicBezTo>
                  <a:pt x="81266" y="80061"/>
                  <a:pt x="81266" y="78177"/>
                  <a:pt x="81266" y="78177"/>
                </a:cubicBezTo>
                <a:lnTo>
                  <a:pt x="81266" y="76300"/>
                </a:lnTo>
                <a:lnTo>
                  <a:pt x="84927" y="76300"/>
                </a:lnTo>
                <a:lnTo>
                  <a:pt x="84927" y="79255"/>
                </a:lnTo>
                <a:cubicBezTo>
                  <a:pt x="84927" y="79255"/>
                  <a:pt x="84366" y="83016"/>
                  <a:pt x="79861" y="83016"/>
                </a:cubicBezTo>
                <a:cubicBezTo>
                  <a:pt x="75355" y="83016"/>
                  <a:pt x="74505" y="79255"/>
                  <a:pt x="74505" y="79255"/>
                </a:cubicBezTo>
                <a:lnTo>
                  <a:pt x="74505" y="68777"/>
                </a:lnTo>
                <a:cubicBezTo>
                  <a:pt x="74505" y="68777"/>
                  <a:pt x="74505" y="64211"/>
                  <a:pt x="79861" y="64211"/>
                </a:cubicBezTo>
                <a:cubicBezTo>
                  <a:pt x="85211" y="64211"/>
                  <a:pt x="84927" y="68777"/>
                  <a:pt x="84927" y="68777"/>
                </a:cubicBezTo>
                <a:moveTo>
                  <a:pt x="71688" y="78716"/>
                </a:moveTo>
                <a:cubicBezTo>
                  <a:pt x="71688" y="78716"/>
                  <a:pt x="71688" y="83016"/>
                  <a:pt x="68594" y="83016"/>
                </a:cubicBezTo>
                <a:cubicBezTo>
                  <a:pt x="66694" y="83016"/>
                  <a:pt x="65544" y="82011"/>
                  <a:pt x="64927" y="81227"/>
                </a:cubicBezTo>
                <a:lnTo>
                  <a:pt x="64927" y="82750"/>
                </a:lnTo>
                <a:lnTo>
                  <a:pt x="61266" y="82750"/>
                </a:lnTo>
                <a:lnTo>
                  <a:pt x="61266" y="58033"/>
                </a:lnTo>
                <a:lnTo>
                  <a:pt x="64927" y="58033"/>
                </a:lnTo>
                <a:lnTo>
                  <a:pt x="64927" y="66044"/>
                </a:lnTo>
                <a:cubicBezTo>
                  <a:pt x="65488" y="65455"/>
                  <a:pt x="66866" y="64211"/>
                  <a:pt x="68594" y="64211"/>
                </a:cubicBezTo>
                <a:cubicBezTo>
                  <a:pt x="70844" y="64211"/>
                  <a:pt x="71688" y="66088"/>
                  <a:pt x="71688" y="68511"/>
                </a:cubicBezTo>
                <a:cubicBezTo>
                  <a:pt x="71688" y="68511"/>
                  <a:pt x="71688" y="78716"/>
                  <a:pt x="71688" y="78716"/>
                </a:cubicBezTo>
                <a:close/>
                <a:moveTo>
                  <a:pt x="58450" y="82750"/>
                </a:moveTo>
                <a:lnTo>
                  <a:pt x="55072" y="82750"/>
                </a:lnTo>
                <a:lnTo>
                  <a:pt x="55072" y="81138"/>
                </a:lnTo>
                <a:cubicBezTo>
                  <a:pt x="55072" y="81138"/>
                  <a:pt x="53100" y="83016"/>
                  <a:pt x="50844" y="83016"/>
                </a:cubicBezTo>
                <a:cubicBezTo>
                  <a:pt x="48594" y="83016"/>
                  <a:pt x="48311" y="80866"/>
                  <a:pt x="48311" y="80866"/>
                </a:cubicBezTo>
                <a:lnTo>
                  <a:pt x="48311" y="64211"/>
                </a:lnTo>
                <a:lnTo>
                  <a:pt x="51688" y="64211"/>
                </a:lnTo>
                <a:lnTo>
                  <a:pt x="51688" y="79788"/>
                </a:lnTo>
                <a:cubicBezTo>
                  <a:pt x="51688" y="79788"/>
                  <a:pt x="51688" y="80600"/>
                  <a:pt x="52816" y="80600"/>
                </a:cubicBezTo>
                <a:cubicBezTo>
                  <a:pt x="53944" y="80600"/>
                  <a:pt x="55072" y="79255"/>
                  <a:pt x="55072" y="79255"/>
                </a:cubicBezTo>
                <a:lnTo>
                  <a:pt x="55072" y="64211"/>
                </a:lnTo>
                <a:lnTo>
                  <a:pt x="58450" y="64211"/>
                </a:lnTo>
                <a:cubicBezTo>
                  <a:pt x="58450" y="64211"/>
                  <a:pt x="58450" y="82750"/>
                  <a:pt x="58450" y="82750"/>
                </a:cubicBezTo>
                <a:close/>
                <a:moveTo>
                  <a:pt x="47750" y="61522"/>
                </a:moveTo>
                <a:lnTo>
                  <a:pt x="43522" y="61522"/>
                </a:lnTo>
                <a:lnTo>
                  <a:pt x="43522" y="82750"/>
                </a:lnTo>
                <a:lnTo>
                  <a:pt x="39577" y="82750"/>
                </a:lnTo>
                <a:lnTo>
                  <a:pt x="39577" y="61522"/>
                </a:lnTo>
                <a:lnTo>
                  <a:pt x="35350" y="61522"/>
                </a:lnTo>
                <a:lnTo>
                  <a:pt x="35350" y="58033"/>
                </a:lnTo>
                <a:lnTo>
                  <a:pt x="47750" y="58033"/>
                </a:lnTo>
                <a:cubicBezTo>
                  <a:pt x="47750" y="58033"/>
                  <a:pt x="47750" y="61522"/>
                  <a:pt x="47750" y="61522"/>
                </a:cubicBezTo>
                <a:close/>
                <a:moveTo>
                  <a:pt x="80705" y="52388"/>
                </a:moveTo>
                <a:cubicBezTo>
                  <a:pt x="80705" y="52388"/>
                  <a:pt x="70372" y="51855"/>
                  <a:pt x="60000" y="51855"/>
                </a:cubicBezTo>
                <a:cubicBezTo>
                  <a:pt x="49666" y="51855"/>
                  <a:pt x="39300" y="52388"/>
                  <a:pt x="39300" y="52388"/>
                </a:cubicBezTo>
                <a:cubicBezTo>
                  <a:pt x="34627" y="52388"/>
                  <a:pt x="30844" y="56000"/>
                  <a:pt x="30844" y="60450"/>
                </a:cubicBezTo>
                <a:cubicBezTo>
                  <a:pt x="30844" y="60450"/>
                  <a:pt x="30000" y="65677"/>
                  <a:pt x="30000" y="70927"/>
                </a:cubicBezTo>
                <a:cubicBezTo>
                  <a:pt x="30000" y="76155"/>
                  <a:pt x="30844" y="81400"/>
                  <a:pt x="30844" y="81400"/>
                </a:cubicBezTo>
                <a:cubicBezTo>
                  <a:pt x="30844" y="85855"/>
                  <a:pt x="34627" y="89461"/>
                  <a:pt x="39300" y="89461"/>
                </a:cubicBezTo>
                <a:cubicBezTo>
                  <a:pt x="39300" y="89461"/>
                  <a:pt x="49472" y="90000"/>
                  <a:pt x="60000" y="90000"/>
                </a:cubicBezTo>
                <a:cubicBezTo>
                  <a:pt x="70166" y="90000"/>
                  <a:pt x="80705" y="89461"/>
                  <a:pt x="80705" y="89461"/>
                </a:cubicBezTo>
                <a:cubicBezTo>
                  <a:pt x="85372" y="89461"/>
                  <a:pt x="89155" y="85855"/>
                  <a:pt x="89155" y="81400"/>
                </a:cubicBezTo>
                <a:cubicBezTo>
                  <a:pt x="89155" y="81400"/>
                  <a:pt x="90000" y="76111"/>
                  <a:pt x="90000" y="70927"/>
                </a:cubicBezTo>
                <a:cubicBezTo>
                  <a:pt x="90000" y="65633"/>
                  <a:pt x="89155" y="60450"/>
                  <a:pt x="89155" y="60450"/>
                </a:cubicBezTo>
                <a:cubicBezTo>
                  <a:pt x="89155" y="56000"/>
                  <a:pt x="85372" y="52388"/>
                  <a:pt x="80705" y="52388"/>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66622" y="67166"/>
                </a:moveTo>
                <a:cubicBezTo>
                  <a:pt x="65888" y="67166"/>
                  <a:pt x="65316" y="67600"/>
                  <a:pt x="64927" y="68016"/>
                </a:cubicBezTo>
                <a:lnTo>
                  <a:pt x="64927" y="79311"/>
                </a:lnTo>
                <a:cubicBezTo>
                  <a:pt x="65283" y="79694"/>
                  <a:pt x="65816" y="80061"/>
                  <a:pt x="66622" y="80061"/>
                </a:cubicBezTo>
                <a:cubicBezTo>
                  <a:pt x="68311" y="80061"/>
                  <a:pt x="68311" y="78177"/>
                  <a:pt x="68311" y="78177"/>
                </a:cubicBezTo>
                <a:lnTo>
                  <a:pt x="68311" y="69044"/>
                </a:lnTo>
                <a:cubicBezTo>
                  <a:pt x="68311" y="69044"/>
                  <a:pt x="68027" y="67166"/>
                  <a:pt x="66622" y="67166"/>
                </a:cubicBezTo>
                <a:moveTo>
                  <a:pt x="44366" y="48616"/>
                </a:moveTo>
                <a:lnTo>
                  <a:pt x="48311" y="48616"/>
                </a:lnTo>
                <a:lnTo>
                  <a:pt x="48311" y="39933"/>
                </a:lnTo>
                <a:lnTo>
                  <a:pt x="52816" y="27611"/>
                </a:lnTo>
                <a:lnTo>
                  <a:pt x="49155" y="27611"/>
                </a:lnTo>
                <a:lnTo>
                  <a:pt x="46338" y="35738"/>
                </a:lnTo>
                <a:lnTo>
                  <a:pt x="43522" y="27611"/>
                </a:lnTo>
                <a:lnTo>
                  <a:pt x="39577" y="27611"/>
                </a:lnTo>
                <a:lnTo>
                  <a:pt x="44366" y="39933"/>
                </a:lnTo>
                <a:cubicBezTo>
                  <a:pt x="44366" y="39933"/>
                  <a:pt x="44366" y="48616"/>
                  <a:pt x="44366" y="48616"/>
                </a:cubicBezTo>
                <a:close/>
                <a:moveTo>
                  <a:pt x="68872" y="48894"/>
                </a:moveTo>
                <a:cubicBezTo>
                  <a:pt x="71122" y="48894"/>
                  <a:pt x="73100" y="46938"/>
                  <a:pt x="73100" y="46938"/>
                </a:cubicBezTo>
                <a:lnTo>
                  <a:pt x="73100" y="48616"/>
                </a:lnTo>
                <a:lnTo>
                  <a:pt x="76477" y="48616"/>
                </a:lnTo>
                <a:lnTo>
                  <a:pt x="76477" y="32655"/>
                </a:lnTo>
                <a:lnTo>
                  <a:pt x="73100" y="32655"/>
                </a:lnTo>
                <a:lnTo>
                  <a:pt x="73100" y="44977"/>
                </a:lnTo>
                <a:cubicBezTo>
                  <a:pt x="73100" y="44977"/>
                  <a:pt x="71972" y="46377"/>
                  <a:pt x="70844" y="46377"/>
                </a:cubicBezTo>
                <a:cubicBezTo>
                  <a:pt x="69716" y="46377"/>
                  <a:pt x="69716" y="45533"/>
                  <a:pt x="69716" y="45533"/>
                </a:cubicBezTo>
                <a:lnTo>
                  <a:pt x="69716" y="32655"/>
                </a:lnTo>
                <a:lnTo>
                  <a:pt x="66338" y="32655"/>
                </a:lnTo>
                <a:lnTo>
                  <a:pt x="66338" y="46655"/>
                </a:lnTo>
                <a:cubicBezTo>
                  <a:pt x="66338" y="46655"/>
                  <a:pt x="66622" y="48894"/>
                  <a:pt x="68872" y="48894"/>
                </a:cubicBezTo>
                <a:moveTo>
                  <a:pt x="56477" y="36855"/>
                </a:moveTo>
                <a:cubicBezTo>
                  <a:pt x="56477" y="35927"/>
                  <a:pt x="57233" y="35177"/>
                  <a:pt x="58166" y="35177"/>
                </a:cubicBezTo>
                <a:cubicBezTo>
                  <a:pt x="59105" y="35177"/>
                  <a:pt x="59861" y="35927"/>
                  <a:pt x="59861" y="36855"/>
                </a:cubicBezTo>
                <a:lnTo>
                  <a:pt x="59861" y="44694"/>
                </a:lnTo>
                <a:cubicBezTo>
                  <a:pt x="59861" y="45622"/>
                  <a:pt x="59105" y="46377"/>
                  <a:pt x="58166" y="46377"/>
                </a:cubicBezTo>
                <a:cubicBezTo>
                  <a:pt x="57233" y="46377"/>
                  <a:pt x="56477" y="45622"/>
                  <a:pt x="56477" y="44694"/>
                </a:cubicBezTo>
                <a:cubicBezTo>
                  <a:pt x="56477" y="44694"/>
                  <a:pt x="56477" y="36855"/>
                  <a:pt x="56477" y="36855"/>
                </a:cubicBezTo>
                <a:close/>
                <a:moveTo>
                  <a:pt x="57605" y="48894"/>
                </a:moveTo>
                <a:lnTo>
                  <a:pt x="58733" y="48894"/>
                </a:lnTo>
                <a:cubicBezTo>
                  <a:pt x="61222" y="48894"/>
                  <a:pt x="63238" y="46888"/>
                  <a:pt x="63238" y="44416"/>
                </a:cubicBezTo>
                <a:lnTo>
                  <a:pt x="63238" y="37133"/>
                </a:lnTo>
                <a:cubicBezTo>
                  <a:pt x="63238" y="34661"/>
                  <a:pt x="61222" y="32655"/>
                  <a:pt x="58733" y="32655"/>
                </a:cubicBezTo>
                <a:lnTo>
                  <a:pt x="57605" y="32655"/>
                </a:lnTo>
                <a:cubicBezTo>
                  <a:pt x="55116" y="32655"/>
                  <a:pt x="53100" y="34661"/>
                  <a:pt x="53100" y="37133"/>
                </a:cubicBezTo>
                <a:lnTo>
                  <a:pt x="53100" y="44416"/>
                </a:lnTo>
                <a:cubicBezTo>
                  <a:pt x="53100" y="46888"/>
                  <a:pt x="55116" y="48894"/>
                  <a:pt x="57605" y="4889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4" name="Shape 4034"/>
          <p:cNvSpPr/>
          <p:nvPr/>
        </p:nvSpPr>
        <p:spPr>
          <a:xfrm>
            <a:off x="5088615" y="3355535"/>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9288" y="35455"/>
                </a:moveTo>
                <a:cubicBezTo>
                  <a:pt x="58133" y="35605"/>
                  <a:pt x="56972" y="35750"/>
                  <a:pt x="55805" y="35888"/>
                </a:cubicBezTo>
                <a:cubicBezTo>
                  <a:pt x="53622" y="36433"/>
                  <a:pt x="51238" y="36944"/>
                  <a:pt x="49472" y="37977"/>
                </a:cubicBezTo>
                <a:cubicBezTo>
                  <a:pt x="44750" y="40738"/>
                  <a:pt x="41483" y="43961"/>
                  <a:pt x="39294" y="49200"/>
                </a:cubicBezTo>
                <a:cubicBezTo>
                  <a:pt x="38938" y="50050"/>
                  <a:pt x="38927" y="50872"/>
                  <a:pt x="38666" y="51811"/>
                </a:cubicBezTo>
                <a:cubicBezTo>
                  <a:pt x="36988" y="57916"/>
                  <a:pt x="39966" y="64238"/>
                  <a:pt x="43577" y="66422"/>
                </a:cubicBezTo>
                <a:cubicBezTo>
                  <a:pt x="44272" y="66844"/>
                  <a:pt x="45855" y="67588"/>
                  <a:pt x="46433" y="66594"/>
                </a:cubicBezTo>
                <a:cubicBezTo>
                  <a:pt x="46755" y="66050"/>
                  <a:pt x="46683" y="65322"/>
                  <a:pt x="46883" y="64683"/>
                </a:cubicBezTo>
                <a:cubicBezTo>
                  <a:pt x="47011" y="64266"/>
                  <a:pt x="47422" y="63472"/>
                  <a:pt x="47327" y="62944"/>
                </a:cubicBezTo>
                <a:cubicBezTo>
                  <a:pt x="47166" y="62055"/>
                  <a:pt x="46211" y="61488"/>
                  <a:pt x="45811" y="60772"/>
                </a:cubicBezTo>
                <a:cubicBezTo>
                  <a:pt x="44994" y="59316"/>
                  <a:pt x="44955" y="58022"/>
                  <a:pt x="44555" y="56072"/>
                </a:cubicBezTo>
                <a:cubicBezTo>
                  <a:pt x="44588" y="55811"/>
                  <a:pt x="44616" y="55550"/>
                  <a:pt x="44650" y="55288"/>
                </a:cubicBezTo>
                <a:cubicBezTo>
                  <a:pt x="44766" y="53105"/>
                  <a:pt x="45133" y="51533"/>
                  <a:pt x="45811" y="49983"/>
                </a:cubicBezTo>
                <a:cubicBezTo>
                  <a:pt x="47783" y="45427"/>
                  <a:pt x="50955" y="42888"/>
                  <a:pt x="56077" y="41372"/>
                </a:cubicBezTo>
                <a:cubicBezTo>
                  <a:pt x="57222" y="41033"/>
                  <a:pt x="60455" y="40488"/>
                  <a:pt x="62150" y="40850"/>
                </a:cubicBezTo>
                <a:cubicBezTo>
                  <a:pt x="63161" y="41027"/>
                  <a:pt x="64172" y="41194"/>
                  <a:pt x="65183" y="41372"/>
                </a:cubicBezTo>
                <a:cubicBezTo>
                  <a:pt x="68850" y="42527"/>
                  <a:pt x="71522" y="44655"/>
                  <a:pt x="72950" y="47983"/>
                </a:cubicBezTo>
                <a:cubicBezTo>
                  <a:pt x="73844" y="50055"/>
                  <a:pt x="74105" y="54022"/>
                  <a:pt x="73483" y="56683"/>
                </a:cubicBezTo>
                <a:cubicBezTo>
                  <a:pt x="73188" y="57938"/>
                  <a:pt x="73238" y="59022"/>
                  <a:pt x="72861" y="60161"/>
                </a:cubicBezTo>
                <a:cubicBezTo>
                  <a:pt x="71472" y="64383"/>
                  <a:pt x="69433" y="68294"/>
                  <a:pt x="64822" y="69377"/>
                </a:cubicBezTo>
                <a:cubicBezTo>
                  <a:pt x="61783" y="70100"/>
                  <a:pt x="59505" y="68244"/>
                  <a:pt x="58755" y="66338"/>
                </a:cubicBezTo>
                <a:cubicBezTo>
                  <a:pt x="58544" y="65811"/>
                  <a:pt x="58188" y="64872"/>
                  <a:pt x="58400" y="63988"/>
                </a:cubicBezTo>
                <a:cubicBezTo>
                  <a:pt x="59200" y="60561"/>
                  <a:pt x="60361" y="57494"/>
                  <a:pt x="61255" y="54072"/>
                </a:cubicBezTo>
                <a:cubicBezTo>
                  <a:pt x="62105" y="50811"/>
                  <a:pt x="60488" y="48238"/>
                  <a:pt x="57950" y="47638"/>
                </a:cubicBezTo>
                <a:cubicBezTo>
                  <a:pt x="54794" y="46883"/>
                  <a:pt x="52355" y="49811"/>
                  <a:pt x="51522" y="51722"/>
                </a:cubicBezTo>
                <a:cubicBezTo>
                  <a:pt x="50861" y="53244"/>
                  <a:pt x="50461" y="56050"/>
                  <a:pt x="50983" y="58072"/>
                </a:cubicBezTo>
                <a:cubicBezTo>
                  <a:pt x="51150" y="58716"/>
                  <a:pt x="51927" y="60433"/>
                  <a:pt x="51788" y="61033"/>
                </a:cubicBezTo>
                <a:cubicBezTo>
                  <a:pt x="51183" y="63677"/>
                  <a:pt x="50488" y="66522"/>
                  <a:pt x="49738" y="69122"/>
                </a:cubicBezTo>
                <a:cubicBezTo>
                  <a:pt x="48955" y="71827"/>
                  <a:pt x="48533" y="74594"/>
                  <a:pt x="47772" y="77211"/>
                </a:cubicBezTo>
                <a:cubicBezTo>
                  <a:pt x="47422" y="78411"/>
                  <a:pt x="47438" y="79700"/>
                  <a:pt x="47150" y="80950"/>
                </a:cubicBezTo>
                <a:lnTo>
                  <a:pt x="47150" y="82777"/>
                </a:lnTo>
                <a:cubicBezTo>
                  <a:pt x="46888" y="83933"/>
                  <a:pt x="47083" y="85988"/>
                  <a:pt x="47327" y="87127"/>
                </a:cubicBezTo>
                <a:cubicBezTo>
                  <a:pt x="47483" y="87861"/>
                  <a:pt x="47233" y="88766"/>
                  <a:pt x="47594" y="89300"/>
                </a:cubicBezTo>
                <a:cubicBezTo>
                  <a:pt x="47600" y="89688"/>
                  <a:pt x="47650" y="89777"/>
                  <a:pt x="47772" y="90000"/>
                </a:cubicBezTo>
                <a:cubicBezTo>
                  <a:pt x="48888" y="89966"/>
                  <a:pt x="50433" y="87027"/>
                  <a:pt x="50983" y="86172"/>
                </a:cubicBezTo>
                <a:cubicBezTo>
                  <a:pt x="52050" y="84533"/>
                  <a:pt x="53033" y="82783"/>
                  <a:pt x="53844" y="80866"/>
                </a:cubicBezTo>
                <a:cubicBezTo>
                  <a:pt x="54572" y="79138"/>
                  <a:pt x="54688" y="77227"/>
                  <a:pt x="55272" y="75383"/>
                </a:cubicBezTo>
                <a:cubicBezTo>
                  <a:pt x="55694" y="74050"/>
                  <a:pt x="56294" y="72494"/>
                  <a:pt x="56433" y="71033"/>
                </a:cubicBezTo>
                <a:lnTo>
                  <a:pt x="56522" y="71033"/>
                </a:lnTo>
                <a:cubicBezTo>
                  <a:pt x="56755" y="71833"/>
                  <a:pt x="57594" y="72416"/>
                  <a:pt x="58222" y="72861"/>
                </a:cubicBezTo>
                <a:cubicBezTo>
                  <a:pt x="60183" y="74261"/>
                  <a:pt x="63561" y="75555"/>
                  <a:pt x="67233" y="74688"/>
                </a:cubicBezTo>
                <a:cubicBezTo>
                  <a:pt x="71388" y="73705"/>
                  <a:pt x="74700" y="71755"/>
                  <a:pt x="76877" y="68855"/>
                </a:cubicBezTo>
                <a:cubicBezTo>
                  <a:pt x="78483" y="66727"/>
                  <a:pt x="79694" y="64261"/>
                  <a:pt x="80627" y="61466"/>
                </a:cubicBezTo>
                <a:cubicBezTo>
                  <a:pt x="81088" y="60094"/>
                  <a:pt x="81183" y="58572"/>
                  <a:pt x="81522" y="57116"/>
                </a:cubicBezTo>
                <a:cubicBezTo>
                  <a:pt x="82372" y="53466"/>
                  <a:pt x="81238" y="49072"/>
                  <a:pt x="80183" y="46677"/>
                </a:cubicBezTo>
                <a:cubicBezTo>
                  <a:pt x="76977" y="39433"/>
                  <a:pt x="70166" y="35300"/>
                  <a:pt x="59288" y="3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5" name="Shape 4035"/>
          <p:cNvSpPr/>
          <p:nvPr/>
        </p:nvSpPr>
        <p:spPr>
          <a:xfrm>
            <a:off x="5488561" y="3355535"/>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9338" y="38172"/>
                </a:moveTo>
                <a:cubicBezTo>
                  <a:pt x="71750" y="37944"/>
                  <a:pt x="66611" y="41872"/>
                  <a:pt x="63916" y="49955"/>
                </a:cubicBezTo>
                <a:cubicBezTo>
                  <a:pt x="65305" y="49427"/>
                  <a:pt x="66650" y="49161"/>
                  <a:pt x="67955" y="49161"/>
                </a:cubicBezTo>
                <a:cubicBezTo>
                  <a:pt x="70733" y="49161"/>
                  <a:pt x="71955" y="50600"/>
                  <a:pt x="71627" y="53466"/>
                </a:cubicBezTo>
                <a:cubicBezTo>
                  <a:pt x="71466" y="55205"/>
                  <a:pt x="70238" y="57738"/>
                  <a:pt x="67955" y="61061"/>
                </a:cubicBezTo>
                <a:cubicBezTo>
                  <a:pt x="65672" y="64383"/>
                  <a:pt x="63961" y="66044"/>
                  <a:pt x="62816" y="66044"/>
                </a:cubicBezTo>
                <a:cubicBezTo>
                  <a:pt x="61350" y="66044"/>
                  <a:pt x="60000" y="63477"/>
                  <a:pt x="58777" y="58344"/>
                </a:cubicBezTo>
                <a:cubicBezTo>
                  <a:pt x="58366" y="56833"/>
                  <a:pt x="57633" y="52977"/>
                  <a:pt x="56572" y="46783"/>
                </a:cubicBezTo>
                <a:cubicBezTo>
                  <a:pt x="55594" y="41044"/>
                  <a:pt x="52983" y="38361"/>
                  <a:pt x="48744" y="38738"/>
                </a:cubicBezTo>
                <a:cubicBezTo>
                  <a:pt x="46944" y="38888"/>
                  <a:pt x="44255" y="40400"/>
                  <a:pt x="40666" y="43272"/>
                </a:cubicBezTo>
                <a:cubicBezTo>
                  <a:pt x="38050" y="45461"/>
                  <a:pt x="35400" y="47650"/>
                  <a:pt x="32711" y="49844"/>
                </a:cubicBezTo>
                <a:lnTo>
                  <a:pt x="35277" y="52900"/>
                </a:lnTo>
                <a:cubicBezTo>
                  <a:pt x="37722" y="51316"/>
                  <a:pt x="39150" y="50522"/>
                  <a:pt x="39561" y="50522"/>
                </a:cubicBezTo>
                <a:cubicBezTo>
                  <a:pt x="41438" y="50522"/>
                  <a:pt x="43188" y="53238"/>
                  <a:pt x="44822" y="58677"/>
                </a:cubicBezTo>
                <a:cubicBezTo>
                  <a:pt x="46294" y="63666"/>
                  <a:pt x="47761" y="68655"/>
                  <a:pt x="49227" y="73638"/>
                </a:cubicBezTo>
                <a:cubicBezTo>
                  <a:pt x="51433" y="79077"/>
                  <a:pt x="54127" y="81794"/>
                  <a:pt x="57311" y="81794"/>
                </a:cubicBezTo>
                <a:cubicBezTo>
                  <a:pt x="62450" y="81794"/>
                  <a:pt x="68733" y="77338"/>
                  <a:pt x="76161" y="68427"/>
                </a:cubicBezTo>
                <a:cubicBezTo>
                  <a:pt x="83338" y="59888"/>
                  <a:pt x="87050" y="53166"/>
                  <a:pt x="87294" y="48255"/>
                </a:cubicBezTo>
                <a:cubicBezTo>
                  <a:pt x="87622" y="41683"/>
                  <a:pt x="84972" y="38322"/>
                  <a:pt x="79338" y="381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6" name="Shape 4036"/>
          <p:cNvSpPr/>
          <p:nvPr/>
        </p:nvSpPr>
        <p:spPr>
          <a:xfrm>
            <a:off x="5888507" y="3355535"/>
            <a:ext cx="209496" cy="209496"/>
          </a:xfrm>
          <a:custGeom>
            <a:avLst/>
            <a:gdLst/>
            <a:ahLst/>
            <a:cxnLst/>
            <a:rect l="0" t="0" r="0" b="0"/>
            <a:pathLst>
              <a:path w="120000" h="120000" extrusionOk="0">
                <a:moveTo>
                  <a:pt x="81805" y="40883"/>
                </a:moveTo>
                <a:lnTo>
                  <a:pt x="76350" y="40883"/>
                </a:lnTo>
                <a:lnTo>
                  <a:pt x="76350" y="49072"/>
                </a:lnTo>
                <a:lnTo>
                  <a:pt x="68138" y="49072"/>
                </a:lnTo>
                <a:lnTo>
                  <a:pt x="68138" y="54533"/>
                </a:lnTo>
                <a:lnTo>
                  <a:pt x="76350" y="54533"/>
                </a:lnTo>
                <a:lnTo>
                  <a:pt x="76350" y="62683"/>
                </a:lnTo>
                <a:lnTo>
                  <a:pt x="81805" y="62683"/>
                </a:lnTo>
                <a:lnTo>
                  <a:pt x="81805" y="54533"/>
                </a:lnTo>
                <a:lnTo>
                  <a:pt x="90027" y="54533"/>
                </a:lnTo>
                <a:lnTo>
                  <a:pt x="90027" y="49072"/>
                </a:lnTo>
                <a:lnTo>
                  <a:pt x="81805" y="49072"/>
                </a:lnTo>
                <a:cubicBezTo>
                  <a:pt x="81805" y="49072"/>
                  <a:pt x="81805" y="40883"/>
                  <a:pt x="81805" y="40883"/>
                </a:cubicBezTo>
                <a:close/>
                <a:moveTo>
                  <a:pt x="51783" y="77477"/>
                </a:moveTo>
                <a:cubicBezTo>
                  <a:pt x="47888" y="77477"/>
                  <a:pt x="44838" y="74972"/>
                  <a:pt x="44838" y="71772"/>
                </a:cubicBezTo>
                <a:cubicBezTo>
                  <a:pt x="44838" y="68844"/>
                  <a:pt x="48405" y="66272"/>
                  <a:pt x="52477" y="66272"/>
                </a:cubicBezTo>
                <a:lnTo>
                  <a:pt x="52477" y="65127"/>
                </a:lnTo>
                <a:lnTo>
                  <a:pt x="52483" y="65127"/>
                </a:lnTo>
                <a:lnTo>
                  <a:pt x="52583" y="66272"/>
                </a:lnTo>
                <a:cubicBezTo>
                  <a:pt x="53466" y="66277"/>
                  <a:pt x="54316" y="66411"/>
                  <a:pt x="55122" y="66666"/>
                </a:cubicBezTo>
                <a:lnTo>
                  <a:pt x="55927" y="67244"/>
                </a:lnTo>
                <a:cubicBezTo>
                  <a:pt x="58000" y="68727"/>
                  <a:pt x="59094" y="69561"/>
                  <a:pt x="59416" y="70911"/>
                </a:cubicBezTo>
                <a:cubicBezTo>
                  <a:pt x="59500" y="71261"/>
                  <a:pt x="59538" y="71616"/>
                  <a:pt x="59538" y="71966"/>
                </a:cubicBezTo>
                <a:cubicBezTo>
                  <a:pt x="59538" y="75622"/>
                  <a:pt x="56927" y="77477"/>
                  <a:pt x="51783" y="77477"/>
                </a:cubicBezTo>
                <a:moveTo>
                  <a:pt x="47455" y="48550"/>
                </a:moveTo>
                <a:cubicBezTo>
                  <a:pt x="47194" y="46455"/>
                  <a:pt x="47633" y="44522"/>
                  <a:pt x="48633" y="43366"/>
                </a:cubicBezTo>
                <a:cubicBezTo>
                  <a:pt x="49244" y="42666"/>
                  <a:pt x="50033" y="42294"/>
                  <a:pt x="50911" y="42294"/>
                </a:cubicBezTo>
                <a:lnTo>
                  <a:pt x="50911" y="41161"/>
                </a:lnTo>
                <a:lnTo>
                  <a:pt x="51011" y="42294"/>
                </a:lnTo>
                <a:cubicBezTo>
                  <a:pt x="53627" y="42377"/>
                  <a:pt x="56138" y="45472"/>
                  <a:pt x="56605" y="49194"/>
                </a:cubicBezTo>
                <a:cubicBezTo>
                  <a:pt x="56872" y="51327"/>
                  <a:pt x="56416" y="53311"/>
                  <a:pt x="55388" y="54494"/>
                </a:cubicBezTo>
                <a:cubicBezTo>
                  <a:pt x="54777" y="55194"/>
                  <a:pt x="54011" y="55566"/>
                  <a:pt x="53055" y="55561"/>
                </a:cubicBezTo>
                <a:lnTo>
                  <a:pt x="53050" y="55561"/>
                </a:lnTo>
                <a:cubicBezTo>
                  <a:pt x="50483" y="55488"/>
                  <a:pt x="47922" y="52272"/>
                  <a:pt x="47455" y="48550"/>
                </a:cubicBezTo>
                <a:moveTo>
                  <a:pt x="60211" y="62200"/>
                </a:moveTo>
                <a:cubicBezTo>
                  <a:pt x="58811" y="61161"/>
                  <a:pt x="57505" y="59622"/>
                  <a:pt x="57455" y="59144"/>
                </a:cubicBezTo>
                <a:cubicBezTo>
                  <a:pt x="57455" y="58327"/>
                  <a:pt x="57455" y="57950"/>
                  <a:pt x="59383" y="56377"/>
                </a:cubicBezTo>
                <a:cubicBezTo>
                  <a:pt x="61877" y="54333"/>
                  <a:pt x="63255" y="51638"/>
                  <a:pt x="63255" y="48800"/>
                </a:cubicBezTo>
                <a:cubicBezTo>
                  <a:pt x="63255" y="46344"/>
                  <a:pt x="62566" y="44150"/>
                  <a:pt x="61388" y="42550"/>
                </a:cubicBezTo>
                <a:lnTo>
                  <a:pt x="62433" y="42550"/>
                </a:lnTo>
                <a:lnTo>
                  <a:pt x="68200" y="38183"/>
                </a:lnTo>
                <a:lnTo>
                  <a:pt x="52572" y="38183"/>
                </a:lnTo>
                <a:cubicBezTo>
                  <a:pt x="46305" y="38183"/>
                  <a:pt x="40805" y="43105"/>
                  <a:pt x="40805" y="48716"/>
                </a:cubicBezTo>
                <a:cubicBezTo>
                  <a:pt x="40805" y="54511"/>
                  <a:pt x="45050" y="58916"/>
                  <a:pt x="50761" y="59155"/>
                </a:cubicBezTo>
                <a:cubicBezTo>
                  <a:pt x="50672" y="59566"/>
                  <a:pt x="50627" y="59972"/>
                  <a:pt x="50627" y="60377"/>
                </a:cubicBezTo>
                <a:cubicBezTo>
                  <a:pt x="50627" y="61211"/>
                  <a:pt x="50816" y="62011"/>
                  <a:pt x="51200" y="62777"/>
                </a:cubicBezTo>
                <a:cubicBezTo>
                  <a:pt x="44127" y="62827"/>
                  <a:pt x="38166" y="67561"/>
                  <a:pt x="38166" y="73150"/>
                </a:cubicBezTo>
                <a:cubicBezTo>
                  <a:pt x="38166" y="78172"/>
                  <a:pt x="43905" y="81816"/>
                  <a:pt x="51805" y="81816"/>
                </a:cubicBezTo>
                <a:cubicBezTo>
                  <a:pt x="60338" y="81816"/>
                  <a:pt x="64944" y="76477"/>
                  <a:pt x="64944" y="71444"/>
                </a:cubicBezTo>
                <a:cubicBezTo>
                  <a:pt x="64944" y="67266"/>
                  <a:pt x="63661" y="64755"/>
                  <a:pt x="60211" y="62200"/>
                </a:cubicBezTo>
                <a:moveTo>
                  <a:pt x="60000" y="114544"/>
                </a:moveTo>
                <a:cubicBezTo>
                  <a:pt x="29877" y="114544"/>
                  <a:pt x="5455" y="90127"/>
                  <a:pt x="5455" y="60000"/>
                </a:cubicBezTo>
                <a:cubicBezTo>
                  <a:pt x="5455" y="29877"/>
                  <a:pt x="29877"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7" name="Shape 4037"/>
          <p:cNvSpPr/>
          <p:nvPr/>
        </p:nvSpPr>
        <p:spPr>
          <a:xfrm>
            <a:off x="6288452" y="3355535"/>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4611" y="51777"/>
                </a:moveTo>
                <a:cubicBezTo>
                  <a:pt x="66527" y="51777"/>
                  <a:pt x="65444" y="56644"/>
                  <a:pt x="65444" y="56644"/>
                </a:cubicBezTo>
                <a:lnTo>
                  <a:pt x="65455" y="51816"/>
                </a:lnTo>
                <a:lnTo>
                  <a:pt x="54544" y="51816"/>
                </a:lnTo>
                <a:lnTo>
                  <a:pt x="54544" y="81816"/>
                </a:lnTo>
                <a:lnTo>
                  <a:pt x="65455" y="81816"/>
                </a:lnTo>
                <a:lnTo>
                  <a:pt x="65455" y="65455"/>
                </a:lnTo>
                <a:cubicBezTo>
                  <a:pt x="65455" y="65455"/>
                  <a:pt x="65455" y="59961"/>
                  <a:pt x="70088" y="59961"/>
                </a:cubicBezTo>
                <a:cubicBezTo>
                  <a:pt x="72700" y="59961"/>
                  <a:pt x="73638" y="62400"/>
                  <a:pt x="73638" y="65455"/>
                </a:cubicBezTo>
                <a:lnTo>
                  <a:pt x="73638" y="81816"/>
                </a:lnTo>
                <a:lnTo>
                  <a:pt x="84544" y="81816"/>
                </a:lnTo>
                <a:lnTo>
                  <a:pt x="84544" y="65455"/>
                </a:lnTo>
                <a:cubicBezTo>
                  <a:pt x="84544" y="56916"/>
                  <a:pt x="80833" y="51777"/>
                  <a:pt x="74611" y="51777"/>
                </a:cubicBezTo>
                <a:moveTo>
                  <a:pt x="38183" y="81816"/>
                </a:moveTo>
                <a:lnTo>
                  <a:pt x="49050" y="81816"/>
                </a:lnTo>
                <a:lnTo>
                  <a:pt x="49050" y="51777"/>
                </a:lnTo>
                <a:lnTo>
                  <a:pt x="38183" y="51777"/>
                </a:lnTo>
                <a:cubicBezTo>
                  <a:pt x="38183" y="51777"/>
                  <a:pt x="38183" y="81816"/>
                  <a:pt x="38183" y="81816"/>
                </a:cubicBezTo>
                <a:close/>
                <a:moveTo>
                  <a:pt x="43616" y="38183"/>
                </a:moveTo>
                <a:cubicBezTo>
                  <a:pt x="40616" y="38183"/>
                  <a:pt x="38183" y="40627"/>
                  <a:pt x="38183" y="43644"/>
                </a:cubicBezTo>
                <a:cubicBezTo>
                  <a:pt x="38183" y="46661"/>
                  <a:pt x="40616" y="49105"/>
                  <a:pt x="43616" y="49105"/>
                </a:cubicBezTo>
                <a:cubicBezTo>
                  <a:pt x="46616" y="49105"/>
                  <a:pt x="49050" y="46661"/>
                  <a:pt x="49050" y="43644"/>
                </a:cubicBezTo>
                <a:cubicBezTo>
                  <a:pt x="49050" y="40627"/>
                  <a:pt x="46616" y="38183"/>
                  <a:pt x="43616" y="3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8" name="Shape 4038"/>
          <p:cNvSpPr/>
          <p:nvPr/>
        </p:nvSpPr>
        <p:spPr>
          <a:xfrm>
            <a:off x="6688399" y="3355535"/>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64394" y="73838"/>
                </a:moveTo>
                <a:cubicBezTo>
                  <a:pt x="63622" y="73411"/>
                  <a:pt x="63011" y="72822"/>
                  <a:pt x="62727" y="72100"/>
                </a:cubicBezTo>
                <a:cubicBezTo>
                  <a:pt x="62688" y="71977"/>
                  <a:pt x="62722" y="57216"/>
                  <a:pt x="62722" y="57216"/>
                </a:cubicBezTo>
                <a:lnTo>
                  <a:pt x="73644" y="57216"/>
                </a:lnTo>
                <a:lnTo>
                  <a:pt x="73644" y="49088"/>
                </a:lnTo>
                <a:lnTo>
                  <a:pt x="62733" y="49088"/>
                </a:lnTo>
                <a:lnTo>
                  <a:pt x="62733" y="38183"/>
                </a:lnTo>
                <a:lnTo>
                  <a:pt x="55788" y="38216"/>
                </a:lnTo>
                <a:cubicBezTo>
                  <a:pt x="55488" y="40466"/>
                  <a:pt x="54950" y="42322"/>
                  <a:pt x="54166" y="43772"/>
                </a:cubicBezTo>
                <a:cubicBezTo>
                  <a:pt x="53377" y="45233"/>
                  <a:pt x="52333" y="46477"/>
                  <a:pt x="51038" y="47516"/>
                </a:cubicBezTo>
                <a:cubicBezTo>
                  <a:pt x="49738" y="48555"/>
                  <a:pt x="48177" y="49350"/>
                  <a:pt x="46355" y="49911"/>
                </a:cubicBezTo>
                <a:lnTo>
                  <a:pt x="46361" y="57272"/>
                </a:lnTo>
                <a:lnTo>
                  <a:pt x="51822" y="57216"/>
                </a:lnTo>
                <a:lnTo>
                  <a:pt x="51822" y="71366"/>
                </a:lnTo>
                <a:cubicBezTo>
                  <a:pt x="51822" y="73355"/>
                  <a:pt x="52050" y="74877"/>
                  <a:pt x="52488" y="75927"/>
                </a:cubicBezTo>
                <a:cubicBezTo>
                  <a:pt x="52933" y="76977"/>
                  <a:pt x="53727" y="77966"/>
                  <a:pt x="54883" y="78900"/>
                </a:cubicBezTo>
                <a:cubicBezTo>
                  <a:pt x="56033" y="79833"/>
                  <a:pt x="57422" y="80544"/>
                  <a:pt x="59050" y="81050"/>
                </a:cubicBezTo>
                <a:cubicBezTo>
                  <a:pt x="60677" y="81550"/>
                  <a:pt x="62433" y="81816"/>
                  <a:pt x="64555" y="81816"/>
                </a:cubicBezTo>
                <a:cubicBezTo>
                  <a:pt x="66416" y="81816"/>
                  <a:pt x="67933" y="81627"/>
                  <a:pt x="69538" y="81272"/>
                </a:cubicBezTo>
                <a:cubicBezTo>
                  <a:pt x="71144" y="80922"/>
                  <a:pt x="73450" y="80305"/>
                  <a:pt x="75433" y="79427"/>
                </a:cubicBezTo>
                <a:lnTo>
                  <a:pt x="75461" y="72727"/>
                </a:lnTo>
                <a:cubicBezTo>
                  <a:pt x="73138" y="74161"/>
                  <a:pt x="70266" y="74705"/>
                  <a:pt x="67916" y="74705"/>
                </a:cubicBezTo>
                <a:cubicBezTo>
                  <a:pt x="66594" y="74705"/>
                  <a:pt x="65422" y="74416"/>
                  <a:pt x="64394" y="738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39" name="Shape 4039"/>
          <p:cNvSpPr/>
          <p:nvPr/>
        </p:nvSpPr>
        <p:spPr>
          <a:xfrm>
            <a:off x="7088345" y="3355535"/>
            <a:ext cx="209496" cy="209496"/>
          </a:xfrm>
          <a:custGeom>
            <a:avLst/>
            <a:gdLst/>
            <a:ahLst/>
            <a:cxnLst/>
            <a:rect l="0" t="0" r="0" b="0"/>
            <a:pathLst>
              <a:path w="120000" h="120000" extrusionOk="0">
                <a:moveTo>
                  <a:pt x="79394" y="38811"/>
                </a:moveTo>
                <a:cubicBezTo>
                  <a:pt x="79116" y="38755"/>
                  <a:pt x="78816" y="38727"/>
                  <a:pt x="78522" y="38727"/>
                </a:cubicBezTo>
                <a:cubicBezTo>
                  <a:pt x="76711" y="38727"/>
                  <a:pt x="75544" y="39811"/>
                  <a:pt x="75400" y="41633"/>
                </a:cubicBezTo>
                <a:cubicBezTo>
                  <a:pt x="73566" y="65022"/>
                  <a:pt x="72466" y="71716"/>
                  <a:pt x="72455" y="71783"/>
                </a:cubicBezTo>
                <a:lnTo>
                  <a:pt x="72477" y="72333"/>
                </a:lnTo>
                <a:lnTo>
                  <a:pt x="73011" y="72400"/>
                </a:lnTo>
                <a:lnTo>
                  <a:pt x="73177" y="72400"/>
                </a:lnTo>
                <a:cubicBezTo>
                  <a:pt x="73783" y="72400"/>
                  <a:pt x="74366" y="72500"/>
                  <a:pt x="74850" y="72694"/>
                </a:cubicBezTo>
                <a:lnTo>
                  <a:pt x="75438" y="72922"/>
                </a:lnTo>
                <a:lnTo>
                  <a:pt x="75544" y="72288"/>
                </a:lnTo>
                <a:cubicBezTo>
                  <a:pt x="76872" y="64011"/>
                  <a:pt x="79422" y="52916"/>
                  <a:pt x="80788" y="46961"/>
                </a:cubicBezTo>
                <a:cubicBezTo>
                  <a:pt x="81211" y="45116"/>
                  <a:pt x="81527" y="43761"/>
                  <a:pt x="81655" y="43127"/>
                </a:cubicBezTo>
                <a:cubicBezTo>
                  <a:pt x="81916" y="41833"/>
                  <a:pt x="81800" y="40794"/>
                  <a:pt x="81316" y="40033"/>
                </a:cubicBezTo>
                <a:cubicBezTo>
                  <a:pt x="80905" y="39400"/>
                  <a:pt x="80261" y="38988"/>
                  <a:pt x="79394" y="38811"/>
                </a:cubicBezTo>
                <a:moveTo>
                  <a:pt x="73777" y="75588"/>
                </a:moveTo>
                <a:cubicBezTo>
                  <a:pt x="71783" y="75133"/>
                  <a:pt x="70333" y="76011"/>
                  <a:pt x="69827" y="77944"/>
                </a:cubicBezTo>
                <a:cubicBezTo>
                  <a:pt x="69600" y="78816"/>
                  <a:pt x="69722" y="79638"/>
                  <a:pt x="70172" y="80327"/>
                </a:cubicBezTo>
                <a:cubicBezTo>
                  <a:pt x="70588" y="80966"/>
                  <a:pt x="71283" y="81450"/>
                  <a:pt x="72122" y="81672"/>
                </a:cubicBezTo>
                <a:cubicBezTo>
                  <a:pt x="72472" y="81772"/>
                  <a:pt x="72827" y="81822"/>
                  <a:pt x="73177" y="81822"/>
                </a:cubicBezTo>
                <a:cubicBezTo>
                  <a:pt x="74655" y="81822"/>
                  <a:pt x="75772" y="80988"/>
                  <a:pt x="76100" y="79655"/>
                </a:cubicBezTo>
                <a:cubicBezTo>
                  <a:pt x="76338" y="78644"/>
                  <a:pt x="76233" y="77722"/>
                  <a:pt x="75794" y="76983"/>
                </a:cubicBezTo>
                <a:cubicBezTo>
                  <a:pt x="75372" y="76288"/>
                  <a:pt x="74661" y="75800"/>
                  <a:pt x="73777" y="75588"/>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72766" y="38244"/>
                </a:moveTo>
                <a:lnTo>
                  <a:pt x="71833" y="38244"/>
                </a:lnTo>
                <a:lnTo>
                  <a:pt x="71700" y="38261"/>
                </a:lnTo>
                <a:cubicBezTo>
                  <a:pt x="70255" y="38672"/>
                  <a:pt x="68022" y="38672"/>
                  <a:pt x="66572" y="38261"/>
                </a:cubicBezTo>
                <a:lnTo>
                  <a:pt x="66122" y="38244"/>
                </a:lnTo>
                <a:lnTo>
                  <a:pt x="55488" y="56422"/>
                </a:lnTo>
                <a:lnTo>
                  <a:pt x="44816" y="38183"/>
                </a:lnTo>
                <a:lnTo>
                  <a:pt x="44444" y="38283"/>
                </a:lnTo>
                <a:cubicBezTo>
                  <a:pt x="42994" y="38677"/>
                  <a:pt x="40816" y="38666"/>
                  <a:pt x="39377" y="38261"/>
                </a:cubicBezTo>
                <a:lnTo>
                  <a:pt x="38211" y="38244"/>
                </a:lnTo>
                <a:lnTo>
                  <a:pt x="52677" y="63288"/>
                </a:lnTo>
                <a:lnTo>
                  <a:pt x="52244" y="81255"/>
                </a:lnTo>
                <a:lnTo>
                  <a:pt x="52261" y="81788"/>
                </a:lnTo>
                <a:lnTo>
                  <a:pt x="52788" y="81788"/>
                </a:lnTo>
                <a:lnTo>
                  <a:pt x="52922" y="81772"/>
                </a:lnTo>
                <a:cubicBezTo>
                  <a:pt x="54366" y="81366"/>
                  <a:pt x="56611" y="81366"/>
                  <a:pt x="58050" y="81772"/>
                </a:cubicBezTo>
                <a:lnTo>
                  <a:pt x="58738" y="81788"/>
                </a:lnTo>
                <a:lnTo>
                  <a:pt x="58400" y="63283"/>
                </a:lnTo>
                <a:cubicBezTo>
                  <a:pt x="58888" y="62383"/>
                  <a:pt x="61944" y="56694"/>
                  <a:pt x="65211" y="51000"/>
                </a:cubicBezTo>
                <a:cubicBezTo>
                  <a:pt x="68566" y="45144"/>
                  <a:pt x="72266" y="39111"/>
                  <a:pt x="72305" y="39050"/>
                </a:cubicBezTo>
                <a:cubicBezTo>
                  <a:pt x="72305" y="39050"/>
                  <a:pt x="72766" y="38244"/>
                  <a:pt x="72766" y="38244"/>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0" name="Shape 4040"/>
          <p:cNvSpPr/>
          <p:nvPr/>
        </p:nvSpPr>
        <p:spPr>
          <a:xfrm>
            <a:off x="7488290" y="3355535"/>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72566" y="32722"/>
                </a:moveTo>
                <a:lnTo>
                  <a:pt x="59922" y="43200"/>
                </a:lnTo>
                <a:lnTo>
                  <a:pt x="77361" y="54027"/>
                </a:lnTo>
                <a:lnTo>
                  <a:pt x="90000" y="44033"/>
                </a:lnTo>
                <a:cubicBezTo>
                  <a:pt x="90000" y="44033"/>
                  <a:pt x="72566" y="32722"/>
                  <a:pt x="72566" y="32722"/>
                </a:cubicBezTo>
                <a:close/>
                <a:moveTo>
                  <a:pt x="30000" y="44594"/>
                </a:moveTo>
                <a:lnTo>
                  <a:pt x="42483" y="54238"/>
                </a:lnTo>
                <a:lnTo>
                  <a:pt x="59922" y="43200"/>
                </a:lnTo>
                <a:lnTo>
                  <a:pt x="47944" y="32727"/>
                </a:lnTo>
                <a:cubicBezTo>
                  <a:pt x="47944" y="32727"/>
                  <a:pt x="30000" y="44594"/>
                  <a:pt x="30000" y="44594"/>
                </a:cubicBezTo>
                <a:close/>
                <a:moveTo>
                  <a:pt x="72027" y="81661"/>
                </a:moveTo>
                <a:lnTo>
                  <a:pt x="71988" y="81705"/>
                </a:lnTo>
                <a:lnTo>
                  <a:pt x="60005" y="72777"/>
                </a:lnTo>
                <a:lnTo>
                  <a:pt x="48505" y="81583"/>
                </a:lnTo>
                <a:lnTo>
                  <a:pt x="48400" y="81750"/>
                </a:lnTo>
                <a:lnTo>
                  <a:pt x="42061" y="77916"/>
                </a:lnTo>
                <a:lnTo>
                  <a:pt x="42061" y="81261"/>
                </a:lnTo>
                <a:lnTo>
                  <a:pt x="59994" y="92733"/>
                </a:lnTo>
                <a:lnTo>
                  <a:pt x="77777" y="81261"/>
                </a:lnTo>
                <a:lnTo>
                  <a:pt x="77777" y="78150"/>
                </a:lnTo>
                <a:lnTo>
                  <a:pt x="72027" y="81661"/>
                </a:lnTo>
                <a:cubicBezTo>
                  <a:pt x="72027" y="81661"/>
                  <a:pt x="72027" y="81661"/>
                  <a:pt x="72027" y="81661"/>
                </a:cubicBezTo>
                <a:close/>
                <a:moveTo>
                  <a:pt x="42455" y="54255"/>
                </a:moveTo>
                <a:lnTo>
                  <a:pt x="30022" y="64316"/>
                </a:lnTo>
                <a:lnTo>
                  <a:pt x="40833" y="70811"/>
                </a:lnTo>
                <a:lnTo>
                  <a:pt x="40838" y="70805"/>
                </a:lnTo>
                <a:lnTo>
                  <a:pt x="43194" y="72233"/>
                </a:lnTo>
                <a:lnTo>
                  <a:pt x="47950" y="75088"/>
                </a:lnTo>
                <a:lnTo>
                  <a:pt x="55905" y="69050"/>
                </a:lnTo>
                <a:lnTo>
                  <a:pt x="59888" y="66000"/>
                </a:lnTo>
                <a:lnTo>
                  <a:pt x="59900" y="66011"/>
                </a:lnTo>
                <a:lnTo>
                  <a:pt x="59922" y="66000"/>
                </a:lnTo>
                <a:lnTo>
                  <a:pt x="59988" y="66044"/>
                </a:lnTo>
                <a:lnTo>
                  <a:pt x="60027" y="66000"/>
                </a:lnTo>
                <a:lnTo>
                  <a:pt x="69494" y="73044"/>
                </a:lnTo>
                <a:lnTo>
                  <a:pt x="72261" y="75083"/>
                </a:lnTo>
                <a:lnTo>
                  <a:pt x="89988" y="64305"/>
                </a:lnTo>
                <a:lnTo>
                  <a:pt x="77361" y="54038"/>
                </a:lnTo>
                <a:lnTo>
                  <a:pt x="59933" y="65083"/>
                </a:lnTo>
                <a:cubicBezTo>
                  <a:pt x="59933" y="65083"/>
                  <a:pt x="42455" y="54255"/>
                  <a:pt x="42455" y="54255"/>
                </a:cubicBezTo>
                <a:close/>
                <a:moveTo>
                  <a:pt x="77361" y="54038"/>
                </a:moveTo>
                <a:lnTo>
                  <a:pt x="77361" y="54027"/>
                </a:lnTo>
                <a:lnTo>
                  <a:pt x="77361" y="54027"/>
                </a:lnTo>
                <a:lnTo>
                  <a:pt x="77355" y="54027"/>
                </a:lnTo>
                <a:cubicBezTo>
                  <a:pt x="77355" y="54027"/>
                  <a:pt x="77361" y="54038"/>
                  <a:pt x="77361" y="54038"/>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1" name="Shape 4041"/>
          <p:cNvSpPr/>
          <p:nvPr/>
        </p:nvSpPr>
        <p:spPr>
          <a:xfrm>
            <a:off x="7888236" y="3355535"/>
            <a:ext cx="209496" cy="209496"/>
          </a:xfrm>
          <a:custGeom>
            <a:avLst/>
            <a:gdLst/>
            <a:ahLst/>
            <a:cxnLst/>
            <a:rect l="0" t="0" r="0" b="0"/>
            <a:pathLst>
              <a:path w="120000" h="120000" extrusionOk="0">
                <a:moveTo>
                  <a:pt x="81816" y="76361"/>
                </a:moveTo>
                <a:cubicBezTo>
                  <a:pt x="81816" y="79372"/>
                  <a:pt x="79372" y="81816"/>
                  <a:pt x="76361" y="81816"/>
                </a:cubicBezTo>
                <a:lnTo>
                  <a:pt x="43638" y="81816"/>
                </a:lnTo>
                <a:cubicBezTo>
                  <a:pt x="40627" y="81816"/>
                  <a:pt x="38183" y="79372"/>
                  <a:pt x="38183" y="76361"/>
                </a:cubicBezTo>
                <a:lnTo>
                  <a:pt x="38183" y="57272"/>
                </a:lnTo>
                <a:lnTo>
                  <a:pt x="43911" y="57272"/>
                </a:lnTo>
                <a:cubicBezTo>
                  <a:pt x="43761" y="58166"/>
                  <a:pt x="43638" y="59066"/>
                  <a:pt x="43638" y="60000"/>
                </a:cubicBezTo>
                <a:cubicBezTo>
                  <a:pt x="43638" y="69038"/>
                  <a:pt x="50961" y="76361"/>
                  <a:pt x="60000" y="76361"/>
                </a:cubicBezTo>
                <a:cubicBezTo>
                  <a:pt x="69033" y="76361"/>
                  <a:pt x="76361" y="69038"/>
                  <a:pt x="76361" y="60000"/>
                </a:cubicBezTo>
                <a:cubicBezTo>
                  <a:pt x="76361" y="59066"/>
                  <a:pt x="76238" y="58166"/>
                  <a:pt x="76088" y="57272"/>
                </a:cubicBezTo>
                <a:lnTo>
                  <a:pt x="81816" y="57272"/>
                </a:lnTo>
                <a:cubicBezTo>
                  <a:pt x="81816" y="57272"/>
                  <a:pt x="81816" y="76361"/>
                  <a:pt x="81816" y="76361"/>
                </a:cubicBezTo>
                <a:close/>
                <a:moveTo>
                  <a:pt x="60000" y="49088"/>
                </a:moveTo>
                <a:cubicBezTo>
                  <a:pt x="66022" y="49088"/>
                  <a:pt x="70911" y="53977"/>
                  <a:pt x="70911" y="60000"/>
                </a:cubicBezTo>
                <a:cubicBezTo>
                  <a:pt x="70911" y="66022"/>
                  <a:pt x="66022" y="70911"/>
                  <a:pt x="60000" y="70911"/>
                </a:cubicBezTo>
                <a:cubicBezTo>
                  <a:pt x="53977" y="70911"/>
                  <a:pt x="49088" y="66022"/>
                  <a:pt x="49088" y="60000"/>
                </a:cubicBezTo>
                <a:cubicBezTo>
                  <a:pt x="49088" y="53977"/>
                  <a:pt x="53977" y="49088"/>
                  <a:pt x="60000" y="49088"/>
                </a:cubicBezTo>
                <a:moveTo>
                  <a:pt x="70911" y="40911"/>
                </a:moveTo>
                <a:lnTo>
                  <a:pt x="79088" y="40911"/>
                </a:lnTo>
                <a:lnTo>
                  <a:pt x="79088" y="49088"/>
                </a:lnTo>
                <a:lnTo>
                  <a:pt x="70911" y="49088"/>
                </a:lnTo>
                <a:cubicBezTo>
                  <a:pt x="70911" y="49088"/>
                  <a:pt x="70911" y="40911"/>
                  <a:pt x="70911" y="40911"/>
                </a:cubicBezTo>
                <a:close/>
                <a:moveTo>
                  <a:pt x="76361" y="32727"/>
                </a:moveTo>
                <a:lnTo>
                  <a:pt x="43638" y="32727"/>
                </a:lnTo>
                <a:cubicBezTo>
                  <a:pt x="37611" y="32727"/>
                  <a:pt x="32727" y="37611"/>
                  <a:pt x="32727" y="43638"/>
                </a:cubicBezTo>
                <a:lnTo>
                  <a:pt x="32727" y="76361"/>
                </a:lnTo>
                <a:cubicBezTo>
                  <a:pt x="32727" y="82388"/>
                  <a:pt x="37611" y="87272"/>
                  <a:pt x="43638" y="87272"/>
                </a:cubicBezTo>
                <a:lnTo>
                  <a:pt x="76361" y="87272"/>
                </a:lnTo>
                <a:cubicBezTo>
                  <a:pt x="82388" y="87272"/>
                  <a:pt x="87272" y="82388"/>
                  <a:pt x="87272" y="76361"/>
                </a:cubicBezTo>
                <a:lnTo>
                  <a:pt x="87272" y="43638"/>
                </a:lnTo>
                <a:cubicBezTo>
                  <a:pt x="87272" y="37611"/>
                  <a:pt x="82388" y="32727"/>
                  <a:pt x="76361" y="32727"/>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2" name="Shape 4042"/>
          <p:cNvSpPr/>
          <p:nvPr/>
        </p:nvSpPr>
        <p:spPr>
          <a:xfrm>
            <a:off x="8288182" y="3355535"/>
            <a:ext cx="209496" cy="209496"/>
          </a:xfrm>
          <a:custGeom>
            <a:avLst/>
            <a:gdLst/>
            <a:ahLst/>
            <a:cxnLst/>
            <a:rect l="0" t="0" r="0" b="0"/>
            <a:pathLst>
              <a:path w="120000" h="120000" extrusionOk="0">
                <a:moveTo>
                  <a:pt x="87272" y="60000"/>
                </a:moveTo>
                <a:cubicBezTo>
                  <a:pt x="87272" y="69861"/>
                  <a:pt x="82022" y="78472"/>
                  <a:pt x="74183" y="83261"/>
                </a:cubicBezTo>
                <a:lnTo>
                  <a:pt x="82411" y="59483"/>
                </a:lnTo>
                <a:cubicBezTo>
                  <a:pt x="83988" y="55527"/>
                  <a:pt x="84516" y="52361"/>
                  <a:pt x="84516" y="49550"/>
                </a:cubicBezTo>
                <a:cubicBezTo>
                  <a:pt x="84516" y="48955"/>
                  <a:pt x="84450" y="48433"/>
                  <a:pt x="84411" y="47888"/>
                </a:cubicBezTo>
                <a:cubicBezTo>
                  <a:pt x="86227" y="51538"/>
                  <a:pt x="87272" y="55644"/>
                  <a:pt x="87272" y="60000"/>
                </a:cubicBezTo>
                <a:moveTo>
                  <a:pt x="63816" y="47000"/>
                </a:moveTo>
                <a:cubicBezTo>
                  <a:pt x="65488" y="46911"/>
                  <a:pt x="66994" y="46738"/>
                  <a:pt x="66994" y="46738"/>
                </a:cubicBezTo>
                <a:cubicBezTo>
                  <a:pt x="68488" y="46555"/>
                  <a:pt x="68311" y="44366"/>
                  <a:pt x="66816" y="44450"/>
                </a:cubicBezTo>
                <a:cubicBezTo>
                  <a:pt x="66816" y="44450"/>
                  <a:pt x="62327" y="44805"/>
                  <a:pt x="59427" y="44805"/>
                </a:cubicBezTo>
                <a:cubicBezTo>
                  <a:pt x="56700" y="44805"/>
                  <a:pt x="52122" y="44450"/>
                  <a:pt x="52122" y="44450"/>
                </a:cubicBezTo>
                <a:cubicBezTo>
                  <a:pt x="50627" y="44366"/>
                  <a:pt x="50455" y="46644"/>
                  <a:pt x="51950" y="46738"/>
                </a:cubicBezTo>
                <a:cubicBezTo>
                  <a:pt x="51950" y="46738"/>
                  <a:pt x="53361" y="46911"/>
                  <a:pt x="54855" y="47000"/>
                </a:cubicBezTo>
                <a:lnTo>
                  <a:pt x="59172" y="58833"/>
                </a:lnTo>
                <a:lnTo>
                  <a:pt x="53105" y="77033"/>
                </a:lnTo>
                <a:lnTo>
                  <a:pt x="43011" y="47000"/>
                </a:lnTo>
                <a:cubicBezTo>
                  <a:pt x="44677" y="46911"/>
                  <a:pt x="46183" y="46738"/>
                  <a:pt x="46183" y="46738"/>
                </a:cubicBezTo>
                <a:cubicBezTo>
                  <a:pt x="47672" y="46555"/>
                  <a:pt x="47500" y="44366"/>
                  <a:pt x="46005" y="44450"/>
                </a:cubicBezTo>
                <a:cubicBezTo>
                  <a:pt x="46005" y="44450"/>
                  <a:pt x="41516" y="44805"/>
                  <a:pt x="38616" y="44805"/>
                </a:cubicBezTo>
                <a:cubicBezTo>
                  <a:pt x="38250" y="44805"/>
                  <a:pt x="37805" y="44794"/>
                  <a:pt x="37366" y="44777"/>
                </a:cubicBezTo>
                <a:cubicBezTo>
                  <a:pt x="42266" y="37511"/>
                  <a:pt x="50572" y="32727"/>
                  <a:pt x="60000" y="32727"/>
                </a:cubicBezTo>
                <a:cubicBezTo>
                  <a:pt x="66916" y="32727"/>
                  <a:pt x="73211" y="35322"/>
                  <a:pt x="78022" y="39566"/>
                </a:cubicBezTo>
                <a:cubicBezTo>
                  <a:pt x="75500" y="39761"/>
                  <a:pt x="73883" y="42016"/>
                  <a:pt x="73883" y="44450"/>
                </a:cubicBezTo>
                <a:cubicBezTo>
                  <a:pt x="73883" y="46738"/>
                  <a:pt x="75027" y="48672"/>
                  <a:pt x="76433" y="50955"/>
                </a:cubicBezTo>
                <a:cubicBezTo>
                  <a:pt x="77488" y="52800"/>
                  <a:pt x="78716" y="55172"/>
                  <a:pt x="78716" y="58600"/>
                </a:cubicBezTo>
                <a:cubicBezTo>
                  <a:pt x="78716" y="60972"/>
                  <a:pt x="77805" y="63727"/>
                  <a:pt x="76611" y="67566"/>
                </a:cubicBezTo>
                <a:lnTo>
                  <a:pt x="73838" y="76805"/>
                </a:lnTo>
                <a:cubicBezTo>
                  <a:pt x="73838" y="76805"/>
                  <a:pt x="63816" y="47000"/>
                  <a:pt x="63816" y="47000"/>
                </a:cubicBezTo>
                <a:close/>
                <a:moveTo>
                  <a:pt x="60000" y="87272"/>
                </a:moveTo>
                <a:cubicBezTo>
                  <a:pt x="57333" y="87272"/>
                  <a:pt x="54761" y="86872"/>
                  <a:pt x="52316" y="86155"/>
                </a:cubicBezTo>
                <a:lnTo>
                  <a:pt x="60483" y="62427"/>
                </a:lnTo>
                <a:cubicBezTo>
                  <a:pt x="60483" y="62427"/>
                  <a:pt x="67838" y="82577"/>
                  <a:pt x="69033" y="85711"/>
                </a:cubicBezTo>
                <a:cubicBezTo>
                  <a:pt x="66200" y="86705"/>
                  <a:pt x="63166" y="87272"/>
                  <a:pt x="60000" y="87272"/>
                </a:cubicBezTo>
                <a:moveTo>
                  <a:pt x="32727" y="60000"/>
                </a:moveTo>
                <a:cubicBezTo>
                  <a:pt x="32727" y="56211"/>
                  <a:pt x="33500" y="52611"/>
                  <a:pt x="34894" y="49333"/>
                </a:cubicBezTo>
                <a:lnTo>
                  <a:pt x="47655" y="84300"/>
                </a:lnTo>
                <a:cubicBezTo>
                  <a:pt x="38805" y="79788"/>
                  <a:pt x="32727" y="70616"/>
                  <a:pt x="32727" y="60000"/>
                </a:cubicBezTo>
                <a:moveTo>
                  <a:pt x="60000" y="27272"/>
                </a:moveTo>
                <a:cubicBezTo>
                  <a:pt x="41927" y="27272"/>
                  <a:pt x="27272" y="41927"/>
                  <a:pt x="27272" y="60000"/>
                </a:cubicBezTo>
                <a:cubicBezTo>
                  <a:pt x="27272" y="78077"/>
                  <a:pt x="41927" y="92727"/>
                  <a:pt x="60000" y="92727"/>
                </a:cubicBezTo>
                <a:cubicBezTo>
                  <a:pt x="78077" y="92727"/>
                  <a:pt x="92727" y="78077"/>
                  <a:pt x="92727" y="60000"/>
                </a:cubicBezTo>
                <a:cubicBezTo>
                  <a:pt x="92727" y="41927"/>
                  <a:pt x="78077" y="27272"/>
                  <a:pt x="60000" y="27272"/>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3" name="Shape 4043"/>
          <p:cNvSpPr/>
          <p:nvPr/>
        </p:nvSpPr>
        <p:spPr>
          <a:xfrm>
            <a:off x="4688669" y="3755480"/>
            <a:ext cx="209496" cy="2094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9088" y="57272"/>
                </a:moveTo>
                <a:cubicBezTo>
                  <a:pt x="75288" y="57272"/>
                  <a:pt x="71605" y="57783"/>
                  <a:pt x="68066" y="58644"/>
                </a:cubicBezTo>
                <a:cubicBezTo>
                  <a:pt x="67244" y="56616"/>
                  <a:pt x="66338" y="54633"/>
                  <a:pt x="65350" y="52688"/>
                </a:cubicBezTo>
                <a:cubicBezTo>
                  <a:pt x="71016" y="50005"/>
                  <a:pt x="76266" y="46611"/>
                  <a:pt x="81066" y="42677"/>
                </a:cubicBezTo>
                <a:cubicBezTo>
                  <a:pt x="84566" y="46933"/>
                  <a:pt x="86772" y="52261"/>
                  <a:pt x="87177" y="58094"/>
                </a:cubicBezTo>
                <a:cubicBezTo>
                  <a:pt x="84544" y="57611"/>
                  <a:pt x="81866" y="57272"/>
                  <a:pt x="79088" y="57272"/>
                </a:cubicBezTo>
                <a:moveTo>
                  <a:pt x="73477" y="83694"/>
                </a:moveTo>
                <a:cubicBezTo>
                  <a:pt x="73155" y="76783"/>
                  <a:pt x="71983" y="70100"/>
                  <a:pt x="69944" y="63794"/>
                </a:cubicBezTo>
                <a:cubicBezTo>
                  <a:pt x="72888" y="63116"/>
                  <a:pt x="75938" y="62727"/>
                  <a:pt x="79088" y="62727"/>
                </a:cubicBezTo>
                <a:cubicBezTo>
                  <a:pt x="81811" y="62727"/>
                  <a:pt x="84438" y="63100"/>
                  <a:pt x="87005" y="63616"/>
                </a:cubicBezTo>
                <a:cubicBezTo>
                  <a:pt x="85861" y="72227"/>
                  <a:pt x="80716" y="79566"/>
                  <a:pt x="73477" y="83694"/>
                </a:cubicBezTo>
                <a:moveTo>
                  <a:pt x="60000" y="87272"/>
                </a:moveTo>
                <a:cubicBezTo>
                  <a:pt x="54144" y="87272"/>
                  <a:pt x="48733" y="85411"/>
                  <a:pt x="44283" y="82266"/>
                </a:cubicBezTo>
                <a:cubicBezTo>
                  <a:pt x="49011" y="74605"/>
                  <a:pt x="56155" y="68600"/>
                  <a:pt x="64700" y="65383"/>
                </a:cubicBezTo>
                <a:cubicBezTo>
                  <a:pt x="66816" y="71905"/>
                  <a:pt x="68005" y="78838"/>
                  <a:pt x="68133" y="86038"/>
                </a:cubicBezTo>
                <a:cubicBezTo>
                  <a:pt x="65561" y="86838"/>
                  <a:pt x="62833" y="87272"/>
                  <a:pt x="60000" y="87272"/>
                </a:cubicBezTo>
                <a:moveTo>
                  <a:pt x="32727" y="60000"/>
                </a:moveTo>
                <a:cubicBezTo>
                  <a:pt x="42450" y="60000"/>
                  <a:pt x="51738" y="58166"/>
                  <a:pt x="60288" y="54850"/>
                </a:cubicBezTo>
                <a:cubicBezTo>
                  <a:pt x="61200" y="56622"/>
                  <a:pt x="62061" y="58416"/>
                  <a:pt x="62827" y="60266"/>
                </a:cubicBezTo>
                <a:cubicBezTo>
                  <a:pt x="53411" y="63800"/>
                  <a:pt x="45500" y="70322"/>
                  <a:pt x="40138" y="78650"/>
                </a:cubicBezTo>
                <a:cubicBezTo>
                  <a:pt x="35555" y="73772"/>
                  <a:pt x="32727" y="67222"/>
                  <a:pt x="32727" y="60000"/>
                </a:cubicBezTo>
                <a:moveTo>
                  <a:pt x="46433" y="36366"/>
                </a:moveTo>
                <a:cubicBezTo>
                  <a:pt x="50650" y="40438"/>
                  <a:pt x="54405" y="44994"/>
                  <a:pt x="57516" y="50000"/>
                </a:cubicBezTo>
                <a:cubicBezTo>
                  <a:pt x="49950" y="52827"/>
                  <a:pt x="41811" y="54450"/>
                  <a:pt x="33277" y="54516"/>
                </a:cubicBezTo>
                <a:cubicBezTo>
                  <a:pt x="34866" y="46744"/>
                  <a:pt x="39766" y="40200"/>
                  <a:pt x="46433" y="36366"/>
                </a:cubicBezTo>
                <a:moveTo>
                  <a:pt x="60000" y="32727"/>
                </a:moveTo>
                <a:cubicBezTo>
                  <a:pt x="66488" y="32727"/>
                  <a:pt x="72444" y="35000"/>
                  <a:pt x="77122" y="38788"/>
                </a:cubicBezTo>
                <a:cubicBezTo>
                  <a:pt x="72705" y="42344"/>
                  <a:pt x="67872" y="45411"/>
                  <a:pt x="62677" y="47844"/>
                </a:cubicBezTo>
                <a:cubicBezTo>
                  <a:pt x="59622" y="42788"/>
                  <a:pt x="55961" y="38161"/>
                  <a:pt x="51850" y="33966"/>
                </a:cubicBezTo>
                <a:cubicBezTo>
                  <a:pt x="54427" y="33166"/>
                  <a:pt x="57161" y="32727"/>
                  <a:pt x="60000" y="32727"/>
                </a:cubicBezTo>
                <a:moveTo>
                  <a:pt x="60000" y="27272"/>
                </a:moveTo>
                <a:cubicBezTo>
                  <a:pt x="41927" y="27272"/>
                  <a:pt x="27272" y="41927"/>
                  <a:pt x="27272" y="60000"/>
                </a:cubicBezTo>
                <a:cubicBezTo>
                  <a:pt x="27272" y="78072"/>
                  <a:pt x="41927" y="92727"/>
                  <a:pt x="60000" y="92727"/>
                </a:cubicBezTo>
                <a:cubicBezTo>
                  <a:pt x="78072" y="92727"/>
                  <a:pt x="92727" y="78072"/>
                  <a:pt x="92727" y="60000"/>
                </a:cubicBezTo>
                <a:cubicBezTo>
                  <a:pt x="92727" y="41927"/>
                  <a:pt x="78072" y="27272"/>
                  <a:pt x="60000" y="2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4" name="Shape 4044"/>
          <p:cNvSpPr/>
          <p:nvPr/>
        </p:nvSpPr>
        <p:spPr>
          <a:xfrm>
            <a:off x="5088615" y="3755480"/>
            <a:ext cx="209496" cy="209496"/>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8494" y="38988"/>
                </a:moveTo>
                <a:cubicBezTo>
                  <a:pt x="86333" y="40255"/>
                  <a:pt x="83933" y="41172"/>
                  <a:pt x="81388" y="41661"/>
                </a:cubicBezTo>
                <a:cubicBezTo>
                  <a:pt x="79344" y="39522"/>
                  <a:pt x="76438" y="38188"/>
                  <a:pt x="73222" y="38188"/>
                </a:cubicBezTo>
                <a:cubicBezTo>
                  <a:pt x="67038" y="38188"/>
                  <a:pt x="62027" y="43122"/>
                  <a:pt x="62027" y="49200"/>
                </a:cubicBezTo>
                <a:cubicBezTo>
                  <a:pt x="62027" y="50061"/>
                  <a:pt x="62127" y="50900"/>
                  <a:pt x="62316" y="51711"/>
                </a:cubicBezTo>
                <a:cubicBezTo>
                  <a:pt x="53016" y="51250"/>
                  <a:pt x="44772" y="46866"/>
                  <a:pt x="39255" y="40200"/>
                </a:cubicBezTo>
                <a:cubicBezTo>
                  <a:pt x="38288" y="41827"/>
                  <a:pt x="37738" y="43722"/>
                  <a:pt x="37738" y="45738"/>
                </a:cubicBezTo>
                <a:cubicBezTo>
                  <a:pt x="37738" y="49561"/>
                  <a:pt x="39711" y="52933"/>
                  <a:pt x="42716" y="54905"/>
                </a:cubicBezTo>
                <a:cubicBezTo>
                  <a:pt x="40883" y="54850"/>
                  <a:pt x="39155" y="54355"/>
                  <a:pt x="37650" y="53527"/>
                </a:cubicBezTo>
                <a:cubicBezTo>
                  <a:pt x="37644" y="53577"/>
                  <a:pt x="37644" y="53622"/>
                  <a:pt x="37644" y="53666"/>
                </a:cubicBezTo>
                <a:cubicBezTo>
                  <a:pt x="37644" y="59005"/>
                  <a:pt x="41505" y="63455"/>
                  <a:pt x="46622" y="64466"/>
                </a:cubicBezTo>
                <a:cubicBezTo>
                  <a:pt x="45683" y="64722"/>
                  <a:pt x="44694" y="64850"/>
                  <a:pt x="43672" y="64850"/>
                </a:cubicBezTo>
                <a:cubicBezTo>
                  <a:pt x="42955" y="64850"/>
                  <a:pt x="42255" y="64783"/>
                  <a:pt x="41572" y="64655"/>
                </a:cubicBezTo>
                <a:cubicBezTo>
                  <a:pt x="42994" y="69033"/>
                  <a:pt x="47122" y="72216"/>
                  <a:pt x="52022" y="72305"/>
                </a:cubicBezTo>
                <a:cubicBezTo>
                  <a:pt x="48188" y="75261"/>
                  <a:pt x="43366" y="77016"/>
                  <a:pt x="38122" y="77016"/>
                </a:cubicBezTo>
                <a:cubicBezTo>
                  <a:pt x="37216" y="77016"/>
                  <a:pt x="36327" y="76972"/>
                  <a:pt x="35455" y="76872"/>
                </a:cubicBezTo>
                <a:cubicBezTo>
                  <a:pt x="40405" y="79988"/>
                  <a:pt x="46288" y="81816"/>
                  <a:pt x="52611" y="81816"/>
                </a:cubicBezTo>
                <a:cubicBezTo>
                  <a:pt x="73188" y="81816"/>
                  <a:pt x="84444" y="65033"/>
                  <a:pt x="84444" y="50477"/>
                </a:cubicBezTo>
                <a:cubicBezTo>
                  <a:pt x="84444" y="50000"/>
                  <a:pt x="84438" y="49522"/>
                  <a:pt x="84416" y="49050"/>
                </a:cubicBezTo>
                <a:cubicBezTo>
                  <a:pt x="86600" y="47500"/>
                  <a:pt x="88500" y="45561"/>
                  <a:pt x="90000" y="43355"/>
                </a:cubicBezTo>
                <a:cubicBezTo>
                  <a:pt x="87994" y="44222"/>
                  <a:pt x="85838" y="44816"/>
                  <a:pt x="83572" y="45083"/>
                </a:cubicBezTo>
                <a:cubicBezTo>
                  <a:pt x="85883" y="43722"/>
                  <a:pt x="87655" y="41566"/>
                  <a:pt x="88494" y="389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5" name="Shape 4045"/>
          <p:cNvSpPr/>
          <p:nvPr/>
        </p:nvSpPr>
        <p:spPr>
          <a:xfrm>
            <a:off x="5488561" y="3755480"/>
            <a:ext cx="209496" cy="209496"/>
          </a:xfrm>
          <a:custGeom>
            <a:avLst/>
            <a:gdLst/>
            <a:ahLst/>
            <a:cxnLst/>
            <a:rect l="0" t="0" r="0" b="0"/>
            <a:pathLst>
              <a:path w="120000" h="120000" extrusionOk="0">
                <a:moveTo>
                  <a:pt x="65422" y="47044"/>
                </a:moveTo>
                <a:cubicBezTo>
                  <a:pt x="65422" y="44838"/>
                  <a:pt x="65650" y="43655"/>
                  <a:pt x="69044" y="43655"/>
                </a:cubicBezTo>
                <a:lnTo>
                  <a:pt x="73583" y="43655"/>
                </a:lnTo>
                <a:lnTo>
                  <a:pt x="73583" y="35450"/>
                </a:lnTo>
                <a:lnTo>
                  <a:pt x="66322" y="35450"/>
                </a:lnTo>
                <a:cubicBezTo>
                  <a:pt x="57600" y="35450"/>
                  <a:pt x="54533" y="39555"/>
                  <a:pt x="54533" y="46461"/>
                </a:cubicBezTo>
                <a:lnTo>
                  <a:pt x="54533" y="51788"/>
                </a:lnTo>
                <a:lnTo>
                  <a:pt x="49094" y="51788"/>
                </a:lnTo>
                <a:lnTo>
                  <a:pt x="49094" y="60000"/>
                </a:lnTo>
                <a:lnTo>
                  <a:pt x="54533" y="60000"/>
                </a:lnTo>
                <a:lnTo>
                  <a:pt x="54533" y="84550"/>
                </a:lnTo>
                <a:lnTo>
                  <a:pt x="65411" y="84550"/>
                </a:lnTo>
                <a:lnTo>
                  <a:pt x="65411" y="60000"/>
                </a:lnTo>
                <a:lnTo>
                  <a:pt x="72672" y="60000"/>
                </a:lnTo>
                <a:lnTo>
                  <a:pt x="73633" y="51788"/>
                </a:lnTo>
                <a:lnTo>
                  <a:pt x="65411" y="51788"/>
                </a:lnTo>
                <a:cubicBezTo>
                  <a:pt x="65411" y="51788"/>
                  <a:pt x="65422" y="47044"/>
                  <a:pt x="65422" y="47044"/>
                </a:cubicBezTo>
                <a:close/>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5"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6" name="Shape 4046"/>
          <p:cNvSpPr/>
          <p:nvPr/>
        </p:nvSpPr>
        <p:spPr>
          <a:xfrm>
            <a:off x="5888507" y="3755480"/>
            <a:ext cx="209496" cy="209496"/>
          </a:xfrm>
          <a:custGeom>
            <a:avLst/>
            <a:gdLst/>
            <a:ahLst/>
            <a:cxnLst/>
            <a:rect l="0" t="0" r="0" b="0"/>
            <a:pathLst>
              <a:path w="120000" h="120000" extrusionOk="0">
                <a:moveTo>
                  <a:pt x="79577" y="67166"/>
                </a:moveTo>
                <a:cubicBezTo>
                  <a:pt x="77888" y="67166"/>
                  <a:pt x="77888" y="69050"/>
                  <a:pt x="77888" y="69050"/>
                </a:cubicBezTo>
                <a:lnTo>
                  <a:pt x="77888" y="71461"/>
                </a:lnTo>
                <a:lnTo>
                  <a:pt x="81272" y="71461"/>
                </a:lnTo>
                <a:lnTo>
                  <a:pt x="81272" y="69050"/>
                </a:lnTo>
                <a:cubicBezTo>
                  <a:pt x="81272" y="69050"/>
                  <a:pt x="81272" y="67166"/>
                  <a:pt x="79577" y="67166"/>
                </a:cubicBezTo>
                <a:moveTo>
                  <a:pt x="84927" y="68777"/>
                </a:moveTo>
                <a:lnTo>
                  <a:pt x="84927" y="74155"/>
                </a:lnTo>
                <a:lnTo>
                  <a:pt x="77888" y="74155"/>
                </a:lnTo>
                <a:lnTo>
                  <a:pt x="77888" y="78177"/>
                </a:lnTo>
                <a:cubicBezTo>
                  <a:pt x="77888" y="78177"/>
                  <a:pt x="77888" y="80061"/>
                  <a:pt x="79577" y="80061"/>
                </a:cubicBezTo>
                <a:cubicBezTo>
                  <a:pt x="81272" y="80061"/>
                  <a:pt x="81272" y="78177"/>
                  <a:pt x="81272" y="78177"/>
                </a:cubicBezTo>
                <a:lnTo>
                  <a:pt x="81272" y="76300"/>
                </a:lnTo>
                <a:lnTo>
                  <a:pt x="84927" y="76300"/>
                </a:lnTo>
                <a:lnTo>
                  <a:pt x="84927" y="79255"/>
                </a:lnTo>
                <a:cubicBezTo>
                  <a:pt x="84927" y="79255"/>
                  <a:pt x="84366" y="83016"/>
                  <a:pt x="79861" y="83016"/>
                </a:cubicBezTo>
                <a:cubicBezTo>
                  <a:pt x="75355" y="83016"/>
                  <a:pt x="74511" y="79255"/>
                  <a:pt x="74511" y="79255"/>
                </a:cubicBezTo>
                <a:lnTo>
                  <a:pt x="74511" y="68777"/>
                </a:lnTo>
                <a:cubicBezTo>
                  <a:pt x="74511" y="68777"/>
                  <a:pt x="74511" y="64211"/>
                  <a:pt x="79861" y="64211"/>
                </a:cubicBezTo>
                <a:cubicBezTo>
                  <a:pt x="85211" y="64211"/>
                  <a:pt x="84927" y="68777"/>
                  <a:pt x="84927" y="68777"/>
                </a:cubicBezTo>
                <a:moveTo>
                  <a:pt x="71694" y="78716"/>
                </a:moveTo>
                <a:cubicBezTo>
                  <a:pt x="71694" y="78716"/>
                  <a:pt x="71694" y="83016"/>
                  <a:pt x="68594" y="83016"/>
                </a:cubicBezTo>
                <a:cubicBezTo>
                  <a:pt x="66694" y="83016"/>
                  <a:pt x="65544" y="82011"/>
                  <a:pt x="64933" y="81227"/>
                </a:cubicBezTo>
                <a:lnTo>
                  <a:pt x="64933" y="82750"/>
                </a:lnTo>
                <a:lnTo>
                  <a:pt x="61266" y="82750"/>
                </a:lnTo>
                <a:lnTo>
                  <a:pt x="61266" y="58033"/>
                </a:lnTo>
                <a:lnTo>
                  <a:pt x="64933" y="58033"/>
                </a:lnTo>
                <a:lnTo>
                  <a:pt x="64933" y="66044"/>
                </a:lnTo>
                <a:cubicBezTo>
                  <a:pt x="65488" y="65455"/>
                  <a:pt x="66872" y="64211"/>
                  <a:pt x="68594" y="64211"/>
                </a:cubicBezTo>
                <a:cubicBezTo>
                  <a:pt x="70844" y="64211"/>
                  <a:pt x="71694" y="66088"/>
                  <a:pt x="71694" y="68511"/>
                </a:cubicBezTo>
                <a:cubicBezTo>
                  <a:pt x="71694" y="68511"/>
                  <a:pt x="71694" y="78716"/>
                  <a:pt x="71694" y="78716"/>
                </a:cubicBezTo>
                <a:close/>
                <a:moveTo>
                  <a:pt x="58450" y="82750"/>
                </a:moveTo>
                <a:lnTo>
                  <a:pt x="55072" y="82750"/>
                </a:lnTo>
                <a:lnTo>
                  <a:pt x="55072" y="81138"/>
                </a:lnTo>
                <a:cubicBezTo>
                  <a:pt x="55072" y="81138"/>
                  <a:pt x="53100" y="83016"/>
                  <a:pt x="50844" y="83016"/>
                </a:cubicBezTo>
                <a:cubicBezTo>
                  <a:pt x="48594" y="83016"/>
                  <a:pt x="48311" y="80866"/>
                  <a:pt x="48311" y="80866"/>
                </a:cubicBezTo>
                <a:lnTo>
                  <a:pt x="48311" y="64211"/>
                </a:lnTo>
                <a:lnTo>
                  <a:pt x="51688" y="64211"/>
                </a:lnTo>
                <a:lnTo>
                  <a:pt x="51688" y="79788"/>
                </a:lnTo>
                <a:cubicBezTo>
                  <a:pt x="51688" y="79788"/>
                  <a:pt x="51688" y="80600"/>
                  <a:pt x="52816" y="80600"/>
                </a:cubicBezTo>
                <a:cubicBezTo>
                  <a:pt x="53944" y="80600"/>
                  <a:pt x="55072" y="79255"/>
                  <a:pt x="55072" y="79255"/>
                </a:cubicBezTo>
                <a:lnTo>
                  <a:pt x="55072" y="64211"/>
                </a:lnTo>
                <a:lnTo>
                  <a:pt x="58450" y="64211"/>
                </a:lnTo>
                <a:cubicBezTo>
                  <a:pt x="58450" y="64211"/>
                  <a:pt x="58450" y="82750"/>
                  <a:pt x="58450" y="82750"/>
                </a:cubicBezTo>
                <a:close/>
                <a:moveTo>
                  <a:pt x="47750" y="61522"/>
                </a:moveTo>
                <a:lnTo>
                  <a:pt x="43522" y="61522"/>
                </a:lnTo>
                <a:lnTo>
                  <a:pt x="43522" y="82750"/>
                </a:lnTo>
                <a:lnTo>
                  <a:pt x="39577" y="82750"/>
                </a:lnTo>
                <a:lnTo>
                  <a:pt x="39577" y="61522"/>
                </a:lnTo>
                <a:lnTo>
                  <a:pt x="35355" y="61522"/>
                </a:lnTo>
                <a:lnTo>
                  <a:pt x="35355" y="58033"/>
                </a:lnTo>
                <a:lnTo>
                  <a:pt x="47750" y="58033"/>
                </a:lnTo>
                <a:cubicBezTo>
                  <a:pt x="47750" y="58033"/>
                  <a:pt x="47750" y="61522"/>
                  <a:pt x="47750" y="61522"/>
                </a:cubicBezTo>
                <a:close/>
                <a:moveTo>
                  <a:pt x="80705" y="52388"/>
                </a:moveTo>
                <a:cubicBezTo>
                  <a:pt x="80705" y="52388"/>
                  <a:pt x="70372" y="51855"/>
                  <a:pt x="60000" y="51855"/>
                </a:cubicBezTo>
                <a:cubicBezTo>
                  <a:pt x="49672" y="51855"/>
                  <a:pt x="39300" y="52388"/>
                  <a:pt x="39300" y="52388"/>
                </a:cubicBezTo>
                <a:cubicBezTo>
                  <a:pt x="34633" y="52388"/>
                  <a:pt x="30844" y="56000"/>
                  <a:pt x="30844" y="60450"/>
                </a:cubicBezTo>
                <a:cubicBezTo>
                  <a:pt x="30844" y="60450"/>
                  <a:pt x="30000" y="65677"/>
                  <a:pt x="30000" y="70927"/>
                </a:cubicBezTo>
                <a:cubicBezTo>
                  <a:pt x="30000" y="76155"/>
                  <a:pt x="30844" y="81400"/>
                  <a:pt x="30844" y="81400"/>
                </a:cubicBezTo>
                <a:cubicBezTo>
                  <a:pt x="30844" y="85855"/>
                  <a:pt x="34633" y="89466"/>
                  <a:pt x="39300" y="89466"/>
                </a:cubicBezTo>
                <a:cubicBezTo>
                  <a:pt x="39300" y="89466"/>
                  <a:pt x="49472" y="90000"/>
                  <a:pt x="60000" y="90000"/>
                </a:cubicBezTo>
                <a:cubicBezTo>
                  <a:pt x="70172" y="90000"/>
                  <a:pt x="80705" y="89466"/>
                  <a:pt x="80705" y="89466"/>
                </a:cubicBezTo>
                <a:cubicBezTo>
                  <a:pt x="85372" y="89466"/>
                  <a:pt x="89161" y="85855"/>
                  <a:pt x="89161" y="81400"/>
                </a:cubicBezTo>
                <a:cubicBezTo>
                  <a:pt x="89161" y="81400"/>
                  <a:pt x="90000" y="76111"/>
                  <a:pt x="90000" y="70927"/>
                </a:cubicBezTo>
                <a:cubicBezTo>
                  <a:pt x="90000" y="65633"/>
                  <a:pt x="89161" y="60450"/>
                  <a:pt x="89161" y="60450"/>
                </a:cubicBezTo>
                <a:cubicBezTo>
                  <a:pt x="89161" y="56000"/>
                  <a:pt x="85372" y="52388"/>
                  <a:pt x="80705" y="52388"/>
                </a:cubicBezTo>
                <a:moveTo>
                  <a:pt x="66622" y="67166"/>
                </a:moveTo>
                <a:cubicBezTo>
                  <a:pt x="65888" y="67166"/>
                  <a:pt x="65316" y="67594"/>
                  <a:pt x="64933" y="68016"/>
                </a:cubicBezTo>
                <a:lnTo>
                  <a:pt x="64933" y="79311"/>
                </a:lnTo>
                <a:cubicBezTo>
                  <a:pt x="65283" y="79694"/>
                  <a:pt x="65822" y="80061"/>
                  <a:pt x="66622" y="80061"/>
                </a:cubicBezTo>
                <a:cubicBezTo>
                  <a:pt x="68311" y="80061"/>
                  <a:pt x="68311" y="78177"/>
                  <a:pt x="68311" y="78177"/>
                </a:cubicBezTo>
                <a:lnTo>
                  <a:pt x="68311" y="69050"/>
                </a:lnTo>
                <a:cubicBezTo>
                  <a:pt x="68311" y="69050"/>
                  <a:pt x="68027" y="67166"/>
                  <a:pt x="66622" y="67166"/>
                </a:cubicBezTo>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5"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4366" y="48616"/>
                </a:moveTo>
                <a:lnTo>
                  <a:pt x="48311" y="48616"/>
                </a:lnTo>
                <a:lnTo>
                  <a:pt x="48311" y="39933"/>
                </a:lnTo>
                <a:lnTo>
                  <a:pt x="52816" y="27611"/>
                </a:lnTo>
                <a:lnTo>
                  <a:pt x="49155" y="27611"/>
                </a:lnTo>
                <a:lnTo>
                  <a:pt x="46338" y="35738"/>
                </a:lnTo>
                <a:lnTo>
                  <a:pt x="43522" y="27611"/>
                </a:lnTo>
                <a:lnTo>
                  <a:pt x="39577" y="27611"/>
                </a:lnTo>
                <a:lnTo>
                  <a:pt x="44366" y="39933"/>
                </a:lnTo>
                <a:cubicBezTo>
                  <a:pt x="44366" y="39933"/>
                  <a:pt x="44366" y="48616"/>
                  <a:pt x="44366" y="48616"/>
                </a:cubicBezTo>
                <a:close/>
                <a:moveTo>
                  <a:pt x="56477" y="36855"/>
                </a:moveTo>
                <a:cubicBezTo>
                  <a:pt x="56477" y="35927"/>
                  <a:pt x="57238" y="35177"/>
                  <a:pt x="58172" y="35177"/>
                </a:cubicBezTo>
                <a:cubicBezTo>
                  <a:pt x="59105" y="35177"/>
                  <a:pt x="59861" y="35927"/>
                  <a:pt x="59861" y="36855"/>
                </a:cubicBezTo>
                <a:lnTo>
                  <a:pt x="59861" y="44694"/>
                </a:lnTo>
                <a:cubicBezTo>
                  <a:pt x="59861" y="45622"/>
                  <a:pt x="59105" y="46377"/>
                  <a:pt x="58172" y="46377"/>
                </a:cubicBezTo>
                <a:cubicBezTo>
                  <a:pt x="57238" y="46377"/>
                  <a:pt x="56477" y="45622"/>
                  <a:pt x="56477" y="44694"/>
                </a:cubicBezTo>
                <a:cubicBezTo>
                  <a:pt x="56477" y="44694"/>
                  <a:pt x="56477" y="36855"/>
                  <a:pt x="56477" y="36855"/>
                </a:cubicBezTo>
                <a:close/>
                <a:moveTo>
                  <a:pt x="57605" y="48894"/>
                </a:moveTo>
                <a:lnTo>
                  <a:pt x="58733" y="48894"/>
                </a:lnTo>
                <a:cubicBezTo>
                  <a:pt x="61222" y="48894"/>
                  <a:pt x="63238" y="46888"/>
                  <a:pt x="63238" y="44416"/>
                </a:cubicBezTo>
                <a:lnTo>
                  <a:pt x="63238" y="37133"/>
                </a:lnTo>
                <a:cubicBezTo>
                  <a:pt x="63238" y="34661"/>
                  <a:pt x="61222" y="32650"/>
                  <a:pt x="58733" y="32650"/>
                </a:cubicBezTo>
                <a:lnTo>
                  <a:pt x="57605" y="32650"/>
                </a:lnTo>
                <a:cubicBezTo>
                  <a:pt x="55116" y="32650"/>
                  <a:pt x="53100" y="34661"/>
                  <a:pt x="53100" y="37133"/>
                </a:cubicBezTo>
                <a:lnTo>
                  <a:pt x="53100" y="44416"/>
                </a:lnTo>
                <a:cubicBezTo>
                  <a:pt x="53100" y="46888"/>
                  <a:pt x="55116" y="48894"/>
                  <a:pt x="57605" y="48894"/>
                </a:cubicBezTo>
                <a:moveTo>
                  <a:pt x="68877" y="48894"/>
                </a:moveTo>
                <a:cubicBezTo>
                  <a:pt x="71127" y="48894"/>
                  <a:pt x="73100" y="46938"/>
                  <a:pt x="73100" y="46938"/>
                </a:cubicBezTo>
                <a:lnTo>
                  <a:pt x="73100" y="48616"/>
                </a:lnTo>
                <a:lnTo>
                  <a:pt x="76483" y="48616"/>
                </a:lnTo>
                <a:lnTo>
                  <a:pt x="76483" y="32650"/>
                </a:lnTo>
                <a:lnTo>
                  <a:pt x="73100" y="32650"/>
                </a:lnTo>
                <a:lnTo>
                  <a:pt x="73100" y="44977"/>
                </a:lnTo>
                <a:cubicBezTo>
                  <a:pt x="73100" y="44977"/>
                  <a:pt x="71972" y="46377"/>
                  <a:pt x="70844" y="46377"/>
                </a:cubicBezTo>
                <a:cubicBezTo>
                  <a:pt x="69722" y="46377"/>
                  <a:pt x="69722" y="45538"/>
                  <a:pt x="69722" y="45538"/>
                </a:cubicBezTo>
                <a:lnTo>
                  <a:pt x="69722" y="32650"/>
                </a:lnTo>
                <a:lnTo>
                  <a:pt x="66338" y="32650"/>
                </a:lnTo>
                <a:lnTo>
                  <a:pt x="66338" y="46655"/>
                </a:lnTo>
                <a:cubicBezTo>
                  <a:pt x="66338" y="46655"/>
                  <a:pt x="66622" y="48894"/>
                  <a:pt x="68877" y="4889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7" name="Shape 4047"/>
          <p:cNvSpPr/>
          <p:nvPr/>
        </p:nvSpPr>
        <p:spPr>
          <a:xfrm>
            <a:off x="6288452" y="3755480"/>
            <a:ext cx="209496" cy="209496"/>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59288" y="35455"/>
                </a:moveTo>
                <a:cubicBezTo>
                  <a:pt x="58127" y="35605"/>
                  <a:pt x="56972" y="35750"/>
                  <a:pt x="55805" y="35888"/>
                </a:cubicBezTo>
                <a:cubicBezTo>
                  <a:pt x="53622" y="36433"/>
                  <a:pt x="51238" y="36944"/>
                  <a:pt x="49472" y="37977"/>
                </a:cubicBezTo>
                <a:cubicBezTo>
                  <a:pt x="44750" y="40738"/>
                  <a:pt x="41483" y="43961"/>
                  <a:pt x="39294" y="49200"/>
                </a:cubicBezTo>
                <a:cubicBezTo>
                  <a:pt x="38938" y="50050"/>
                  <a:pt x="38927" y="50872"/>
                  <a:pt x="38666" y="51811"/>
                </a:cubicBezTo>
                <a:cubicBezTo>
                  <a:pt x="36988" y="57916"/>
                  <a:pt x="39966" y="64238"/>
                  <a:pt x="43577" y="66422"/>
                </a:cubicBezTo>
                <a:cubicBezTo>
                  <a:pt x="44272" y="66844"/>
                  <a:pt x="45855" y="67588"/>
                  <a:pt x="46433" y="66594"/>
                </a:cubicBezTo>
                <a:cubicBezTo>
                  <a:pt x="46755" y="66050"/>
                  <a:pt x="46683" y="65322"/>
                  <a:pt x="46877" y="64683"/>
                </a:cubicBezTo>
                <a:cubicBezTo>
                  <a:pt x="47011" y="64266"/>
                  <a:pt x="47422" y="63466"/>
                  <a:pt x="47327" y="62944"/>
                </a:cubicBezTo>
                <a:cubicBezTo>
                  <a:pt x="47166" y="62055"/>
                  <a:pt x="46211" y="61488"/>
                  <a:pt x="45811" y="60772"/>
                </a:cubicBezTo>
                <a:cubicBezTo>
                  <a:pt x="44994" y="59311"/>
                  <a:pt x="44955" y="58022"/>
                  <a:pt x="44555" y="56072"/>
                </a:cubicBezTo>
                <a:cubicBezTo>
                  <a:pt x="44588" y="55811"/>
                  <a:pt x="44616" y="55550"/>
                  <a:pt x="44650" y="55288"/>
                </a:cubicBezTo>
                <a:cubicBezTo>
                  <a:pt x="44766" y="53105"/>
                  <a:pt x="45133" y="51533"/>
                  <a:pt x="45811" y="49983"/>
                </a:cubicBezTo>
                <a:cubicBezTo>
                  <a:pt x="47783" y="45427"/>
                  <a:pt x="50955" y="42888"/>
                  <a:pt x="56077" y="41372"/>
                </a:cubicBezTo>
                <a:cubicBezTo>
                  <a:pt x="57222" y="41033"/>
                  <a:pt x="60455" y="40488"/>
                  <a:pt x="62150" y="40850"/>
                </a:cubicBezTo>
                <a:cubicBezTo>
                  <a:pt x="63161" y="41027"/>
                  <a:pt x="64172" y="41194"/>
                  <a:pt x="65183" y="41372"/>
                </a:cubicBezTo>
                <a:cubicBezTo>
                  <a:pt x="68850" y="42527"/>
                  <a:pt x="71522" y="44655"/>
                  <a:pt x="72950" y="47983"/>
                </a:cubicBezTo>
                <a:cubicBezTo>
                  <a:pt x="73844" y="50055"/>
                  <a:pt x="74105" y="54022"/>
                  <a:pt x="73483" y="56683"/>
                </a:cubicBezTo>
                <a:cubicBezTo>
                  <a:pt x="73188" y="57938"/>
                  <a:pt x="73238" y="59022"/>
                  <a:pt x="72861" y="60161"/>
                </a:cubicBezTo>
                <a:cubicBezTo>
                  <a:pt x="71472" y="64383"/>
                  <a:pt x="69433" y="68294"/>
                  <a:pt x="64822" y="69377"/>
                </a:cubicBezTo>
                <a:cubicBezTo>
                  <a:pt x="61783" y="70100"/>
                  <a:pt x="59505" y="68244"/>
                  <a:pt x="58755" y="66338"/>
                </a:cubicBezTo>
                <a:cubicBezTo>
                  <a:pt x="58544" y="65811"/>
                  <a:pt x="58188" y="64866"/>
                  <a:pt x="58400" y="63988"/>
                </a:cubicBezTo>
                <a:cubicBezTo>
                  <a:pt x="59200" y="60561"/>
                  <a:pt x="60361" y="57494"/>
                  <a:pt x="61255" y="54072"/>
                </a:cubicBezTo>
                <a:cubicBezTo>
                  <a:pt x="62105" y="50811"/>
                  <a:pt x="60488" y="48238"/>
                  <a:pt x="57950" y="47638"/>
                </a:cubicBezTo>
                <a:cubicBezTo>
                  <a:pt x="54794" y="46883"/>
                  <a:pt x="52355" y="49811"/>
                  <a:pt x="51522" y="51722"/>
                </a:cubicBezTo>
                <a:cubicBezTo>
                  <a:pt x="50861" y="53244"/>
                  <a:pt x="50461" y="56050"/>
                  <a:pt x="50983" y="58072"/>
                </a:cubicBezTo>
                <a:cubicBezTo>
                  <a:pt x="51155" y="58716"/>
                  <a:pt x="51927" y="60433"/>
                  <a:pt x="51788" y="61033"/>
                </a:cubicBezTo>
                <a:cubicBezTo>
                  <a:pt x="51183" y="63677"/>
                  <a:pt x="50488" y="66522"/>
                  <a:pt x="49738" y="69116"/>
                </a:cubicBezTo>
                <a:cubicBezTo>
                  <a:pt x="48955" y="71827"/>
                  <a:pt x="48533" y="74594"/>
                  <a:pt x="47772" y="77211"/>
                </a:cubicBezTo>
                <a:cubicBezTo>
                  <a:pt x="47422" y="78411"/>
                  <a:pt x="47438" y="79700"/>
                  <a:pt x="47150" y="80950"/>
                </a:cubicBezTo>
                <a:lnTo>
                  <a:pt x="47150" y="82777"/>
                </a:lnTo>
                <a:cubicBezTo>
                  <a:pt x="46888" y="83933"/>
                  <a:pt x="47083" y="85988"/>
                  <a:pt x="47327" y="87127"/>
                </a:cubicBezTo>
                <a:cubicBezTo>
                  <a:pt x="47488" y="87861"/>
                  <a:pt x="47233" y="88766"/>
                  <a:pt x="47594" y="89300"/>
                </a:cubicBezTo>
                <a:cubicBezTo>
                  <a:pt x="47600" y="89688"/>
                  <a:pt x="47650" y="89777"/>
                  <a:pt x="47772" y="90000"/>
                </a:cubicBezTo>
                <a:cubicBezTo>
                  <a:pt x="48888" y="89966"/>
                  <a:pt x="50433" y="87027"/>
                  <a:pt x="50983" y="86172"/>
                </a:cubicBezTo>
                <a:cubicBezTo>
                  <a:pt x="52050" y="84533"/>
                  <a:pt x="53033" y="82783"/>
                  <a:pt x="53844" y="80866"/>
                </a:cubicBezTo>
                <a:cubicBezTo>
                  <a:pt x="54572" y="79138"/>
                  <a:pt x="54688" y="77227"/>
                  <a:pt x="55272" y="75383"/>
                </a:cubicBezTo>
                <a:cubicBezTo>
                  <a:pt x="55694" y="74050"/>
                  <a:pt x="56294" y="72494"/>
                  <a:pt x="56433" y="71033"/>
                </a:cubicBezTo>
                <a:lnTo>
                  <a:pt x="56522" y="71033"/>
                </a:lnTo>
                <a:cubicBezTo>
                  <a:pt x="56755" y="71833"/>
                  <a:pt x="57594" y="72416"/>
                  <a:pt x="58222" y="72861"/>
                </a:cubicBezTo>
                <a:cubicBezTo>
                  <a:pt x="60183" y="74261"/>
                  <a:pt x="63566" y="75555"/>
                  <a:pt x="67233" y="74688"/>
                </a:cubicBezTo>
                <a:cubicBezTo>
                  <a:pt x="71388" y="73705"/>
                  <a:pt x="74700" y="71755"/>
                  <a:pt x="76877" y="68855"/>
                </a:cubicBezTo>
                <a:cubicBezTo>
                  <a:pt x="78483" y="66727"/>
                  <a:pt x="79694" y="64261"/>
                  <a:pt x="80627" y="61466"/>
                </a:cubicBezTo>
                <a:cubicBezTo>
                  <a:pt x="81088" y="60094"/>
                  <a:pt x="81183" y="58572"/>
                  <a:pt x="81522" y="57116"/>
                </a:cubicBezTo>
                <a:cubicBezTo>
                  <a:pt x="82372" y="53466"/>
                  <a:pt x="81238" y="49072"/>
                  <a:pt x="80183" y="46677"/>
                </a:cubicBezTo>
                <a:cubicBezTo>
                  <a:pt x="76977" y="39433"/>
                  <a:pt x="70166" y="35300"/>
                  <a:pt x="59288" y="3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8" name="Shape 4048"/>
          <p:cNvSpPr/>
          <p:nvPr/>
        </p:nvSpPr>
        <p:spPr>
          <a:xfrm>
            <a:off x="6688399" y="3755480"/>
            <a:ext cx="209496" cy="209496"/>
          </a:xfrm>
          <a:custGeom>
            <a:avLst/>
            <a:gdLst/>
            <a:ahLst/>
            <a:cxnLst/>
            <a:rect l="0" t="0" r="0" b="0"/>
            <a:pathLst>
              <a:path w="120000" h="120000" extrusionOk="0">
                <a:moveTo>
                  <a:pt x="79338" y="38172"/>
                </a:moveTo>
                <a:cubicBezTo>
                  <a:pt x="71750" y="37944"/>
                  <a:pt x="66611" y="41872"/>
                  <a:pt x="63916" y="49955"/>
                </a:cubicBezTo>
                <a:cubicBezTo>
                  <a:pt x="65300" y="49427"/>
                  <a:pt x="66655" y="49161"/>
                  <a:pt x="67955" y="49161"/>
                </a:cubicBezTo>
                <a:cubicBezTo>
                  <a:pt x="70733" y="49161"/>
                  <a:pt x="71955" y="50600"/>
                  <a:pt x="71627" y="53466"/>
                </a:cubicBezTo>
                <a:cubicBezTo>
                  <a:pt x="71461" y="55205"/>
                  <a:pt x="70238" y="57738"/>
                  <a:pt x="67955" y="61061"/>
                </a:cubicBezTo>
                <a:cubicBezTo>
                  <a:pt x="65672" y="64383"/>
                  <a:pt x="63955" y="66044"/>
                  <a:pt x="62816" y="66044"/>
                </a:cubicBezTo>
                <a:cubicBezTo>
                  <a:pt x="61350" y="66044"/>
                  <a:pt x="60000" y="63477"/>
                  <a:pt x="58777" y="58344"/>
                </a:cubicBezTo>
                <a:cubicBezTo>
                  <a:pt x="58366" y="56833"/>
                  <a:pt x="57633" y="52977"/>
                  <a:pt x="56572" y="46783"/>
                </a:cubicBezTo>
                <a:cubicBezTo>
                  <a:pt x="55594" y="41044"/>
                  <a:pt x="52983" y="38355"/>
                  <a:pt x="48738" y="38733"/>
                </a:cubicBezTo>
                <a:cubicBezTo>
                  <a:pt x="46944" y="38888"/>
                  <a:pt x="44255" y="40400"/>
                  <a:pt x="40666" y="43266"/>
                </a:cubicBezTo>
                <a:cubicBezTo>
                  <a:pt x="38050" y="45461"/>
                  <a:pt x="35400" y="47650"/>
                  <a:pt x="32705" y="49844"/>
                </a:cubicBezTo>
                <a:lnTo>
                  <a:pt x="35277" y="52900"/>
                </a:lnTo>
                <a:cubicBezTo>
                  <a:pt x="37722" y="51316"/>
                  <a:pt x="39150" y="50522"/>
                  <a:pt x="39561" y="50522"/>
                </a:cubicBezTo>
                <a:cubicBezTo>
                  <a:pt x="41438" y="50522"/>
                  <a:pt x="43188" y="53238"/>
                  <a:pt x="44822" y="58683"/>
                </a:cubicBezTo>
                <a:cubicBezTo>
                  <a:pt x="46294" y="63672"/>
                  <a:pt x="47761" y="68655"/>
                  <a:pt x="49227" y="73638"/>
                </a:cubicBezTo>
                <a:cubicBezTo>
                  <a:pt x="51433" y="79077"/>
                  <a:pt x="54127" y="81794"/>
                  <a:pt x="57311" y="81794"/>
                </a:cubicBezTo>
                <a:cubicBezTo>
                  <a:pt x="62450" y="81794"/>
                  <a:pt x="68727" y="77338"/>
                  <a:pt x="76161" y="68427"/>
                </a:cubicBezTo>
                <a:cubicBezTo>
                  <a:pt x="83338" y="59888"/>
                  <a:pt x="87050" y="53166"/>
                  <a:pt x="87294" y="48255"/>
                </a:cubicBezTo>
                <a:cubicBezTo>
                  <a:pt x="87622" y="41683"/>
                  <a:pt x="84972" y="38327"/>
                  <a:pt x="79338" y="38172"/>
                </a:cubicBezTo>
                <a:moveTo>
                  <a:pt x="114544" y="109088"/>
                </a:moveTo>
                <a:cubicBezTo>
                  <a:pt x="114544" y="112105"/>
                  <a:pt x="112105" y="114544"/>
                  <a:pt x="109088" y="114544"/>
                </a:cubicBezTo>
                <a:lnTo>
                  <a:pt x="10911" y="114544"/>
                </a:lnTo>
                <a:cubicBezTo>
                  <a:pt x="7894" y="114544"/>
                  <a:pt x="5455" y="112105"/>
                  <a:pt x="5455" y="109088"/>
                </a:cubicBezTo>
                <a:lnTo>
                  <a:pt x="5455" y="10911"/>
                </a:lnTo>
                <a:cubicBezTo>
                  <a:pt x="5455" y="7894"/>
                  <a:pt x="7894"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49" name="Shape 4049"/>
          <p:cNvSpPr/>
          <p:nvPr/>
        </p:nvSpPr>
        <p:spPr>
          <a:xfrm>
            <a:off x="7088345" y="3755480"/>
            <a:ext cx="209496" cy="209496"/>
          </a:xfrm>
          <a:custGeom>
            <a:avLst/>
            <a:gdLst/>
            <a:ahLst/>
            <a:cxnLst/>
            <a:rect l="0" t="0" r="0" b="0"/>
            <a:pathLst>
              <a:path w="120000" h="120000" extrusionOk="0">
                <a:moveTo>
                  <a:pt x="114544" y="109088"/>
                </a:moveTo>
                <a:cubicBezTo>
                  <a:pt x="114544" y="112105"/>
                  <a:pt x="112100" y="114544"/>
                  <a:pt x="109088" y="114544"/>
                </a:cubicBezTo>
                <a:lnTo>
                  <a:pt x="10911" y="114544"/>
                </a:lnTo>
                <a:cubicBezTo>
                  <a:pt x="7894" y="114544"/>
                  <a:pt x="5455" y="112105"/>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1800" y="40888"/>
                </a:moveTo>
                <a:lnTo>
                  <a:pt x="76344" y="40888"/>
                </a:lnTo>
                <a:lnTo>
                  <a:pt x="76344" y="49072"/>
                </a:lnTo>
                <a:lnTo>
                  <a:pt x="68138" y="49072"/>
                </a:lnTo>
                <a:lnTo>
                  <a:pt x="68138" y="54527"/>
                </a:lnTo>
                <a:lnTo>
                  <a:pt x="76344" y="54527"/>
                </a:lnTo>
                <a:lnTo>
                  <a:pt x="76344" y="62683"/>
                </a:lnTo>
                <a:lnTo>
                  <a:pt x="81800" y="62683"/>
                </a:lnTo>
                <a:lnTo>
                  <a:pt x="81800" y="54527"/>
                </a:lnTo>
                <a:lnTo>
                  <a:pt x="90022" y="54527"/>
                </a:lnTo>
                <a:lnTo>
                  <a:pt x="90022" y="49072"/>
                </a:lnTo>
                <a:lnTo>
                  <a:pt x="81800" y="49072"/>
                </a:lnTo>
                <a:cubicBezTo>
                  <a:pt x="81800" y="49072"/>
                  <a:pt x="81800" y="40888"/>
                  <a:pt x="81800" y="40888"/>
                </a:cubicBezTo>
                <a:close/>
                <a:moveTo>
                  <a:pt x="51783" y="77477"/>
                </a:moveTo>
                <a:cubicBezTo>
                  <a:pt x="47888" y="77477"/>
                  <a:pt x="44833" y="74972"/>
                  <a:pt x="44833" y="71772"/>
                </a:cubicBezTo>
                <a:cubicBezTo>
                  <a:pt x="44833" y="68844"/>
                  <a:pt x="48405" y="66272"/>
                  <a:pt x="52477" y="66272"/>
                </a:cubicBezTo>
                <a:lnTo>
                  <a:pt x="52477" y="65127"/>
                </a:lnTo>
                <a:lnTo>
                  <a:pt x="52583" y="66272"/>
                </a:lnTo>
                <a:cubicBezTo>
                  <a:pt x="53461" y="66277"/>
                  <a:pt x="54316" y="66411"/>
                  <a:pt x="55122" y="66666"/>
                </a:cubicBezTo>
                <a:lnTo>
                  <a:pt x="55927" y="67244"/>
                </a:lnTo>
                <a:cubicBezTo>
                  <a:pt x="57994" y="68727"/>
                  <a:pt x="59094" y="69561"/>
                  <a:pt x="59416" y="70911"/>
                </a:cubicBezTo>
                <a:cubicBezTo>
                  <a:pt x="59500" y="71261"/>
                  <a:pt x="59538" y="71616"/>
                  <a:pt x="59538" y="71966"/>
                </a:cubicBezTo>
                <a:cubicBezTo>
                  <a:pt x="59538" y="75622"/>
                  <a:pt x="56927" y="77477"/>
                  <a:pt x="51783" y="77477"/>
                </a:cubicBezTo>
                <a:moveTo>
                  <a:pt x="47455" y="48550"/>
                </a:moveTo>
                <a:cubicBezTo>
                  <a:pt x="47188" y="46455"/>
                  <a:pt x="47633" y="44522"/>
                  <a:pt x="48633" y="43366"/>
                </a:cubicBezTo>
                <a:cubicBezTo>
                  <a:pt x="49244" y="42666"/>
                  <a:pt x="50033" y="42288"/>
                  <a:pt x="50905" y="42288"/>
                </a:cubicBezTo>
                <a:lnTo>
                  <a:pt x="50905" y="41161"/>
                </a:lnTo>
                <a:lnTo>
                  <a:pt x="50911" y="41161"/>
                </a:lnTo>
                <a:lnTo>
                  <a:pt x="51011" y="42294"/>
                </a:lnTo>
                <a:cubicBezTo>
                  <a:pt x="53627" y="42377"/>
                  <a:pt x="56138" y="45472"/>
                  <a:pt x="56605" y="49194"/>
                </a:cubicBezTo>
                <a:cubicBezTo>
                  <a:pt x="56872" y="51327"/>
                  <a:pt x="56411" y="53305"/>
                  <a:pt x="55383" y="54494"/>
                </a:cubicBezTo>
                <a:cubicBezTo>
                  <a:pt x="54777" y="55194"/>
                  <a:pt x="54005" y="55566"/>
                  <a:pt x="53055" y="55561"/>
                </a:cubicBezTo>
                <a:lnTo>
                  <a:pt x="53050" y="55561"/>
                </a:lnTo>
                <a:cubicBezTo>
                  <a:pt x="50483" y="55488"/>
                  <a:pt x="47916" y="52272"/>
                  <a:pt x="47455" y="48550"/>
                </a:cubicBezTo>
                <a:moveTo>
                  <a:pt x="60211" y="62200"/>
                </a:moveTo>
                <a:cubicBezTo>
                  <a:pt x="58811" y="61161"/>
                  <a:pt x="57505" y="59622"/>
                  <a:pt x="57455" y="59150"/>
                </a:cubicBezTo>
                <a:cubicBezTo>
                  <a:pt x="57455" y="58327"/>
                  <a:pt x="57455" y="57950"/>
                  <a:pt x="59383" y="56377"/>
                </a:cubicBezTo>
                <a:cubicBezTo>
                  <a:pt x="61877" y="54333"/>
                  <a:pt x="63255" y="51644"/>
                  <a:pt x="63255" y="48800"/>
                </a:cubicBezTo>
                <a:cubicBezTo>
                  <a:pt x="63255" y="46344"/>
                  <a:pt x="62566" y="44150"/>
                  <a:pt x="61383" y="42555"/>
                </a:cubicBezTo>
                <a:lnTo>
                  <a:pt x="62433" y="42555"/>
                </a:lnTo>
                <a:lnTo>
                  <a:pt x="68200" y="38183"/>
                </a:lnTo>
                <a:lnTo>
                  <a:pt x="52572" y="38183"/>
                </a:lnTo>
                <a:cubicBezTo>
                  <a:pt x="46300" y="38183"/>
                  <a:pt x="40805" y="43111"/>
                  <a:pt x="40805" y="48716"/>
                </a:cubicBezTo>
                <a:cubicBezTo>
                  <a:pt x="40805" y="54511"/>
                  <a:pt x="45050" y="58916"/>
                  <a:pt x="50755" y="59155"/>
                </a:cubicBezTo>
                <a:cubicBezTo>
                  <a:pt x="50672" y="59566"/>
                  <a:pt x="50627" y="59972"/>
                  <a:pt x="50627" y="60372"/>
                </a:cubicBezTo>
                <a:cubicBezTo>
                  <a:pt x="50627" y="61211"/>
                  <a:pt x="50816" y="62011"/>
                  <a:pt x="51200" y="62777"/>
                </a:cubicBezTo>
                <a:cubicBezTo>
                  <a:pt x="44122" y="62827"/>
                  <a:pt x="38161" y="67561"/>
                  <a:pt x="38161" y="73150"/>
                </a:cubicBezTo>
                <a:cubicBezTo>
                  <a:pt x="38161" y="78172"/>
                  <a:pt x="43900" y="81816"/>
                  <a:pt x="51805" y="81816"/>
                </a:cubicBezTo>
                <a:cubicBezTo>
                  <a:pt x="60338" y="81816"/>
                  <a:pt x="64944" y="76477"/>
                  <a:pt x="64944" y="71444"/>
                </a:cubicBezTo>
                <a:cubicBezTo>
                  <a:pt x="64944" y="67266"/>
                  <a:pt x="63661" y="64755"/>
                  <a:pt x="60211" y="622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0" name="Shape 4050"/>
          <p:cNvSpPr/>
          <p:nvPr/>
        </p:nvSpPr>
        <p:spPr>
          <a:xfrm>
            <a:off x="7488290" y="3755480"/>
            <a:ext cx="209496" cy="209496"/>
          </a:xfrm>
          <a:custGeom>
            <a:avLst/>
            <a:gdLst/>
            <a:ahLst/>
            <a:cxnLst/>
            <a:rect l="0" t="0" r="0" b="0"/>
            <a:pathLst>
              <a:path w="120000" h="120000" extrusionOk="0">
                <a:moveTo>
                  <a:pt x="74611" y="51783"/>
                </a:moveTo>
                <a:cubicBezTo>
                  <a:pt x="66527" y="51783"/>
                  <a:pt x="65444" y="56644"/>
                  <a:pt x="65444" y="56644"/>
                </a:cubicBezTo>
                <a:lnTo>
                  <a:pt x="65455" y="51816"/>
                </a:lnTo>
                <a:lnTo>
                  <a:pt x="54544" y="51816"/>
                </a:lnTo>
                <a:lnTo>
                  <a:pt x="54544" y="81816"/>
                </a:lnTo>
                <a:lnTo>
                  <a:pt x="65455" y="81816"/>
                </a:lnTo>
                <a:lnTo>
                  <a:pt x="65455" y="65455"/>
                </a:lnTo>
                <a:cubicBezTo>
                  <a:pt x="65455" y="65455"/>
                  <a:pt x="65455" y="59961"/>
                  <a:pt x="70088" y="59961"/>
                </a:cubicBezTo>
                <a:cubicBezTo>
                  <a:pt x="72700" y="59961"/>
                  <a:pt x="73638" y="62400"/>
                  <a:pt x="73638" y="65455"/>
                </a:cubicBezTo>
                <a:lnTo>
                  <a:pt x="73638" y="81816"/>
                </a:lnTo>
                <a:lnTo>
                  <a:pt x="84544" y="81816"/>
                </a:lnTo>
                <a:lnTo>
                  <a:pt x="84544" y="65455"/>
                </a:lnTo>
                <a:cubicBezTo>
                  <a:pt x="84544" y="56916"/>
                  <a:pt x="80833" y="51783"/>
                  <a:pt x="74611" y="51783"/>
                </a:cubicBezTo>
                <a:moveTo>
                  <a:pt x="38183" y="81816"/>
                </a:moveTo>
                <a:lnTo>
                  <a:pt x="49050" y="81816"/>
                </a:lnTo>
                <a:lnTo>
                  <a:pt x="49050" y="51783"/>
                </a:lnTo>
                <a:lnTo>
                  <a:pt x="38183" y="51783"/>
                </a:lnTo>
                <a:cubicBezTo>
                  <a:pt x="38183" y="51783"/>
                  <a:pt x="38183" y="81816"/>
                  <a:pt x="38183" y="81816"/>
                </a:cubicBezTo>
                <a:close/>
                <a:moveTo>
                  <a:pt x="114544" y="109088"/>
                </a:moveTo>
                <a:cubicBezTo>
                  <a:pt x="114544" y="112105"/>
                  <a:pt x="112105" y="114544"/>
                  <a:pt x="109088" y="114544"/>
                </a:cubicBezTo>
                <a:lnTo>
                  <a:pt x="10911" y="114544"/>
                </a:lnTo>
                <a:cubicBezTo>
                  <a:pt x="7894" y="114544"/>
                  <a:pt x="5455" y="112105"/>
                  <a:pt x="5455" y="109088"/>
                </a:cubicBezTo>
                <a:lnTo>
                  <a:pt x="5455" y="10911"/>
                </a:lnTo>
                <a:cubicBezTo>
                  <a:pt x="5455" y="7894"/>
                  <a:pt x="7894"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3616" y="38183"/>
                </a:moveTo>
                <a:cubicBezTo>
                  <a:pt x="40616" y="38183"/>
                  <a:pt x="38183" y="40627"/>
                  <a:pt x="38183" y="43644"/>
                </a:cubicBezTo>
                <a:cubicBezTo>
                  <a:pt x="38183" y="46661"/>
                  <a:pt x="40616" y="49105"/>
                  <a:pt x="43616" y="49105"/>
                </a:cubicBezTo>
                <a:cubicBezTo>
                  <a:pt x="46616" y="49105"/>
                  <a:pt x="49050" y="46661"/>
                  <a:pt x="49050" y="43644"/>
                </a:cubicBezTo>
                <a:cubicBezTo>
                  <a:pt x="49050" y="40627"/>
                  <a:pt x="46616" y="38183"/>
                  <a:pt x="43616" y="3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1" name="Shape 4051"/>
          <p:cNvSpPr/>
          <p:nvPr/>
        </p:nvSpPr>
        <p:spPr>
          <a:xfrm>
            <a:off x="7888236" y="3755480"/>
            <a:ext cx="209496" cy="209496"/>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4400" y="73838"/>
                </a:moveTo>
                <a:cubicBezTo>
                  <a:pt x="63622" y="73405"/>
                  <a:pt x="63011" y="72822"/>
                  <a:pt x="62727" y="72100"/>
                </a:cubicBezTo>
                <a:cubicBezTo>
                  <a:pt x="62688" y="71977"/>
                  <a:pt x="62722" y="57216"/>
                  <a:pt x="62722" y="57216"/>
                </a:cubicBezTo>
                <a:lnTo>
                  <a:pt x="73644" y="57216"/>
                </a:lnTo>
                <a:lnTo>
                  <a:pt x="73644" y="49088"/>
                </a:lnTo>
                <a:lnTo>
                  <a:pt x="62733" y="49088"/>
                </a:lnTo>
                <a:lnTo>
                  <a:pt x="62733" y="38183"/>
                </a:lnTo>
                <a:lnTo>
                  <a:pt x="55788" y="38216"/>
                </a:lnTo>
                <a:cubicBezTo>
                  <a:pt x="55488" y="40466"/>
                  <a:pt x="54950" y="42322"/>
                  <a:pt x="54166" y="43772"/>
                </a:cubicBezTo>
                <a:cubicBezTo>
                  <a:pt x="53377" y="45233"/>
                  <a:pt x="52333" y="46477"/>
                  <a:pt x="51038" y="47516"/>
                </a:cubicBezTo>
                <a:cubicBezTo>
                  <a:pt x="49738" y="48555"/>
                  <a:pt x="48177" y="49350"/>
                  <a:pt x="46355" y="49911"/>
                </a:cubicBezTo>
                <a:lnTo>
                  <a:pt x="46361" y="57272"/>
                </a:lnTo>
                <a:lnTo>
                  <a:pt x="51822" y="57216"/>
                </a:lnTo>
                <a:lnTo>
                  <a:pt x="51822" y="71366"/>
                </a:lnTo>
                <a:cubicBezTo>
                  <a:pt x="51822" y="73355"/>
                  <a:pt x="52044" y="74877"/>
                  <a:pt x="52488" y="75922"/>
                </a:cubicBezTo>
                <a:cubicBezTo>
                  <a:pt x="52933" y="76977"/>
                  <a:pt x="53727" y="77966"/>
                  <a:pt x="54883" y="78900"/>
                </a:cubicBezTo>
                <a:cubicBezTo>
                  <a:pt x="56033" y="79833"/>
                  <a:pt x="57422" y="80544"/>
                  <a:pt x="59050" y="81050"/>
                </a:cubicBezTo>
                <a:cubicBezTo>
                  <a:pt x="60677" y="81550"/>
                  <a:pt x="62433" y="81816"/>
                  <a:pt x="64550" y="81816"/>
                </a:cubicBezTo>
                <a:cubicBezTo>
                  <a:pt x="66416" y="81816"/>
                  <a:pt x="67933" y="81627"/>
                  <a:pt x="69538" y="81272"/>
                </a:cubicBezTo>
                <a:cubicBezTo>
                  <a:pt x="71144" y="80916"/>
                  <a:pt x="73450" y="80305"/>
                  <a:pt x="75433" y="79427"/>
                </a:cubicBezTo>
                <a:lnTo>
                  <a:pt x="75461" y="72727"/>
                </a:lnTo>
                <a:cubicBezTo>
                  <a:pt x="73138" y="74161"/>
                  <a:pt x="70266" y="74705"/>
                  <a:pt x="67916" y="74705"/>
                </a:cubicBezTo>
                <a:cubicBezTo>
                  <a:pt x="66594" y="74705"/>
                  <a:pt x="65422" y="74416"/>
                  <a:pt x="64400" y="738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2" name="Shape 4052"/>
          <p:cNvSpPr/>
          <p:nvPr/>
        </p:nvSpPr>
        <p:spPr>
          <a:xfrm>
            <a:off x="8288182" y="3755480"/>
            <a:ext cx="209496" cy="209496"/>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79394" y="38811"/>
                </a:moveTo>
                <a:cubicBezTo>
                  <a:pt x="79116" y="38755"/>
                  <a:pt x="78816" y="38727"/>
                  <a:pt x="78522" y="38727"/>
                </a:cubicBezTo>
                <a:cubicBezTo>
                  <a:pt x="76711" y="38727"/>
                  <a:pt x="75544" y="39811"/>
                  <a:pt x="75400" y="41633"/>
                </a:cubicBezTo>
                <a:cubicBezTo>
                  <a:pt x="73566" y="65022"/>
                  <a:pt x="72466" y="71716"/>
                  <a:pt x="72455" y="71783"/>
                </a:cubicBezTo>
                <a:lnTo>
                  <a:pt x="72477" y="72333"/>
                </a:lnTo>
                <a:lnTo>
                  <a:pt x="73011" y="72400"/>
                </a:lnTo>
                <a:lnTo>
                  <a:pt x="73177" y="72394"/>
                </a:lnTo>
                <a:cubicBezTo>
                  <a:pt x="73783" y="72394"/>
                  <a:pt x="74366" y="72500"/>
                  <a:pt x="74850" y="72688"/>
                </a:cubicBezTo>
                <a:lnTo>
                  <a:pt x="75438" y="72922"/>
                </a:lnTo>
                <a:lnTo>
                  <a:pt x="75544" y="72288"/>
                </a:lnTo>
                <a:cubicBezTo>
                  <a:pt x="76872" y="64011"/>
                  <a:pt x="79422" y="52916"/>
                  <a:pt x="80788" y="46961"/>
                </a:cubicBezTo>
                <a:cubicBezTo>
                  <a:pt x="81211" y="45116"/>
                  <a:pt x="81527" y="43761"/>
                  <a:pt x="81655" y="43127"/>
                </a:cubicBezTo>
                <a:cubicBezTo>
                  <a:pt x="81916" y="41833"/>
                  <a:pt x="81800" y="40794"/>
                  <a:pt x="81311" y="40033"/>
                </a:cubicBezTo>
                <a:cubicBezTo>
                  <a:pt x="80905" y="39400"/>
                  <a:pt x="80261" y="38988"/>
                  <a:pt x="79394" y="38811"/>
                </a:cubicBezTo>
                <a:moveTo>
                  <a:pt x="73777" y="75588"/>
                </a:moveTo>
                <a:cubicBezTo>
                  <a:pt x="71783" y="75133"/>
                  <a:pt x="70333" y="76011"/>
                  <a:pt x="69827" y="77944"/>
                </a:cubicBezTo>
                <a:cubicBezTo>
                  <a:pt x="69605" y="78816"/>
                  <a:pt x="69716" y="79638"/>
                  <a:pt x="70166" y="80327"/>
                </a:cubicBezTo>
                <a:cubicBezTo>
                  <a:pt x="70588" y="80966"/>
                  <a:pt x="71283" y="81444"/>
                  <a:pt x="72122" y="81672"/>
                </a:cubicBezTo>
                <a:cubicBezTo>
                  <a:pt x="72472" y="81772"/>
                  <a:pt x="72827" y="81822"/>
                  <a:pt x="73177" y="81822"/>
                </a:cubicBezTo>
                <a:cubicBezTo>
                  <a:pt x="74655" y="81822"/>
                  <a:pt x="75772" y="80988"/>
                  <a:pt x="76100" y="79655"/>
                </a:cubicBezTo>
                <a:cubicBezTo>
                  <a:pt x="76338" y="78638"/>
                  <a:pt x="76233" y="77716"/>
                  <a:pt x="75788" y="76988"/>
                </a:cubicBezTo>
                <a:cubicBezTo>
                  <a:pt x="75372" y="76294"/>
                  <a:pt x="74661" y="75794"/>
                  <a:pt x="73777" y="75588"/>
                </a:cubicBezTo>
                <a:moveTo>
                  <a:pt x="72300" y="39044"/>
                </a:moveTo>
                <a:lnTo>
                  <a:pt x="72766" y="38244"/>
                </a:lnTo>
                <a:lnTo>
                  <a:pt x="71838" y="38244"/>
                </a:lnTo>
                <a:lnTo>
                  <a:pt x="71700" y="38261"/>
                </a:lnTo>
                <a:cubicBezTo>
                  <a:pt x="70255" y="38672"/>
                  <a:pt x="68022" y="38672"/>
                  <a:pt x="66572" y="38261"/>
                </a:cubicBezTo>
                <a:lnTo>
                  <a:pt x="66116" y="38244"/>
                </a:lnTo>
                <a:lnTo>
                  <a:pt x="55488" y="56422"/>
                </a:lnTo>
                <a:lnTo>
                  <a:pt x="44816" y="38177"/>
                </a:lnTo>
                <a:lnTo>
                  <a:pt x="44444" y="38277"/>
                </a:lnTo>
                <a:cubicBezTo>
                  <a:pt x="42994" y="38677"/>
                  <a:pt x="40816" y="38672"/>
                  <a:pt x="39377" y="38261"/>
                </a:cubicBezTo>
                <a:lnTo>
                  <a:pt x="38211" y="38244"/>
                </a:lnTo>
                <a:lnTo>
                  <a:pt x="52677" y="63288"/>
                </a:lnTo>
                <a:lnTo>
                  <a:pt x="52244" y="81255"/>
                </a:lnTo>
                <a:lnTo>
                  <a:pt x="52261" y="81788"/>
                </a:lnTo>
                <a:lnTo>
                  <a:pt x="52788" y="81788"/>
                </a:lnTo>
                <a:lnTo>
                  <a:pt x="52922" y="81772"/>
                </a:lnTo>
                <a:cubicBezTo>
                  <a:pt x="54366" y="81361"/>
                  <a:pt x="56611" y="81361"/>
                  <a:pt x="58050" y="81772"/>
                </a:cubicBezTo>
                <a:lnTo>
                  <a:pt x="58738" y="81788"/>
                </a:lnTo>
                <a:lnTo>
                  <a:pt x="58400" y="63277"/>
                </a:lnTo>
                <a:cubicBezTo>
                  <a:pt x="58888" y="62383"/>
                  <a:pt x="61944" y="56694"/>
                  <a:pt x="65211" y="51000"/>
                </a:cubicBezTo>
                <a:cubicBezTo>
                  <a:pt x="68566" y="45144"/>
                  <a:pt x="72266" y="39111"/>
                  <a:pt x="72300" y="390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3" name="Shape 4053"/>
          <p:cNvSpPr/>
          <p:nvPr/>
        </p:nvSpPr>
        <p:spPr>
          <a:xfrm>
            <a:off x="4688669" y="4155426"/>
            <a:ext cx="209496" cy="209496"/>
          </a:xfrm>
          <a:custGeom>
            <a:avLst/>
            <a:gdLst/>
            <a:ahLst/>
            <a:cxnLst/>
            <a:rect l="0" t="0" r="0" b="0"/>
            <a:pathLst>
              <a:path w="120000" h="120000" extrusionOk="0">
                <a:moveTo>
                  <a:pt x="72566" y="32722"/>
                </a:moveTo>
                <a:lnTo>
                  <a:pt x="59922" y="43200"/>
                </a:lnTo>
                <a:lnTo>
                  <a:pt x="77361" y="54027"/>
                </a:lnTo>
                <a:lnTo>
                  <a:pt x="90000" y="44033"/>
                </a:lnTo>
                <a:cubicBezTo>
                  <a:pt x="90000" y="44033"/>
                  <a:pt x="72566" y="32722"/>
                  <a:pt x="72566" y="32722"/>
                </a:cubicBezTo>
                <a:close/>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30000" y="44594"/>
                </a:moveTo>
                <a:lnTo>
                  <a:pt x="42483" y="54238"/>
                </a:lnTo>
                <a:lnTo>
                  <a:pt x="59922" y="43200"/>
                </a:lnTo>
                <a:lnTo>
                  <a:pt x="47944" y="32727"/>
                </a:lnTo>
                <a:cubicBezTo>
                  <a:pt x="47944" y="32727"/>
                  <a:pt x="30000" y="44594"/>
                  <a:pt x="30000" y="44594"/>
                </a:cubicBezTo>
                <a:close/>
                <a:moveTo>
                  <a:pt x="77361" y="54033"/>
                </a:moveTo>
                <a:lnTo>
                  <a:pt x="77361" y="54027"/>
                </a:lnTo>
                <a:lnTo>
                  <a:pt x="77361" y="54027"/>
                </a:lnTo>
                <a:lnTo>
                  <a:pt x="77355" y="54027"/>
                </a:lnTo>
                <a:cubicBezTo>
                  <a:pt x="77355" y="54027"/>
                  <a:pt x="77361" y="54033"/>
                  <a:pt x="77361" y="54033"/>
                </a:cubicBezTo>
                <a:close/>
                <a:moveTo>
                  <a:pt x="72027" y="81661"/>
                </a:moveTo>
                <a:lnTo>
                  <a:pt x="71994" y="81705"/>
                </a:lnTo>
                <a:lnTo>
                  <a:pt x="60005" y="72783"/>
                </a:lnTo>
                <a:lnTo>
                  <a:pt x="48505" y="81583"/>
                </a:lnTo>
                <a:lnTo>
                  <a:pt x="48400" y="81750"/>
                </a:lnTo>
                <a:lnTo>
                  <a:pt x="42061" y="77916"/>
                </a:lnTo>
                <a:lnTo>
                  <a:pt x="42061" y="81261"/>
                </a:lnTo>
                <a:lnTo>
                  <a:pt x="59994" y="92733"/>
                </a:lnTo>
                <a:lnTo>
                  <a:pt x="77783" y="81261"/>
                </a:lnTo>
                <a:lnTo>
                  <a:pt x="77783" y="78150"/>
                </a:lnTo>
                <a:lnTo>
                  <a:pt x="72027" y="81661"/>
                </a:lnTo>
                <a:cubicBezTo>
                  <a:pt x="72027" y="81661"/>
                  <a:pt x="72027" y="81661"/>
                  <a:pt x="72027" y="81661"/>
                </a:cubicBezTo>
                <a:close/>
                <a:moveTo>
                  <a:pt x="42450" y="54255"/>
                </a:moveTo>
                <a:lnTo>
                  <a:pt x="30022" y="64316"/>
                </a:lnTo>
                <a:lnTo>
                  <a:pt x="40833" y="70811"/>
                </a:lnTo>
                <a:lnTo>
                  <a:pt x="40838" y="70805"/>
                </a:lnTo>
                <a:lnTo>
                  <a:pt x="43011" y="72122"/>
                </a:lnTo>
                <a:lnTo>
                  <a:pt x="47950" y="75088"/>
                </a:lnTo>
                <a:lnTo>
                  <a:pt x="55888" y="69061"/>
                </a:lnTo>
                <a:lnTo>
                  <a:pt x="59888" y="65994"/>
                </a:lnTo>
                <a:lnTo>
                  <a:pt x="59905" y="66011"/>
                </a:lnTo>
                <a:lnTo>
                  <a:pt x="59922" y="66000"/>
                </a:lnTo>
                <a:lnTo>
                  <a:pt x="59988" y="66044"/>
                </a:lnTo>
                <a:lnTo>
                  <a:pt x="60022" y="65994"/>
                </a:lnTo>
                <a:lnTo>
                  <a:pt x="69527" y="73072"/>
                </a:lnTo>
                <a:lnTo>
                  <a:pt x="72261" y="75083"/>
                </a:lnTo>
                <a:lnTo>
                  <a:pt x="89994" y="64305"/>
                </a:lnTo>
                <a:lnTo>
                  <a:pt x="77361" y="54033"/>
                </a:lnTo>
                <a:lnTo>
                  <a:pt x="59927" y="65083"/>
                </a:lnTo>
                <a:cubicBezTo>
                  <a:pt x="59927" y="65083"/>
                  <a:pt x="42450" y="54255"/>
                  <a:pt x="42450" y="54255"/>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4" name="Shape 4054"/>
          <p:cNvSpPr/>
          <p:nvPr/>
        </p:nvSpPr>
        <p:spPr>
          <a:xfrm>
            <a:off x="5088615" y="4155426"/>
            <a:ext cx="209496" cy="209496"/>
          </a:xfrm>
          <a:custGeom>
            <a:avLst/>
            <a:gdLst/>
            <a:ahLst/>
            <a:cxnLst/>
            <a:rect l="0" t="0" r="0" b="0"/>
            <a:pathLst>
              <a:path w="120000" h="120000" extrusionOk="0">
                <a:moveTo>
                  <a:pt x="81816" y="76361"/>
                </a:moveTo>
                <a:cubicBezTo>
                  <a:pt x="81816" y="79377"/>
                  <a:pt x="79372" y="81816"/>
                  <a:pt x="76361" y="81816"/>
                </a:cubicBezTo>
                <a:lnTo>
                  <a:pt x="43638" y="81816"/>
                </a:lnTo>
                <a:cubicBezTo>
                  <a:pt x="40627" y="81816"/>
                  <a:pt x="38183" y="79377"/>
                  <a:pt x="38183" y="76361"/>
                </a:cubicBezTo>
                <a:lnTo>
                  <a:pt x="38183" y="57272"/>
                </a:lnTo>
                <a:lnTo>
                  <a:pt x="43911" y="57272"/>
                </a:lnTo>
                <a:cubicBezTo>
                  <a:pt x="43761" y="58166"/>
                  <a:pt x="43638" y="59066"/>
                  <a:pt x="43638" y="60000"/>
                </a:cubicBezTo>
                <a:cubicBezTo>
                  <a:pt x="43638" y="69038"/>
                  <a:pt x="50961" y="76361"/>
                  <a:pt x="60000" y="76361"/>
                </a:cubicBezTo>
                <a:cubicBezTo>
                  <a:pt x="69038" y="76361"/>
                  <a:pt x="76361" y="69038"/>
                  <a:pt x="76361" y="60000"/>
                </a:cubicBezTo>
                <a:cubicBezTo>
                  <a:pt x="76361" y="59066"/>
                  <a:pt x="76238" y="58166"/>
                  <a:pt x="76088" y="57272"/>
                </a:cubicBezTo>
                <a:lnTo>
                  <a:pt x="81816" y="57272"/>
                </a:lnTo>
                <a:cubicBezTo>
                  <a:pt x="81816" y="57272"/>
                  <a:pt x="81816" y="76361"/>
                  <a:pt x="81816" y="76361"/>
                </a:cubicBezTo>
                <a:close/>
                <a:moveTo>
                  <a:pt x="60000" y="49088"/>
                </a:moveTo>
                <a:cubicBezTo>
                  <a:pt x="66022" y="49088"/>
                  <a:pt x="70911" y="53977"/>
                  <a:pt x="70911" y="60000"/>
                </a:cubicBezTo>
                <a:cubicBezTo>
                  <a:pt x="70911" y="66022"/>
                  <a:pt x="66022" y="70911"/>
                  <a:pt x="60000" y="70911"/>
                </a:cubicBezTo>
                <a:cubicBezTo>
                  <a:pt x="53977" y="70911"/>
                  <a:pt x="49088" y="66022"/>
                  <a:pt x="49088" y="60000"/>
                </a:cubicBezTo>
                <a:cubicBezTo>
                  <a:pt x="49088" y="53977"/>
                  <a:pt x="53977" y="49088"/>
                  <a:pt x="60000" y="49088"/>
                </a:cubicBezTo>
                <a:moveTo>
                  <a:pt x="70911" y="40911"/>
                </a:moveTo>
                <a:lnTo>
                  <a:pt x="79088" y="40911"/>
                </a:lnTo>
                <a:lnTo>
                  <a:pt x="79088" y="49088"/>
                </a:lnTo>
                <a:lnTo>
                  <a:pt x="70911" y="49088"/>
                </a:lnTo>
                <a:cubicBezTo>
                  <a:pt x="70911" y="49088"/>
                  <a:pt x="70911" y="40911"/>
                  <a:pt x="70911" y="40911"/>
                </a:cubicBezTo>
                <a:close/>
                <a:moveTo>
                  <a:pt x="76361" y="32727"/>
                </a:moveTo>
                <a:lnTo>
                  <a:pt x="43638" y="32727"/>
                </a:lnTo>
                <a:cubicBezTo>
                  <a:pt x="37611" y="32727"/>
                  <a:pt x="32727" y="37611"/>
                  <a:pt x="32727" y="43638"/>
                </a:cubicBezTo>
                <a:lnTo>
                  <a:pt x="32727" y="76361"/>
                </a:lnTo>
                <a:cubicBezTo>
                  <a:pt x="32727" y="82388"/>
                  <a:pt x="37611" y="87272"/>
                  <a:pt x="43638" y="87272"/>
                </a:cubicBezTo>
                <a:lnTo>
                  <a:pt x="76361" y="87272"/>
                </a:lnTo>
                <a:cubicBezTo>
                  <a:pt x="82388" y="87272"/>
                  <a:pt x="87272" y="82388"/>
                  <a:pt x="87272" y="76361"/>
                </a:cubicBezTo>
                <a:lnTo>
                  <a:pt x="87272" y="43638"/>
                </a:lnTo>
                <a:cubicBezTo>
                  <a:pt x="87272" y="37611"/>
                  <a:pt x="82388" y="32727"/>
                  <a:pt x="76361" y="32727"/>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5" name="Shape 4055"/>
          <p:cNvSpPr/>
          <p:nvPr/>
        </p:nvSpPr>
        <p:spPr>
          <a:xfrm>
            <a:off x="5488561" y="4155426"/>
            <a:ext cx="209496" cy="209496"/>
          </a:xfrm>
          <a:custGeom>
            <a:avLst/>
            <a:gdLst/>
            <a:ahLst/>
            <a:cxnLst/>
            <a:rect l="0" t="0" r="0" b="0"/>
            <a:pathLst>
              <a:path w="120000" h="120000" extrusionOk="0">
                <a:moveTo>
                  <a:pt x="87272" y="60000"/>
                </a:moveTo>
                <a:cubicBezTo>
                  <a:pt x="87272" y="69861"/>
                  <a:pt x="82022" y="78472"/>
                  <a:pt x="74183" y="83261"/>
                </a:cubicBezTo>
                <a:lnTo>
                  <a:pt x="82411" y="59477"/>
                </a:lnTo>
                <a:cubicBezTo>
                  <a:pt x="83988" y="55522"/>
                  <a:pt x="84516" y="52361"/>
                  <a:pt x="84516" y="49544"/>
                </a:cubicBezTo>
                <a:cubicBezTo>
                  <a:pt x="84516" y="48950"/>
                  <a:pt x="84450" y="48433"/>
                  <a:pt x="84411" y="47888"/>
                </a:cubicBezTo>
                <a:cubicBezTo>
                  <a:pt x="86227" y="51538"/>
                  <a:pt x="87272" y="55644"/>
                  <a:pt x="87272" y="60000"/>
                </a:cubicBezTo>
                <a:moveTo>
                  <a:pt x="63822" y="47000"/>
                </a:moveTo>
                <a:cubicBezTo>
                  <a:pt x="65488" y="46911"/>
                  <a:pt x="66994" y="46738"/>
                  <a:pt x="66994" y="46738"/>
                </a:cubicBezTo>
                <a:cubicBezTo>
                  <a:pt x="68488" y="46555"/>
                  <a:pt x="68311" y="44366"/>
                  <a:pt x="66816" y="44450"/>
                </a:cubicBezTo>
                <a:cubicBezTo>
                  <a:pt x="66816" y="44450"/>
                  <a:pt x="62327" y="44805"/>
                  <a:pt x="59427" y="44805"/>
                </a:cubicBezTo>
                <a:cubicBezTo>
                  <a:pt x="56700" y="44805"/>
                  <a:pt x="52122" y="44450"/>
                  <a:pt x="52122" y="44450"/>
                </a:cubicBezTo>
                <a:cubicBezTo>
                  <a:pt x="50627" y="44366"/>
                  <a:pt x="50455" y="46644"/>
                  <a:pt x="51944" y="46738"/>
                </a:cubicBezTo>
                <a:cubicBezTo>
                  <a:pt x="51944" y="46738"/>
                  <a:pt x="53361" y="46911"/>
                  <a:pt x="54855" y="47000"/>
                </a:cubicBezTo>
                <a:lnTo>
                  <a:pt x="59177" y="58838"/>
                </a:lnTo>
                <a:lnTo>
                  <a:pt x="53111" y="77033"/>
                </a:lnTo>
                <a:lnTo>
                  <a:pt x="43011" y="47000"/>
                </a:lnTo>
                <a:cubicBezTo>
                  <a:pt x="44677" y="46911"/>
                  <a:pt x="46183" y="46738"/>
                  <a:pt x="46183" y="46738"/>
                </a:cubicBezTo>
                <a:cubicBezTo>
                  <a:pt x="47677" y="46555"/>
                  <a:pt x="47500" y="44366"/>
                  <a:pt x="46005" y="44450"/>
                </a:cubicBezTo>
                <a:cubicBezTo>
                  <a:pt x="46005" y="44450"/>
                  <a:pt x="41516" y="44805"/>
                  <a:pt x="38616" y="44805"/>
                </a:cubicBezTo>
                <a:cubicBezTo>
                  <a:pt x="38250" y="44805"/>
                  <a:pt x="37800" y="44794"/>
                  <a:pt x="37372" y="44783"/>
                </a:cubicBezTo>
                <a:cubicBezTo>
                  <a:pt x="42266" y="37511"/>
                  <a:pt x="50572" y="32727"/>
                  <a:pt x="60000" y="32727"/>
                </a:cubicBezTo>
                <a:cubicBezTo>
                  <a:pt x="66916" y="32727"/>
                  <a:pt x="73211" y="35322"/>
                  <a:pt x="78022" y="39566"/>
                </a:cubicBezTo>
                <a:cubicBezTo>
                  <a:pt x="75500" y="39761"/>
                  <a:pt x="73883" y="42016"/>
                  <a:pt x="73883" y="44450"/>
                </a:cubicBezTo>
                <a:cubicBezTo>
                  <a:pt x="73883" y="46738"/>
                  <a:pt x="75027" y="48672"/>
                  <a:pt x="76433" y="50955"/>
                </a:cubicBezTo>
                <a:cubicBezTo>
                  <a:pt x="77488" y="52800"/>
                  <a:pt x="78716" y="55172"/>
                  <a:pt x="78716" y="58600"/>
                </a:cubicBezTo>
                <a:cubicBezTo>
                  <a:pt x="78716" y="60972"/>
                  <a:pt x="77805" y="63727"/>
                  <a:pt x="76605" y="67566"/>
                </a:cubicBezTo>
                <a:lnTo>
                  <a:pt x="73838" y="76805"/>
                </a:lnTo>
                <a:cubicBezTo>
                  <a:pt x="73838" y="76805"/>
                  <a:pt x="63822" y="47000"/>
                  <a:pt x="63822" y="47000"/>
                </a:cubicBezTo>
                <a:close/>
                <a:moveTo>
                  <a:pt x="60000" y="87272"/>
                </a:moveTo>
                <a:cubicBezTo>
                  <a:pt x="57327" y="87272"/>
                  <a:pt x="54761" y="86872"/>
                  <a:pt x="52322" y="86155"/>
                </a:cubicBezTo>
                <a:lnTo>
                  <a:pt x="60483" y="62422"/>
                </a:lnTo>
                <a:cubicBezTo>
                  <a:pt x="60483" y="62422"/>
                  <a:pt x="67838" y="82583"/>
                  <a:pt x="69027" y="85711"/>
                </a:cubicBezTo>
                <a:cubicBezTo>
                  <a:pt x="66200" y="86705"/>
                  <a:pt x="63172" y="87272"/>
                  <a:pt x="60000" y="87272"/>
                </a:cubicBezTo>
                <a:moveTo>
                  <a:pt x="32727" y="60000"/>
                </a:moveTo>
                <a:cubicBezTo>
                  <a:pt x="32727" y="56211"/>
                  <a:pt x="33500" y="52611"/>
                  <a:pt x="34894" y="49333"/>
                </a:cubicBezTo>
                <a:lnTo>
                  <a:pt x="47661" y="84300"/>
                </a:lnTo>
                <a:cubicBezTo>
                  <a:pt x="38805" y="79788"/>
                  <a:pt x="32727" y="70616"/>
                  <a:pt x="32727" y="60000"/>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6" name="Shape 4056"/>
          <p:cNvSpPr/>
          <p:nvPr/>
        </p:nvSpPr>
        <p:spPr>
          <a:xfrm>
            <a:off x="5888507" y="4155426"/>
            <a:ext cx="209496" cy="209496"/>
          </a:xfrm>
          <a:custGeom>
            <a:avLst/>
            <a:gdLst/>
            <a:ahLst/>
            <a:cxnLst/>
            <a:rect l="0" t="0" r="0" b="0"/>
            <a:pathLst>
              <a:path w="120000" h="120000" extrusionOk="0">
                <a:moveTo>
                  <a:pt x="79088" y="57272"/>
                </a:moveTo>
                <a:cubicBezTo>
                  <a:pt x="75283" y="57272"/>
                  <a:pt x="71605" y="57783"/>
                  <a:pt x="68066" y="58644"/>
                </a:cubicBezTo>
                <a:cubicBezTo>
                  <a:pt x="67244" y="56616"/>
                  <a:pt x="66338" y="54633"/>
                  <a:pt x="65350" y="52688"/>
                </a:cubicBezTo>
                <a:cubicBezTo>
                  <a:pt x="71016" y="50005"/>
                  <a:pt x="76266" y="46611"/>
                  <a:pt x="81066" y="42677"/>
                </a:cubicBezTo>
                <a:cubicBezTo>
                  <a:pt x="84566" y="46933"/>
                  <a:pt x="86772" y="52261"/>
                  <a:pt x="87177" y="58094"/>
                </a:cubicBezTo>
                <a:cubicBezTo>
                  <a:pt x="84544" y="57611"/>
                  <a:pt x="81866" y="57272"/>
                  <a:pt x="79088" y="57272"/>
                </a:cubicBezTo>
                <a:moveTo>
                  <a:pt x="73477" y="83694"/>
                </a:moveTo>
                <a:cubicBezTo>
                  <a:pt x="73155" y="76783"/>
                  <a:pt x="71983" y="70100"/>
                  <a:pt x="69944" y="63794"/>
                </a:cubicBezTo>
                <a:cubicBezTo>
                  <a:pt x="72888" y="63116"/>
                  <a:pt x="75938" y="62727"/>
                  <a:pt x="79088" y="62727"/>
                </a:cubicBezTo>
                <a:cubicBezTo>
                  <a:pt x="81811" y="62727"/>
                  <a:pt x="84438" y="63100"/>
                  <a:pt x="87005" y="63616"/>
                </a:cubicBezTo>
                <a:cubicBezTo>
                  <a:pt x="85861" y="72227"/>
                  <a:pt x="80711" y="79566"/>
                  <a:pt x="73477" y="83694"/>
                </a:cubicBezTo>
                <a:moveTo>
                  <a:pt x="60000" y="87272"/>
                </a:moveTo>
                <a:cubicBezTo>
                  <a:pt x="54144" y="87272"/>
                  <a:pt x="48733" y="85411"/>
                  <a:pt x="44283" y="82266"/>
                </a:cubicBezTo>
                <a:cubicBezTo>
                  <a:pt x="49011" y="74605"/>
                  <a:pt x="56155" y="68600"/>
                  <a:pt x="64700" y="65377"/>
                </a:cubicBezTo>
                <a:cubicBezTo>
                  <a:pt x="66816" y="71905"/>
                  <a:pt x="68005" y="78838"/>
                  <a:pt x="68133" y="86038"/>
                </a:cubicBezTo>
                <a:cubicBezTo>
                  <a:pt x="65561" y="86838"/>
                  <a:pt x="62833" y="87272"/>
                  <a:pt x="60000" y="87272"/>
                </a:cubicBezTo>
                <a:moveTo>
                  <a:pt x="32727" y="60000"/>
                </a:moveTo>
                <a:cubicBezTo>
                  <a:pt x="42444" y="60000"/>
                  <a:pt x="51733" y="58161"/>
                  <a:pt x="60288" y="54850"/>
                </a:cubicBezTo>
                <a:cubicBezTo>
                  <a:pt x="61194" y="56622"/>
                  <a:pt x="62061" y="58416"/>
                  <a:pt x="62827" y="60266"/>
                </a:cubicBezTo>
                <a:cubicBezTo>
                  <a:pt x="53411" y="63800"/>
                  <a:pt x="45500" y="70322"/>
                  <a:pt x="40138" y="78650"/>
                </a:cubicBezTo>
                <a:cubicBezTo>
                  <a:pt x="35555" y="73772"/>
                  <a:pt x="32727" y="67222"/>
                  <a:pt x="32727" y="60000"/>
                </a:cubicBezTo>
                <a:moveTo>
                  <a:pt x="46433" y="36366"/>
                </a:moveTo>
                <a:cubicBezTo>
                  <a:pt x="50650" y="40438"/>
                  <a:pt x="54405" y="44988"/>
                  <a:pt x="57516" y="50005"/>
                </a:cubicBezTo>
                <a:cubicBezTo>
                  <a:pt x="49950" y="52827"/>
                  <a:pt x="41811" y="54450"/>
                  <a:pt x="33277" y="54516"/>
                </a:cubicBezTo>
                <a:cubicBezTo>
                  <a:pt x="34866" y="46744"/>
                  <a:pt x="39766" y="40200"/>
                  <a:pt x="46433" y="36366"/>
                </a:cubicBezTo>
                <a:moveTo>
                  <a:pt x="60000" y="32727"/>
                </a:moveTo>
                <a:cubicBezTo>
                  <a:pt x="66488" y="32727"/>
                  <a:pt x="72444" y="35000"/>
                  <a:pt x="77122" y="38788"/>
                </a:cubicBezTo>
                <a:cubicBezTo>
                  <a:pt x="72705" y="42344"/>
                  <a:pt x="67872" y="45411"/>
                  <a:pt x="62677" y="47844"/>
                </a:cubicBezTo>
                <a:cubicBezTo>
                  <a:pt x="59622" y="42788"/>
                  <a:pt x="55961" y="38161"/>
                  <a:pt x="51850" y="33966"/>
                </a:cubicBezTo>
                <a:cubicBezTo>
                  <a:pt x="54427" y="33166"/>
                  <a:pt x="57161" y="32727"/>
                  <a:pt x="60000" y="32727"/>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7" name="Shape 4057"/>
          <p:cNvSpPr/>
          <p:nvPr/>
        </p:nvSpPr>
        <p:spPr>
          <a:xfrm>
            <a:off x="6307498" y="4155426"/>
            <a:ext cx="171406" cy="209496"/>
          </a:xfrm>
          <a:custGeom>
            <a:avLst/>
            <a:gdLst/>
            <a:ahLst/>
            <a:cxnLst/>
            <a:rect l="0" t="0" r="0" b="0"/>
            <a:pathLst>
              <a:path w="120000" h="120000" extrusionOk="0">
                <a:moveTo>
                  <a:pt x="86111" y="76100"/>
                </a:moveTo>
                <a:cubicBezTo>
                  <a:pt x="86111" y="81272"/>
                  <a:pt x="82811" y="83705"/>
                  <a:pt x="77755" y="83672"/>
                </a:cubicBezTo>
                <a:cubicBezTo>
                  <a:pt x="77055" y="83672"/>
                  <a:pt x="76283" y="83672"/>
                  <a:pt x="75811" y="83577"/>
                </a:cubicBezTo>
                <a:lnTo>
                  <a:pt x="75811" y="69427"/>
                </a:lnTo>
                <a:cubicBezTo>
                  <a:pt x="76283" y="69333"/>
                  <a:pt x="77094" y="69238"/>
                  <a:pt x="78338" y="69238"/>
                </a:cubicBezTo>
                <a:cubicBezTo>
                  <a:pt x="83144" y="69238"/>
                  <a:pt x="86150" y="71611"/>
                  <a:pt x="86111" y="76100"/>
                </a:cubicBezTo>
                <a:moveTo>
                  <a:pt x="70200" y="65933"/>
                </a:moveTo>
                <a:lnTo>
                  <a:pt x="70200" y="87172"/>
                </a:lnTo>
                <a:cubicBezTo>
                  <a:pt x="71588" y="87333"/>
                  <a:pt x="73644" y="87488"/>
                  <a:pt x="76544" y="87488"/>
                </a:cubicBezTo>
                <a:cubicBezTo>
                  <a:pt x="81383" y="87488"/>
                  <a:pt x="85344" y="86594"/>
                  <a:pt x="87944" y="84700"/>
                </a:cubicBezTo>
                <a:cubicBezTo>
                  <a:pt x="90333" y="82938"/>
                  <a:pt x="92055" y="80083"/>
                  <a:pt x="92055" y="75944"/>
                </a:cubicBezTo>
                <a:cubicBezTo>
                  <a:pt x="92055" y="72122"/>
                  <a:pt x="90438" y="69461"/>
                  <a:pt x="87872" y="67794"/>
                </a:cubicBezTo>
                <a:cubicBezTo>
                  <a:pt x="85488" y="66216"/>
                  <a:pt x="82444" y="65483"/>
                  <a:pt x="77755" y="65483"/>
                </a:cubicBezTo>
                <a:cubicBezTo>
                  <a:pt x="74927" y="65483"/>
                  <a:pt x="72250" y="65638"/>
                  <a:pt x="70200" y="65933"/>
                </a:cubicBezTo>
                <a:moveTo>
                  <a:pt x="80000" y="32727"/>
                </a:moveTo>
                <a:lnTo>
                  <a:pt x="80000" y="5455"/>
                </a:lnTo>
                <a:lnTo>
                  <a:pt x="83333" y="5455"/>
                </a:lnTo>
                <a:lnTo>
                  <a:pt x="113333" y="32727"/>
                </a:lnTo>
                <a:cubicBezTo>
                  <a:pt x="113333" y="32727"/>
                  <a:pt x="80000" y="32727"/>
                  <a:pt x="80000" y="32727"/>
                </a:cubicBezTo>
                <a:close/>
                <a:moveTo>
                  <a:pt x="113333" y="109083"/>
                </a:moveTo>
                <a:cubicBezTo>
                  <a:pt x="113333" y="112100"/>
                  <a:pt x="110350" y="114538"/>
                  <a:pt x="106666" y="114538"/>
                </a:cubicBezTo>
                <a:lnTo>
                  <a:pt x="13333" y="114538"/>
                </a:lnTo>
                <a:cubicBezTo>
                  <a:pt x="9655" y="114538"/>
                  <a:pt x="6666" y="112100"/>
                  <a:pt x="6666" y="109083"/>
                </a:cubicBezTo>
                <a:lnTo>
                  <a:pt x="6666" y="10911"/>
                </a:lnTo>
                <a:cubicBezTo>
                  <a:pt x="6666" y="7894"/>
                  <a:pt x="9655" y="5455"/>
                  <a:pt x="13333" y="5455"/>
                </a:cubicBezTo>
                <a:lnTo>
                  <a:pt x="73333" y="5455"/>
                </a:lnTo>
                <a:lnTo>
                  <a:pt x="73333" y="32727"/>
                </a:lnTo>
                <a:cubicBezTo>
                  <a:pt x="73333" y="35738"/>
                  <a:pt x="76322" y="38177"/>
                  <a:pt x="80000" y="38177"/>
                </a:cubicBezTo>
                <a:lnTo>
                  <a:pt x="113333" y="38177"/>
                </a:lnTo>
                <a:cubicBezTo>
                  <a:pt x="113333" y="38177"/>
                  <a:pt x="113333" y="109083"/>
                  <a:pt x="113333" y="109083"/>
                </a:cubicBezTo>
                <a:close/>
                <a:moveTo>
                  <a:pt x="86666" y="0"/>
                </a:moveTo>
                <a:lnTo>
                  <a:pt x="13333" y="0"/>
                </a:lnTo>
                <a:cubicBezTo>
                  <a:pt x="5972" y="0"/>
                  <a:pt x="0" y="4877"/>
                  <a:pt x="0" y="10911"/>
                </a:cubicBezTo>
                <a:lnTo>
                  <a:pt x="0" y="109083"/>
                </a:lnTo>
                <a:cubicBezTo>
                  <a:pt x="0" y="115116"/>
                  <a:pt x="5972" y="120000"/>
                  <a:pt x="13333" y="120000"/>
                </a:cubicBezTo>
                <a:lnTo>
                  <a:pt x="106666" y="120000"/>
                </a:lnTo>
                <a:cubicBezTo>
                  <a:pt x="114027" y="120000"/>
                  <a:pt x="120000" y="115116"/>
                  <a:pt x="120000" y="109083"/>
                </a:cubicBezTo>
                <a:lnTo>
                  <a:pt x="120000" y="30000"/>
                </a:lnTo>
                <a:cubicBezTo>
                  <a:pt x="120000" y="30000"/>
                  <a:pt x="86666" y="0"/>
                  <a:pt x="86666" y="0"/>
                </a:cubicBezTo>
                <a:close/>
                <a:moveTo>
                  <a:pt x="37605" y="75877"/>
                </a:moveTo>
                <a:cubicBezTo>
                  <a:pt x="36800" y="75877"/>
                  <a:pt x="36216" y="75844"/>
                  <a:pt x="35738" y="75750"/>
                </a:cubicBezTo>
                <a:lnTo>
                  <a:pt x="35738" y="69366"/>
                </a:lnTo>
                <a:cubicBezTo>
                  <a:pt x="36138" y="69266"/>
                  <a:pt x="36911" y="69172"/>
                  <a:pt x="38044" y="69172"/>
                </a:cubicBezTo>
                <a:cubicBezTo>
                  <a:pt x="40833" y="69172"/>
                  <a:pt x="42411" y="70361"/>
                  <a:pt x="42411" y="72350"/>
                </a:cubicBezTo>
                <a:cubicBezTo>
                  <a:pt x="42411" y="74561"/>
                  <a:pt x="40577" y="75877"/>
                  <a:pt x="37605" y="75877"/>
                </a:cubicBezTo>
                <a:moveTo>
                  <a:pt x="37755" y="65483"/>
                </a:moveTo>
                <a:cubicBezTo>
                  <a:pt x="34344" y="65483"/>
                  <a:pt x="31922" y="65672"/>
                  <a:pt x="30200" y="65933"/>
                </a:cubicBezTo>
                <a:lnTo>
                  <a:pt x="30200" y="87266"/>
                </a:lnTo>
                <a:lnTo>
                  <a:pt x="35738" y="87266"/>
                </a:lnTo>
                <a:lnTo>
                  <a:pt x="35738" y="79533"/>
                </a:lnTo>
                <a:cubicBezTo>
                  <a:pt x="36244" y="79600"/>
                  <a:pt x="36911" y="79633"/>
                  <a:pt x="37644" y="79633"/>
                </a:cubicBezTo>
                <a:cubicBezTo>
                  <a:pt x="40944" y="79633"/>
                  <a:pt x="43766" y="78927"/>
                  <a:pt x="45672" y="77355"/>
                </a:cubicBezTo>
                <a:cubicBezTo>
                  <a:pt x="47138" y="76133"/>
                  <a:pt x="47944" y="74338"/>
                  <a:pt x="47944" y="72222"/>
                </a:cubicBezTo>
                <a:cubicBezTo>
                  <a:pt x="47944" y="70100"/>
                  <a:pt x="46883" y="68311"/>
                  <a:pt x="45305" y="67216"/>
                </a:cubicBezTo>
                <a:cubicBezTo>
                  <a:pt x="43655" y="66061"/>
                  <a:pt x="41200" y="65483"/>
                  <a:pt x="37755" y="65483"/>
                </a:cubicBezTo>
                <a:moveTo>
                  <a:pt x="59805" y="74433"/>
                </a:moveTo>
                <a:cubicBezTo>
                  <a:pt x="56616" y="73377"/>
                  <a:pt x="55222" y="72766"/>
                  <a:pt x="55222" y="71388"/>
                </a:cubicBezTo>
                <a:cubicBezTo>
                  <a:pt x="55222" y="70266"/>
                  <a:pt x="56394" y="69300"/>
                  <a:pt x="58816" y="69300"/>
                </a:cubicBezTo>
                <a:cubicBezTo>
                  <a:pt x="61238" y="69300"/>
                  <a:pt x="62994" y="69905"/>
                  <a:pt x="63983" y="70327"/>
                </a:cubicBezTo>
                <a:lnTo>
                  <a:pt x="65233" y="66383"/>
                </a:lnTo>
                <a:cubicBezTo>
                  <a:pt x="63766" y="65805"/>
                  <a:pt x="61711" y="65288"/>
                  <a:pt x="58927" y="65288"/>
                </a:cubicBezTo>
                <a:cubicBezTo>
                  <a:pt x="53100" y="65288"/>
                  <a:pt x="49577" y="68111"/>
                  <a:pt x="49577" y="71800"/>
                </a:cubicBezTo>
                <a:cubicBezTo>
                  <a:pt x="49577" y="74944"/>
                  <a:pt x="52250" y="76938"/>
                  <a:pt x="56361" y="78188"/>
                </a:cubicBezTo>
                <a:cubicBezTo>
                  <a:pt x="59327" y="79116"/>
                  <a:pt x="60505" y="79888"/>
                  <a:pt x="60505" y="81238"/>
                </a:cubicBezTo>
                <a:cubicBezTo>
                  <a:pt x="60505" y="82650"/>
                  <a:pt x="59144" y="83577"/>
                  <a:pt x="56577" y="83577"/>
                </a:cubicBezTo>
                <a:cubicBezTo>
                  <a:pt x="54194" y="83577"/>
                  <a:pt x="51883" y="82905"/>
                  <a:pt x="50383" y="82233"/>
                </a:cubicBezTo>
                <a:lnTo>
                  <a:pt x="49244" y="86272"/>
                </a:lnTo>
                <a:cubicBezTo>
                  <a:pt x="50638" y="86950"/>
                  <a:pt x="53422" y="87588"/>
                  <a:pt x="56244" y="87588"/>
                </a:cubicBezTo>
                <a:cubicBezTo>
                  <a:pt x="63033" y="87588"/>
                  <a:pt x="66222" y="84505"/>
                  <a:pt x="66222" y="80883"/>
                </a:cubicBezTo>
                <a:cubicBezTo>
                  <a:pt x="66222" y="77833"/>
                  <a:pt x="64172" y="75844"/>
                  <a:pt x="59805" y="744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8" name="Shape 4058"/>
          <p:cNvSpPr/>
          <p:nvPr/>
        </p:nvSpPr>
        <p:spPr>
          <a:xfrm>
            <a:off x="6707444" y="4155426"/>
            <a:ext cx="171406" cy="209496"/>
          </a:xfrm>
          <a:custGeom>
            <a:avLst/>
            <a:gdLst/>
            <a:ahLst/>
            <a:cxnLst/>
            <a:rect l="0" t="0" r="0" b="0"/>
            <a:pathLst>
              <a:path w="120000" h="120000" extrusionOk="0">
                <a:moveTo>
                  <a:pt x="70200" y="87272"/>
                </a:moveTo>
                <a:lnTo>
                  <a:pt x="75811" y="87272"/>
                </a:lnTo>
                <a:lnTo>
                  <a:pt x="75811" y="65644"/>
                </a:lnTo>
                <a:lnTo>
                  <a:pt x="70200" y="65644"/>
                </a:lnTo>
                <a:cubicBezTo>
                  <a:pt x="70200" y="65644"/>
                  <a:pt x="70200" y="87272"/>
                  <a:pt x="70200" y="87272"/>
                </a:cubicBezTo>
                <a:close/>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44" y="114544"/>
                  <a:pt x="106666" y="114544"/>
                </a:cubicBezTo>
                <a:lnTo>
                  <a:pt x="13333" y="114544"/>
                </a:lnTo>
                <a:cubicBezTo>
                  <a:pt x="9655" y="114544"/>
                  <a:pt x="6666" y="112105"/>
                  <a:pt x="6666" y="109088"/>
                </a:cubicBezTo>
                <a:lnTo>
                  <a:pt x="6666" y="10911"/>
                </a:lnTo>
                <a:cubicBezTo>
                  <a:pt x="6666" y="7894"/>
                  <a:pt x="9655" y="5455"/>
                  <a:pt x="13333" y="5455"/>
                </a:cubicBezTo>
                <a:lnTo>
                  <a:pt x="73333" y="5455"/>
                </a:lnTo>
                <a:lnTo>
                  <a:pt x="73333" y="32727"/>
                </a:lnTo>
                <a:cubicBezTo>
                  <a:pt x="73333" y="35738"/>
                  <a:pt x="76322"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53433" y="78061"/>
                </a:moveTo>
                <a:lnTo>
                  <a:pt x="54894" y="73472"/>
                </a:lnTo>
                <a:cubicBezTo>
                  <a:pt x="55300" y="72222"/>
                  <a:pt x="55666" y="70588"/>
                  <a:pt x="56033" y="69305"/>
                </a:cubicBezTo>
                <a:lnTo>
                  <a:pt x="56105" y="69305"/>
                </a:lnTo>
                <a:cubicBezTo>
                  <a:pt x="56472" y="70588"/>
                  <a:pt x="56916" y="72188"/>
                  <a:pt x="57355" y="73472"/>
                </a:cubicBezTo>
                <a:lnTo>
                  <a:pt x="58894" y="78061"/>
                </a:lnTo>
                <a:cubicBezTo>
                  <a:pt x="58894" y="78061"/>
                  <a:pt x="53433" y="78061"/>
                  <a:pt x="53433" y="78061"/>
                </a:cubicBezTo>
                <a:close/>
                <a:moveTo>
                  <a:pt x="52622" y="65644"/>
                </a:moveTo>
                <a:lnTo>
                  <a:pt x="45072" y="87272"/>
                </a:lnTo>
                <a:lnTo>
                  <a:pt x="50861" y="87272"/>
                </a:lnTo>
                <a:lnTo>
                  <a:pt x="52622" y="81722"/>
                </a:lnTo>
                <a:lnTo>
                  <a:pt x="59700" y="81722"/>
                </a:lnTo>
                <a:lnTo>
                  <a:pt x="61605" y="87272"/>
                </a:lnTo>
                <a:lnTo>
                  <a:pt x="67622" y="87272"/>
                </a:lnTo>
                <a:lnTo>
                  <a:pt x="59955" y="65644"/>
                </a:lnTo>
                <a:cubicBezTo>
                  <a:pt x="59955" y="65644"/>
                  <a:pt x="52622" y="65644"/>
                  <a:pt x="52622" y="65644"/>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59" name="Shape 4059"/>
          <p:cNvSpPr/>
          <p:nvPr/>
        </p:nvSpPr>
        <p:spPr>
          <a:xfrm>
            <a:off x="7107390" y="4155426"/>
            <a:ext cx="171406" cy="209496"/>
          </a:xfrm>
          <a:custGeom>
            <a:avLst/>
            <a:gdLst/>
            <a:ahLst/>
            <a:cxnLst/>
            <a:rect l="0" t="0" r="0" b="0"/>
            <a:pathLst>
              <a:path w="120000" h="120000" extrusionOk="0">
                <a:moveTo>
                  <a:pt x="76866" y="87272"/>
                </a:moveTo>
                <a:lnTo>
                  <a:pt x="82472" y="87272"/>
                </a:lnTo>
                <a:lnTo>
                  <a:pt x="82472" y="78577"/>
                </a:lnTo>
                <a:lnTo>
                  <a:pt x="91350" y="78577"/>
                </a:lnTo>
                <a:lnTo>
                  <a:pt x="91350" y="74600"/>
                </a:lnTo>
                <a:lnTo>
                  <a:pt x="82472" y="74600"/>
                </a:lnTo>
                <a:lnTo>
                  <a:pt x="82472" y="69655"/>
                </a:lnTo>
                <a:lnTo>
                  <a:pt x="91972" y="69655"/>
                </a:lnTo>
                <a:lnTo>
                  <a:pt x="91972" y="65644"/>
                </a:lnTo>
                <a:lnTo>
                  <a:pt x="76866" y="65644"/>
                </a:lnTo>
                <a:cubicBezTo>
                  <a:pt x="76866" y="65644"/>
                  <a:pt x="76866" y="87272"/>
                  <a:pt x="76866" y="87272"/>
                </a:cubicBezTo>
                <a:close/>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50" y="114544"/>
                  <a:pt x="106666" y="114544"/>
                </a:cubicBezTo>
                <a:lnTo>
                  <a:pt x="13333" y="114544"/>
                </a:lnTo>
                <a:cubicBezTo>
                  <a:pt x="9650" y="114544"/>
                  <a:pt x="6666" y="112105"/>
                  <a:pt x="6666" y="109088"/>
                </a:cubicBezTo>
                <a:lnTo>
                  <a:pt x="6666" y="10911"/>
                </a:lnTo>
                <a:cubicBezTo>
                  <a:pt x="6666" y="7894"/>
                  <a:pt x="9650" y="5455"/>
                  <a:pt x="13333" y="5455"/>
                </a:cubicBezTo>
                <a:lnTo>
                  <a:pt x="73333" y="5455"/>
                </a:lnTo>
                <a:lnTo>
                  <a:pt x="73333" y="32727"/>
                </a:lnTo>
                <a:cubicBezTo>
                  <a:pt x="73333" y="35738"/>
                  <a:pt x="76316"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57755" y="83677"/>
                </a:moveTo>
                <a:cubicBezTo>
                  <a:pt x="57055" y="83677"/>
                  <a:pt x="56283" y="83677"/>
                  <a:pt x="55805" y="83583"/>
                </a:cubicBezTo>
                <a:lnTo>
                  <a:pt x="55805" y="69433"/>
                </a:lnTo>
                <a:cubicBezTo>
                  <a:pt x="56283" y="69333"/>
                  <a:pt x="57094" y="69238"/>
                  <a:pt x="58338" y="69238"/>
                </a:cubicBezTo>
                <a:cubicBezTo>
                  <a:pt x="63144" y="69238"/>
                  <a:pt x="66150" y="71616"/>
                  <a:pt x="66111" y="76105"/>
                </a:cubicBezTo>
                <a:cubicBezTo>
                  <a:pt x="66111" y="81272"/>
                  <a:pt x="62811" y="83711"/>
                  <a:pt x="57755" y="83677"/>
                </a:cubicBezTo>
                <a:moveTo>
                  <a:pt x="57755" y="65483"/>
                </a:moveTo>
                <a:cubicBezTo>
                  <a:pt x="54927" y="65483"/>
                  <a:pt x="52250" y="65644"/>
                  <a:pt x="50200" y="65933"/>
                </a:cubicBezTo>
                <a:lnTo>
                  <a:pt x="50200" y="87172"/>
                </a:lnTo>
                <a:cubicBezTo>
                  <a:pt x="51594" y="87333"/>
                  <a:pt x="53644" y="87494"/>
                  <a:pt x="56544" y="87494"/>
                </a:cubicBezTo>
                <a:cubicBezTo>
                  <a:pt x="61377" y="87494"/>
                  <a:pt x="65344" y="86594"/>
                  <a:pt x="67950" y="84700"/>
                </a:cubicBezTo>
                <a:cubicBezTo>
                  <a:pt x="70333" y="82938"/>
                  <a:pt x="72055" y="80083"/>
                  <a:pt x="72055" y="75944"/>
                </a:cubicBezTo>
                <a:cubicBezTo>
                  <a:pt x="72055" y="72127"/>
                  <a:pt x="70444" y="69461"/>
                  <a:pt x="67872" y="67794"/>
                </a:cubicBezTo>
                <a:cubicBezTo>
                  <a:pt x="65488" y="66222"/>
                  <a:pt x="62450" y="65483"/>
                  <a:pt x="57755" y="65483"/>
                </a:cubicBezTo>
                <a:moveTo>
                  <a:pt x="37605" y="75883"/>
                </a:moveTo>
                <a:cubicBezTo>
                  <a:pt x="36794" y="75883"/>
                  <a:pt x="36211" y="75850"/>
                  <a:pt x="35733" y="75755"/>
                </a:cubicBezTo>
                <a:lnTo>
                  <a:pt x="35733" y="69366"/>
                </a:lnTo>
                <a:cubicBezTo>
                  <a:pt x="36138" y="69272"/>
                  <a:pt x="36905" y="69177"/>
                  <a:pt x="38044" y="69177"/>
                </a:cubicBezTo>
                <a:cubicBezTo>
                  <a:pt x="40833" y="69177"/>
                  <a:pt x="42411" y="70361"/>
                  <a:pt x="42411" y="72350"/>
                </a:cubicBezTo>
                <a:cubicBezTo>
                  <a:pt x="42411" y="74566"/>
                  <a:pt x="40577" y="75883"/>
                  <a:pt x="37605" y="75883"/>
                </a:cubicBezTo>
                <a:moveTo>
                  <a:pt x="37755" y="65483"/>
                </a:moveTo>
                <a:cubicBezTo>
                  <a:pt x="34344" y="65483"/>
                  <a:pt x="31922" y="65677"/>
                  <a:pt x="30200" y="65933"/>
                </a:cubicBezTo>
                <a:lnTo>
                  <a:pt x="30200" y="87272"/>
                </a:lnTo>
                <a:lnTo>
                  <a:pt x="35733" y="87272"/>
                </a:lnTo>
                <a:lnTo>
                  <a:pt x="35733" y="79538"/>
                </a:lnTo>
                <a:cubicBezTo>
                  <a:pt x="36250" y="79600"/>
                  <a:pt x="36905" y="79633"/>
                  <a:pt x="37644" y="79633"/>
                </a:cubicBezTo>
                <a:cubicBezTo>
                  <a:pt x="40944" y="79633"/>
                  <a:pt x="43766" y="78927"/>
                  <a:pt x="45672" y="77355"/>
                </a:cubicBezTo>
                <a:cubicBezTo>
                  <a:pt x="47144" y="76138"/>
                  <a:pt x="47950" y="74338"/>
                  <a:pt x="47950" y="72222"/>
                </a:cubicBezTo>
                <a:cubicBezTo>
                  <a:pt x="47950" y="70105"/>
                  <a:pt x="46883" y="68311"/>
                  <a:pt x="45305" y="67216"/>
                </a:cubicBezTo>
                <a:cubicBezTo>
                  <a:pt x="43661" y="66066"/>
                  <a:pt x="41200" y="65483"/>
                  <a:pt x="37755" y="654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60" name="Shape 4060"/>
          <p:cNvSpPr/>
          <p:nvPr/>
        </p:nvSpPr>
        <p:spPr>
          <a:xfrm>
            <a:off x="7507335" y="4155426"/>
            <a:ext cx="171406" cy="209496"/>
          </a:xfrm>
          <a:custGeom>
            <a:avLst/>
            <a:gdLst/>
            <a:ahLst/>
            <a:cxnLst/>
            <a:rect l="0" t="0" r="0" b="0"/>
            <a:pathLst>
              <a:path w="120000" h="120000" extrusionOk="0">
                <a:moveTo>
                  <a:pt x="71866" y="87272"/>
                </a:moveTo>
                <a:lnTo>
                  <a:pt x="77472" y="87272"/>
                </a:lnTo>
                <a:lnTo>
                  <a:pt x="77472" y="78577"/>
                </a:lnTo>
                <a:lnTo>
                  <a:pt x="86350" y="78577"/>
                </a:lnTo>
                <a:lnTo>
                  <a:pt x="86350" y="74600"/>
                </a:lnTo>
                <a:lnTo>
                  <a:pt x="77472" y="74600"/>
                </a:lnTo>
                <a:lnTo>
                  <a:pt x="77472" y="69655"/>
                </a:lnTo>
                <a:lnTo>
                  <a:pt x="86972" y="69655"/>
                </a:lnTo>
                <a:lnTo>
                  <a:pt x="86972" y="65644"/>
                </a:lnTo>
                <a:lnTo>
                  <a:pt x="71866" y="65644"/>
                </a:lnTo>
                <a:cubicBezTo>
                  <a:pt x="71866" y="65644"/>
                  <a:pt x="71866" y="87272"/>
                  <a:pt x="71866" y="87272"/>
                </a:cubicBezTo>
                <a:close/>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50" y="114544"/>
                  <a:pt x="106666" y="114544"/>
                </a:cubicBezTo>
                <a:lnTo>
                  <a:pt x="13333" y="114544"/>
                </a:lnTo>
                <a:cubicBezTo>
                  <a:pt x="9650" y="114544"/>
                  <a:pt x="6666" y="112105"/>
                  <a:pt x="6666" y="109088"/>
                </a:cubicBezTo>
                <a:lnTo>
                  <a:pt x="6666" y="10911"/>
                </a:lnTo>
                <a:cubicBezTo>
                  <a:pt x="6666" y="7894"/>
                  <a:pt x="9650" y="5455"/>
                  <a:pt x="13333" y="5455"/>
                </a:cubicBezTo>
                <a:lnTo>
                  <a:pt x="73333" y="5455"/>
                </a:lnTo>
                <a:lnTo>
                  <a:pt x="73333" y="32727"/>
                </a:lnTo>
                <a:cubicBezTo>
                  <a:pt x="73333" y="35738"/>
                  <a:pt x="76316"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61866" y="87272"/>
                </a:moveTo>
                <a:lnTo>
                  <a:pt x="67472" y="87272"/>
                </a:lnTo>
                <a:lnTo>
                  <a:pt x="67472" y="65644"/>
                </a:lnTo>
                <a:lnTo>
                  <a:pt x="61866" y="65644"/>
                </a:lnTo>
                <a:cubicBezTo>
                  <a:pt x="61866" y="65644"/>
                  <a:pt x="61866" y="87272"/>
                  <a:pt x="61866" y="87272"/>
                </a:cubicBezTo>
                <a:close/>
                <a:moveTo>
                  <a:pt x="46638" y="78705"/>
                </a:moveTo>
                <a:lnTo>
                  <a:pt x="50455" y="78705"/>
                </a:lnTo>
                <a:lnTo>
                  <a:pt x="50455" y="83227"/>
                </a:lnTo>
                <a:cubicBezTo>
                  <a:pt x="50011" y="83416"/>
                  <a:pt x="48988" y="83550"/>
                  <a:pt x="47700" y="83550"/>
                </a:cubicBezTo>
                <a:cubicBezTo>
                  <a:pt x="43116" y="83550"/>
                  <a:pt x="39927" y="80916"/>
                  <a:pt x="39927" y="76455"/>
                </a:cubicBezTo>
                <a:cubicBezTo>
                  <a:pt x="39927" y="71772"/>
                  <a:pt x="43450" y="69461"/>
                  <a:pt x="48105" y="69461"/>
                </a:cubicBezTo>
                <a:cubicBezTo>
                  <a:pt x="50822" y="69461"/>
                  <a:pt x="52505" y="69883"/>
                  <a:pt x="53866" y="70400"/>
                </a:cubicBezTo>
                <a:lnTo>
                  <a:pt x="55038" y="66477"/>
                </a:lnTo>
                <a:cubicBezTo>
                  <a:pt x="53827" y="65966"/>
                  <a:pt x="51372" y="65422"/>
                  <a:pt x="48177" y="65422"/>
                </a:cubicBezTo>
                <a:cubicBezTo>
                  <a:pt x="40072" y="65422"/>
                  <a:pt x="34100" y="69527"/>
                  <a:pt x="34061" y="76716"/>
                </a:cubicBezTo>
                <a:cubicBezTo>
                  <a:pt x="34022" y="79894"/>
                  <a:pt x="35272" y="82711"/>
                  <a:pt x="37544" y="84572"/>
                </a:cubicBezTo>
                <a:cubicBezTo>
                  <a:pt x="39816" y="86500"/>
                  <a:pt x="43083" y="87494"/>
                  <a:pt x="47588" y="87494"/>
                </a:cubicBezTo>
                <a:cubicBezTo>
                  <a:pt x="50861" y="87494"/>
                  <a:pt x="54122" y="86788"/>
                  <a:pt x="55844" y="86277"/>
                </a:cubicBezTo>
                <a:lnTo>
                  <a:pt x="55844" y="74883"/>
                </a:lnTo>
                <a:lnTo>
                  <a:pt x="46638" y="74883"/>
                </a:lnTo>
                <a:cubicBezTo>
                  <a:pt x="46638" y="74883"/>
                  <a:pt x="46638" y="78705"/>
                  <a:pt x="46638" y="78705"/>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61" name="Shape 4061"/>
          <p:cNvSpPr/>
          <p:nvPr/>
        </p:nvSpPr>
        <p:spPr>
          <a:xfrm>
            <a:off x="7907281" y="4155426"/>
            <a:ext cx="171406" cy="209496"/>
          </a:xfrm>
          <a:custGeom>
            <a:avLst/>
            <a:gdLst/>
            <a:ahLst/>
            <a:cxnLst/>
            <a:rect l="0" t="0" r="0" b="0"/>
            <a:pathLst>
              <a:path w="120000" h="120000" extrusionOk="0">
                <a:moveTo>
                  <a:pt x="55938" y="75883"/>
                </a:moveTo>
                <a:cubicBezTo>
                  <a:pt x="55127" y="75883"/>
                  <a:pt x="54544" y="75850"/>
                  <a:pt x="54066" y="75755"/>
                </a:cubicBezTo>
                <a:lnTo>
                  <a:pt x="54066" y="69366"/>
                </a:lnTo>
                <a:cubicBezTo>
                  <a:pt x="54472" y="69272"/>
                  <a:pt x="55238" y="69177"/>
                  <a:pt x="56377" y="69177"/>
                </a:cubicBezTo>
                <a:cubicBezTo>
                  <a:pt x="59166" y="69177"/>
                  <a:pt x="60744" y="70361"/>
                  <a:pt x="60744" y="72350"/>
                </a:cubicBezTo>
                <a:cubicBezTo>
                  <a:pt x="60744" y="74566"/>
                  <a:pt x="58911" y="75883"/>
                  <a:pt x="55938" y="75883"/>
                </a:cubicBezTo>
                <a:moveTo>
                  <a:pt x="56088" y="65483"/>
                </a:moveTo>
                <a:cubicBezTo>
                  <a:pt x="52672" y="65483"/>
                  <a:pt x="50255" y="65677"/>
                  <a:pt x="48533" y="65938"/>
                </a:cubicBezTo>
                <a:lnTo>
                  <a:pt x="48533" y="87272"/>
                </a:lnTo>
                <a:lnTo>
                  <a:pt x="54066" y="87272"/>
                </a:lnTo>
                <a:lnTo>
                  <a:pt x="54066" y="79538"/>
                </a:lnTo>
                <a:cubicBezTo>
                  <a:pt x="54583" y="79600"/>
                  <a:pt x="55238" y="79633"/>
                  <a:pt x="55977" y="79633"/>
                </a:cubicBezTo>
                <a:cubicBezTo>
                  <a:pt x="59277" y="79633"/>
                  <a:pt x="62100" y="78927"/>
                  <a:pt x="64005" y="77355"/>
                </a:cubicBezTo>
                <a:cubicBezTo>
                  <a:pt x="65477" y="76138"/>
                  <a:pt x="66283" y="74344"/>
                  <a:pt x="66283" y="72222"/>
                </a:cubicBezTo>
                <a:cubicBezTo>
                  <a:pt x="66283" y="70105"/>
                  <a:pt x="65216" y="68311"/>
                  <a:pt x="63638" y="67216"/>
                </a:cubicBezTo>
                <a:cubicBezTo>
                  <a:pt x="61994" y="66061"/>
                  <a:pt x="59533" y="65483"/>
                  <a:pt x="56088" y="65483"/>
                </a:cubicBezTo>
                <a:moveTo>
                  <a:pt x="67394" y="76716"/>
                </a:moveTo>
                <a:cubicBezTo>
                  <a:pt x="67355" y="79894"/>
                  <a:pt x="68605" y="82711"/>
                  <a:pt x="70877" y="84577"/>
                </a:cubicBezTo>
                <a:cubicBezTo>
                  <a:pt x="73150" y="86505"/>
                  <a:pt x="76416" y="87494"/>
                  <a:pt x="80922" y="87494"/>
                </a:cubicBezTo>
                <a:cubicBezTo>
                  <a:pt x="84194" y="87494"/>
                  <a:pt x="87455" y="86788"/>
                  <a:pt x="89177" y="86277"/>
                </a:cubicBezTo>
                <a:lnTo>
                  <a:pt x="89177" y="74883"/>
                </a:lnTo>
                <a:lnTo>
                  <a:pt x="79972" y="74883"/>
                </a:lnTo>
                <a:lnTo>
                  <a:pt x="79972" y="78705"/>
                </a:lnTo>
                <a:lnTo>
                  <a:pt x="83783" y="78705"/>
                </a:lnTo>
                <a:lnTo>
                  <a:pt x="83783" y="83227"/>
                </a:lnTo>
                <a:cubicBezTo>
                  <a:pt x="83344" y="83416"/>
                  <a:pt x="82322" y="83550"/>
                  <a:pt x="81033" y="83550"/>
                </a:cubicBezTo>
                <a:cubicBezTo>
                  <a:pt x="76450" y="83550"/>
                  <a:pt x="73261" y="80922"/>
                  <a:pt x="73261" y="76455"/>
                </a:cubicBezTo>
                <a:cubicBezTo>
                  <a:pt x="73261" y="71772"/>
                  <a:pt x="76783" y="69461"/>
                  <a:pt x="81438" y="69461"/>
                </a:cubicBezTo>
                <a:cubicBezTo>
                  <a:pt x="84155" y="69461"/>
                  <a:pt x="85838" y="69883"/>
                  <a:pt x="87200" y="70394"/>
                </a:cubicBezTo>
                <a:lnTo>
                  <a:pt x="88366" y="66477"/>
                </a:lnTo>
                <a:cubicBezTo>
                  <a:pt x="87161" y="65966"/>
                  <a:pt x="84705" y="65422"/>
                  <a:pt x="81511" y="65422"/>
                </a:cubicBezTo>
                <a:cubicBezTo>
                  <a:pt x="73405" y="65422"/>
                  <a:pt x="67433" y="69527"/>
                  <a:pt x="67394" y="76716"/>
                </a:cubicBezTo>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50" y="114544"/>
                  <a:pt x="106666" y="114544"/>
                </a:cubicBezTo>
                <a:lnTo>
                  <a:pt x="13333" y="114544"/>
                </a:lnTo>
                <a:cubicBezTo>
                  <a:pt x="9650" y="114544"/>
                  <a:pt x="6666" y="112105"/>
                  <a:pt x="6666" y="109088"/>
                </a:cubicBezTo>
                <a:lnTo>
                  <a:pt x="6666" y="10911"/>
                </a:lnTo>
                <a:cubicBezTo>
                  <a:pt x="6666" y="7894"/>
                  <a:pt x="9650" y="5455"/>
                  <a:pt x="13333" y="5455"/>
                </a:cubicBezTo>
                <a:lnTo>
                  <a:pt x="73333" y="5455"/>
                </a:lnTo>
                <a:lnTo>
                  <a:pt x="73333" y="32727"/>
                </a:lnTo>
                <a:cubicBezTo>
                  <a:pt x="73333" y="35738"/>
                  <a:pt x="76316"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36700" y="79250"/>
                </a:moveTo>
                <a:cubicBezTo>
                  <a:pt x="36700" y="82622"/>
                  <a:pt x="35238" y="83550"/>
                  <a:pt x="32888" y="83550"/>
                </a:cubicBezTo>
                <a:cubicBezTo>
                  <a:pt x="31788" y="83550"/>
                  <a:pt x="30800" y="83388"/>
                  <a:pt x="30033" y="83161"/>
                </a:cubicBezTo>
                <a:lnTo>
                  <a:pt x="29405" y="87111"/>
                </a:lnTo>
                <a:cubicBezTo>
                  <a:pt x="30505" y="87433"/>
                  <a:pt x="32194" y="87627"/>
                  <a:pt x="33477" y="87627"/>
                </a:cubicBezTo>
                <a:cubicBezTo>
                  <a:pt x="38905" y="87627"/>
                  <a:pt x="42277" y="85472"/>
                  <a:pt x="42277" y="79311"/>
                </a:cubicBezTo>
                <a:lnTo>
                  <a:pt x="42277" y="65644"/>
                </a:lnTo>
                <a:lnTo>
                  <a:pt x="36700" y="65644"/>
                </a:lnTo>
                <a:cubicBezTo>
                  <a:pt x="36700" y="65644"/>
                  <a:pt x="36700" y="79250"/>
                  <a:pt x="36700" y="7925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62" name="Shape 4062"/>
          <p:cNvSpPr/>
          <p:nvPr/>
        </p:nvSpPr>
        <p:spPr>
          <a:xfrm>
            <a:off x="8307227" y="4155426"/>
            <a:ext cx="171406" cy="209496"/>
          </a:xfrm>
          <a:custGeom>
            <a:avLst/>
            <a:gdLst/>
            <a:ahLst/>
            <a:cxnLst/>
            <a:rect l="0" t="0" r="0" b="0"/>
            <a:pathLst>
              <a:path w="120000" h="120000" extrusionOk="0">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44" y="114544"/>
                  <a:pt x="106666" y="114544"/>
                </a:cubicBezTo>
                <a:lnTo>
                  <a:pt x="13333" y="114544"/>
                </a:lnTo>
                <a:cubicBezTo>
                  <a:pt x="9655" y="114544"/>
                  <a:pt x="6666" y="112105"/>
                  <a:pt x="6666" y="109088"/>
                </a:cubicBezTo>
                <a:lnTo>
                  <a:pt x="6666" y="10911"/>
                </a:lnTo>
                <a:cubicBezTo>
                  <a:pt x="6666" y="7900"/>
                  <a:pt x="9655" y="5455"/>
                  <a:pt x="13333" y="5455"/>
                </a:cubicBezTo>
                <a:lnTo>
                  <a:pt x="73333" y="5455"/>
                </a:lnTo>
                <a:lnTo>
                  <a:pt x="73333" y="32727"/>
                </a:lnTo>
                <a:cubicBezTo>
                  <a:pt x="73333" y="35738"/>
                  <a:pt x="76322"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72394" y="76716"/>
                </a:moveTo>
                <a:cubicBezTo>
                  <a:pt x="72355" y="79894"/>
                  <a:pt x="73605" y="82711"/>
                  <a:pt x="75877" y="84572"/>
                </a:cubicBezTo>
                <a:cubicBezTo>
                  <a:pt x="78150" y="86500"/>
                  <a:pt x="81416" y="87494"/>
                  <a:pt x="85927" y="87494"/>
                </a:cubicBezTo>
                <a:cubicBezTo>
                  <a:pt x="89188" y="87494"/>
                  <a:pt x="92455" y="86788"/>
                  <a:pt x="94177" y="86277"/>
                </a:cubicBezTo>
                <a:lnTo>
                  <a:pt x="94177" y="74883"/>
                </a:lnTo>
                <a:lnTo>
                  <a:pt x="84972" y="74883"/>
                </a:lnTo>
                <a:lnTo>
                  <a:pt x="84972" y="78705"/>
                </a:lnTo>
                <a:lnTo>
                  <a:pt x="88783" y="78705"/>
                </a:lnTo>
                <a:lnTo>
                  <a:pt x="88783" y="83227"/>
                </a:lnTo>
                <a:cubicBezTo>
                  <a:pt x="88344" y="83416"/>
                  <a:pt x="87322" y="83550"/>
                  <a:pt x="86033" y="83550"/>
                </a:cubicBezTo>
                <a:cubicBezTo>
                  <a:pt x="81450" y="83550"/>
                  <a:pt x="78261" y="80916"/>
                  <a:pt x="78261" y="76455"/>
                </a:cubicBezTo>
                <a:cubicBezTo>
                  <a:pt x="78261" y="71772"/>
                  <a:pt x="81783" y="69461"/>
                  <a:pt x="86438" y="69461"/>
                </a:cubicBezTo>
                <a:cubicBezTo>
                  <a:pt x="89155" y="69461"/>
                  <a:pt x="90838" y="69883"/>
                  <a:pt x="92200" y="70394"/>
                </a:cubicBezTo>
                <a:lnTo>
                  <a:pt x="93372" y="66477"/>
                </a:lnTo>
                <a:cubicBezTo>
                  <a:pt x="92161" y="65966"/>
                  <a:pt x="89705" y="65422"/>
                  <a:pt x="86511" y="65422"/>
                </a:cubicBezTo>
                <a:cubicBezTo>
                  <a:pt x="78405" y="65422"/>
                  <a:pt x="72427" y="69527"/>
                  <a:pt x="72394" y="76716"/>
                </a:cubicBezTo>
                <a:moveTo>
                  <a:pt x="34272" y="75883"/>
                </a:moveTo>
                <a:cubicBezTo>
                  <a:pt x="33461" y="75883"/>
                  <a:pt x="32877" y="75850"/>
                  <a:pt x="32400" y="75755"/>
                </a:cubicBezTo>
                <a:lnTo>
                  <a:pt x="32400" y="69366"/>
                </a:lnTo>
                <a:cubicBezTo>
                  <a:pt x="32805" y="69272"/>
                  <a:pt x="33572" y="69177"/>
                  <a:pt x="34711" y="69177"/>
                </a:cubicBezTo>
                <a:cubicBezTo>
                  <a:pt x="37500" y="69177"/>
                  <a:pt x="39077" y="70361"/>
                  <a:pt x="39077" y="72350"/>
                </a:cubicBezTo>
                <a:cubicBezTo>
                  <a:pt x="39077" y="74566"/>
                  <a:pt x="37244" y="75883"/>
                  <a:pt x="34272" y="75883"/>
                </a:cubicBezTo>
                <a:moveTo>
                  <a:pt x="34422" y="65483"/>
                </a:moveTo>
                <a:cubicBezTo>
                  <a:pt x="31011" y="65483"/>
                  <a:pt x="28588" y="65677"/>
                  <a:pt x="26866" y="65933"/>
                </a:cubicBezTo>
                <a:lnTo>
                  <a:pt x="26866" y="87272"/>
                </a:lnTo>
                <a:lnTo>
                  <a:pt x="32400" y="87272"/>
                </a:lnTo>
                <a:lnTo>
                  <a:pt x="32400" y="79538"/>
                </a:lnTo>
                <a:cubicBezTo>
                  <a:pt x="32916" y="79600"/>
                  <a:pt x="33572" y="79633"/>
                  <a:pt x="34311" y="79633"/>
                </a:cubicBezTo>
                <a:cubicBezTo>
                  <a:pt x="37611" y="79633"/>
                  <a:pt x="40433" y="78927"/>
                  <a:pt x="42338" y="77355"/>
                </a:cubicBezTo>
                <a:cubicBezTo>
                  <a:pt x="43811" y="76138"/>
                  <a:pt x="44616" y="74338"/>
                  <a:pt x="44616" y="72222"/>
                </a:cubicBezTo>
                <a:cubicBezTo>
                  <a:pt x="44616" y="70105"/>
                  <a:pt x="43550" y="68311"/>
                  <a:pt x="41972" y="67216"/>
                </a:cubicBezTo>
                <a:cubicBezTo>
                  <a:pt x="40327" y="66066"/>
                  <a:pt x="37866" y="65483"/>
                  <a:pt x="34422" y="65483"/>
                </a:cubicBezTo>
                <a:moveTo>
                  <a:pt x="62194" y="71966"/>
                </a:moveTo>
                <a:cubicBezTo>
                  <a:pt x="62194" y="75205"/>
                  <a:pt x="62305" y="78127"/>
                  <a:pt x="62666" y="80983"/>
                </a:cubicBezTo>
                <a:lnTo>
                  <a:pt x="62561" y="80983"/>
                </a:lnTo>
                <a:cubicBezTo>
                  <a:pt x="61455" y="78544"/>
                  <a:pt x="59994" y="75850"/>
                  <a:pt x="58527" y="73572"/>
                </a:cubicBezTo>
                <a:lnTo>
                  <a:pt x="53394" y="65644"/>
                </a:lnTo>
                <a:lnTo>
                  <a:pt x="46866" y="65644"/>
                </a:lnTo>
                <a:lnTo>
                  <a:pt x="46866" y="87272"/>
                </a:lnTo>
                <a:lnTo>
                  <a:pt x="52000" y="87272"/>
                </a:lnTo>
                <a:lnTo>
                  <a:pt x="52000" y="80755"/>
                </a:lnTo>
                <a:cubicBezTo>
                  <a:pt x="52000" y="77227"/>
                  <a:pt x="51927" y="74177"/>
                  <a:pt x="51777" y="71322"/>
                </a:cubicBezTo>
                <a:lnTo>
                  <a:pt x="51888" y="71294"/>
                </a:lnTo>
                <a:cubicBezTo>
                  <a:pt x="53100" y="73827"/>
                  <a:pt x="54711" y="76616"/>
                  <a:pt x="56177" y="78927"/>
                </a:cubicBezTo>
                <a:lnTo>
                  <a:pt x="61455" y="87272"/>
                </a:lnTo>
                <a:lnTo>
                  <a:pt x="67327" y="87272"/>
                </a:lnTo>
                <a:lnTo>
                  <a:pt x="67327" y="65644"/>
                </a:lnTo>
                <a:lnTo>
                  <a:pt x="62194" y="65644"/>
                </a:lnTo>
                <a:cubicBezTo>
                  <a:pt x="62194" y="65644"/>
                  <a:pt x="62194" y="71966"/>
                  <a:pt x="62194" y="71966"/>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63" name="Shape 4063"/>
          <p:cNvSpPr/>
          <p:nvPr/>
        </p:nvSpPr>
        <p:spPr>
          <a:xfrm>
            <a:off x="4207947" y="2954330"/>
            <a:ext cx="731813" cy="201938"/>
          </a:xfrm>
          <a:prstGeom prst="rect">
            <a:avLst/>
          </a:prstGeom>
          <a:noFill/>
          <a:ln>
            <a:noFill/>
          </a:ln>
        </p:spPr>
        <p:txBody>
          <a:bodyPr lIns="14279" tIns="14279" rIns="14279" bIns="14279" anchor="ctr" anchorCtr="0">
            <a:noAutofit/>
          </a:bodyPr>
          <a:lstStyle/>
          <a:p>
            <a:pPr algn="ctr">
              <a:buSzPct val="25000"/>
            </a:pPr>
            <a:r>
              <a:rPr lang="en-US" sz="1125" dirty="0">
                <a:solidFill>
                  <a:srgbClr val="1C1D21"/>
                </a:solidFill>
                <a:latin typeface="Arial" panose="020B0604020202020204" pitchFamily="34" charset="0"/>
                <a:ea typeface="Montserrat" panose="02000505000000020004"/>
                <a:cs typeface="Arial" panose="020B0604020202020204" pitchFamily="34" charset="0"/>
                <a:sym typeface="Montserrat" panose="02000505000000020004"/>
              </a:rPr>
              <a:t>Web</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4067"/>
        <p:cNvGrpSpPr/>
        <p:nvPr/>
      </p:nvGrpSpPr>
      <p:grpSpPr>
        <a:xfrm>
          <a:off x="0" y="0"/>
          <a:ext cx="0" cy="0"/>
          <a:chOff x="0" y="0"/>
          <a:chExt cx="0" cy="0"/>
        </a:xfrm>
      </p:grpSpPr>
      <p:sp>
        <p:nvSpPr>
          <p:cNvPr id="4068" name="Shape 4068"/>
          <p:cNvSpPr/>
          <p:nvPr/>
        </p:nvSpPr>
        <p:spPr>
          <a:xfrm>
            <a:off x="660644" y="1932075"/>
            <a:ext cx="209496" cy="209496"/>
          </a:xfrm>
          <a:custGeom>
            <a:avLst/>
            <a:gdLst/>
            <a:ahLst/>
            <a:cxnLst/>
            <a:rect l="0" t="0" r="0" b="0"/>
            <a:pathLst>
              <a:path w="120000" h="120000" extrusionOk="0">
                <a:moveTo>
                  <a:pt x="71705" y="79888"/>
                </a:moveTo>
                <a:cubicBezTo>
                  <a:pt x="71216" y="80383"/>
                  <a:pt x="70911" y="81066"/>
                  <a:pt x="70911" y="81816"/>
                </a:cubicBezTo>
                <a:cubicBezTo>
                  <a:pt x="70911" y="83327"/>
                  <a:pt x="72133" y="84544"/>
                  <a:pt x="73638" y="84544"/>
                </a:cubicBezTo>
                <a:cubicBezTo>
                  <a:pt x="74388" y="84544"/>
                  <a:pt x="75072" y="84244"/>
                  <a:pt x="75566" y="83744"/>
                </a:cubicBezTo>
                <a:lnTo>
                  <a:pt x="97383" y="61927"/>
                </a:lnTo>
                <a:cubicBezTo>
                  <a:pt x="97877" y="61433"/>
                  <a:pt x="98183" y="60755"/>
                  <a:pt x="98183" y="60000"/>
                </a:cubicBezTo>
                <a:cubicBezTo>
                  <a:pt x="98183" y="59250"/>
                  <a:pt x="97877" y="58566"/>
                  <a:pt x="97383" y="58072"/>
                </a:cubicBezTo>
                <a:lnTo>
                  <a:pt x="75566" y="36255"/>
                </a:lnTo>
                <a:cubicBezTo>
                  <a:pt x="75072" y="35761"/>
                  <a:pt x="74388" y="35455"/>
                  <a:pt x="73638" y="35455"/>
                </a:cubicBezTo>
                <a:cubicBezTo>
                  <a:pt x="72133" y="35455"/>
                  <a:pt x="70911" y="36672"/>
                  <a:pt x="70911" y="38183"/>
                </a:cubicBezTo>
                <a:cubicBezTo>
                  <a:pt x="70911" y="38933"/>
                  <a:pt x="71216" y="39616"/>
                  <a:pt x="71705" y="40111"/>
                </a:cubicBezTo>
                <a:lnTo>
                  <a:pt x="88872" y="57272"/>
                </a:lnTo>
                <a:lnTo>
                  <a:pt x="2727" y="57272"/>
                </a:lnTo>
                <a:cubicBezTo>
                  <a:pt x="1222" y="57272"/>
                  <a:pt x="0" y="58494"/>
                  <a:pt x="0" y="60000"/>
                </a:cubicBezTo>
                <a:cubicBezTo>
                  <a:pt x="0" y="61505"/>
                  <a:pt x="1222" y="62727"/>
                  <a:pt x="2727" y="62727"/>
                </a:cubicBezTo>
                <a:lnTo>
                  <a:pt x="88872" y="62727"/>
                </a:lnTo>
                <a:cubicBezTo>
                  <a:pt x="88872" y="62727"/>
                  <a:pt x="71705" y="79888"/>
                  <a:pt x="71705" y="79888"/>
                </a:cubicBezTo>
                <a:close/>
                <a:moveTo>
                  <a:pt x="117272" y="0"/>
                </a:moveTo>
                <a:lnTo>
                  <a:pt x="19088" y="0"/>
                </a:lnTo>
                <a:cubicBezTo>
                  <a:pt x="17588" y="0"/>
                  <a:pt x="16361" y="1222"/>
                  <a:pt x="16361" y="2727"/>
                </a:cubicBezTo>
                <a:lnTo>
                  <a:pt x="16361" y="43638"/>
                </a:lnTo>
                <a:cubicBezTo>
                  <a:pt x="16361" y="45144"/>
                  <a:pt x="17588" y="46361"/>
                  <a:pt x="19088" y="46361"/>
                </a:cubicBezTo>
                <a:cubicBezTo>
                  <a:pt x="20594" y="46361"/>
                  <a:pt x="21816" y="45144"/>
                  <a:pt x="21816" y="43638"/>
                </a:cubicBezTo>
                <a:lnTo>
                  <a:pt x="21816" y="5455"/>
                </a:lnTo>
                <a:lnTo>
                  <a:pt x="114544" y="5455"/>
                </a:lnTo>
                <a:lnTo>
                  <a:pt x="114544" y="114544"/>
                </a:lnTo>
                <a:lnTo>
                  <a:pt x="21816" y="114544"/>
                </a:lnTo>
                <a:lnTo>
                  <a:pt x="21816" y="76361"/>
                </a:lnTo>
                <a:cubicBezTo>
                  <a:pt x="21816" y="74861"/>
                  <a:pt x="20594" y="73638"/>
                  <a:pt x="19088" y="73638"/>
                </a:cubicBezTo>
                <a:cubicBezTo>
                  <a:pt x="17588" y="73638"/>
                  <a:pt x="16361" y="74861"/>
                  <a:pt x="16361" y="76361"/>
                </a:cubicBezTo>
                <a:lnTo>
                  <a:pt x="16361" y="117272"/>
                </a:lnTo>
                <a:cubicBezTo>
                  <a:pt x="16361" y="118777"/>
                  <a:pt x="17588" y="120000"/>
                  <a:pt x="19088" y="120000"/>
                </a:cubicBezTo>
                <a:lnTo>
                  <a:pt x="117272" y="120000"/>
                </a:lnTo>
                <a:cubicBezTo>
                  <a:pt x="118777" y="120000"/>
                  <a:pt x="120000" y="118777"/>
                  <a:pt x="120000" y="117272"/>
                </a:cubicBezTo>
                <a:lnTo>
                  <a:pt x="120000" y="2727"/>
                </a:lnTo>
                <a:cubicBezTo>
                  <a:pt x="120000" y="1222"/>
                  <a:pt x="118777" y="0"/>
                  <a:pt x="117272"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69" name="Shape 4069"/>
          <p:cNvSpPr/>
          <p:nvPr/>
        </p:nvSpPr>
        <p:spPr>
          <a:xfrm>
            <a:off x="1060590" y="1932075"/>
            <a:ext cx="209496" cy="209496"/>
          </a:xfrm>
          <a:custGeom>
            <a:avLst/>
            <a:gdLst/>
            <a:ahLst/>
            <a:cxnLst/>
            <a:rect l="0" t="0" r="0" b="0"/>
            <a:pathLst>
              <a:path w="120000" h="120000" extrusionOk="0">
                <a:moveTo>
                  <a:pt x="117272" y="57272"/>
                </a:moveTo>
                <a:lnTo>
                  <a:pt x="31133" y="57272"/>
                </a:lnTo>
                <a:lnTo>
                  <a:pt x="48294" y="40111"/>
                </a:lnTo>
                <a:cubicBezTo>
                  <a:pt x="48783" y="39616"/>
                  <a:pt x="49088" y="38933"/>
                  <a:pt x="49088" y="38183"/>
                </a:cubicBezTo>
                <a:cubicBezTo>
                  <a:pt x="49088" y="36672"/>
                  <a:pt x="47866" y="35455"/>
                  <a:pt x="46361" y="35455"/>
                </a:cubicBezTo>
                <a:cubicBezTo>
                  <a:pt x="45611" y="35455"/>
                  <a:pt x="44927" y="35761"/>
                  <a:pt x="44433" y="36255"/>
                </a:cubicBezTo>
                <a:lnTo>
                  <a:pt x="22616" y="58072"/>
                </a:lnTo>
                <a:cubicBezTo>
                  <a:pt x="22122" y="58566"/>
                  <a:pt x="21816" y="59250"/>
                  <a:pt x="21816" y="60000"/>
                </a:cubicBezTo>
                <a:cubicBezTo>
                  <a:pt x="21816" y="60755"/>
                  <a:pt x="22122" y="61433"/>
                  <a:pt x="22616" y="61927"/>
                </a:cubicBezTo>
                <a:lnTo>
                  <a:pt x="44433" y="83744"/>
                </a:lnTo>
                <a:cubicBezTo>
                  <a:pt x="44927" y="84244"/>
                  <a:pt x="45611" y="84544"/>
                  <a:pt x="46361" y="84544"/>
                </a:cubicBezTo>
                <a:cubicBezTo>
                  <a:pt x="47866" y="84544"/>
                  <a:pt x="49088" y="83327"/>
                  <a:pt x="49088" y="81816"/>
                </a:cubicBezTo>
                <a:cubicBezTo>
                  <a:pt x="49088" y="81066"/>
                  <a:pt x="48783" y="80383"/>
                  <a:pt x="48294" y="79888"/>
                </a:cubicBezTo>
                <a:lnTo>
                  <a:pt x="31133" y="62727"/>
                </a:lnTo>
                <a:lnTo>
                  <a:pt x="117272" y="62727"/>
                </a:lnTo>
                <a:cubicBezTo>
                  <a:pt x="118777" y="62727"/>
                  <a:pt x="120000" y="61505"/>
                  <a:pt x="120000" y="60000"/>
                </a:cubicBezTo>
                <a:cubicBezTo>
                  <a:pt x="120000" y="58494"/>
                  <a:pt x="118777" y="57272"/>
                  <a:pt x="117272" y="57272"/>
                </a:cubicBezTo>
                <a:moveTo>
                  <a:pt x="100911" y="73638"/>
                </a:moveTo>
                <a:cubicBezTo>
                  <a:pt x="99405" y="73638"/>
                  <a:pt x="98183" y="74861"/>
                  <a:pt x="98183" y="76361"/>
                </a:cubicBezTo>
                <a:lnTo>
                  <a:pt x="98183" y="114544"/>
                </a:lnTo>
                <a:lnTo>
                  <a:pt x="5455" y="114544"/>
                </a:lnTo>
                <a:lnTo>
                  <a:pt x="5455" y="5455"/>
                </a:lnTo>
                <a:lnTo>
                  <a:pt x="98183" y="5455"/>
                </a:lnTo>
                <a:lnTo>
                  <a:pt x="98183" y="43638"/>
                </a:lnTo>
                <a:cubicBezTo>
                  <a:pt x="98183" y="45144"/>
                  <a:pt x="99405" y="46361"/>
                  <a:pt x="100911" y="46361"/>
                </a:cubicBezTo>
                <a:cubicBezTo>
                  <a:pt x="102411" y="46361"/>
                  <a:pt x="103638" y="45144"/>
                  <a:pt x="103638" y="43638"/>
                </a:cubicBezTo>
                <a:lnTo>
                  <a:pt x="103638" y="2727"/>
                </a:lnTo>
                <a:cubicBezTo>
                  <a:pt x="103638" y="1222"/>
                  <a:pt x="102411" y="0"/>
                  <a:pt x="100911" y="0"/>
                </a:cubicBezTo>
                <a:lnTo>
                  <a:pt x="2727" y="0"/>
                </a:lnTo>
                <a:cubicBezTo>
                  <a:pt x="1222" y="0"/>
                  <a:pt x="0" y="1222"/>
                  <a:pt x="0" y="2727"/>
                </a:cubicBezTo>
                <a:lnTo>
                  <a:pt x="0" y="117272"/>
                </a:lnTo>
                <a:cubicBezTo>
                  <a:pt x="0" y="118777"/>
                  <a:pt x="1222" y="120000"/>
                  <a:pt x="2727" y="120000"/>
                </a:cubicBezTo>
                <a:lnTo>
                  <a:pt x="100911" y="120000"/>
                </a:lnTo>
                <a:cubicBezTo>
                  <a:pt x="102411" y="120000"/>
                  <a:pt x="103638" y="118777"/>
                  <a:pt x="103638" y="117272"/>
                </a:cubicBezTo>
                <a:lnTo>
                  <a:pt x="103638" y="76361"/>
                </a:lnTo>
                <a:cubicBezTo>
                  <a:pt x="103638" y="74861"/>
                  <a:pt x="102411" y="73638"/>
                  <a:pt x="100911" y="7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0" name="Shape 4070"/>
          <p:cNvSpPr/>
          <p:nvPr/>
        </p:nvSpPr>
        <p:spPr>
          <a:xfrm>
            <a:off x="1512910" y="1932075"/>
            <a:ext cx="104748" cy="209496"/>
          </a:xfrm>
          <a:custGeom>
            <a:avLst/>
            <a:gdLst/>
            <a:ahLst/>
            <a:cxnLst/>
            <a:rect l="0" t="0" r="0" b="0"/>
            <a:pathLst>
              <a:path w="120000" h="120000" extrusionOk="0">
                <a:moveTo>
                  <a:pt x="114544" y="87272"/>
                </a:moveTo>
                <a:cubicBezTo>
                  <a:pt x="113038" y="87272"/>
                  <a:pt x="111677" y="87577"/>
                  <a:pt x="110688" y="88072"/>
                </a:cubicBezTo>
                <a:lnTo>
                  <a:pt x="65455" y="110688"/>
                </a:lnTo>
                <a:lnTo>
                  <a:pt x="65455" y="2727"/>
                </a:lnTo>
                <a:cubicBezTo>
                  <a:pt x="65455" y="1222"/>
                  <a:pt x="63011" y="0"/>
                  <a:pt x="60000" y="0"/>
                </a:cubicBezTo>
                <a:cubicBezTo>
                  <a:pt x="56988" y="0"/>
                  <a:pt x="54544" y="1222"/>
                  <a:pt x="54544" y="2727"/>
                </a:cubicBezTo>
                <a:lnTo>
                  <a:pt x="54544" y="110688"/>
                </a:lnTo>
                <a:lnTo>
                  <a:pt x="9311" y="88072"/>
                </a:lnTo>
                <a:cubicBezTo>
                  <a:pt x="8322" y="87577"/>
                  <a:pt x="6961" y="87272"/>
                  <a:pt x="5455" y="87272"/>
                </a:cubicBezTo>
                <a:cubicBezTo>
                  <a:pt x="2444" y="87272"/>
                  <a:pt x="0" y="88494"/>
                  <a:pt x="0" y="90000"/>
                </a:cubicBezTo>
                <a:cubicBezTo>
                  <a:pt x="0" y="90755"/>
                  <a:pt x="611" y="91433"/>
                  <a:pt x="1600" y="91927"/>
                </a:cubicBezTo>
                <a:lnTo>
                  <a:pt x="56144" y="119200"/>
                </a:lnTo>
                <a:cubicBezTo>
                  <a:pt x="57133" y="119694"/>
                  <a:pt x="58494" y="120000"/>
                  <a:pt x="60000" y="120000"/>
                </a:cubicBezTo>
                <a:cubicBezTo>
                  <a:pt x="61505" y="120000"/>
                  <a:pt x="62866" y="119694"/>
                  <a:pt x="63855" y="119200"/>
                </a:cubicBezTo>
                <a:lnTo>
                  <a:pt x="118400" y="91927"/>
                </a:lnTo>
                <a:cubicBezTo>
                  <a:pt x="119388" y="91433"/>
                  <a:pt x="120000" y="90755"/>
                  <a:pt x="120000" y="90000"/>
                </a:cubicBezTo>
                <a:cubicBezTo>
                  <a:pt x="120000" y="88494"/>
                  <a:pt x="117555" y="87272"/>
                  <a:pt x="114544" y="8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1" name="Shape 4071"/>
          <p:cNvSpPr/>
          <p:nvPr/>
        </p:nvSpPr>
        <p:spPr>
          <a:xfrm>
            <a:off x="1912855" y="1932075"/>
            <a:ext cx="104748" cy="209496"/>
          </a:xfrm>
          <a:custGeom>
            <a:avLst/>
            <a:gdLst/>
            <a:ahLst/>
            <a:cxnLst/>
            <a:rect l="0" t="0" r="0" b="0"/>
            <a:pathLst>
              <a:path w="120000" h="120000" extrusionOk="0">
                <a:moveTo>
                  <a:pt x="118400" y="28072"/>
                </a:moveTo>
                <a:lnTo>
                  <a:pt x="63855" y="800"/>
                </a:lnTo>
                <a:cubicBezTo>
                  <a:pt x="62866" y="305"/>
                  <a:pt x="61505" y="0"/>
                  <a:pt x="60000" y="0"/>
                </a:cubicBezTo>
                <a:cubicBezTo>
                  <a:pt x="58494" y="0"/>
                  <a:pt x="57133" y="305"/>
                  <a:pt x="56144" y="800"/>
                </a:cubicBezTo>
                <a:lnTo>
                  <a:pt x="1600" y="28072"/>
                </a:lnTo>
                <a:cubicBezTo>
                  <a:pt x="611" y="28566"/>
                  <a:pt x="0" y="29244"/>
                  <a:pt x="0" y="30000"/>
                </a:cubicBezTo>
                <a:cubicBezTo>
                  <a:pt x="0" y="31505"/>
                  <a:pt x="2444" y="32727"/>
                  <a:pt x="5455" y="32727"/>
                </a:cubicBezTo>
                <a:cubicBezTo>
                  <a:pt x="6961" y="32727"/>
                  <a:pt x="8322" y="32422"/>
                  <a:pt x="9311" y="31927"/>
                </a:cubicBezTo>
                <a:lnTo>
                  <a:pt x="54544" y="9311"/>
                </a:lnTo>
                <a:lnTo>
                  <a:pt x="54544" y="117272"/>
                </a:lnTo>
                <a:cubicBezTo>
                  <a:pt x="54544" y="118777"/>
                  <a:pt x="56988" y="120000"/>
                  <a:pt x="60000" y="120000"/>
                </a:cubicBezTo>
                <a:cubicBezTo>
                  <a:pt x="63011" y="120000"/>
                  <a:pt x="65455" y="118777"/>
                  <a:pt x="65455" y="117272"/>
                </a:cubicBezTo>
                <a:lnTo>
                  <a:pt x="65455" y="9311"/>
                </a:lnTo>
                <a:lnTo>
                  <a:pt x="110688" y="31927"/>
                </a:lnTo>
                <a:cubicBezTo>
                  <a:pt x="111677" y="32422"/>
                  <a:pt x="113038" y="32727"/>
                  <a:pt x="114544" y="32727"/>
                </a:cubicBezTo>
                <a:cubicBezTo>
                  <a:pt x="117555" y="32727"/>
                  <a:pt x="120000" y="31505"/>
                  <a:pt x="120000" y="30000"/>
                </a:cubicBezTo>
                <a:cubicBezTo>
                  <a:pt x="120000" y="29244"/>
                  <a:pt x="119388" y="28566"/>
                  <a:pt x="118400" y="280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2" name="Shape 4072"/>
          <p:cNvSpPr/>
          <p:nvPr/>
        </p:nvSpPr>
        <p:spPr>
          <a:xfrm>
            <a:off x="2260427" y="1984449"/>
            <a:ext cx="209496" cy="104748"/>
          </a:xfrm>
          <a:custGeom>
            <a:avLst/>
            <a:gdLst/>
            <a:ahLst/>
            <a:cxnLst/>
            <a:rect l="0" t="0" r="0" b="0"/>
            <a:pathLst>
              <a:path w="120000" h="120000" extrusionOk="0">
                <a:moveTo>
                  <a:pt x="117272" y="54544"/>
                </a:moveTo>
                <a:lnTo>
                  <a:pt x="9311" y="54544"/>
                </a:lnTo>
                <a:lnTo>
                  <a:pt x="31927" y="9311"/>
                </a:lnTo>
                <a:cubicBezTo>
                  <a:pt x="32422" y="8327"/>
                  <a:pt x="32727" y="6961"/>
                  <a:pt x="32727" y="5455"/>
                </a:cubicBezTo>
                <a:cubicBezTo>
                  <a:pt x="32727" y="2438"/>
                  <a:pt x="31505" y="0"/>
                  <a:pt x="30000" y="0"/>
                </a:cubicBezTo>
                <a:cubicBezTo>
                  <a:pt x="29250" y="0"/>
                  <a:pt x="28566" y="611"/>
                  <a:pt x="28072" y="1600"/>
                </a:cubicBezTo>
                <a:lnTo>
                  <a:pt x="800" y="56144"/>
                </a:lnTo>
                <a:cubicBezTo>
                  <a:pt x="305" y="57133"/>
                  <a:pt x="0" y="58500"/>
                  <a:pt x="0" y="60000"/>
                </a:cubicBezTo>
                <a:cubicBezTo>
                  <a:pt x="0" y="61505"/>
                  <a:pt x="305" y="62872"/>
                  <a:pt x="800" y="63855"/>
                </a:cubicBezTo>
                <a:lnTo>
                  <a:pt x="28072" y="118400"/>
                </a:lnTo>
                <a:cubicBezTo>
                  <a:pt x="28566" y="119394"/>
                  <a:pt x="29250" y="120000"/>
                  <a:pt x="30000" y="120000"/>
                </a:cubicBezTo>
                <a:cubicBezTo>
                  <a:pt x="31505" y="120000"/>
                  <a:pt x="32727" y="117561"/>
                  <a:pt x="32727" y="114544"/>
                </a:cubicBezTo>
                <a:cubicBezTo>
                  <a:pt x="32727" y="113044"/>
                  <a:pt x="32422" y="111677"/>
                  <a:pt x="31927" y="110688"/>
                </a:cubicBezTo>
                <a:lnTo>
                  <a:pt x="9311" y="65455"/>
                </a:lnTo>
                <a:lnTo>
                  <a:pt x="117272" y="65455"/>
                </a:lnTo>
                <a:cubicBezTo>
                  <a:pt x="118777" y="65455"/>
                  <a:pt x="120000" y="63016"/>
                  <a:pt x="120000" y="60000"/>
                </a:cubicBezTo>
                <a:cubicBezTo>
                  <a:pt x="120000" y="56983"/>
                  <a:pt x="118777" y="54544"/>
                  <a:pt x="117272" y="545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3" name="Shape 4073"/>
          <p:cNvSpPr/>
          <p:nvPr/>
        </p:nvSpPr>
        <p:spPr>
          <a:xfrm>
            <a:off x="2660373" y="1984449"/>
            <a:ext cx="209496" cy="104748"/>
          </a:xfrm>
          <a:custGeom>
            <a:avLst/>
            <a:gdLst/>
            <a:ahLst/>
            <a:cxnLst/>
            <a:rect l="0" t="0" r="0" b="0"/>
            <a:pathLst>
              <a:path w="120000" h="120000" extrusionOk="0">
                <a:moveTo>
                  <a:pt x="119200" y="56144"/>
                </a:moveTo>
                <a:lnTo>
                  <a:pt x="91927" y="1600"/>
                </a:lnTo>
                <a:cubicBezTo>
                  <a:pt x="91433" y="611"/>
                  <a:pt x="90755" y="0"/>
                  <a:pt x="90000" y="0"/>
                </a:cubicBezTo>
                <a:cubicBezTo>
                  <a:pt x="88494" y="0"/>
                  <a:pt x="87272" y="2438"/>
                  <a:pt x="87272" y="5455"/>
                </a:cubicBezTo>
                <a:cubicBezTo>
                  <a:pt x="87272" y="6961"/>
                  <a:pt x="87577" y="8327"/>
                  <a:pt x="88072" y="9311"/>
                </a:cubicBezTo>
                <a:lnTo>
                  <a:pt x="110688" y="54544"/>
                </a:lnTo>
                <a:lnTo>
                  <a:pt x="2727" y="54544"/>
                </a:lnTo>
                <a:cubicBezTo>
                  <a:pt x="1222" y="54544"/>
                  <a:pt x="0" y="56983"/>
                  <a:pt x="0" y="60000"/>
                </a:cubicBezTo>
                <a:cubicBezTo>
                  <a:pt x="0" y="63016"/>
                  <a:pt x="1222" y="65455"/>
                  <a:pt x="2727" y="65455"/>
                </a:cubicBezTo>
                <a:lnTo>
                  <a:pt x="110688" y="65455"/>
                </a:lnTo>
                <a:lnTo>
                  <a:pt x="88072" y="110688"/>
                </a:lnTo>
                <a:cubicBezTo>
                  <a:pt x="87577" y="111677"/>
                  <a:pt x="87272" y="113038"/>
                  <a:pt x="87272" y="114544"/>
                </a:cubicBezTo>
                <a:cubicBezTo>
                  <a:pt x="87272" y="117561"/>
                  <a:pt x="88494" y="120000"/>
                  <a:pt x="90000" y="120000"/>
                </a:cubicBezTo>
                <a:cubicBezTo>
                  <a:pt x="90755" y="120000"/>
                  <a:pt x="91433" y="119394"/>
                  <a:pt x="91927" y="118400"/>
                </a:cubicBezTo>
                <a:lnTo>
                  <a:pt x="119200" y="63855"/>
                </a:lnTo>
                <a:cubicBezTo>
                  <a:pt x="119694" y="62872"/>
                  <a:pt x="120000" y="61505"/>
                  <a:pt x="120000" y="60000"/>
                </a:cubicBezTo>
                <a:cubicBezTo>
                  <a:pt x="120000" y="58494"/>
                  <a:pt x="119694" y="57133"/>
                  <a:pt x="119200" y="561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4" name="Shape 4074"/>
          <p:cNvSpPr/>
          <p:nvPr/>
        </p:nvSpPr>
        <p:spPr>
          <a:xfrm>
            <a:off x="3069841" y="1989210"/>
            <a:ext cx="190451" cy="95226"/>
          </a:xfrm>
          <a:custGeom>
            <a:avLst/>
            <a:gdLst/>
            <a:ahLst/>
            <a:cxnLst/>
            <a:rect l="0" t="0" r="0" b="0"/>
            <a:pathLst>
              <a:path w="120000" h="120000" extrusionOk="0">
                <a:moveTo>
                  <a:pt x="117000" y="0"/>
                </a:moveTo>
                <a:cubicBezTo>
                  <a:pt x="116172" y="0"/>
                  <a:pt x="115422" y="672"/>
                  <a:pt x="114877" y="1755"/>
                </a:cubicBezTo>
                <a:lnTo>
                  <a:pt x="60000" y="105738"/>
                </a:lnTo>
                <a:lnTo>
                  <a:pt x="5122" y="1755"/>
                </a:lnTo>
                <a:cubicBezTo>
                  <a:pt x="4577" y="672"/>
                  <a:pt x="3827" y="0"/>
                  <a:pt x="3000" y="0"/>
                </a:cubicBezTo>
                <a:cubicBezTo>
                  <a:pt x="1344" y="0"/>
                  <a:pt x="0" y="2683"/>
                  <a:pt x="0" y="6000"/>
                </a:cubicBezTo>
                <a:cubicBezTo>
                  <a:pt x="0" y="7655"/>
                  <a:pt x="333" y="9155"/>
                  <a:pt x="877" y="10244"/>
                </a:cubicBezTo>
                <a:lnTo>
                  <a:pt x="57877" y="118244"/>
                </a:lnTo>
                <a:cubicBezTo>
                  <a:pt x="58422" y="119333"/>
                  <a:pt x="59172" y="120000"/>
                  <a:pt x="60000" y="120000"/>
                </a:cubicBezTo>
                <a:cubicBezTo>
                  <a:pt x="60827" y="120000"/>
                  <a:pt x="61577" y="119333"/>
                  <a:pt x="62122" y="118244"/>
                </a:cubicBezTo>
                <a:lnTo>
                  <a:pt x="119122" y="10244"/>
                </a:lnTo>
                <a:cubicBezTo>
                  <a:pt x="119666" y="9155"/>
                  <a:pt x="120000" y="7655"/>
                  <a:pt x="120000" y="6000"/>
                </a:cubicBezTo>
                <a:cubicBezTo>
                  <a:pt x="120000" y="2683"/>
                  <a:pt x="118655" y="0"/>
                  <a:pt x="117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5" name="Shape 4075"/>
          <p:cNvSpPr/>
          <p:nvPr/>
        </p:nvSpPr>
        <p:spPr>
          <a:xfrm>
            <a:off x="3469786" y="1989210"/>
            <a:ext cx="190451" cy="95226"/>
          </a:xfrm>
          <a:custGeom>
            <a:avLst/>
            <a:gdLst/>
            <a:ahLst/>
            <a:cxnLst/>
            <a:rect l="0" t="0" r="0" b="0"/>
            <a:pathLst>
              <a:path w="120000" h="120000" extrusionOk="0">
                <a:moveTo>
                  <a:pt x="119122" y="109755"/>
                </a:moveTo>
                <a:lnTo>
                  <a:pt x="62122" y="1755"/>
                </a:lnTo>
                <a:cubicBezTo>
                  <a:pt x="61577" y="672"/>
                  <a:pt x="60827" y="0"/>
                  <a:pt x="60000" y="0"/>
                </a:cubicBezTo>
                <a:cubicBezTo>
                  <a:pt x="59172" y="0"/>
                  <a:pt x="58422" y="672"/>
                  <a:pt x="57877" y="1755"/>
                </a:cubicBezTo>
                <a:lnTo>
                  <a:pt x="877" y="109755"/>
                </a:lnTo>
                <a:cubicBezTo>
                  <a:pt x="333" y="110850"/>
                  <a:pt x="0" y="112344"/>
                  <a:pt x="0" y="114000"/>
                </a:cubicBezTo>
                <a:cubicBezTo>
                  <a:pt x="0" y="117316"/>
                  <a:pt x="1344" y="120000"/>
                  <a:pt x="3000" y="120000"/>
                </a:cubicBezTo>
                <a:cubicBezTo>
                  <a:pt x="3827" y="120000"/>
                  <a:pt x="4577" y="119333"/>
                  <a:pt x="5122" y="118244"/>
                </a:cubicBezTo>
                <a:lnTo>
                  <a:pt x="60000" y="14261"/>
                </a:lnTo>
                <a:lnTo>
                  <a:pt x="114877" y="118244"/>
                </a:lnTo>
                <a:cubicBezTo>
                  <a:pt x="115422" y="119333"/>
                  <a:pt x="116172" y="120000"/>
                  <a:pt x="117000" y="120000"/>
                </a:cubicBezTo>
                <a:cubicBezTo>
                  <a:pt x="118655" y="120000"/>
                  <a:pt x="120000" y="117316"/>
                  <a:pt x="120000" y="114000"/>
                </a:cubicBezTo>
                <a:cubicBezTo>
                  <a:pt x="120000" y="112344"/>
                  <a:pt x="119666" y="110850"/>
                  <a:pt x="119122" y="1097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6" name="Shape 4076"/>
          <p:cNvSpPr/>
          <p:nvPr/>
        </p:nvSpPr>
        <p:spPr>
          <a:xfrm>
            <a:off x="3917345" y="1941597"/>
            <a:ext cx="95226" cy="190451"/>
          </a:xfrm>
          <a:custGeom>
            <a:avLst/>
            <a:gdLst/>
            <a:ahLst/>
            <a:cxnLst/>
            <a:rect l="0" t="0" r="0" b="0"/>
            <a:pathLst>
              <a:path w="120000" h="120000" extrusionOk="0">
                <a:moveTo>
                  <a:pt x="14261" y="60000"/>
                </a:moveTo>
                <a:lnTo>
                  <a:pt x="118244" y="5122"/>
                </a:lnTo>
                <a:cubicBezTo>
                  <a:pt x="119333" y="4577"/>
                  <a:pt x="120000" y="3827"/>
                  <a:pt x="120000" y="3000"/>
                </a:cubicBezTo>
                <a:cubicBezTo>
                  <a:pt x="120000" y="1344"/>
                  <a:pt x="117316" y="0"/>
                  <a:pt x="114000" y="0"/>
                </a:cubicBezTo>
                <a:cubicBezTo>
                  <a:pt x="112344" y="0"/>
                  <a:pt x="110850" y="338"/>
                  <a:pt x="109755" y="877"/>
                </a:cubicBezTo>
                <a:lnTo>
                  <a:pt x="1755" y="57877"/>
                </a:lnTo>
                <a:cubicBezTo>
                  <a:pt x="672" y="58422"/>
                  <a:pt x="0" y="59172"/>
                  <a:pt x="0" y="60000"/>
                </a:cubicBezTo>
                <a:cubicBezTo>
                  <a:pt x="0" y="60827"/>
                  <a:pt x="666" y="61577"/>
                  <a:pt x="1755" y="62122"/>
                </a:cubicBezTo>
                <a:lnTo>
                  <a:pt x="109755" y="119122"/>
                </a:lnTo>
                <a:cubicBezTo>
                  <a:pt x="110850" y="119666"/>
                  <a:pt x="112344" y="120000"/>
                  <a:pt x="114000" y="120000"/>
                </a:cubicBezTo>
                <a:cubicBezTo>
                  <a:pt x="117316" y="120000"/>
                  <a:pt x="120000" y="118655"/>
                  <a:pt x="120000" y="117000"/>
                </a:cubicBezTo>
                <a:cubicBezTo>
                  <a:pt x="120000" y="116172"/>
                  <a:pt x="119333" y="115422"/>
                  <a:pt x="118244" y="114877"/>
                </a:cubicBezTo>
                <a:cubicBezTo>
                  <a:pt x="118244" y="114877"/>
                  <a:pt x="14261" y="60000"/>
                  <a:pt x="14261" y="6000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7" name="Shape 4077"/>
          <p:cNvSpPr/>
          <p:nvPr/>
        </p:nvSpPr>
        <p:spPr>
          <a:xfrm>
            <a:off x="4317291" y="1941597"/>
            <a:ext cx="95226" cy="190451"/>
          </a:xfrm>
          <a:custGeom>
            <a:avLst/>
            <a:gdLst/>
            <a:ahLst/>
            <a:cxnLst/>
            <a:rect l="0" t="0" r="0" b="0"/>
            <a:pathLst>
              <a:path w="120000" h="120000" extrusionOk="0">
                <a:moveTo>
                  <a:pt x="118244" y="57877"/>
                </a:moveTo>
                <a:lnTo>
                  <a:pt x="10244" y="877"/>
                </a:lnTo>
                <a:cubicBezTo>
                  <a:pt x="9155" y="338"/>
                  <a:pt x="7655" y="0"/>
                  <a:pt x="6000" y="0"/>
                </a:cubicBezTo>
                <a:cubicBezTo>
                  <a:pt x="2683" y="0"/>
                  <a:pt x="0" y="1344"/>
                  <a:pt x="0" y="3000"/>
                </a:cubicBezTo>
                <a:cubicBezTo>
                  <a:pt x="0" y="3827"/>
                  <a:pt x="672" y="4577"/>
                  <a:pt x="1755" y="5122"/>
                </a:cubicBezTo>
                <a:lnTo>
                  <a:pt x="105738" y="60000"/>
                </a:lnTo>
                <a:lnTo>
                  <a:pt x="1755" y="114877"/>
                </a:lnTo>
                <a:cubicBezTo>
                  <a:pt x="672" y="115422"/>
                  <a:pt x="0" y="116172"/>
                  <a:pt x="0" y="117000"/>
                </a:cubicBezTo>
                <a:cubicBezTo>
                  <a:pt x="0" y="118655"/>
                  <a:pt x="2683" y="120000"/>
                  <a:pt x="6000" y="120000"/>
                </a:cubicBezTo>
                <a:cubicBezTo>
                  <a:pt x="7655" y="120000"/>
                  <a:pt x="9155" y="119666"/>
                  <a:pt x="10244" y="119122"/>
                </a:cubicBezTo>
                <a:lnTo>
                  <a:pt x="118244" y="62122"/>
                </a:lnTo>
                <a:cubicBezTo>
                  <a:pt x="119327" y="61577"/>
                  <a:pt x="120000" y="60827"/>
                  <a:pt x="120000" y="60000"/>
                </a:cubicBezTo>
                <a:cubicBezTo>
                  <a:pt x="120000" y="59172"/>
                  <a:pt x="119327" y="58422"/>
                  <a:pt x="118244" y="5787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8" name="Shape 4078"/>
          <p:cNvSpPr/>
          <p:nvPr/>
        </p:nvSpPr>
        <p:spPr>
          <a:xfrm>
            <a:off x="660644" y="2332021"/>
            <a:ext cx="209496" cy="2094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90000" y="49088"/>
                </a:moveTo>
                <a:cubicBezTo>
                  <a:pt x="89250" y="49088"/>
                  <a:pt x="88566" y="49394"/>
                  <a:pt x="88066" y="49888"/>
                </a:cubicBezTo>
                <a:lnTo>
                  <a:pt x="60000" y="75411"/>
                </a:lnTo>
                <a:lnTo>
                  <a:pt x="31927" y="49888"/>
                </a:lnTo>
                <a:cubicBezTo>
                  <a:pt x="31433" y="49394"/>
                  <a:pt x="30750" y="49088"/>
                  <a:pt x="30000" y="49088"/>
                </a:cubicBezTo>
                <a:cubicBezTo>
                  <a:pt x="28494" y="49088"/>
                  <a:pt x="27272" y="50311"/>
                  <a:pt x="27272" y="51816"/>
                </a:cubicBezTo>
                <a:cubicBezTo>
                  <a:pt x="27272" y="52572"/>
                  <a:pt x="27577" y="53255"/>
                  <a:pt x="28072" y="53744"/>
                </a:cubicBezTo>
                <a:lnTo>
                  <a:pt x="58072" y="81016"/>
                </a:lnTo>
                <a:cubicBezTo>
                  <a:pt x="58566" y="81516"/>
                  <a:pt x="59250" y="81816"/>
                  <a:pt x="60000" y="81816"/>
                </a:cubicBezTo>
                <a:cubicBezTo>
                  <a:pt x="60750" y="81816"/>
                  <a:pt x="61433" y="81516"/>
                  <a:pt x="61927" y="81016"/>
                </a:cubicBezTo>
                <a:lnTo>
                  <a:pt x="91927" y="53744"/>
                </a:lnTo>
                <a:cubicBezTo>
                  <a:pt x="92422" y="53255"/>
                  <a:pt x="92727" y="52572"/>
                  <a:pt x="92727" y="51816"/>
                </a:cubicBezTo>
                <a:cubicBezTo>
                  <a:pt x="92727" y="50311"/>
                  <a:pt x="91505" y="49088"/>
                  <a:pt x="90000"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79" name="Shape 4079"/>
          <p:cNvSpPr/>
          <p:nvPr/>
        </p:nvSpPr>
        <p:spPr>
          <a:xfrm>
            <a:off x="1060590" y="2332021"/>
            <a:ext cx="209496" cy="209496"/>
          </a:xfrm>
          <a:custGeom>
            <a:avLst/>
            <a:gdLst/>
            <a:ahLst/>
            <a:cxnLst/>
            <a:rect l="0" t="0" r="0" b="0"/>
            <a:pathLst>
              <a:path w="120000" h="120000" extrusionOk="0">
                <a:moveTo>
                  <a:pt x="61927" y="38983"/>
                </a:moveTo>
                <a:cubicBezTo>
                  <a:pt x="61433" y="38483"/>
                  <a:pt x="60750" y="38183"/>
                  <a:pt x="60000" y="38183"/>
                </a:cubicBezTo>
                <a:cubicBezTo>
                  <a:pt x="59250" y="38183"/>
                  <a:pt x="58566" y="38483"/>
                  <a:pt x="58072" y="38983"/>
                </a:cubicBezTo>
                <a:lnTo>
                  <a:pt x="28072" y="66255"/>
                </a:lnTo>
                <a:cubicBezTo>
                  <a:pt x="27577" y="66750"/>
                  <a:pt x="27272" y="67433"/>
                  <a:pt x="27272" y="68183"/>
                </a:cubicBezTo>
                <a:cubicBezTo>
                  <a:pt x="27272" y="69688"/>
                  <a:pt x="28494" y="70911"/>
                  <a:pt x="30000" y="70911"/>
                </a:cubicBezTo>
                <a:cubicBezTo>
                  <a:pt x="30750" y="70911"/>
                  <a:pt x="31433" y="70605"/>
                  <a:pt x="31927" y="70111"/>
                </a:cubicBezTo>
                <a:lnTo>
                  <a:pt x="60000" y="44588"/>
                </a:lnTo>
                <a:lnTo>
                  <a:pt x="88072" y="70111"/>
                </a:lnTo>
                <a:cubicBezTo>
                  <a:pt x="88566" y="70605"/>
                  <a:pt x="89250" y="70911"/>
                  <a:pt x="90000" y="70911"/>
                </a:cubicBezTo>
                <a:cubicBezTo>
                  <a:pt x="91505" y="70911"/>
                  <a:pt x="92727" y="69688"/>
                  <a:pt x="92727" y="68183"/>
                </a:cubicBezTo>
                <a:cubicBezTo>
                  <a:pt x="92727" y="67433"/>
                  <a:pt x="92422" y="66750"/>
                  <a:pt x="91927" y="66255"/>
                </a:cubicBezTo>
                <a:cubicBezTo>
                  <a:pt x="91927" y="66255"/>
                  <a:pt x="61927" y="38983"/>
                  <a:pt x="61927" y="38983"/>
                </a:cubicBezTo>
                <a:close/>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0" name="Shape 4080"/>
          <p:cNvSpPr/>
          <p:nvPr/>
        </p:nvSpPr>
        <p:spPr>
          <a:xfrm>
            <a:off x="1460535" y="2332021"/>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0911" y="30000"/>
                </a:moveTo>
                <a:cubicBezTo>
                  <a:pt x="70911" y="28494"/>
                  <a:pt x="69688" y="27272"/>
                  <a:pt x="68183" y="27272"/>
                </a:cubicBezTo>
                <a:cubicBezTo>
                  <a:pt x="67427" y="27272"/>
                  <a:pt x="66750" y="27577"/>
                  <a:pt x="66255" y="28072"/>
                </a:cubicBezTo>
                <a:lnTo>
                  <a:pt x="38983" y="58072"/>
                </a:lnTo>
                <a:cubicBezTo>
                  <a:pt x="38488" y="58566"/>
                  <a:pt x="38183" y="59250"/>
                  <a:pt x="38183" y="60000"/>
                </a:cubicBezTo>
                <a:cubicBezTo>
                  <a:pt x="38183" y="60755"/>
                  <a:pt x="38488" y="61433"/>
                  <a:pt x="38983" y="61927"/>
                </a:cubicBezTo>
                <a:lnTo>
                  <a:pt x="66255" y="91927"/>
                </a:lnTo>
                <a:cubicBezTo>
                  <a:pt x="66750" y="92422"/>
                  <a:pt x="67427" y="92727"/>
                  <a:pt x="68183" y="92727"/>
                </a:cubicBezTo>
                <a:cubicBezTo>
                  <a:pt x="69688" y="92727"/>
                  <a:pt x="70911" y="91505"/>
                  <a:pt x="70911" y="90000"/>
                </a:cubicBezTo>
                <a:cubicBezTo>
                  <a:pt x="70911" y="89250"/>
                  <a:pt x="70605" y="88566"/>
                  <a:pt x="70111" y="88072"/>
                </a:cubicBezTo>
                <a:lnTo>
                  <a:pt x="44588" y="60000"/>
                </a:lnTo>
                <a:lnTo>
                  <a:pt x="70111" y="31927"/>
                </a:lnTo>
                <a:cubicBezTo>
                  <a:pt x="70605" y="31433"/>
                  <a:pt x="70911" y="30755"/>
                  <a:pt x="70911" y="3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1" name="Shape 4081"/>
          <p:cNvSpPr/>
          <p:nvPr/>
        </p:nvSpPr>
        <p:spPr>
          <a:xfrm>
            <a:off x="1860481" y="2332021"/>
            <a:ext cx="209496" cy="209496"/>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2" name="Shape 4082"/>
          <p:cNvSpPr/>
          <p:nvPr/>
        </p:nvSpPr>
        <p:spPr>
          <a:xfrm>
            <a:off x="2260427" y="2332021"/>
            <a:ext cx="209496" cy="209496"/>
          </a:xfrm>
          <a:custGeom>
            <a:avLst/>
            <a:gdLst/>
            <a:ahLst/>
            <a:cxnLst/>
            <a:rect l="0" t="0" r="0" b="0"/>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3" name="Shape 4083"/>
          <p:cNvSpPr/>
          <p:nvPr/>
        </p:nvSpPr>
        <p:spPr>
          <a:xfrm>
            <a:off x="2660373" y="2379633"/>
            <a:ext cx="209496" cy="114271"/>
          </a:xfrm>
          <a:custGeom>
            <a:avLst/>
            <a:gdLst/>
            <a:ahLst/>
            <a:cxnLst/>
            <a:rect l="0" t="0" r="0" b="0"/>
            <a:pathLst>
              <a:path w="120000" h="120000" extrusionOk="0">
                <a:moveTo>
                  <a:pt x="60000" y="107761"/>
                </a:moveTo>
                <a:lnTo>
                  <a:pt x="9100" y="10000"/>
                </a:lnTo>
                <a:lnTo>
                  <a:pt x="110900" y="10000"/>
                </a:lnTo>
                <a:cubicBezTo>
                  <a:pt x="110900" y="10000"/>
                  <a:pt x="60000" y="107761"/>
                  <a:pt x="60000" y="107761"/>
                </a:cubicBezTo>
                <a:close/>
                <a:moveTo>
                  <a:pt x="120000" y="5000"/>
                </a:moveTo>
                <a:cubicBezTo>
                  <a:pt x="120000" y="2238"/>
                  <a:pt x="118777" y="0"/>
                  <a:pt x="117272" y="0"/>
                </a:cubicBezTo>
                <a:lnTo>
                  <a:pt x="2727" y="0"/>
                </a:lnTo>
                <a:cubicBezTo>
                  <a:pt x="1222" y="0"/>
                  <a:pt x="0" y="2238"/>
                  <a:pt x="0" y="5000"/>
                </a:cubicBezTo>
                <a:cubicBezTo>
                  <a:pt x="0" y="6338"/>
                  <a:pt x="294" y="7538"/>
                  <a:pt x="761" y="8438"/>
                </a:cubicBezTo>
                <a:lnTo>
                  <a:pt x="755" y="8450"/>
                </a:lnTo>
                <a:lnTo>
                  <a:pt x="58027" y="118450"/>
                </a:lnTo>
                <a:lnTo>
                  <a:pt x="58033" y="118438"/>
                </a:lnTo>
                <a:cubicBezTo>
                  <a:pt x="58533" y="119394"/>
                  <a:pt x="59222" y="120000"/>
                  <a:pt x="60000" y="120000"/>
                </a:cubicBezTo>
                <a:cubicBezTo>
                  <a:pt x="60777" y="120000"/>
                  <a:pt x="61466" y="119394"/>
                  <a:pt x="61966" y="118438"/>
                </a:cubicBezTo>
                <a:lnTo>
                  <a:pt x="61972" y="118450"/>
                </a:lnTo>
                <a:lnTo>
                  <a:pt x="119244" y="8450"/>
                </a:lnTo>
                <a:lnTo>
                  <a:pt x="119238" y="8438"/>
                </a:lnTo>
                <a:cubicBezTo>
                  <a:pt x="119705" y="7538"/>
                  <a:pt x="120000" y="6338"/>
                  <a:pt x="120000" y="5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4" name="Shape 4084"/>
          <p:cNvSpPr/>
          <p:nvPr/>
        </p:nvSpPr>
        <p:spPr>
          <a:xfrm>
            <a:off x="3060319" y="2379633"/>
            <a:ext cx="209496" cy="114271"/>
          </a:xfrm>
          <a:custGeom>
            <a:avLst/>
            <a:gdLst/>
            <a:ahLst/>
            <a:cxnLst/>
            <a:rect l="0" t="0" r="0" b="0"/>
            <a:pathLst>
              <a:path w="120000" h="120000" extrusionOk="0">
                <a:moveTo>
                  <a:pt x="9100" y="110000"/>
                </a:moveTo>
                <a:lnTo>
                  <a:pt x="60000" y="12238"/>
                </a:lnTo>
                <a:lnTo>
                  <a:pt x="110900" y="110000"/>
                </a:lnTo>
                <a:cubicBezTo>
                  <a:pt x="110900" y="110000"/>
                  <a:pt x="9100" y="110000"/>
                  <a:pt x="9100" y="110000"/>
                </a:cubicBezTo>
                <a:close/>
                <a:moveTo>
                  <a:pt x="119238" y="111561"/>
                </a:moveTo>
                <a:lnTo>
                  <a:pt x="119244" y="111550"/>
                </a:lnTo>
                <a:lnTo>
                  <a:pt x="61972" y="1550"/>
                </a:lnTo>
                <a:lnTo>
                  <a:pt x="61966" y="1566"/>
                </a:lnTo>
                <a:cubicBezTo>
                  <a:pt x="61466" y="605"/>
                  <a:pt x="60777" y="0"/>
                  <a:pt x="60000" y="0"/>
                </a:cubicBezTo>
                <a:cubicBezTo>
                  <a:pt x="59222" y="0"/>
                  <a:pt x="58533" y="605"/>
                  <a:pt x="58033" y="1566"/>
                </a:cubicBezTo>
                <a:lnTo>
                  <a:pt x="58027" y="1550"/>
                </a:lnTo>
                <a:lnTo>
                  <a:pt x="755" y="111550"/>
                </a:lnTo>
                <a:lnTo>
                  <a:pt x="761" y="111561"/>
                </a:lnTo>
                <a:cubicBezTo>
                  <a:pt x="300" y="112461"/>
                  <a:pt x="0" y="113661"/>
                  <a:pt x="0" y="115000"/>
                </a:cubicBezTo>
                <a:cubicBezTo>
                  <a:pt x="0" y="117761"/>
                  <a:pt x="1222" y="120000"/>
                  <a:pt x="2727" y="120000"/>
                </a:cubicBezTo>
                <a:lnTo>
                  <a:pt x="117272" y="120000"/>
                </a:lnTo>
                <a:cubicBezTo>
                  <a:pt x="118777" y="120000"/>
                  <a:pt x="120000" y="117761"/>
                  <a:pt x="120000" y="115000"/>
                </a:cubicBezTo>
                <a:cubicBezTo>
                  <a:pt x="120000" y="113661"/>
                  <a:pt x="119705" y="112461"/>
                  <a:pt x="119238" y="1115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5" name="Shape 4085"/>
          <p:cNvSpPr/>
          <p:nvPr/>
        </p:nvSpPr>
        <p:spPr>
          <a:xfrm>
            <a:off x="3507877" y="2332021"/>
            <a:ext cx="114271" cy="209496"/>
          </a:xfrm>
          <a:custGeom>
            <a:avLst/>
            <a:gdLst/>
            <a:ahLst/>
            <a:cxnLst/>
            <a:rect l="0" t="0" r="0" b="0"/>
            <a:pathLst>
              <a:path w="120000" h="120000" extrusionOk="0">
                <a:moveTo>
                  <a:pt x="110000" y="110900"/>
                </a:moveTo>
                <a:lnTo>
                  <a:pt x="12238" y="60000"/>
                </a:lnTo>
                <a:lnTo>
                  <a:pt x="110000" y="9100"/>
                </a:lnTo>
                <a:cubicBezTo>
                  <a:pt x="110000" y="9100"/>
                  <a:pt x="110000" y="110900"/>
                  <a:pt x="110000" y="110900"/>
                </a:cubicBezTo>
                <a:close/>
                <a:moveTo>
                  <a:pt x="115000" y="0"/>
                </a:moveTo>
                <a:cubicBezTo>
                  <a:pt x="113661" y="0"/>
                  <a:pt x="112461" y="294"/>
                  <a:pt x="111555" y="761"/>
                </a:cubicBezTo>
                <a:lnTo>
                  <a:pt x="111550" y="755"/>
                </a:lnTo>
                <a:lnTo>
                  <a:pt x="1550" y="58027"/>
                </a:lnTo>
                <a:lnTo>
                  <a:pt x="1561" y="58033"/>
                </a:lnTo>
                <a:cubicBezTo>
                  <a:pt x="605" y="58533"/>
                  <a:pt x="0" y="59222"/>
                  <a:pt x="0" y="60000"/>
                </a:cubicBezTo>
                <a:cubicBezTo>
                  <a:pt x="0" y="60777"/>
                  <a:pt x="605" y="61472"/>
                  <a:pt x="1561" y="61966"/>
                </a:cubicBezTo>
                <a:lnTo>
                  <a:pt x="1550" y="61972"/>
                </a:lnTo>
                <a:lnTo>
                  <a:pt x="111550" y="119250"/>
                </a:lnTo>
                <a:lnTo>
                  <a:pt x="111555" y="119238"/>
                </a:lnTo>
                <a:cubicBezTo>
                  <a:pt x="112461" y="119705"/>
                  <a:pt x="113661" y="120000"/>
                  <a:pt x="115000" y="120000"/>
                </a:cubicBezTo>
                <a:cubicBezTo>
                  <a:pt x="117761" y="120000"/>
                  <a:pt x="120000" y="118777"/>
                  <a:pt x="120000" y="117272"/>
                </a:cubicBezTo>
                <a:lnTo>
                  <a:pt x="120000" y="2727"/>
                </a:lnTo>
                <a:cubicBezTo>
                  <a:pt x="120000" y="1222"/>
                  <a:pt x="117761" y="0"/>
                  <a:pt x="115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6" name="Shape 4086"/>
          <p:cNvSpPr/>
          <p:nvPr/>
        </p:nvSpPr>
        <p:spPr>
          <a:xfrm>
            <a:off x="3907823" y="2332021"/>
            <a:ext cx="114271" cy="209496"/>
          </a:xfrm>
          <a:custGeom>
            <a:avLst/>
            <a:gdLst/>
            <a:ahLst/>
            <a:cxnLst/>
            <a:rect l="0" t="0" r="0" b="0"/>
            <a:pathLst>
              <a:path w="120000" h="120000" extrusionOk="0">
                <a:moveTo>
                  <a:pt x="10000" y="110900"/>
                </a:moveTo>
                <a:lnTo>
                  <a:pt x="10000" y="9100"/>
                </a:lnTo>
                <a:lnTo>
                  <a:pt x="107761" y="60000"/>
                </a:lnTo>
                <a:cubicBezTo>
                  <a:pt x="107761" y="60000"/>
                  <a:pt x="10000" y="110900"/>
                  <a:pt x="10000" y="110900"/>
                </a:cubicBezTo>
                <a:close/>
                <a:moveTo>
                  <a:pt x="120000" y="60000"/>
                </a:moveTo>
                <a:cubicBezTo>
                  <a:pt x="120000" y="59222"/>
                  <a:pt x="119394" y="58533"/>
                  <a:pt x="118433" y="58033"/>
                </a:cubicBezTo>
                <a:lnTo>
                  <a:pt x="118450" y="58027"/>
                </a:lnTo>
                <a:lnTo>
                  <a:pt x="8450" y="755"/>
                </a:lnTo>
                <a:lnTo>
                  <a:pt x="8438" y="761"/>
                </a:lnTo>
                <a:cubicBezTo>
                  <a:pt x="7538" y="294"/>
                  <a:pt x="6338" y="0"/>
                  <a:pt x="5000" y="0"/>
                </a:cubicBezTo>
                <a:cubicBezTo>
                  <a:pt x="2238" y="0"/>
                  <a:pt x="0" y="1222"/>
                  <a:pt x="0" y="2727"/>
                </a:cubicBezTo>
                <a:lnTo>
                  <a:pt x="0" y="117272"/>
                </a:lnTo>
                <a:cubicBezTo>
                  <a:pt x="0" y="118777"/>
                  <a:pt x="2238" y="120000"/>
                  <a:pt x="5000" y="120000"/>
                </a:cubicBezTo>
                <a:cubicBezTo>
                  <a:pt x="6338" y="120000"/>
                  <a:pt x="7538" y="119705"/>
                  <a:pt x="8438" y="119238"/>
                </a:cubicBezTo>
                <a:lnTo>
                  <a:pt x="8450" y="119250"/>
                </a:lnTo>
                <a:lnTo>
                  <a:pt x="118450" y="61972"/>
                </a:lnTo>
                <a:lnTo>
                  <a:pt x="118433" y="61966"/>
                </a:lnTo>
                <a:cubicBezTo>
                  <a:pt x="119394" y="61472"/>
                  <a:pt x="120000" y="60777"/>
                  <a:pt x="120000" y="6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7" name="Shape 4087"/>
          <p:cNvSpPr/>
          <p:nvPr/>
        </p:nvSpPr>
        <p:spPr>
          <a:xfrm>
            <a:off x="4260156" y="2332021"/>
            <a:ext cx="209496" cy="209496"/>
          </a:xfrm>
          <a:custGeom>
            <a:avLst/>
            <a:gdLst/>
            <a:ahLst/>
            <a:cxnLst/>
            <a:rect l="0" t="0" r="0" b="0"/>
            <a:pathLst>
              <a:path w="120000" h="120000" extrusionOk="0">
                <a:moveTo>
                  <a:pt x="119200" y="58072"/>
                </a:moveTo>
                <a:lnTo>
                  <a:pt x="102838" y="41705"/>
                </a:lnTo>
                <a:cubicBezTo>
                  <a:pt x="102344" y="41216"/>
                  <a:pt x="101661" y="40911"/>
                  <a:pt x="100911" y="40911"/>
                </a:cubicBezTo>
                <a:cubicBezTo>
                  <a:pt x="99400" y="40911"/>
                  <a:pt x="98183" y="42133"/>
                  <a:pt x="98183" y="43638"/>
                </a:cubicBezTo>
                <a:cubicBezTo>
                  <a:pt x="98183" y="44388"/>
                  <a:pt x="98488" y="45072"/>
                  <a:pt x="98983" y="45566"/>
                </a:cubicBezTo>
                <a:lnTo>
                  <a:pt x="110688" y="57272"/>
                </a:lnTo>
                <a:lnTo>
                  <a:pt x="62727" y="57272"/>
                </a:lnTo>
                <a:lnTo>
                  <a:pt x="62727" y="9311"/>
                </a:lnTo>
                <a:lnTo>
                  <a:pt x="74433" y="21016"/>
                </a:lnTo>
                <a:cubicBezTo>
                  <a:pt x="74927" y="21516"/>
                  <a:pt x="75611" y="21816"/>
                  <a:pt x="76361" y="21816"/>
                </a:cubicBezTo>
                <a:cubicBezTo>
                  <a:pt x="77872" y="21816"/>
                  <a:pt x="79088" y="20600"/>
                  <a:pt x="79088" y="19088"/>
                </a:cubicBezTo>
                <a:cubicBezTo>
                  <a:pt x="79088" y="18338"/>
                  <a:pt x="78783" y="17655"/>
                  <a:pt x="78294" y="17161"/>
                </a:cubicBezTo>
                <a:lnTo>
                  <a:pt x="61927" y="800"/>
                </a:lnTo>
                <a:cubicBezTo>
                  <a:pt x="61433" y="305"/>
                  <a:pt x="60755" y="0"/>
                  <a:pt x="60000" y="0"/>
                </a:cubicBezTo>
                <a:cubicBezTo>
                  <a:pt x="59250" y="0"/>
                  <a:pt x="58566" y="305"/>
                  <a:pt x="58072" y="800"/>
                </a:cubicBezTo>
                <a:lnTo>
                  <a:pt x="41705" y="17161"/>
                </a:lnTo>
                <a:cubicBezTo>
                  <a:pt x="41211" y="17655"/>
                  <a:pt x="40911" y="18338"/>
                  <a:pt x="40911" y="19088"/>
                </a:cubicBezTo>
                <a:cubicBezTo>
                  <a:pt x="40911" y="20600"/>
                  <a:pt x="42127" y="21816"/>
                  <a:pt x="43638" y="21816"/>
                </a:cubicBezTo>
                <a:cubicBezTo>
                  <a:pt x="44388" y="21816"/>
                  <a:pt x="45072" y="21516"/>
                  <a:pt x="45566" y="21016"/>
                </a:cubicBezTo>
                <a:lnTo>
                  <a:pt x="57272" y="9311"/>
                </a:lnTo>
                <a:lnTo>
                  <a:pt x="57272" y="57272"/>
                </a:lnTo>
                <a:lnTo>
                  <a:pt x="9311" y="57272"/>
                </a:lnTo>
                <a:lnTo>
                  <a:pt x="21016" y="45566"/>
                </a:lnTo>
                <a:cubicBezTo>
                  <a:pt x="21516" y="45072"/>
                  <a:pt x="21816" y="44388"/>
                  <a:pt x="21816" y="43638"/>
                </a:cubicBezTo>
                <a:cubicBezTo>
                  <a:pt x="21816" y="42133"/>
                  <a:pt x="20600" y="40911"/>
                  <a:pt x="19088" y="40911"/>
                </a:cubicBezTo>
                <a:cubicBezTo>
                  <a:pt x="18338" y="40911"/>
                  <a:pt x="17655" y="41216"/>
                  <a:pt x="17161" y="41705"/>
                </a:cubicBezTo>
                <a:lnTo>
                  <a:pt x="800" y="58072"/>
                </a:lnTo>
                <a:cubicBezTo>
                  <a:pt x="305" y="58566"/>
                  <a:pt x="0" y="59250"/>
                  <a:pt x="0" y="60000"/>
                </a:cubicBezTo>
                <a:cubicBezTo>
                  <a:pt x="0" y="60755"/>
                  <a:pt x="305" y="61433"/>
                  <a:pt x="800" y="61933"/>
                </a:cubicBezTo>
                <a:lnTo>
                  <a:pt x="17161" y="78294"/>
                </a:lnTo>
                <a:cubicBezTo>
                  <a:pt x="17655" y="78788"/>
                  <a:pt x="18338" y="79088"/>
                  <a:pt x="19088" y="79088"/>
                </a:cubicBezTo>
                <a:cubicBezTo>
                  <a:pt x="20600" y="79088"/>
                  <a:pt x="21816" y="77872"/>
                  <a:pt x="21816" y="76361"/>
                </a:cubicBezTo>
                <a:cubicBezTo>
                  <a:pt x="21816" y="75611"/>
                  <a:pt x="21516" y="74933"/>
                  <a:pt x="21016" y="74433"/>
                </a:cubicBezTo>
                <a:lnTo>
                  <a:pt x="9311" y="62727"/>
                </a:lnTo>
                <a:lnTo>
                  <a:pt x="57272" y="62727"/>
                </a:lnTo>
                <a:lnTo>
                  <a:pt x="57272" y="110688"/>
                </a:lnTo>
                <a:lnTo>
                  <a:pt x="45566" y="98983"/>
                </a:lnTo>
                <a:cubicBezTo>
                  <a:pt x="45072" y="98488"/>
                  <a:pt x="44388" y="98183"/>
                  <a:pt x="43638" y="98183"/>
                </a:cubicBezTo>
                <a:cubicBezTo>
                  <a:pt x="42127" y="98183"/>
                  <a:pt x="40911" y="99405"/>
                  <a:pt x="40911" y="100911"/>
                </a:cubicBezTo>
                <a:cubicBezTo>
                  <a:pt x="40911" y="101666"/>
                  <a:pt x="41211" y="102344"/>
                  <a:pt x="41705" y="102838"/>
                </a:cubicBezTo>
                <a:lnTo>
                  <a:pt x="58072" y="119200"/>
                </a:lnTo>
                <a:cubicBezTo>
                  <a:pt x="58566" y="119694"/>
                  <a:pt x="59250" y="120000"/>
                  <a:pt x="60000" y="120000"/>
                </a:cubicBezTo>
                <a:cubicBezTo>
                  <a:pt x="60755" y="120000"/>
                  <a:pt x="61433" y="119694"/>
                  <a:pt x="61927" y="119200"/>
                </a:cubicBezTo>
                <a:lnTo>
                  <a:pt x="78294" y="102838"/>
                </a:lnTo>
                <a:cubicBezTo>
                  <a:pt x="78788" y="102344"/>
                  <a:pt x="79088" y="101666"/>
                  <a:pt x="79088" y="100911"/>
                </a:cubicBezTo>
                <a:cubicBezTo>
                  <a:pt x="79088" y="99405"/>
                  <a:pt x="77872" y="98183"/>
                  <a:pt x="76361" y="98183"/>
                </a:cubicBezTo>
                <a:cubicBezTo>
                  <a:pt x="75611" y="98183"/>
                  <a:pt x="74927" y="98488"/>
                  <a:pt x="74433" y="98983"/>
                </a:cubicBezTo>
                <a:lnTo>
                  <a:pt x="62727" y="110688"/>
                </a:lnTo>
                <a:lnTo>
                  <a:pt x="62727" y="62727"/>
                </a:lnTo>
                <a:lnTo>
                  <a:pt x="110688" y="62727"/>
                </a:lnTo>
                <a:lnTo>
                  <a:pt x="98983" y="74433"/>
                </a:lnTo>
                <a:cubicBezTo>
                  <a:pt x="98488" y="74933"/>
                  <a:pt x="98183" y="75611"/>
                  <a:pt x="98183" y="76361"/>
                </a:cubicBezTo>
                <a:cubicBezTo>
                  <a:pt x="98183" y="77872"/>
                  <a:pt x="99400" y="79088"/>
                  <a:pt x="100911" y="79088"/>
                </a:cubicBezTo>
                <a:cubicBezTo>
                  <a:pt x="101661" y="79088"/>
                  <a:pt x="102344" y="78788"/>
                  <a:pt x="102838" y="78294"/>
                </a:cubicBezTo>
                <a:lnTo>
                  <a:pt x="119200" y="61933"/>
                </a:lnTo>
                <a:cubicBezTo>
                  <a:pt x="119694" y="61433"/>
                  <a:pt x="120000" y="60755"/>
                  <a:pt x="120000" y="60000"/>
                </a:cubicBezTo>
                <a:cubicBezTo>
                  <a:pt x="120000" y="59250"/>
                  <a:pt x="119694" y="58566"/>
                  <a:pt x="119200" y="580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8" name="Shape 4088"/>
          <p:cNvSpPr/>
          <p:nvPr/>
        </p:nvSpPr>
        <p:spPr>
          <a:xfrm>
            <a:off x="4660103" y="1932075"/>
            <a:ext cx="209496" cy="209496"/>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90000" y="43638"/>
                </a:moveTo>
                <a:cubicBezTo>
                  <a:pt x="89294" y="43638"/>
                  <a:pt x="88661" y="43916"/>
                  <a:pt x="88183" y="44361"/>
                </a:cubicBezTo>
                <a:lnTo>
                  <a:pt x="88166" y="44344"/>
                </a:lnTo>
                <a:lnTo>
                  <a:pt x="60000" y="69950"/>
                </a:lnTo>
                <a:lnTo>
                  <a:pt x="31833" y="44344"/>
                </a:lnTo>
                <a:lnTo>
                  <a:pt x="31816" y="44361"/>
                </a:lnTo>
                <a:cubicBezTo>
                  <a:pt x="31338" y="43916"/>
                  <a:pt x="30705" y="43638"/>
                  <a:pt x="30000" y="43638"/>
                </a:cubicBezTo>
                <a:cubicBezTo>
                  <a:pt x="28494" y="43638"/>
                  <a:pt x="27272" y="44855"/>
                  <a:pt x="27272" y="46361"/>
                </a:cubicBezTo>
                <a:cubicBezTo>
                  <a:pt x="27272" y="47161"/>
                  <a:pt x="27627" y="47866"/>
                  <a:pt x="28183" y="48366"/>
                </a:cubicBezTo>
                <a:lnTo>
                  <a:pt x="28166" y="48383"/>
                </a:lnTo>
                <a:lnTo>
                  <a:pt x="58166" y="75655"/>
                </a:lnTo>
                <a:lnTo>
                  <a:pt x="58183" y="75638"/>
                </a:lnTo>
                <a:cubicBezTo>
                  <a:pt x="58661" y="76083"/>
                  <a:pt x="59294" y="76361"/>
                  <a:pt x="60000" y="76361"/>
                </a:cubicBezTo>
                <a:cubicBezTo>
                  <a:pt x="60705" y="76361"/>
                  <a:pt x="61338" y="76083"/>
                  <a:pt x="61816" y="75638"/>
                </a:cubicBezTo>
                <a:lnTo>
                  <a:pt x="61833" y="75655"/>
                </a:lnTo>
                <a:lnTo>
                  <a:pt x="91833" y="48383"/>
                </a:lnTo>
                <a:lnTo>
                  <a:pt x="91816" y="48366"/>
                </a:lnTo>
                <a:cubicBezTo>
                  <a:pt x="92372" y="47866"/>
                  <a:pt x="92727" y="47161"/>
                  <a:pt x="92727" y="46361"/>
                </a:cubicBezTo>
                <a:cubicBezTo>
                  <a:pt x="92727" y="44855"/>
                  <a:pt x="91505" y="43638"/>
                  <a:pt x="90000" y="4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89" name="Shape 4089"/>
          <p:cNvSpPr/>
          <p:nvPr/>
        </p:nvSpPr>
        <p:spPr>
          <a:xfrm>
            <a:off x="5060048" y="1932075"/>
            <a:ext cx="209496" cy="209496"/>
          </a:xfrm>
          <a:custGeom>
            <a:avLst/>
            <a:gdLst/>
            <a:ahLst/>
            <a:cxnLst/>
            <a:rect l="0" t="0" r="0" b="0"/>
            <a:pathLst>
              <a:path w="120000" h="120000" extrusionOk="0">
                <a:moveTo>
                  <a:pt x="91833" y="71616"/>
                </a:moveTo>
                <a:lnTo>
                  <a:pt x="61833" y="44344"/>
                </a:lnTo>
                <a:lnTo>
                  <a:pt x="61822" y="44361"/>
                </a:lnTo>
                <a:cubicBezTo>
                  <a:pt x="61333" y="43922"/>
                  <a:pt x="60705" y="43638"/>
                  <a:pt x="60000" y="43638"/>
                </a:cubicBezTo>
                <a:cubicBezTo>
                  <a:pt x="59294" y="43638"/>
                  <a:pt x="58661" y="43922"/>
                  <a:pt x="58183" y="44361"/>
                </a:cubicBezTo>
                <a:lnTo>
                  <a:pt x="58161" y="44344"/>
                </a:lnTo>
                <a:lnTo>
                  <a:pt x="28161" y="71616"/>
                </a:lnTo>
                <a:lnTo>
                  <a:pt x="28183" y="71638"/>
                </a:lnTo>
                <a:cubicBezTo>
                  <a:pt x="27627" y="72133"/>
                  <a:pt x="27272" y="72838"/>
                  <a:pt x="27272" y="73638"/>
                </a:cubicBezTo>
                <a:cubicBezTo>
                  <a:pt x="27272" y="75144"/>
                  <a:pt x="28494" y="76361"/>
                  <a:pt x="30000" y="76361"/>
                </a:cubicBezTo>
                <a:cubicBezTo>
                  <a:pt x="30705" y="76361"/>
                  <a:pt x="31333" y="76077"/>
                  <a:pt x="31822" y="75638"/>
                </a:cubicBezTo>
                <a:lnTo>
                  <a:pt x="31833" y="75655"/>
                </a:lnTo>
                <a:lnTo>
                  <a:pt x="60000" y="50050"/>
                </a:lnTo>
                <a:lnTo>
                  <a:pt x="88161" y="75655"/>
                </a:lnTo>
                <a:lnTo>
                  <a:pt x="88183" y="75638"/>
                </a:lnTo>
                <a:cubicBezTo>
                  <a:pt x="88661" y="76077"/>
                  <a:pt x="89294" y="76361"/>
                  <a:pt x="90000" y="76361"/>
                </a:cubicBezTo>
                <a:cubicBezTo>
                  <a:pt x="91505" y="76361"/>
                  <a:pt x="92727" y="75144"/>
                  <a:pt x="92727" y="73638"/>
                </a:cubicBezTo>
                <a:cubicBezTo>
                  <a:pt x="92727" y="72838"/>
                  <a:pt x="92372" y="72133"/>
                  <a:pt x="91816" y="71638"/>
                </a:cubicBezTo>
                <a:cubicBezTo>
                  <a:pt x="91816" y="71638"/>
                  <a:pt x="91833" y="71616"/>
                  <a:pt x="91833" y="71616"/>
                </a:cubicBezTo>
                <a:close/>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0" name="Shape 4090"/>
          <p:cNvSpPr/>
          <p:nvPr/>
        </p:nvSpPr>
        <p:spPr>
          <a:xfrm>
            <a:off x="5459993" y="1932075"/>
            <a:ext cx="209496" cy="209496"/>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27272"/>
                </a:moveTo>
                <a:cubicBezTo>
                  <a:pt x="67377" y="27272"/>
                  <a:pt x="66677" y="27633"/>
                  <a:pt x="66177" y="28183"/>
                </a:cubicBezTo>
                <a:lnTo>
                  <a:pt x="66161" y="28166"/>
                </a:lnTo>
                <a:lnTo>
                  <a:pt x="38888" y="58166"/>
                </a:lnTo>
                <a:lnTo>
                  <a:pt x="38905" y="58183"/>
                </a:lnTo>
                <a:cubicBezTo>
                  <a:pt x="38466" y="58661"/>
                  <a:pt x="38183" y="59294"/>
                  <a:pt x="38183" y="60000"/>
                </a:cubicBezTo>
                <a:cubicBezTo>
                  <a:pt x="38183" y="60705"/>
                  <a:pt x="38466" y="61338"/>
                  <a:pt x="38905" y="61816"/>
                </a:cubicBezTo>
                <a:lnTo>
                  <a:pt x="38888" y="61833"/>
                </a:lnTo>
                <a:lnTo>
                  <a:pt x="66161" y="91833"/>
                </a:lnTo>
                <a:lnTo>
                  <a:pt x="66177" y="91816"/>
                </a:lnTo>
                <a:cubicBezTo>
                  <a:pt x="66677" y="92372"/>
                  <a:pt x="67377" y="92727"/>
                  <a:pt x="68183" y="92727"/>
                </a:cubicBezTo>
                <a:cubicBezTo>
                  <a:pt x="69688" y="92727"/>
                  <a:pt x="70911" y="91505"/>
                  <a:pt x="70911" y="90000"/>
                </a:cubicBezTo>
                <a:cubicBezTo>
                  <a:pt x="70911" y="89294"/>
                  <a:pt x="70627" y="88666"/>
                  <a:pt x="70183" y="88183"/>
                </a:cubicBezTo>
                <a:lnTo>
                  <a:pt x="70200" y="88166"/>
                </a:lnTo>
                <a:lnTo>
                  <a:pt x="44594" y="60000"/>
                </a:lnTo>
                <a:lnTo>
                  <a:pt x="70200" y="31833"/>
                </a:lnTo>
                <a:lnTo>
                  <a:pt x="70183" y="31822"/>
                </a:lnTo>
                <a:cubicBezTo>
                  <a:pt x="70627" y="31338"/>
                  <a:pt x="70911" y="30705"/>
                  <a:pt x="70911" y="30000"/>
                </a:cubicBezTo>
                <a:cubicBezTo>
                  <a:pt x="70911" y="28494"/>
                  <a:pt x="69688" y="27272"/>
                  <a:pt x="68183" y="2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1" name="Shape 4091"/>
          <p:cNvSpPr/>
          <p:nvPr/>
        </p:nvSpPr>
        <p:spPr>
          <a:xfrm>
            <a:off x="5859939" y="1932075"/>
            <a:ext cx="209496" cy="209496"/>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1094" y="58183"/>
                </a:moveTo>
                <a:lnTo>
                  <a:pt x="81111" y="58166"/>
                </a:lnTo>
                <a:lnTo>
                  <a:pt x="53838" y="28166"/>
                </a:lnTo>
                <a:lnTo>
                  <a:pt x="53822" y="28183"/>
                </a:lnTo>
                <a:cubicBezTo>
                  <a:pt x="53322" y="27633"/>
                  <a:pt x="52616" y="27272"/>
                  <a:pt x="51816" y="27272"/>
                </a:cubicBezTo>
                <a:cubicBezTo>
                  <a:pt x="50311" y="27272"/>
                  <a:pt x="49088" y="28494"/>
                  <a:pt x="49088" y="30000"/>
                </a:cubicBezTo>
                <a:cubicBezTo>
                  <a:pt x="49088" y="30705"/>
                  <a:pt x="49372" y="31338"/>
                  <a:pt x="49816" y="31822"/>
                </a:cubicBezTo>
                <a:lnTo>
                  <a:pt x="49800" y="31833"/>
                </a:lnTo>
                <a:lnTo>
                  <a:pt x="75405" y="60000"/>
                </a:lnTo>
                <a:lnTo>
                  <a:pt x="49800" y="88166"/>
                </a:lnTo>
                <a:lnTo>
                  <a:pt x="49816" y="88183"/>
                </a:lnTo>
                <a:cubicBezTo>
                  <a:pt x="49372" y="88666"/>
                  <a:pt x="49088" y="89294"/>
                  <a:pt x="49088" y="90000"/>
                </a:cubicBezTo>
                <a:cubicBezTo>
                  <a:pt x="49088" y="91505"/>
                  <a:pt x="50311" y="92727"/>
                  <a:pt x="51816" y="92727"/>
                </a:cubicBezTo>
                <a:cubicBezTo>
                  <a:pt x="52616" y="92727"/>
                  <a:pt x="53322" y="92372"/>
                  <a:pt x="53822" y="91816"/>
                </a:cubicBezTo>
                <a:lnTo>
                  <a:pt x="53838" y="91833"/>
                </a:lnTo>
                <a:lnTo>
                  <a:pt x="81111" y="61833"/>
                </a:lnTo>
                <a:lnTo>
                  <a:pt x="81094" y="61816"/>
                </a:lnTo>
                <a:cubicBezTo>
                  <a:pt x="81533" y="61338"/>
                  <a:pt x="81816" y="60705"/>
                  <a:pt x="81816" y="60000"/>
                </a:cubicBezTo>
                <a:cubicBezTo>
                  <a:pt x="81816" y="59294"/>
                  <a:pt x="81533" y="58661"/>
                  <a:pt x="81094" y="5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2" name="Shape 4092"/>
          <p:cNvSpPr/>
          <p:nvPr/>
        </p:nvSpPr>
        <p:spPr>
          <a:xfrm>
            <a:off x="6293215" y="1932075"/>
            <a:ext cx="142838" cy="209496"/>
          </a:xfrm>
          <a:custGeom>
            <a:avLst/>
            <a:gdLst/>
            <a:ahLst/>
            <a:cxnLst/>
            <a:rect l="0" t="0" r="0" b="0"/>
            <a:pathLst>
              <a:path w="120000" h="120000" extrusionOk="0">
                <a:moveTo>
                  <a:pt x="60000" y="113416"/>
                </a:moveTo>
                <a:lnTo>
                  <a:pt x="13661" y="81816"/>
                </a:lnTo>
                <a:lnTo>
                  <a:pt x="48000" y="81816"/>
                </a:lnTo>
                <a:lnTo>
                  <a:pt x="48000" y="10911"/>
                </a:lnTo>
                <a:cubicBezTo>
                  <a:pt x="48000" y="7900"/>
                  <a:pt x="51583" y="5455"/>
                  <a:pt x="56000" y="5455"/>
                </a:cubicBezTo>
                <a:lnTo>
                  <a:pt x="64000" y="5455"/>
                </a:lnTo>
                <a:cubicBezTo>
                  <a:pt x="68416" y="5455"/>
                  <a:pt x="72000" y="7900"/>
                  <a:pt x="72000" y="10911"/>
                </a:cubicBezTo>
                <a:lnTo>
                  <a:pt x="72000" y="81816"/>
                </a:lnTo>
                <a:lnTo>
                  <a:pt x="106344" y="81816"/>
                </a:lnTo>
                <a:cubicBezTo>
                  <a:pt x="106344" y="81816"/>
                  <a:pt x="60000" y="113416"/>
                  <a:pt x="60000" y="113416"/>
                </a:cubicBezTo>
                <a:close/>
                <a:moveTo>
                  <a:pt x="116000" y="76361"/>
                </a:moveTo>
                <a:lnTo>
                  <a:pt x="80000" y="76361"/>
                </a:lnTo>
                <a:lnTo>
                  <a:pt x="80000" y="10911"/>
                </a:lnTo>
                <a:cubicBezTo>
                  <a:pt x="80000" y="4883"/>
                  <a:pt x="72833" y="0"/>
                  <a:pt x="64000" y="0"/>
                </a:cubicBezTo>
                <a:lnTo>
                  <a:pt x="56000" y="0"/>
                </a:lnTo>
                <a:cubicBezTo>
                  <a:pt x="47166" y="0"/>
                  <a:pt x="40000" y="4883"/>
                  <a:pt x="40000" y="10911"/>
                </a:cubicBezTo>
                <a:lnTo>
                  <a:pt x="40000" y="76361"/>
                </a:lnTo>
                <a:lnTo>
                  <a:pt x="4000" y="76361"/>
                </a:lnTo>
                <a:cubicBezTo>
                  <a:pt x="1794" y="76361"/>
                  <a:pt x="0" y="77588"/>
                  <a:pt x="0" y="79088"/>
                </a:cubicBezTo>
                <a:cubicBezTo>
                  <a:pt x="0" y="79850"/>
                  <a:pt x="450" y="80527"/>
                  <a:pt x="1177" y="81022"/>
                </a:cubicBezTo>
                <a:lnTo>
                  <a:pt x="57166" y="119200"/>
                </a:lnTo>
                <a:cubicBezTo>
                  <a:pt x="57894" y="119694"/>
                  <a:pt x="58894" y="120000"/>
                  <a:pt x="60000" y="120000"/>
                </a:cubicBezTo>
                <a:cubicBezTo>
                  <a:pt x="61105" y="120000"/>
                  <a:pt x="62105" y="119694"/>
                  <a:pt x="62833" y="119200"/>
                </a:cubicBezTo>
                <a:lnTo>
                  <a:pt x="118822" y="81022"/>
                </a:lnTo>
                <a:cubicBezTo>
                  <a:pt x="119550" y="80527"/>
                  <a:pt x="120000" y="79850"/>
                  <a:pt x="120000" y="79088"/>
                </a:cubicBezTo>
                <a:cubicBezTo>
                  <a:pt x="120000" y="77588"/>
                  <a:pt x="118205" y="76361"/>
                  <a:pt x="116000" y="7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3" name="Shape 4093"/>
          <p:cNvSpPr/>
          <p:nvPr/>
        </p:nvSpPr>
        <p:spPr>
          <a:xfrm>
            <a:off x="6693160" y="1932075"/>
            <a:ext cx="142838" cy="209496"/>
          </a:xfrm>
          <a:custGeom>
            <a:avLst/>
            <a:gdLst/>
            <a:ahLst/>
            <a:cxnLst/>
            <a:rect l="0" t="0" r="0" b="0"/>
            <a:pathLst>
              <a:path w="120000" h="120000" extrusionOk="0">
                <a:moveTo>
                  <a:pt x="72000" y="38183"/>
                </a:moveTo>
                <a:lnTo>
                  <a:pt x="72000" y="109088"/>
                </a:lnTo>
                <a:cubicBezTo>
                  <a:pt x="72000" y="112100"/>
                  <a:pt x="68416" y="114544"/>
                  <a:pt x="64000" y="114544"/>
                </a:cubicBezTo>
                <a:lnTo>
                  <a:pt x="56000" y="114544"/>
                </a:lnTo>
                <a:cubicBezTo>
                  <a:pt x="51583" y="114544"/>
                  <a:pt x="48000" y="112100"/>
                  <a:pt x="48000" y="109088"/>
                </a:cubicBezTo>
                <a:lnTo>
                  <a:pt x="48000" y="38183"/>
                </a:lnTo>
                <a:lnTo>
                  <a:pt x="13655" y="38183"/>
                </a:lnTo>
                <a:lnTo>
                  <a:pt x="60000" y="6583"/>
                </a:lnTo>
                <a:lnTo>
                  <a:pt x="106344" y="38183"/>
                </a:lnTo>
                <a:cubicBezTo>
                  <a:pt x="106344" y="38183"/>
                  <a:pt x="72000" y="38183"/>
                  <a:pt x="72000" y="38183"/>
                </a:cubicBezTo>
                <a:close/>
                <a:moveTo>
                  <a:pt x="118827" y="38983"/>
                </a:moveTo>
                <a:lnTo>
                  <a:pt x="62827" y="800"/>
                </a:lnTo>
                <a:cubicBezTo>
                  <a:pt x="62105" y="305"/>
                  <a:pt x="61105" y="0"/>
                  <a:pt x="60000" y="0"/>
                </a:cubicBezTo>
                <a:cubicBezTo>
                  <a:pt x="58894" y="0"/>
                  <a:pt x="57900" y="305"/>
                  <a:pt x="57172" y="800"/>
                </a:cubicBezTo>
                <a:lnTo>
                  <a:pt x="1172" y="38983"/>
                </a:lnTo>
                <a:cubicBezTo>
                  <a:pt x="450" y="39477"/>
                  <a:pt x="0" y="40155"/>
                  <a:pt x="0" y="40911"/>
                </a:cubicBezTo>
                <a:cubicBezTo>
                  <a:pt x="0" y="42416"/>
                  <a:pt x="1788" y="43638"/>
                  <a:pt x="4000" y="43638"/>
                </a:cubicBezTo>
                <a:lnTo>
                  <a:pt x="40000" y="43638"/>
                </a:lnTo>
                <a:lnTo>
                  <a:pt x="40000" y="109088"/>
                </a:lnTo>
                <a:cubicBezTo>
                  <a:pt x="40000" y="115116"/>
                  <a:pt x="47166" y="120000"/>
                  <a:pt x="56000" y="120000"/>
                </a:cubicBezTo>
                <a:lnTo>
                  <a:pt x="64000" y="120000"/>
                </a:lnTo>
                <a:cubicBezTo>
                  <a:pt x="72833" y="120000"/>
                  <a:pt x="80000" y="115116"/>
                  <a:pt x="80000" y="109088"/>
                </a:cubicBezTo>
                <a:lnTo>
                  <a:pt x="80000" y="43638"/>
                </a:lnTo>
                <a:lnTo>
                  <a:pt x="116000" y="43638"/>
                </a:lnTo>
                <a:cubicBezTo>
                  <a:pt x="118211" y="43638"/>
                  <a:pt x="120000" y="42416"/>
                  <a:pt x="120000" y="40911"/>
                </a:cubicBezTo>
                <a:cubicBezTo>
                  <a:pt x="120000" y="40155"/>
                  <a:pt x="119550" y="39477"/>
                  <a:pt x="118827" y="389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4" name="Shape 4094"/>
          <p:cNvSpPr/>
          <p:nvPr/>
        </p:nvSpPr>
        <p:spPr>
          <a:xfrm>
            <a:off x="7059777" y="1965404"/>
            <a:ext cx="209496" cy="142838"/>
          </a:xfrm>
          <a:custGeom>
            <a:avLst/>
            <a:gdLst/>
            <a:ahLst/>
            <a:cxnLst/>
            <a:rect l="0" t="0" r="0" b="0"/>
            <a:pathLst>
              <a:path w="120000" h="120000" extrusionOk="0">
                <a:moveTo>
                  <a:pt x="114544" y="64000"/>
                </a:moveTo>
                <a:cubicBezTo>
                  <a:pt x="114544" y="68416"/>
                  <a:pt x="112100" y="72000"/>
                  <a:pt x="109088" y="72000"/>
                </a:cubicBezTo>
                <a:lnTo>
                  <a:pt x="38183" y="72000"/>
                </a:lnTo>
                <a:lnTo>
                  <a:pt x="38183" y="106344"/>
                </a:lnTo>
                <a:lnTo>
                  <a:pt x="6583" y="60000"/>
                </a:lnTo>
                <a:lnTo>
                  <a:pt x="38183" y="13655"/>
                </a:lnTo>
                <a:lnTo>
                  <a:pt x="38183" y="48000"/>
                </a:lnTo>
                <a:lnTo>
                  <a:pt x="109088" y="48000"/>
                </a:lnTo>
                <a:cubicBezTo>
                  <a:pt x="112100" y="48000"/>
                  <a:pt x="114544" y="51583"/>
                  <a:pt x="114544" y="56000"/>
                </a:cubicBezTo>
                <a:cubicBezTo>
                  <a:pt x="114544" y="56000"/>
                  <a:pt x="114544" y="64000"/>
                  <a:pt x="114544" y="64000"/>
                </a:cubicBezTo>
                <a:close/>
                <a:moveTo>
                  <a:pt x="109088" y="40000"/>
                </a:moveTo>
                <a:lnTo>
                  <a:pt x="43638" y="40000"/>
                </a:lnTo>
                <a:lnTo>
                  <a:pt x="43638" y="4000"/>
                </a:lnTo>
                <a:cubicBezTo>
                  <a:pt x="43638" y="1788"/>
                  <a:pt x="42416" y="0"/>
                  <a:pt x="40911" y="0"/>
                </a:cubicBezTo>
                <a:cubicBezTo>
                  <a:pt x="40155" y="0"/>
                  <a:pt x="39472" y="450"/>
                  <a:pt x="38983" y="1177"/>
                </a:cubicBezTo>
                <a:lnTo>
                  <a:pt x="800" y="57172"/>
                </a:lnTo>
                <a:cubicBezTo>
                  <a:pt x="305" y="57900"/>
                  <a:pt x="0" y="58900"/>
                  <a:pt x="0" y="60000"/>
                </a:cubicBezTo>
                <a:cubicBezTo>
                  <a:pt x="0" y="61111"/>
                  <a:pt x="305" y="62111"/>
                  <a:pt x="800" y="62833"/>
                </a:cubicBezTo>
                <a:lnTo>
                  <a:pt x="38983" y="118827"/>
                </a:lnTo>
                <a:cubicBezTo>
                  <a:pt x="39472" y="119555"/>
                  <a:pt x="40155" y="120000"/>
                  <a:pt x="40911" y="120000"/>
                </a:cubicBezTo>
                <a:cubicBezTo>
                  <a:pt x="42416" y="120000"/>
                  <a:pt x="43638" y="118211"/>
                  <a:pt x="43638" y="116000"/>
                </a:cubicBezTo>
                <a:lnTo>
                  <a:pt x="43638" y="80000"/>
                </a:lnTo>
                <a:lnTo>
                  <a:pt x="109088" y="80000"/>
                </a:lnTo>
                <a:cubicBezTo>
                  <a:pt x="115116" y="80000"/>
                  <a:pt x="120000" y="72833"/>
                  <a:pt x="120000" y="64000"/>
                </a:cubicBezTo>
                <a:lnTo>
                  <a:pt x="120000" y="56000"/>
                </a:lnTo>
                <a:cubicBezTo>
                  <a:pt x="120000" y="47166"/>
                  <a:pt x="115116" y="40000"/>
                  <a:pt x="109088" y="40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5" name="Shape 4095"/>
          <p:cNvSpPr/>
          <p:nvPr/>
        </p:nvSpPr>
        <p:spPr>
          <a:xfrm>
            <a:off x="7459723" y="1965404"/>
            <a:ext cx="209496" cy="142838"/>
          </a:xfrm>
          <a:custGeom>
            <a:avLst/>
            <a:gdLst/>
            <a:ahLst/>
            <a:cxnLst/>
            <a:rect l="0" t="0" r="0" b="0"/>
            <a:pathLst>
              <a:path w="120000" h="120000" extrusionOk="0">
                <a:moveTo>
                  <a:pt x="81816" y="106344"/>
                </a:moveTo>
                <a:lnTo>
                  <a:pt x="81816" y="72000"/>
                </a:lnTo>
                <a:lnTo>
                  <a:pt x="10911" y="72000"/>
                </a:lnTo>
                <a:cubicBezTo>
                  <a:pt x="7894" y="72000"/>
                  <a:pt x="5455" y="68422"/>
                  <a:pt x="5455" y="64000"/>
                </a:cubicBezTo>
                <a:lnTo>
                  <a:pt x="5455" y="56000"/>
                </a:lnTo>
                <a:cubicBezTo>
                  <a:pt x="5455" y="51583"/>
                  <a:pt x="7894" y="48000"/>
                  <a:pt x="10911" y="48000"/>
                </a:cubicBezTo>
                <a:lnTo>
                  <a:pt x="81816" y="48000"/>
                </a:lnTo>
                <a:lnTo>
                  <a:pt x="81816" y="13655"/>
                </a:lnTo>
                <a:lnTo>
                  <a:pt x="113416" y="60000"/>
                </a:lnTo>
                <a:cubicBezTo>
                  <a:pt x="113416" y="60000"/>
                  <a:pt x="81816" y="106344"/>
                  <a:pt x="81816" y="106344"/>
                </a:cubicBezTo>
                <a:close/>
                <a:moveTo>
                  <a:pt x="119200" y="57172"/>
                </a:moveTo>
                <a:lnTo>
                  <a:pt x="81022" y="1177"/>
                </a:lnTo>
                <a:cubicBezTo>
                  <a:pt x="80527" y="450"/>
                  <a:pt x="79844" y="0"/>
                  <a:pt x="79088" y="0"/>
                </a:cubicBezTo>
                <a:cubicBezTo>
                  <a:pt x="77583" y="0"/>
                  <a:pt x="76361" y="1788"/>
                  <a:pt x="76361" y="4000"/>
                </a:cubicBezTo>
                <a:lnTo>
                  <a:pt x="76361" y="40000"/>
                </a:lnTo>
                <a:lnTo>
                  <a:pt x="10911" y="40000"/>
                </a:lnTo>
                <a:cubicBezTo>
                  <a:pt x="4883" y="40000"/>
                  <a:pt x="0" y="47166"/>
                  <a:pt x="0" y="56000"/>
                </a:cubicBezTo>
                <a:lnTo>
                  <a:pt x="0" y="64000"/>
                </a:lnTo>
                <a:cubicBezTo>
                  <a:pt x="0" y="72833"/>
                  <a:pt x="4883" y="80000"/>
                  <a:pt x="10911" y="80000"/>
                </a:cubicBezTo>
                <a:lnTo>
                  <a:pt x="76361" y="80000"/>
                </a:lnTo>
                <a:lnTo>
                  <a:pt x="76361" y="116000"/>
                </a:lnTo>
                <a:cubicBezTo>
                  <a:pt x="76361" y="118211"/>
                  <a:pt x="77583" y="120000"/>
                  <a:pt x="79088" y="120000"/>
                </a:cubicBezTo>
                <a:cubicBezTo>
                  <a:pt x="79844" y="120000"/>
                  <a:pt x="80527" y="119555"/>
                  <a:pt x="81016" y="118827"/>
                </a:cubicBezTo>
                <a:lnTo>
                  <a:pt x="119200" y="62833"/>
                </a:lnTo>
                <a:cubicBezTo>
                  <a:pt x="119694" y="62111"/>
                  <a:pt x="120000" y="61111"/>
                  <a:pt x="120000" y="60000"/>
                </a:cubicBezTo>
                <a:cubicBezTo>
                  <a:pt x="120000" y="58894"/>
                  <a:pt x="119694" y="57894"/>
                  <a:pt x="119200" y="571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6" name="Shape 4096"/>
          <p:cNvSpPr/>
          <p:nvPr/>
        </p:nvSpPr>
        <p:spPr>
          <a:xfrm>
            <a:off x="7888237" y="1932075"/>
            <a:ext cx="152360" cy="209496"/>
          </a:xfrm>
          <a:custGeom>
            <a:avLst/>
            <a:gdLst/>
            <a:ahLst/>
            <a:cxnLst/>
            <a:rect l="0" t="0" r="0" b="0"/>
            <a:pathLst>
              <a:path w="120000" h="120000" extrusionOk="0">
                <a:moveTo>
                  <a:pt x="118900" y="28066"/>
                </a:moveTo>
                <a:lnTo>
                  <a:pt x="81400" y="800"/>
                </a:lnTo>
                <a:cubicBezTo>
                  <a:pt x="80722" y="305"/>
                  <a:pt x="79788" y="0"/>
                  <a:pt x="78750" y="0"/>
                </a:cubicBezTo>
                <a:cubicBezTo>
                  <a:pt x="76677" y="0"/>
                  <a:pt x="75000" y="1222"/>
                  <a:pt x="75000" y="2727"/>
                </a:cubicBezTo>
                <a:cubicBezTo>
                  <a:pt x="75000" y="3483"/>
                  <a:pt x="75422" y="4161"/>
                  <a:pt x="76100" y="4655"/>
                </a:cubicBezTo>
                <a:lnTo>
                  <a:pt x="107200" y="27272"/>
                </a:lnTo>
                <a:lnTo>
                  <a:pt x="3750" y="27272"/>
                </a:lnTo>
                <a:cubicBezTo>
                  <a:pt x="1677" y="27272"/>
                  <a:pt x="0" y="28494"/>
                  <a:pt x="0" y="30000"/>
                </a:cubicBezTo>
                <a:lnTo>
                  <a:pt x="0" y="117272"/>
                </a:lnTo>
                <a:cubicBezTo>
                  <a:pt x="0" y="118777"/>
                  <a:pt x="1677" y="120000"/>
                  <a:pt x="3750" y="120000"/>
                </a:cubicBezTo>
                <a:cubicBezTo>
                  <a:pt x="5822" y="120000"/>
                  <a:pt x="7500" y="118777"/>
                  <a:pt x="7500" y="117272"/>
                </a:cubicBezTo>
                <a:lnTo>
                  <a:pt x="7500" y="32727"/>
                </a:lnTo>
                <a:lnTo>
                  <a:pt x="107200" y="32727"/>
                </a:lnTo>
                <a:lnTo>
                  <a:pt x="76100" y="55344"/>
                </a:lnTo>
                <a:cubicBezTo>
                  <a:pt x="75416" y="55838"/>
                  <a:pt x="75000" y="56516"/>
                  <a:pt x="75000" y="57272"/>
                </a:cubicBezTo>
                <a:cubicBezTo>
                  <a:pt x="75000" y="58777"/>
                  <a:pt x="76677" y="60000"/>
                  <a:pt x="78750" y="60000"/>
                </a:cubicBezTo>
                <a:cubicBezTo>
                  <a:pt x="79788" y="60000"/>
                  <a:pt x="80727" y="59694"/>
                  <a:pt x="81405" y="59200"/>
                </a:cubicBezTo>
                <a:lnTo>
                  <a:pt x="118900" y="31927"/>
                </a:lnTo>
                <a:cubicBezTo>
                  <a:pt x="119583" y="31433"/>
                  <a:pt x="120000" y="30755"/>
                  <a:pt x="120000" y="30000"/>
                </a:cubicBezTo>
                <a:cubicBezTo>
                  <a:pt x="120000" y="29244"/>
                  <a:pt x="119577" y="28566"/>
                  <a:pt x="118900" y="280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7" name="Shape 4097"/>
          <p:cNvSpPr/>
          <p:nvPr/>
        </p:nvSpPr>
        <p:spPr>
          <a:xfrm>
            <a:off x="8259614" y="1960643"/>
            <a:ext cx="209496" cy="152360"/>
          </a:xfrm>
          <a:custGeom>
            <a:avLst/>
            <a:gdLst/>
            <a:ahLst/>
            <a:cxnLst/>
            <a:rect l="0" t="0" r="0" b="0"/>
            <a:pathLst>
              <a:path w="120000" h="120000" extrusionOk="0">
                <a:moveTo>
                  <a:pt x="92727" y="69700"/>
                </a:moveTo>
                <a:lnTo>
                  <a:pt x="92727" y="12800"/>
                </a:lnTo>
                <a:lnTo>
                  <a:pt x="113416" y="41250"/>
                </a:lnTo>
                <a:cubicBezTo>
                  <a:pt x="113416" y="41250"/>
                  <a:pt x="92727" y="69700"/>
                  <a:pt x="92727" y="69700"/>
                </a:cubicBezTo>
                <a:close/>
                <a:moveTo>
                  <a:pt x="119200" y="38600"/>
                </a:moveTo>
                <a:lnTo>
                  <a:pt x="91933" y="1100"/>
                </a:lnTo>
                <a:cubicBezTo>
                  <a:pt x="91433" y="422"/>
                  <a:pt x="90755" y="0"/>
                  <a:pt x="90000" y="0"/>
                </a:cubicBezTo>
                <a:cubicBezTo>
                  <a:pt x="88494" y="0"/>
                  <a:pt x="87272" y="1677"/>
                  <a:pt x="87272" y="3750"/>
                </a:cubicBezTo>
                <a:lnTo>
                  <a:pt x="87272" y="37500"/>
                </a:lnTo>
                <a:lnTo>
                  <a:pt x="2727" y="37500"/>
                </a:lnTo>
                <a:cubicBezTo>
                  <a:pt x="1222" y="37500"/>
                  <a:pt x="0" y="39177"/>
                  <a:pt x="0" y="41250"/>
                </a:cubicBezTo>
                <a:lnTo>
                  <a:pt x="0" y="116250"/>
                </a:lnTo>
                <a:cubicBezTo>
                  <a:pt x="0" y="118322"/>
                  <a:pt x="1222" y="120000"/>
                  <a:pt x="2727" y="120000"/>
                </a:cubicBezTo>
                <a:cubicBezTo>
                  <a:pt x="4233" y="120000"/>
                  <a:pt x="5455" y="118322"/>
                  <a:pt x="5455" y="116250"/>
                </a:cubicBezTo>
                <a:lnTo>
                  <a:pt x="5455" y="45000"/>
                </a:lnTo>
                <a:lnTo>
                  <a:pt x="87272" y="45000"/>
                </a:lnTo>
                <a:lnTo>
                  <a:pt x="87272" y="78750"/>
                </a:lnTo>
                <a:cubicBezTo>
                  <a:pt x="87272" y="80822"/>
                  <a:pt x="88494" y="82500"/>
                  <a:pt x="90000" y="82500"/>
                </a:cubicBezTo>
                <a:cubicBezTo>
                  <a:pt x="90755" y="82500"/>
                  <a:pt x="91433" y="82083"/>
                  <a:pt x="91927" y="81400"/>
                </a:cubicBezTo>
                <a:lnTo>
                  <a:pt x="119200" y="43905"/>
                </a:lnTo>
                <a:cubicBezTo>
                  <a:pt x="119694" y="43227"/>
                  <a:pt x="120000" y="42288"/>
                  <a:pt x="120000" y="41250"/>
                </a:cubicBezTo>
                <a:cubicBezTo>
                  <a:pt x="120000" y="40211"/>
                  <a:pt x="119694" y="39277"/>
                  <a:pt x="119200" y="386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8" name="Shape 4098"/>
          <p:cNvSpPr/>
          <p:nvPr/>
        </p:nvSpPr>
        <p:spPr>
          <a:xfrm>
            <a:off x="4660103" y="2332021"/>
            <a:ext cx="209496" cy="209496"/>
          </a:xfrm>
          <a:custGeom>
            <a:avLst/>
            <a:gdLst/>
            <a:ahLst/>
            <a:cxnLst/>
            <a:rect l="0" t="0" r="0" b="0"/>
            <a:pathLst>
              <a:path w="120000" h="120000" extrusionOk="0">
                <a:moveTo>
                  <a:pt x="117272" y="0"/>
                </a:moveTo>
                <a:lnTo>
                  <a:pt x="79088" y="0"/>
                </a:lnTo>
                <a:cubicBezTo>
                  <a:pt x="77588" y="0"/>
                  <a:pt x="76361" y="1222"/>
                  <a:pt x="76361" y="2727"/>
                </a:cubicBezTo>
                <a:cubicBezTo>
                  <a:pt x="76361" y="4233"/>
                  <a:pt x="77588" y="5455"/>
                  <a:pt x="79088" y="5455"/>
                </a:cubicBezTo>
                <a:lnTo>
                  <a:pt x="110688" y="5455"/>
                </a:lnTo>
                <a:lnTo>
                  <a:pt x="66255" y="49888"/>
                </a:lnTo>
                <a:cubicBezTo>
                  <a:pt x="65761" y="50383"/>
                  <a:pt x="65455" y="51066"/>
                  <a:pt x="65455" y="51816"/>
                </a:cubicBezTo>
                <a:cubicBezTo>
                  <a:pt x="65455" y="53327"/>
                  <a:pt x="66677" y="54544"/>
                  <a:pt x="68183" y="54544"/>
                </a:cubicBezTo>
                <a:cubicBezTo>
                  <a:pt x="68933" y="54544"/>
                  <a:pt x="69616" y="54244"/>
                  <a:pt x="70111" y="53744"/>
                </a:cubicBezTo>
                <a:lnTo>
                  <a:pt x="114544" y="9311"/>
                </a:lnTo>
                <a:lnTo>
                  <a:pt x="114544" y="40911"/>
                </a:lnTo>
                <a:cubicBezTo>
                  <a:pt x="114544" y="42416"/>
                  <a:pt x="115766" y="43638"/>
                  <a:pt x="117272" y="43638"/>
                </a:cubicBezTo>
                <a:cubicBezTo>
                  <a:pt x="118777" y="43638"/>
                  <a:pt x="120000" y="42416"/>
                  <a:pt x="120000" y="40911"/>
                </a:cubicBezTo>
                <a:lnTo>
                  <a:pt x="120000" y="2727"/>
                </a:lnTo>
                <a:cubicBezTo>
                  <a:pt x="120000" y="1222"/>
                  <a:pt x="118777" y="0"/>
                  <a:pt x="117272" y="0"/>
                </a:cubicBezTo>
                <a:moveTo>
                  <a:pt x="51816" y="65455"/>
                </a:moveTo>
                <a:cubicBezTo>
                  <a:pt x="51066" y="65455"/>
                  <a:pt x="50383" y="65761"/>
                  <a:pt x="49888" y="66255"/>
                </a:cubicBezTo>
                <a:lnTo>
                  <a:pt x="5455" y="110688"/>
                </a:lnTo>
                <a:lnTo>
                  <a:pt x="5455" y="79088"/>
                </a:lnTo>
                <a:cubicBezTo>
                  <a:pt x="5455" y="77588"/>
                  <a:pt x="4233" y="76361"/>
                  <a:pt x="2727" y="76361"/>
                </a:cubicBezTo>
                <a:cubicBezTo>
                  <a:pt x="1222" y="76361"/>
                  <a:pt x="0" y="77588"/>
                  <a:pt x="0" y="79088"/>
                </a:cubicBezTo>
                <a:lnTo>
                  <a:pt x="0" y="117272"/>
                </a:lnTo>
                <a:cubicBezTo>
                  <a:pt x="0" y="118777"/>
                  <a:pt x="1222" y="120000"/>
                  <a:pt x="2727" y="120000"/>
                </a:cubicBezTo>
                <a:lnTo>
                  <a:pt x="40911" y="120000"/>
                </a:lnTo>
                <a:cubicBezTo>
                  <a:pt x="42411" y="120000"/>
                  <a:pt x="43638" y="118777"/>
                  <a:pt x="43638" y="117272"/>
                </a:cubicBezTo>
                <a:cubicBezTo>
                  <a:pt x="43638" y="115766"/>
                  <a:pt x="42411" y="114544"/>
                  <a:pt x="40911" y="114544"/>
                </a:cubicBezTo>
                <a:lnTo>
                  <a:pt x="9311" y="114544"/>
                </a:lnTo>
                <a:lnTo>
                  <a:pt x="53744" y="70111"/>
                </a:lnTo>
                <a:cubicBezTo>
                  <a:pt x="54238" y="69616"/>
                  <a:pt x="54544" y="68933"/>
                  <a:pt x="54544" y="68183"/>
                </a:cubicBezTo>
                <a:cubicBezTo>
                  <a:pt x="54544" y="66677"/>
                  <a:pt x="53322" y="65455"/>
                  <a:pt x="51816"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099" name="Shape 4099"/>
          <p:cNvSpPr/>
          <p:nvPr/>
        </p:nvSpPr>
        <p:spPr>
          <a:xfrm>
            <a:off x="5060048" y="2332021"/>
            <a:ext cx="209496" cy="209496"/>
          </a:xfrm>
          <a:custGeom>
            <a:avLst/>
            <a:gdLst/>
            <a:ahLst/>
            <a:cxnLst/>
            <a:rect l="0" t="0" r="0" b="0"/>
            <a:pathLst>
              <a:path w="120000" h="120000" extrusionOk="0">
                <a:moveTo>
                  <a:pt x="120000" y="2727"/>
                </a:moveTo>
                <a:cubicBezTo>
                  <a:pt x="120000" y="1222"/>
                  <a:pt x="118777" y="0"/>
                  <a:pt x="117272" y="0"/>
                </a:cubicBezTo>
                <a:cubicBezTo>
                  <a:pt x="116522" y="0"/>
                  <a:pt x="115838" y="305"/>
                  <a:pt x="115344" y="800"/>
                </a:cubicBezTo>
                <a:lnTo>
                  <a:pt x="70911" y="45233"/>
                </a:lnTo>
                <a:lnTo>
                  <a:pt x="70911" y="13638"/>
                </a:lnTo>
                <a:cubicBezTo>
                  <a:pt x="70911" y="12133"/>
                  <a:pt x="69688" y="10911"/>
                  <a:pt x="68183" y="10911"/>
                </a:cubicBezTo>
                <a:cubicBezTo>
                  <a:pt x="66677" y="10911"/>
                  <a:pt x="65455" y="12133"/>
                  <a:pt x="65455" y="13638"/>
                </a:cubicBezTo>
                <a:lnTo>
                  <a:pt x="65455" y="51816"/>
                </a:lnTo>
                <a:cubicBezTo>
                  <a:pt x="65455" y="53327"/>
                  <a:pt x="66677" y="54544"/>
                  <a:pt x="68183" y="54544"/>
                </a:cubicBezTo>
                <a:lnTo>
                  <a:pt x="106361" y="54544"/>
                </a:lnTo>
                <a:cubicBezTo>
                  <a:pt x="107866" y="54544"/>
                  <a:pt x="109088" y="53327"/>
                  <a:pt x="109088" y="51816"/>
                </a:cubicBezTo>
                <a:cubicBezTo>
                  <a:pt x="109088" y="50311"/>
                  <a:pt x="107866" y="49088"/>
                  <a:pt x="106361" y="49088"/>
                </a:cubicBezTo>
                <a:lnTo>
                  <a:pt x="74766" y="49088"/>
                </a:lnTo>
                <a:lnTo>
                  <a:pt x="119200" y="4655"/>
                </a:lnTo>
                <a:cubicBezTo>
                  <a:pt x="119694" y="4166"/>
                  <a:pt x="120000" y="3483"/>
                  <a:pt x="120000" y="2727"/>
                </a:cubicBezTo>
                <a:moveTo>
                  <a:pt x="51816" y="65455"/>
                </a:moveTo>
                <a:lnTo>
                  <a:pt x="13638" y="65455"/>
                </a:lnTo>
                <a:cubicBezTo>
                  <a:pt x="12133" y="65455"/>
                  <a:pt x="10911" y="66677"/>
                  <a:pt x="10911" y="68183"/>
                </a:cubicBezTo>
                <a:cubicBezTo>
                  <a:pt x="10911" y="69688"/>
                  <a:pt x="12133" y="70911"/>
                  <a:pt x="13638" y="70911"/>
                </a:cubicBezTo>
                <a:lnTo>
                  <a:pt x="45233" y="70911"/>
                </a:lnTo>
                <a:lnTo>
                  <a:pt x="800" y="115344"/>
                </a:lnTo>
                <a:cubicBezTo>
                  <a:pt x="305" y="115838"/>
                  <a:pt x="0" y="116516"/>
                  <a:pt x="0" y="117272"/>
                </a:cubicBezTo>
                <a:cubicBezTo>
                  <a:pt x="0" y="118777"/>
                  <a:pt x="1222" y="120000"/>
                  <a:pt x="2727" y="120000"/>
                </a:cubicBezTo>
                <a:cubicBezTo>
                  <a:pt x="3477" y="120000"/>
                  <a:pt x="4161" y="119694"/>
                  <a:pt x="4655" y="119200"/>
                </a:cubicBezTo>
                <a:lnTo>
                  <a:pt x="49088" y="74766"/>
                </a:lnTo>
                <a:lnTo>
                  <a:pt x="49088" y="106361"/>
                </a:lnTo>
                <a:cubicBezTo>
                  <a:pt x="49088" y="107872"/>
                  <a:pt x="50311" y="109088"/>
                  <a:pt x="51816" y="109088"/>
                </a:cubicBezTo>
                <a:cubicBezTo>
                  <a:pt x="53322" y="109088"/>
                  <a:pt x="54544" y="107872"/>
                  <a:pt x="54544" y="106361"/>
                </a:cubicBezTo>
                <a:lnTo>
                  <a:pt x="54544" y="68183"/>
                </a:lnTo>
                <a:cubicBezTo>
                  <a:pt x="54544" y="66677"/>
                  <a:pt x="53322" y="65455"/>
                  <a:pt x="51816"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00" name="Shape 4100"/>
          <p:cNvSpPr/>
          <p:nvPr/>
        </p:nvSpPr>
        <p:spPr>
          <a:xfrm>
            <a:off x="5459993" y="2332021"/>
            <a:ext cx="209496" cy="209496"/>
          </a:xfrm>
          <a:custGeom>
            <a:avLst/>
            <a:gdLst/>
            <a:ahLst/>
            <a:cxnLst/>
            <a:rect l="0" t="0" r="0" b="0"/>
            <a:pathLst>
              <a:path w="120000" h="120000" extrusionOk="0">
                <a:moveTo>
                  <a:pt x="117272" y="0"/>
                </a:moveTo>
                <a:lnTo>
                  <a:pt x="90000" y="0"/>
                </a:lnTo>
                <a:cubicBezTo>
                  <a:pt x="88494" y="0"/>
                  <a:pt x="87272" y="1222"/>
                  <a:pt x="87272" y="2727"/>
                </a:cubicBezTo>
                <a:cubicBezTo>
                  <a:pt x="87272" y="4233"/>
                  <a:pt x="88494" y="5455"/>
                  <a:pt x="90000" y="5455"/>
                </a:cubicBezTo>
                <a:lnTo>
                  <a:pt x="110688" y="5455"/>
                </a:lnTo>
                <a:lnTo>
                  <a:pt x="33527" y="82616"/>
                </a:lnTo>
                <a:cubicBezTo>
                  <a:pt x="33033" y="83111"/>
                  <a:pt x="32727" y="83794"/>
                  <a:pt x="32727" y="84544"/>
                </a:cubicBezTo>
                <a:cubicBezTo>
                  <a:pt x="32727" y="86050"/>
                  <a:pt x="33950" y="87272"/>
                  <a:pt x="35455" y="87272"/>
                </a:cubicBezTo>
                <a:cubicBezTo>
                  <a:pt x="36205" y="87272"/>
                  <a:pt x="36888" y="86966"/>
                  <a:pt x="37383" y="86472"/>
                </a:cubicBezTo>
                <a:lnTo>
                  <a:pt x="114544" y="9311"/>
                </a:lnTo>
                <a:lnTo>
                  <a:pt x="114544" y="30000"/>
                </a:lnTo>
                <a:cubicBezTo>
                  <a:pt x="114544" y="31505"/>
                  <a:pt x="115766" y="32722"/>
                  <a:pt x="117272" y="32722"/>
                </a:cubicBezTo>
                <a:cubicBezTo>
                  <a:pt x="118777" y="32722"/>
                  <a:pt x="120000" y="31505"/>
                  <a:pt x="120000" y="30000"/>
                </a:cubicBezTo>
                <a:lnTo>
                  <a:pt x="120000" y="2727"/>
                </a:lnTo>
                <a:cubicBezTo>
                  <a:pt x="120000" y="1222"/>
                  <a:pt x="118777" y="0"/>
                  <a:pt x="117272" y="0"/>
                </a:cubicBezTo>
                <a:moveTo>
                  <a:pt x="95455" y="38183"/>
                </a:moveTo>
                <a:cubicBezTo>
                  <a:pt x="93950" y="38183"/>
                  <a:pt x="92727" y="39400"/>
                  <a:pt x="92727" y="40911"/>
                </a:cubicBezTo>
                <a:lnTo>
                  <a:pt x="92727" y="114544"/>
                </a:lnTo>
                <a:lnTo>
                  <a:pt x="5455" y="114544"/>
                </a:lnTo>
                <a:lnTo>
                  <a:pt x="5455" y="27272"/>
                </a:lnTo>
                <a:lnTo>
                  <a:pt x="79088" y="27272"/>
                </a:lnTo>
                <a:cubicBezTo>
                  <a:pt x="80594" y="27272"/>
                  <a:pt x="81816" y="26050"/>
                  <a:pt x="81816" y="24544"/>
                </a:cubicBezTo>
                <a:cubicBezTo>
                  <a:pt x="81816" y="23038"/>
                  <a:pt x="80594" y="21816"/>
                  <a:pt x="79088" y="21816"/>
                </a:cubicBezTo>
                <a:lnTo>
                  <a:pt x="2727" y="21816"/>
                </a:lnTo>
                <a:cubicBezTo>
                  <a:pt x="1222" y="21816"/>
                  <a:pt x="0" y="23038"/>
                  <a:pt x="0" y="24544"/>
                </a:cubicBezTo>
                <a:lnTo>
                  <a:pt x="0" y="117272"/>
                </a:lnTo>
                <a:cubicBezTo>
                  <a:pt x="0" y="118777"/>
                  <a:pt x="1222" y="120000"/>
                  <a:pt x="2727" y="120000"/>
                </a:cubicBezTo>
                <a:lnTo>
                  <a:pt x="95455" y="120000"/>
                </a:lnTo>
                <a:cubicBezTo>
                  <a:pt x="96961" y="120000"/>
                  <a:pt x="98183" y="118777"/>
                  <a:pt x="98183" y="117272"/>
                </a:cubicBezTo>
                <a:lnTo>
                  <a:pt x="98183" y="40911"/>
                </a:lnTo>
                <a:cubicBezTo>
                  <a:pt x="98183" y="39400"/>
                  <a:pt x="96961" y="38183"/>
                  <a:pt x="95455" y="3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01" name="Shape 4101"/>
          <p:cNvSpPr/>
          <p:nvPr/>
        </p:nvSpPr>
        <p:spPr>
          <a:xfrm>
            <a:off x="5859939" y="2332021"/>
            <a:ext cx="209496" cy="209496"/>
          </a:xfrm>
          <a:custGeom>
            <a:avLst/>
            <a:gdLst/>
            <a:ahLst/>
            <a:cxnLst/>
            <a:rect l="0" t="0" r="0" b="0"/>
            <a:pathLst>
              <a:path w="120000" h="120000" extrusionOk="0">
                <a:moveTo>
                  <a:pt x="87272" y="113238"/>
                </a:moveTo>
                <a:lnTo>
                  <a:pt x="63466" y="87272"/>
                </a:lnTo>
                <a:lnTo>
                  <a:pt x="73638" y="87272"/>
                </a:lnTo>
                <a:cubicBezTo>
                  <a:pt x="75138" y="87272"/>
                  <a:pt x="76361" y="86055"/>
                  <a:pt x="76361" y="84544"/>
                </a:cubicBezTo>
                <a:lnTo>
                  <a:pt x="76361" y="81816"/>
                </a:lnTo>
                <a:cubicBezTo>
                  <a:pt x="75750" y="70688"/>
                  <a:pt x="71355" y="31055"/>
                  <a:pt x="41377" y="10827"/>
                </a:cubicBezTo>
                <a:cubicBezTo>
                  <a:pt x="91150" y="26716"/>
                  <a:pt x="97422" y="69933"/>
                  <a:pt x="98183" y="81816"/>
                </a:cubicBezTo>
                <a:lnTo>
                  <a:pt x="98183" y="84544"/>
                </a:lnTo>
                <a:cubicBezTo>
                  <a:pt x="98183" y="86055"/>
                  <a:pt x="99405" y="87272"/>
                  <a:pt x="100911" y="87272"/>
                </a:cubicBezTo>
                <a:lnTo>
                  <a:pt x="111077" y="87272"/>
                </a:lnTo>
                <a:cubicBezTo>
                  <a:pt x="111077" y="87272"/>
                  <a:pt x="87272" y="113238"/>
                  <a:pt x="87272" y="113238"/>
                </a:cubicBezTo>
                <a:close/>
                <a:moveTo>
                  <a:pt x="117272" y="81816"/>
                </a:moveTo>
                <a:lnTo>
                  <a:pt x="103655" y="81816"/>
                </a:lnTo>
                <a:cubicBezTo>
                  <a:pt x="102500" y="67388"/>
                  <a:pt x="92277" y="0"/>
                  <a:pt x="2727" y="0"/>
                </a:cubicBezTo>
                <a:cubicBezTo>
                  <a:pt x="1216" y="0"/>
                  <a:pt x="0" y="1222"/>
                  <a:pt x="0" y="2727"/>
                </a:cubicBezTo>
                <a:cubicBezTo>
                  <a:pt x="0" y="4233"/>
                  <a:pt x="1216" y="5455"/>
                  <a:pt x="2727" y="5455"/>
                </a:cubicBezTo>
                <a:cubicBezTo>
                  <a:pt x="30877" y="5455"/>
                  <a:pt x="50888" y="18983"/>
                  <a:pt x="62200" y="45833"/>
                </a:cubicBezTo>
                <a:cubicBezTo>
                  <a:pt x="68855" y="61627"/>
                  <a:pt x="70316" y="76022"/>
                  <a:pt x="70638" y="81816"/>
                </a:cubicBezTo>
                <a:lnTo>
                  <a:pt x="57272" y="81816"/>
                </a:lnTo>
                <a:cubicBezTo>
                  <a:pt x="55766" y="81816"/>
                  <a:pt x="54544" y="83038"/>
                  <a:pt x="54544" y="84544"/>
                </a:cubicBezTo>
                <a:cubicBezTo>
                  <a:pt x="54544" y="85300"/>
                  <a:pt x="54850" y="85983"/>
                  <a:pt x="55344" y="86477"/>
                </a:cubicBezTo>
                <a:lnTo>
                  <a:pt x="85344" y="119200"/>
                </a:lnTo>
                <a:cubicBezTo>
                  <a:pt x="85833" y="119694"/>
                  <a:pt x="86522" y="120000"/>
                  <a:pt x="87272" y="120000"/>
                </a:cubicBezTo>
                <a:cubicBezTo>
                  <a:pt x="88027" y="120000"/>
                  <a:pt x="88705" y="119694"/>
                  <a:pt x="89200" y="119200"/>
                </a:cubicBezTo>
                <a:lnTo>
                  <a:pt x="119200" y="86477"/>
                </a:lnTo>
                <a:cubicBezTo>
                  <a:pt x="119694" y="85983"/>
                  <a:pt x="120000" y="85300"/>
                  <a:pt x="120000" y="84544"/>
                </a:cubicBezTo>
                <a:cubicBezTo>
                  <a:pt x="120000" y="83038"/>
                  <a:pt x="118777" y="81816"/>
                  <a:pt x="117272" y="8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02" name="Shape 4102"/>
          <p:cNvSpPr/>
          <p:nvPr/>
        </p:nvSpPr>
        <p:spPr>
          <a:xfrm>
            <a:off x="6259885" y="2332021"/>
            <a:ext cx="209496" cy="209496"/>
          </a:xfrm>
          <a:custGeom>
            <a:avLst/>
            <a:gdLst/>
            <a:ahLst/>
            <a:cxnLst/>
            <a:rect l="0" t="0" r="0" b="0"/>
            <a:pathLst>
              <a:path w="120000" h="120000" extrusionOk="0">
                <a:moveTo>
                  <a:pt x="100911" y="32727"/>
                </a:moveTo>
                <a:cubicBezTo>
                  <a:pt x="99405" y="32727"/>
                  <a:pt x="98183" y="33950"/>
                  <a:pt x="98183" y="35455"/>
                </a:cubicBezTo>
                <a:lnTo>
                  <a:pt x="98183" y="38183"/>
                </a:lnTo>
                <a:cubicBezTo>
                  <a:pt x="97422" y="50066"/>
                  <a:pt x="91150" y="93283"/>
                  <a:pt x="41377" y="109172"/>
                </a:cubicBezTo>
                <a:cubicBezTo>
                  <a:pt x="71355" y="88944"/>
                  <a:pt x="75750" y="49311"/>
                  <a:pt x="76361" y="38183"/>
                </a:cubicBezTo>
                <a:lnTo>
                  <a:pt x="76361" y="35455"/>
                </a:lnTo>
                <a:cubicBezTo>
                  <a:pt x="76361" y="33950"/>
                  <a:pt x="75138" y="32727"/>
                  <a:pt x="73638" y="32727"/>
                </a:cubicBezTo>
                <a:lnTo>
                  <a:pt x="63466" y="32727"/>
                </a:lnTo>
                <a:lnTo>
                  <a:pt x="87272" y="6761"/>
                </a:lnTo>
                <a:lnTo>
                  <a:pt x="111077" y="32727"/>
                </a:lnTo>
                <a:cubicBezTo>
                  <a:pt x="111077" y="32727"/>
                  <a:pt x="100911" y="32727"/>
                  <a:pt x="100911" y="32727"/>
                </a:cubicBezTo>
                <a:close/>
                <a:moveTo>
                  <a:pt x="119200" y="33527"/>
                </a:moveTo>
                <a:lnTo>
                  <a:pt x="89200" y="800"/>
                </a:lnTo>
                <a:cubicBezTo>
                  <a:pt x="88705" y="305"/>
                  <a:pt x="88027" y="0"/>
                  <a:pt x="87272" y="0"/>
                </a:cubicBezTo>
                <a:cubicBezTo>
                  <a:pt x="86516" y="0"/>
                  <a:pt x="85833" y="305"/>
                  <a:pt x="85344" y="800"/>
                </a:cubicBezTo>
                <a:lnTo>
                  <a:pt x="55344" y="33527"/>
                </a:lnTo>
                <a:cubicBezTo>
                  <a:pt x="54850" y="34022"/>
                  <a:pt x="54544" y="34705"/>
                  <a:pt x="54544" y="35455"/>
                </a:cubicBezTo>
                <a:cubicBezTo>
                  <a:pt x="54544" y="36961"/>
                  <a:pt x="55766" y="38183"/>
                  <a:pt x="57272" y="38183"/>
                </a:cubicBezTo>
                <a:lnTo>
                  <a:pt x="70638" y="38183"/>
                </a:lnTo>
                <a:cubicBezTo>
                  <a:pt x="70316" y="43977"/>
                  <a:pt x="68855" y="58372"/>
                  <a:pt x="62200" y="74172"/>
                </a:cubicBezTo>
                <a:cubicBezTo>
                  <a:pt x="50888" y="101022"/>
                  <a:pt x="30877" y="114544"/>
                  <a:pt x="2727" y="114544"/>
                </a:cubicBezTo>
                <a:cubicBezTo>
                  <a:pt x="1216" y="114544"/>
                  <a:pt x="0" y="115766"/>
                  <a:pt x="0" y="117272"/>
                </a:cubicBezTo>
                <a:cubicBezTo>
                  <a:pt x="0" y="118777"/>
                  <a:pt x="1216" y="120000"/>
                  <a:pt x="2727" y="120000"/>
                </a:cubicBezTo>
                <a:cubicBezTo>
                  <a:pt x="92277" y="120000"/>
                  <a:pt x="102500" y="52611"/>
                  <a:pt x="103655" y="38183"/>
                </a:cubicBezTo>
                <a:lnTo>
                  <a:pt x="117272" y="38183"/>
                </a:lnTo>
                <a:cubicBezTo>
                  <a:pt x="118777" y="38183"/>
                  <a:pt x="120000" y="36961"/>
                  <a:pt x="120000" y="35455"/>
                </a:cubicBezTo>
                <a:cubicBezTo>
                  <a:pt x="120000" y="34705"/>
                  <a:pt x="119694" y="34022"/>
                  <a:pt x="119200" y="3352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03" name="Shape 4103"/>
          <p:cNvSpPr/>
          <p:nvPr/>
        </p:nvSpPr>
        <p:spPr>
          <a:xfrm>
            <a:off x="6659831" y="2332021"/>
            <a:ext cx="209496" cy="209496"/>
          </a:xfrm>
          <a:custGeom>
            <a:avLst/>
            <a:gdLst/>
            <a:ahLst/>
            <a:cxnLst/>
            <a:rect l="0" t="0" r="0" b="0"/>
            <a:pathLst>
              <a:path w="120000" h="120000" extrusionOk="0">
                <a:moveTo>
                  <a:pt x="38183" y="43638"/>
                </a:moveTo>
                <a:lnTo>
                  <a:pt x="35455" y="43638"/>
                </a:lnTo>
                <a:cubicBezTo>
                  <a:pt x="33944" y="43638"/>
                  <a:pt x="32727" y="44861"/>
                  <a:pt x="32727" y="46361"/>
                </a:cubicBezTo>
                <a:lnTo>
                  <a:pt x="32727" y="56533"/>
                </a:lnTo>
                <a:lnTo>
                  <a:pt x="6755" y="32727"/>
                </a:lnTo>
                <a:lnTo>
                  <a:pt x="32727" y="8922"/>
                </a:lnTo>
                <a:lnTo>
                  <a:pt x="32727" y="19088"/>
                </a:lnTo>
                <a:cubicBezTo>
                  <a:pt x="32727" y="20600"/>
                  <a:pt x="33944" y="21816"/>
                  <a:pt x="35455" y="21816"/>
                </a:cubicBezTo>
                <a:lnTo>
                  <a:pt x="38183" y="21816"/>
                </a:lnTo>
                <a:cubicBezTo>
                  <a:pt x="50066" y="22577"/>
                  <a:pt x="93283" y="28850"/>
                  <a:pt x="109172" y="78622"/>
                </a:cubicBezTo>
                <a:cubicBezTo>
                  <a:pt x="88944" y="48644"/>
                  <a:pt x="49311" y="44250"/>
                  <a:pt x="38183" y="43638"/>
                </a:cubicBezTo>
                <a:moveTo>
                  <a:pt x="38183" y="16344"/>
                </a:moveTo>
                <a:lnTo>
                  <a:pt x="38183" y="2727"/>
                </a:lnTo>
                <a:cubicBezTo>
                  <a:pt x="38183" y="1222"/>
                  <a:pt x="36961" y="0"/>
                  <a:pt x="35455" y="0"/>
                </a:cubicBezTo>
                <a:cubicBezTo>
                  <a:pt x="34700" y="0"/>
                  <a:pt x="34016" y="305"/>
                  <a:pt x="33527" y="800"/>
                </a:cubicBezTo>
                <a:lnTo>
                  <a:pt x="800" y="30800"/>
                </a:lnTo>
                <a:cubicBezTo>
                  <a:pt x="305" y="31294"/>
                  <a:pt x="0" y="31977"/>
                  <a:pt x="0" y="32727"/>
                </a:cubicBezTo>
                <a:cubicBezTo>
                  <a:pt x="0" y="33483"/>
                  <a:pt x="305" y="34166"/>
                  <a:pt x="800" y="34655"/>
                </a:cubicBezTo>
                <a:lnTo>
                  <a:pt x="33527" y="64655"/>
                </a:lnTo>
                <a:cubicBezTo>
                  <a:pt x="34016" y="65150"/>
                  <a:pt x="34700" y="65455"/>
                  <a:pt x="35455" y="65455"/>
                </a:cubicBezTo>
                <a:cubicBezTo>
                  <a:pt x="36961" y="65455"/>
                  <a:pt x="38183" y="64233"/>
                  <a:pt x="38183" y="62727"/>
                </a:cubicBezTo>
                <a:lnTo>
                  <a:pt x="38183" y="49355"/>
                </a:lnTo>
                <a:cubicBezTo>
                  <a:pt x="43977" y="49683"/>
                  <a:pt x="58372" y="51144"/>
                  <a:pt x="74166" y="57800"/>
                </a:cubicBezTo>
                <a:cubicBezTo>
                  <a:pt x="101016" y="69111"/>
                  <a:pt x="114544" y="89122"/>
                  <a:pt x="114544" y="117272"/>
                </a:cubicBezTo>
                <a:cubicBezTo>
                  <a:pt x="114544" y="118777"/>
                  <a:pt x="115766" y="120000"/>
                  <a:pt x="117272" y="120000"/>
                </a:cubicBezTo>
                <a:cubicBezTo>
                  <a:pt x="118777" y="120000"/>
                  <a:pt x="120000" y="118777"/>
                  <a:pt x="120000" y="117272"/>
                </a:cubicBezTo>
                <a:cubicBezTo>
                  <a:pt x="120000" y="27722"/>
                  <a:pt x="52611" y="17500"/>
                  <a:pt x="38183" y="163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04" name="Shape 4104"/>
          <p:cNvSpPr/>
          <p:nvPr/>
        </p:nvSpPr>
        <p:spPr>
          <a:xfrm>
            <a:off x="7059777" y="2332021"/>
            <a:ext cx="209496" cy="209496"/>
          </a:xfrm>
          <a:custGeom>
            <a:avLst/>
            <a:gdLst/>
            <a:ahLst/>
            <a:cxnLst/>
            <a:rect l="0" t="0" r="0" b="0"/>
            <a:pathLst>
              <a:path w="120000" h="120000" extrusionOk="0">
                <a:moveTo>
                  <a:pt x="87272" y="56533"/>
                </a:moveTo>
                <a:lnTo>
                  <a:pt x="87272" y="46361"/>
                </a:lnTo>
                <a:cubicBezTo>
                  <a:pt x="87272" y="44861"/>
                  <a:pt x="86055" y="43638"/>
                  <a:pt x="84544" y="43638"/>
                </a:cubicBezTo>
                <a:lnTo>
                  <a:pt x="81816" y="43638"/>
                </a:lnTo>
                <a:cubicBezTo>
                  <a:pt x="70688" y="44250"/>
                  <a:pt x="31055" y="48644"/>
                  <a:pt x="10827" y="78622"/>
                </a:cubicBezTo>
                <a:cubicBezTo>
                  <a:pt x="26716" y="28850"/>
                  <a:pt x="69933" y="22577"/>
                  <a:pt x="81816" y="21816"/>
                </a:cubicBezTo>
                <a:lnTo>
                  <a:pt x="84544" y="21816"/>
                </a:lnTo>
                <a:cubicBezTo>
                  <a:pt x="86055" y="21816"/>
                  <a:pt x="87272" y="20600"/>
                  <a:pt x="87272" y="19088"/>
                </a:cubicBezTo>
                <a:lnTo>
                  <a:pt x="87272" y="8922"/>
                </a:lnTo>
                <a:lnTo>
                  <a:pt x="113238" y="32727"/>
                </a:lnTo>
                <a:cubicBezTo>
                  <a:pt x="113238" y="32727"/>
                  <a:pt x="87272" y="56533"/>
                  <a:pt x="87272" y="56533"/>
                </a:cubicBezTo>
                <a:close/>
                <a:moveTo>
                  <a:pt x="119200" y="30800"/>
                </a:moveTo>
                <a:lnTo>
                  <a:pt x="86472" y="800"/>
                </a:lnTo>
                <a:cubicBezTo>
                  <a:pt x="85983" y="305"/>
                  <a:pt x="85300" y="0"/>
                  <a:pt x="84544" y="0"/>
                </a:cubicBezTo>
                <a:cubicBezTo>
                  <a:pt x="83038" y="0"/>
                  <a:pt x="81816" y="1222"/>
                  <a:pt x="81816" y="2727"/>
                </a:cubicBezTo>
                <a:lnTo>
                  <a:pt x="81816" y="16344"/>
                </a:lnTo>
                <a:cubicBezTo>
                  <a:pt x="67388" y="17500"/>
                  <a:pt x="0" y="27727"/>
                  <a:pt x="0" y="117272"/>
                </a:cubicBezTo>
                <a:cubicBezTo>
                  <a:pt x="0" y="118777"/>
                  <a:pt x="1222" y="120000"/>
                  <a:pt x="2727" y="120000"/>
                </a:cubicBezTo>
                <a:cubicBezTo>
                  <a:pt x="4233" y="120000"/>
                  <a:pt x="5455" y="118777"/>
                  <a:pt x="5455" y="117272"/>
                </a:cubicBezTo>
                <a:cubicBezTo>
                  <a:pt x="5455" y="89122"/>
                  <a:pt x="18983" y="69111"/>
                  <a:pt x="45833" y="57800"/>
                </a:cubicBezTo>
                <a:cubicBezTo>
                  <a:pt x="61627" y="51144"/>
                  <a:pt x="76022" y="49683"/>
                  <a:pt x="81816" y="49355"/>
                </a:cubicBezTo>
                <a:lnTo>
                  <a:pt x="81816" y="62727"/>
                </a:lnTo>
                <a:cubicBezTo>
                  <a:pt x="81816" y="64233"/>
                  <a:pt x="83038" y="65455"/>
                  <a:pt x="84544" y="65455"/>
                </a:cubicBezTo>
                <a:cubicBezTo>
                  <a:pt x="85300" y="65455"/>
                  <a:pt x="85983" y="65150"/>
                  <a:pt x="86472" y="64655"/>
                </a:cubicBezTo>
                <a:lnTo>
                  <a:pt x="119200" y="34655"/>
                </a:lnTo>
                <a:cubicBezTo>
                  <a:pt x="119694" y="34166"/>
                  <a:pt x="120000" y="33483"/>
                  <a:pt x="120000" y="32727"/>
                </a:cubicBezTo>
                <a:cubicBezTo>
                  <a:pt x="120000" y="31977"/>
                  <a:pt x="119694" y="31294"/>
                  <a:pt x="119200" y="308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05" name="Shape 4105"/>
          <p:cNvSpPr/>
          <p:nvPr/>
        </p:nvSpPr>
        <p:spPr>
          <a:xfrm>
            <a:off x="7459723" y="2370110"/>
            <a:ext cx="209496" cy="133316"/>
          </a:xfrm>
          <a:custGeom>
            <a:avLst/>
            <a:gdLst/>
            <a:ahLst/>
            <a:cxnLst/>
            <a:rect l="0" t="0" r="0" b="0"/>
            <a:pathLst>
              <a:path w="120000" h="120000" extrusionOk="0">
                <a:moveTo>
                  <a:pt x="88638" y="8572"/>
                </a:moveTo>
                <a:cubicBezTo>
                  <a:pt x="71316" y="8572"/>
                  <a:pt x="57272" y="30638"/>
                  <a:pt x="57272" y="57855"/>
                </a:cubicBezTo>
                <a:lnTo>
                  <a:pt x="57272" y="62144"/>
                </a:lnTo>
                <a:cubicBezTo>
                  <a:pt x="57272" y="84627"/>
                  <a:pt x="45672" y="102855"/>
                  <a:pt x="31361" y="102855"/>
                </a:cubicBezTo>
                <a:cubicBezTo>
                  <a:pt x="17055" y="102855"/>
                  <a:pt x="5455" y="84627"/>
                  <a:pt x="5455" y="62144"/>
                </a:cubicBezTo>
                <a:lnTo>
                  <a:pt x="5455" y="57855"/>
                </a:lnTo>
                <a:cubicBezTo>
                  <a:pt x="5455" y="35372"/>
                  <a:pt x="17055" y="17144"/>
                  <a:pt x="31361" y="17144"/>
                </a:cubicBezTo>
                <a:cubicBezTo>
                  <a:pt x="37055" y="17144"/>
                  <a:pt x="42083" y="20166"/>
                  <a:pt x="46227" y="25716"/>
                </a:cubicBezTo>
                <a:lnTo>
                  <a:pt x="35455" y="25716"/>
                </a:lnTo>
                <a:cubicBezTo>
                  <a:pt x="33944" y="25716"/>
                  <a:pt x="32727" y="27633"/>
                  <a:pt x="32727" y="30000"/>
                </a:cubicBezTo>
                <a:cubicBezTo>
                  <a:pt x="32727" y="32366"/>
                  <a:pt x="33944" y="34283"/>
                  <a:pt x="35455" y="34283"/>
                </a:cubicBezTo>
                <a:lnTo>
                  <a:pt x="51816" y="34283"/>
                </a:lnTo>
                <a:cubicBezTo>
                  <a:pt x="53327" y="34283"/>
                  <a:pt x="54544" y="32366"/>
                  <a:pt x="54544" y="30000"/>
                </a:cubicBezTo>
                <a:lnTo>
                  <a:pt x="54544" y="4283"/>
                </a:lnTo>
                <a:cubicBezTo>
                  <a:pt x="54544" y="1922"/>
                  <a:pt x="53327" y="0"/>
                  <a:pt x="51816" y="0"/>
                </a:cubicBezTo>
                <a:cubicBezTo>
                  <a:pt x="50311" y="0"/>
                  <a:pt x="49088" y="1922"/>
                  <a:pt x="49088" y="4283"/>
                </a:cubicBezTo>
                <a:lnTo>
                  <a:pt x="49088" y="18450"/>
                </a:lnTo>
                <a:cubicBezTo>
                  <a:pt x="43772" y="12000"/>
                  <a:pt x="37255" y="8572"/>
                  <a:pt x="31361" y="8572"/>
                </a:cubicBezTo>
                <a:cubicBezTo>
                  <a:pt x="14038" y="8572"/>
                  <a:pt x="0" y="30638"/>
                  <a:pt x="0" y="57855"/>
                </a:cubicBezTo>
                <a:lnTo>
                  <a:pt x="0" y="62144"/>
                </a:lnTo>
                <a:cubicBezTo>
                  <a:pt x="0" y="89361"/>
                  <a:pt x="14038" y="111427"/>
                  <a:pt x="31361" y="111427"/>
                </a:cubicBezTo>
                <a:cubicBezTo>
                  <a:pt x="48683" y="111427"/>
                  <a:pt x="62727" y="89361"/>
                  <a:pt x="62727" y="62144"/>
                </a:cubicBezTo>
                <a:lnTo>
                  <a:pt x="62727" y="57855"/>
                </a:lnTo>
                <a:cubicBezTo>
                  <a:pt x="62727" y="35372"/>
                  <a:pt x="74327" y="17144"/>
                  <a:pt x="88638" y="17144"/>
                </a:cubicBezTo>
                <a:cubicBezTo>
                  <a:pt x="102944" y="17144"/>
                  <a:pt x="114544" y="35372"/>
                  <a:pt x="114544" y="57855"/>
                </a:cubicBezTo>
                <a:lnTo>
                  <a:pt x="114544" y="62144"/>
                </a:lnTo>
                <a:cubicBezTo>
                  <a:pt x="114544" y="84627"/>
                  <a:pt x="102944" y="102855"/>
                  <a:pt x="88638" y="102855"/>
                </a:cubicBezTo>
                <a:cubicBezTo>
                  <a:pt x="82944" y="102855"/>
                  <a:pt x="77916" y="99833"/>
                  <a:pt x="73772" y="94283"/>
                </a:cubicBezTo>
                <a:lnTo>
                  <a:pt x="84544" y="94283"/>
                </a:lnTo>
                <a:cubicBezTo>
                  <a:pt x="86055" y="94283"/>
                  <a:pt x="87272" y="92366"/>
                  <a:pt x="87272" y="90000"/>
                </a:cubicBezTo>
                <a:cubicBezTo>
                  <a:pt x="87272" y="87633"/>
                  <a:pt x="86055" y="85716"/>
                  <a:pt x="84544" y="85716"/>
                </a:cubicBezTo>
                <a:lnTo>
                  <a:pt x="68183" y="85716"/>
                </a:lnTo>
                <a:cubicBezTo>
                  <a:pt x="66672" y="85716"/>
                  <a:pt x="65455" y="87633"/>
                  <a:pt x="65455" y="90000"/>
                </a:cubicBezTo>
                <a:lnTo>
                  <a:pt x="65455" y="115716"/>
                </a:lnTo>
                <a:cubicBezTo>
                  <a:pt x="65455" y="118083"/>
                  <a:pt x="66672" y="120000"/>
                  <a:pt x="68183" y="120000"/>
                </a:cubicBezTo>
                <a:cubicBezTo>
                  <a:pt x="69688" y="120000"/>
                  <a:pt x="70911" y="118083"/>
                  <a:pt x="70911" y="115716"/>
                </a:cubicBezTo>
                <a:lnTo>
                  <a:pt x="70911" y="101550"/>
                </a:lnTo>
                <a:cubicBezTo>
                  <a:pt x="76227" y="108005"/>
                  <a:pt x="82744" y="111427"/>
                  <a:pt x="88638" y="111427"/>
                </a:cubicBezTo>
                <a:cubicBezTo>
                  <a:pt x="105961" y="111427"/>
                  <a:pt x="120000" y="89361"/>
                  <a:pt x="120000" y="62144"/>
                </a:cubicBezTo>
                <a:lnTo>
                  <a:pt x="120000" y="57855"/>
                </a:lnTo>
                <a:cubicBezTo>
                  <a:pt x="120000" y="30638"/>
                  <a:pt x="105961" y="8572"/>
                  <a:pt x="88638" y="85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06" name="Shape 4106"/>
          <p:cNvSpPr/>
          <p:nvPr/>
        </p:nvSpPr>
        <p:spPr>
          <a:xfrm>
            <a:off x="7859669" y="2360589"/>
            <a:ext cx="209496" cy="152360"/>
          </a:xfrm>
          <a:custGeom>
            <a:avLst/>
            <a:gdLst/>
            <a:ahLst/>
            <a:cxnLst/>
            <a:rect l="0" t="0" r="0" b="0"/>
            <a:pathLst>
              <a:path w="120000" h="120000" extrusionOk="0">
                <a:moveTo>
                  <a:pt x="110688" y="22500"/>
                </a:moveTo>
                <a:lnTo>
                  <a:pt x="104433" y="31100"/>
                </a:lnTo>
                <a:cubicBezTo>
                  <a:pt x="103938" y="31777"/>
                  <a:pt x="103638" y="32716"/>
                  <a:pt x="103638" y="33750"/>
                </a:cubicBezTo>
                <a:cubicBezTo>
                  <a:pt x="103638" y="35822"/>
                  <a:pt x="104855" y="37500"/>
                  <a:pt x="106361" y="37500"/>
                </a:cubicBezTo>
                <a:cubicBezTo>
                  <a:pt x="107116" y="37500"/>
                  <a:pt x="107800" y="37077"/>
                  <a:pt x="108294" y="36400"/>
                </a:cubicBezTo>
                <a:lnTo>
                  <a:pt x="119200" y="21405"/>
                </a:lnTo>
                <a:cubicBezTo>
                  <a:pt x="119694" y="20727"/>
                  <a:pt x="120000" y="19788"/>
                  <a:pt x="120000" y="18750"/>
                </a:cubicBezTo>
                <a:cubicBezTo>
                  <a:pt x="120000" y="17716"/>
                  <a:pt x="119694" y="16777"/>
                  <a:pt x="119200" y="16100"/>
                </a:cubicBezTo>
                <a:lnTo>
                  <a:pt x="108294" y="1100"/>
                </a:lnTo>
                <a:cubicBezTo>
                  <a:pt x="107794" y="422"/>
                  <a:pt x="107116" y="0"/>
                  <a:pt x="106361" y="0"/>
                </a:cubicBezTo>
                <a:cubicBezTo>
                  <a:pt x="104855" y="0"/>
                  <a:pt x="103638" y="1683"/>
                  <a:pt x="103638" y="3750"/>
                </a:cubicBezTo>
                <a:cubicBezTo>
                  <a:pt x="103638" y="4788"/>
                  <a:pt x="103938" y="5727"/>
                  <a:pt x="104438" y="6405"/>
                </a:cubicBezTo>
                <a:lnTo>
                  <a:pt x="110688" y="15000"/>
                </a:lnTo>
                <a:lnTo>
                  <a:pt x="84544" y="15000"/>
                </a:lnTo>
                <a:cubicBezTo>
                  <a:pt x="83694" y="15000"/>
                  <a:pt x="82961" y="15572"/>
                  <a:pt x="82461" y="16411"/>
                </a:cubicBezTo>
                <a:lnTo>
                  <a:pt x="82433" y="16377"/>
                </a:lnTo>
                <a:lnTo>
                  <a:pt x="34161" y="97500"/>
                </a:lnTo>
                <a:lnTo>
                  <a:pt x="2727" y="97500"/>
                </a:lnTo>
                <a:cubicBezTo>
                  <a:pt x="1222" y="97500"/>
                  <a:pt x="0" y="99183"/>
                  <a:pt x="0" y="101250"/>
                </a:cubicBezTo>
                <a:cubicBezTo>
                  <a:pt x="0" y="103322"/>
                  <a:pt x="1222" y="105000"/>
                  <a:pt x="2727" y="105000"/>
                </a:cubicBezTo>
                <a:lnTo>
                  <a:pt x="35455" y="105000"/>
                </a:lnTo>
                <a:cubicBezTo>
                  <a:pt x="36305" y="105000"/>
                  <a:pt x="37038" y="104433"/>
                  <a:pt x="37538" y="103594"/>
                </a:cubicBezTo>
                <a:lnTo>
                  <a:pt x="37566" y="103622"/>
                </a:lnTo>
                <a:lnTo>
                  <a:pt x="85838" y="22500"/>
                </a:lnTo>
                <a:cubicBezTo>
                  <a:pt x="85838" y="22500"/>
                  <a:pt x="110688" y="22500"/>
                  <a:pt x="110688" y="22500"/>
                </a:cubicBezTo>
                <a:close/>
                <a:moveTo>
                  <a:pt x="108294" y="83600"/>
                </a:moveTo>
                <a:cubicBezTo>
                  <a:pt x="107794" y="82922"/>
                  <a:pt x="107116" y="82500"/>
                  <a:pt x="106361" y="82500"/>
                </a:cubicBezTo>
                <a:cubicBezTo>
                  <a:pt x="104855" y="82500"/>
                  <a:pt x="103638" y="84183"/>
                  <a:pt x="103638" y="86250"/>
                </a:cubicBezTo>
                <a:cubicBezTo>
                  <a:pt x="103638" y="87288"/>
                  <a:pt x="103938" y="88222"/>
                  <a:pt x="104433" y="88900"/>
                </a:cubicBezTo>
                <a:lnTo>
                  <a:pt x="110688" y="97500"/>
                </a:lnTo>
                <a:lnTo>
                  <a:pt x="85838" y="97500"/>
                </a:lnTo>
                <a:lnTo>
                  <a:pt x="68811" y="68883"/>
                </a:lnTo>
                <a:lnTo>
                  <a:pt x="65283" y="74805"/>
                </a:lnTo>
                <a:lnTo>
                  <a:pt x="82433" y="103622"/>
                </a:lnTo>
                <a:lnTo>
                  <a:pt x="82461" y="103594"/>
                </a:lnTo>
                <a:cubicBezTo>
                  <a:pt x="82961" y="104433"/>
                  <a:pt x="83694" y="105000"/>
                  <a:pt x="84544" y="105000"/>
                </a:cubicBezTo>
                <a:lnTo>
                  <a:pt x="110688" y="105000"/>
                </a:lnTo>
                <a:lnTo>
                  <a:pt x="104433" y="113600"/>
                </a:lnTo>
                <a:cubicBezTo>
                  <a:pt x="103938" y="114277"/>
                  <a:pt x="103638" y="115216"/>
                  <a:pt x="103638" y="116250"/>
                </a:cubicBezTo>
                <a:cubicBezTo>
                  <a:pt x="103638" y="118322"/>
                  <a:pt x="104855" y="120000"/>
                  <a:pt x="106361" y="120000"/>
                </a:cubicBezTo>
                <a:cubicBezTo>
                  <a:pt x="107116" y="120000"/>
                  <a:pt x="107794" y="119583"/>
                  <a:pt x="108294" y="118900"/>
                </a:cubicBezTo>
                <a:lnTo>
                  <a:pt x="119200" y="103900"/>
                </a:lnTo>
                <a:cubicBezTo>
                  <a:pt x="119694" y="103222"/>
                  <a:pt x="120000" y="102288"/>
                  <a:pt x="120000" y="101250"/>
                </a:cubicBezTo>
                <a:cubicBezTo>
                  <a:pt x="120000" y="100216"/>
                  <a:pt x="119694" y="99277"/>
                  <a:pt x="119200" y="98600"/>
                </a:cubicBezTo>
                <a:cubicBezTo>
                  <a:pt x="119200" y="98600"/>
                  <a:pt x="108294" y="83600"/>
                  <a:pt x="108294" y="83600"/>
                </a:cubicBezTo>
                <a:close/>
                <a:moveTo>
                  <a:pt x="2727" y="22500"/>
                </a:moveTo>
                <a:lnTo>
                  <a:pt x="34155" y="22500"/>
                </a:lnTo>
                <a:lnTo>
                  <a:pt x="51188" y="51116"/>
                </a:lnTo>
                <a:lnTo>
                  <a:pt x="54716" y="45200"/>
                </a:lnTo>
                <a:lnTo>
                  <a:pt x="37566" y="16377"/>
                </a:lnTo>
                <a:lnTo>
                  <a:pt x="37533" y="16411"/>
                </a:lnTo>
                <a:cubicBezTo>
                  <a:pt x="37038" y="15572"/>
                  <a:pt x="36305" y="15000"/>
                  <a:pt x="35455" y="15000"/>
                </a:cubicBezTo>
                <a:lnTo>
                  <a:pt x="2727" y="15000"/>
                </a:lnTo>
                <a:cubicBezTo>
                  <a:pt x="1222" y="15000"/>
                  <a:pt x="0" y="16683"/>
                  <a:pt x="0" y="18750"/>
                </a:cubicBezTo>
                <a:cubicBezTo>
                  <a:pt x="0" y="20822"/>
                  <a:pt x="1222" y="22500"/>
                  <a:pt x="2727" y="225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07" name="Shape 4107"/>
          <p:cNvSpPr/>
          <p:nvPr/>
        </p:nvSpPr>
        <p:spPr>
          <a:xfrm>
            <a:off x="8259614" y="2351066"/>
            <a:ext cx="209496" cy="171406"/>
          </a:xfrm>
          <a:custGeom>
            <a:avLst/>
            <a:gdLst/>
            <a:ahLst/>
            <a:cxnLst/>
            <a:rect l="0" t="0" r="0" b="0"/>
            <a:pathLst>
              <a:path w="120000" h="120000" extrusionOk="0">
                <a:moveTo>
                  <a:pt x="10911" y="66666"/>
                </a:moveTo>
                <a:cubicBezTo>
                  <a:pt x="7894" y="66666"/>
                  <a:pt x="5455" y="63677"/>
                  <a:pt x="5455" y="60000"/>
                </a:cubicBezTo>
                <a:cubicBezTo>
                  <a:pt x="5455" y="56322"/>
                  <a:pt x="7894" y="53333"/>
                  <a:pt x="10911" y="53333"/>
                </a:cubicBezTo>
                <a:cubicBezTo>
                  <a:pt x="13916" y="53333"/>
                  <a:pt x="16361" y="56322"/>
                  <a:pt x="16361" y="60000"/>
                </a:cubicBezTo>
                <a:cubicBezTo>
                  <a:pt x="16361" y="63677"/>
                  <a:pt x="13916" y="66666"/>
                  <a:pt x="10911" y="66666"/>
                </a:cubicBezTo>
                <a:moveTo>
                  <a:pt x="119200" y="57644"/>
                </a:moveTo>
                <a:lnTo>
                  <a:pt x="102838" y="37644"/>
                </a:lnTo>
                <a:cubicBezTo>
                  <a:pt x="102344" y="37038"/>
                  <a:pt x="101661" y="36666"/>
                  <a:pt x="100911" y="36666"/>
                </a:cubicBezTo>
                <a:cubicBezTo>
                  <a:pt x="99400" y="36666"/>
                  <a:pt x="98183" y="38161"/>
                  <a:pt x="98183" y="40000"/>
                </a:cubicBezTo>
                <a:cubicBezTo>
                  <a:pt x="98183" y="40922"/>
                  <a:pt x="98488" y="41755"/>
                  <a:pt x="98983" y="42355"/>
                </a:cubicBezTo>
                <a:lnTo>
                  <a:pt x="110688" y="56666"/>
                </a:lnTo>
                <a:lnTo>
                  <a:pt x="44766" y="56666"/>
                </a:lnTo>
                <a:lnTo>
                  <a:pt x="81816" y="11377"/>
                </a:lnTo>
                <a:lnTo>
                  <a:pt x="81816" y="30000"/>
                </a:lnTo>
                <a:cubicBezTo>
                  <a:pt x="81816" y="31844"/>
                  <a:pt x="83038" y="33333"/>
                  <a:pt x="84544" y="33333"/>
                </a:cubicBezTo>
                <a:cubicBezTo>
                  <a:pt x="86050" y="33333"/>
                  <a:pt x="87272" y="31844"/>
                  <a:pt x="87272" y="30000"/>
                </a:cubicBezTo>
                <a:lnTo>
                  <a:pt x="87272" y="3333"/>
                </a:lnTo>
                <a:cubicBezTo>
                  <a:pt x="87272" y="1494"/>
                  <a:pt x="86050" y="0"/>
                  <a:pt x="84544" y="0"/>
                </a:cubicBezTo>
                <a:lnTo>
                  <a:pt x="62727" y="0"/>
                </a:lnTo>
                <a:cubicBezTo>
                  <a:pt x="61222" y="0"/>
                  <a:pt x="60000" y="1494"/>
                  <a:pt x="60000" y="3333"/>
                </a:cubicBezTo>
                <a:cubicBezTo>
                  <a:pt x="60000" y="5177"/>
                  <a:pt x="61222" y="6666"/>
                  <a:pt x="62727" y="6666"/>
                </a:cubicBezTo>
                <a:lnTo>
                  <a:pt x="77961" y="6666"/>
                </a:lnTo>
                <a:lnTo>
                  <a:pt x="37050" y="56666"/>
                </a:lnTo>
                <a:lnTo>
                  <a:pt x="21433" y="56666"/>
                </a:lnTo>
                <a:cubicBezTo>
                  <a:pt x="20216" y="50927"/>
                  <a:pt x="15983" y="46666"/>
                  <a:pt x="10911" y="46666"/>
                </a:cubicBezTo>
                <a:cubicBezTo>
                  <a:pt x="4883" y="46666"/>
                  <a:pt x="0" y="52638"/>
                  <a:pt x="0" y="60000"/>
                </a:cubicBezTo>
                <a:cubicBezTo>
                  <a:pt x="0" y="67361"/>
                  <a:pt x="4883" y="73333"/>
                  <a:pt x="10911" y="73333"/>
                </a:cubicBezTo>
                <a:cubicBezTo>
                  <a:pt x="15983" y="73333"/>
                  <a:pt x="20216" y="69077"/>
                  <a:pt x="21433" y="63333"/>
                </a:cubicBezTo>
                <a:lnTo>
                  <a:pt x="37050" y="63333"/>
                </a:lnTo>
                <a:lnTo>
                  <a:pt x="77961" y="113333"/>
                </a:lnTo>
                <a:lnTo>
                  <a:pt x="62727" y="113333"/>
                </a:lnTo>
                <a:cubicBezTo>
                  <a:pt x="61222" y="113333"/>
                  <a:pt x="60000" y="114827"/>
                  <a:pt x="60000" y="116666"/>
                </a:cubicBezTo>
                <a:cubicBezTo>
                  <a:pt x="60000" y="118511"/>
                  <a:pt x="61222" y="120000"/>
                  <a:pt x="62727" y="120000"/>
                </a:cubicBezTo>
                <a:lnTo>
                  <a:pt x="84544" y="120000"/>
                </a:lnTo>
                <a:cubicBezTo>
                  <a:pt x="86050" y="120000"/>
                  <a:pt x="87272" y="118511"/>
                  <a:pt x="87272" y="116666"/>
                </a:cubicBezTo>
                <a:lnTo>
                  <a:pt x="87272" y="90000"/>
                </a:lnTo>
                <a:cubicBezTo>
                  <a:pt x="87272" y="88161"/>
                  <a:pt x="86050" y="86666"/>
                  <a:pt x="84544" y="86666"/>
                </a:cubicBezTo>
                <a:cubicBezTo>
                  <a:pt x="83038" y="86666"/>
                  <a:pt x="81816" y="88161"/>
                  <a:pt x="81816" y="90000"/>
                </a:cubicBezTo>
                <a:lnTo>
                  <a:pt x="81816" y="108622"/>
                </a:lnTo>
                <a:lnTo>
                  <a:pt x="44766" y="63333"/>
                </a:lnTo>
                <a:lnTo>
                  <a:pt x="110688" y="63333"/>
                </a:lnTo>
                <a:lnTo>
                  <a:pt x="98983" y="77644"/>
                </a:lnTo>
                <a:cubicBezTo>
                  <a:pt x="98488" y="78250"/>
                  <a:pt x="98183" y="79083"/>
                  <a:pt x="98183" y="80000"/>
                </a:cubicBezTo>
                <a:cubicBezTo>
                  <a:pt x="98183" y="81844"/>
                  <a:pt x="99400" y="83333"/>
                  <a:pt x="100911" y="83333"/>
                </a:cubicBezTo>
                <a:cubicBezTo>
                  <a:pt x="101661" y="83333"/>
                  <a:pt x="102344" y="82961"/>
                  <a:pt x="102838" y="82355"/>
                </a:cubicBezTo>
                <a:lnTo>
                  <a:pt x="119200" y="62355"/>
                </a:lnTo>
                <a:cubicBezTo>
                  <a:pt x="119694" y="61755"/>
                  <a:pt x="120000" y="60922"/>
                  <a:pt x="120000" y="60000"/>
                </a:cubicBezTo>
                <a:cubicBezTo>
                  <a:pt x="120000" y="59083"/>
                  <a:pt x="119694" y="58250"/>
                  <a:pt x="119200" y="576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08" name="Shape 4108"/>
          <p:cNvSpPr/>
          <p:nvPr/>
        </p:nvSpPr>
        <p:spPr>
          <a:xfrm>
            <a:off x="3579151" y="1530872"/>
            <a:ext cx="1933313" cy="201938"/>
          </a:xfrm>
          <a:prstGeom prst="rect">
            <a:avLst/>
          </a:prstGeom>
          <a:noFill/>
          <a:ln>
            <a:noFill/>
          </a:ln>
        </p:spPr>
        <p:txBody>
          <a:bodyPr lIns="14279" tIns="14279" rIns="14279" bIns="14279" anchor="ctr" anchorCtr="0">
            <a:noAutofit/>
          </a:bodyPr>
          <a:lstStyle/>
          <a:p>
            <a:pPr algn="ctr">
              <a:buSzPct val="25000"/>
            </a:pPr>
            <a:r>
              <a:rPr lang="en-US" sz="1125" dirty="0">
                <a:solidFill>
                  <a:srgbClr val="1C1D21"/>
                </a:solidFill>
                <a:latin typeface="Arial" panose="020B0604020202020204" pitchFamily="34" charset="0"/>
                <a:ea typeface="Montserrat" panose="02000505000000020004"/>
                <a:cs typeface="Arial" panose="020B0604020202020204" pitchFamily="34" charset="0"/>
                <a:sym typeface="Montserrat" panose="02000505000000020004"/>
              </a:rPr>
              <a:t>Arrows</a:t>
            </a:r>
          </a:p>
        </p:txBody>
      </p:sp>
      <p:sp>
        <p:nvSpPr>
          <p:cNvPr id="4109" name="Shape 4109"/>
          <p:cNvSpPr/>
          <p:nvPr/>
        </p:nvSpPr>
        <p:spPr>
          <a:xfrm>
            <a:off x="689212" y="3329171"/>
            <a:ext cx="152360" cy="209496"/>
          </a:xfrm>
          <a:custGeom>
            <a:avLst/>
            <a:gdLst/>
            <a:ahLst/>
            <a:cxnLst/>
            <a:rect l="0" t="0" r="0" b="0"/>
            <a:pathLst>
              <a:path w="120000" h="120000" extrusionOk="0">
                <a:moveTo>
                  <a:pt x="60000" y="60000"/>
                </a:moveTo>
                <a:cubicBezTo>
                  <a:pt x="47572" y="60000"/>
                  <a:pt x="37500" y="52672"/>
                  <a:pt x="37500" y="43638"/>
                </a:cubicBezTo>
                <a:cubicBezTo>
                  <a:pt x="37500" y="34600"/>
                  <a:pt x="47572" y="27272"/>
                  <a:pt x="60000" y="27272"/>
                </a:cubicBezTo>
                <a:cubicBezTo>
                  <a:pt x="72427" y="27272"/>
                  <a:pt x="82500" y="34600"/>
                  <a:pt x="82500" y="43638"/>
                </a:cubicBezTo>
                <a:cubicBezTo>
                  <a:pt x="82500" y="52672"/>
                  <a:pt x="72427" y="60000"/>
                  <a:pt x="60000" y="60000"/>
                </a:cubicBezTo>
                <a:moveTo>
                  <a:pt x="60000" y="21816"/>
                </a:moveTo>
                <a:cubicBezTo>
                  <a:pt x="43427" y="21816"/>
                  <a:pt x="30000" y="31588"/>
                  <a:pt x="30000" y="43638"/>
                </a:cubicBezTo>
                <a:cubicBezTo>
                  <a:pt x="30000" y="55683"/>
                  <a:pt x="43427" y="65455"/>
                  <a:pt x="60000" y="65455"/>
                </a:cubicBezTo>
                <a:cubicBezTo>
                  <a:pt x="76572" y="65455"/>
                  <a:pt x="90000" y="55683"/>
                  <a:pt x="90000" y="43638"/>
                </a:cubicBezTo>
                <a:cubicBezTo>
                  <a:pt x="90000" y="31588"/>
                  <a:pt x="76572" y="21816"/>
                  <a:pt x="60000" y="21816"/>
                </a:cubicBezTo>
                <a:moveTo>
                  <a:pt x="60000" y="111816"/>
                </a:moveTo>
                <a:cubicBezTo>
                  <a:pt x="60000" y="111816"/>
                  <a:pt x="7500" y="76361"/>
                  <a:pt x="7500" y="43638"/>
                </a:cubicBezTo>
                <a:cubicBezTo>
                  <a:pt x="7500" y="22550"/>
                  <a:pt x="31005" y="5455"/>
                  <a:pt x="60000" y="5455"/>
                </a:cubicBezTo>
                <a:cubicBezTo>
                  <a:pt x="88994" y="5455"/>
                  <a:pt x="112500" y="22550"/>
                  <a:pt x="112500" y="43638"/>
                </a:cubicBezTo>
                <a:cubicBezTo>
                  <a:pt x="112500" y="76361"/>
                  <a:pt x="60000" y="111816"/>
                  <a:pt x="60000" y="111816"/>
                </a:cubicBezTo>
                <a:moveTo>
                  <a:pt x="60000" y="0"/>
                </a:moveTo>
                <a:cubicBezTo>
                  <a:pt x="26866" y="0"/>
                  <a:pt x="0" y="19538"/>
                  <a:pt x="0" y="43638"/>
                </a:cubicBezTo>
                <a:cubicBezTo>
                  <a:pt x="0" y="79088"/>
                  <a:pt x="60000" y="120000"/>
                  <a:pt x="60000" y="120000"/>
                </a:cubicBezTo>
                <a:cubicBezTo>
                  <a:pt x="60000" y="120000"/>
                  <a:pt x="120000" y="79088"/>
                  <a:pt x="120000" y="43638"/>
                </a:cubicBezTo>
                <a:cubicBezTo>
                  <a:pt x="120000" y="19538"/>
                  <a:pt x="93133"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0" name="Shape 4110"/>
          <p:cNvSpPr/>
          <p:nvPr/>
        </p:nvSpPr>
        <p:spPr>
          <a:xfrm>
            <a:off x="1060589" y="3329170"/>
            <a:ext cx="209345" cy="209375"/>
          </a:xfrm>
          <a:custGeom>
            <a:avLst/>
            <a:gdLst/>
            <a:ahLst/>
            <a:cxnLst/>
            <a:rect l="0" t="0" r="0" b="0"/>
            <a:pathLst>
              <a:path w="120000" h="120000" extrusionOk="0">
                <a:moveTo>
                  <a:pt x="35474" y="85605"/>
                </a:moveTo>
                <a:cubicBezTo>
                  <a:pt x="32225" y="82711"/>
                  <a:pt x="27075" y="77811"/>
                  <a:pt x="21931" y="71638"/>
                </a:cubicBezTo>
                <a:cubicBezTo>
                  <a:pt x="14418" y="62627"/>
                  <a:pt x="5456" y="49083"/>
                  <a:pt x="5456" y="35722"/>
                </a:cubicBezTo>
                <a:cubicBezTo>
                  <a:pt x="5456" y="19038"/>
                  <a:pt x="18927" y="5455"/>
                  <a:pt x="35480" y="5455"/>
                </a:cubicBezTo>
                <a:cubicBezTo>
                  <a:pt x="52032" y="5455"/>
                  <a:pt x="65498" y="19038"/>
                  <a:pt x="65498" y="35722"/>
                </a:cubicBezTo>
                <a:cubicBezTo>
                  <a:pt x="65498" y="56711"/>
                  <a:pt x="43962" y="78022"/>
                  <a:pt x="35474" y="85605"/>
                </a:cubicBezTo>
                <a:moveTo>
                  <a:pt x="35480" y="0"/>
                </a:moveTo>
                <a:cubicBezTo>
                  <a:pt x="15884" y="0"/>
                  <a:pt x="0" y="15994"/>
                  <a:pt x="0" y="35722"/>
                </a:cubicBezTo>
                <a:cubicBezTo>
                  <a:pt x="0" y="64750"/>
                  <a:pt x="35480" y="92783"/>
                  <a:pt x="35480" y="92783"/>
                </a:cubicBezTo>
                <a:cubicBezTo>
                  <a:pt x="35480" y="92783"/>
                  <a:pt x="70960" y="64750"/>
                  <a:pt x="70960" y="35722"/>
                </a:cubicBezTo>
                <a:cubicBezTo>
                  <a:pt x="70960" y="15994"/>
                  <a:pt x="55075" y="0"/>
                  <a:pt x="35480" y="0"/>
                </a:cubicBezTo>
                <a:moveTo>
                  <a:pt x="96736" y="108911"/>
                </a:moveTo>
                <a:cubicBezTo>
                  <a:pt x="95454" y="109800"/>
                  <a:pt x="93944" y="110605"/>
                  <a:pt x="92261" y="111294"/>
                </a:cubicBezTo>
                <a:cubicBezTo>
                  <a:pt x="90868" y="111872"/>
                  <a:pt x="90204" y="113466"/>
                  <a:pt x="90778" y="114861"/>
                </a:cubicBezTo>
                <a:cubicBezTo>
                  <a:pt x="91208" y="115916"/>
                  <a:pt x="92227" y="116550"/>
                  <a:pt x="93298" y="116550"/>
                </a:cubicBezTo>
                <a:cubicBezTo>
                  <a:pt x="93643" y="116550"/>
                  <a:pt x="94000" y="116483"/>
                  <a:pt x="94334" y="116344"/>
                </a:cubicBezTo>
                <a:cubicBezTo>
                  <a:pt x="96385" y="115500"/>
                  <a:pt x="98241" y="114505"/>
                  <a:pt x="99846" y="113394"/>
                </a:cubicBezTo>
                <a:cubicBezTo>
                  <a:pt x="101089" y="112533"/>
                  <a:pt x="101396" y="110833"/>
                  <a:pt x="100537" y="109594"/>
                </a:cubicBezTo>
                <a:cubicBezTo>
                  <a:pt x="99679" y="108361"/>
                  <a:pt x="97974" y="108050"/>
                  <a:pt x="96736" y="108911"/>
                </a:cubicBezTo>
                <a:moveTo>
                  <a:pt x="90561" y="72455"/>
                </a:moveTo>
                <a:cubicBezTo>
                  <a:pt x="89781" y="71055"/>
                  <a:pt x="89307" y="69605"/>
                  <a:pt x="89145" y="68138"/>
                </a:cubicBezTo>
                <a:cubicBezTo>
                  <a:pt x="88984" y="66638"/>
                  <a:pt x="87674" y="65561"/>
                  <a:pt x="86141" y="65716"/>
                </a:cubicBezTo>
                <a:cubicBezTo>
                  <a:pt x="84642" y="65883"/>
                  <a:pt x="83555" y="67222"/>
                  <a:pt x="83723" y="68722"/>
                </a:cubicBezTo>
                <a:cubicBezTo>
                  <a:pt x="83957" y="70927"/>
                  <a:pt x="84659" y="73077"/>
                  <a:pt x="85801" y="75122"/>
                </a:cubicBezTo>
                <a:cubicBezTo>
                  <a:pt x="86297" y="76011"/>
                  <a:pt x="87228" y="76516"/>
                  <a:pt x="88181" y="76516"/>
                </a:cubicBezTo>
                <a:cubicBezTo>
                  <a:pt x="88638" y="76516"/>
                  <a:pt x="89090" y="76405"/>
                  <a:pt x="89513" y="76166"/>
                </a:cubicBezTo>
                <a:cubicBezTo>
                  <a:pt x="90829" y="75433"/>
                  <a:pt x="91302" y="73772"/>
                  <a:pt x="90561" y="72455"/>
                </a:cubicBezTo>
                <a:moveTo>
                  <a:pt x="101708" y="84744"/>
                </a:moveTo>
                <a:cubicBezTo>
                  <a:pt x="100548" y="83227"/>
                  <a:pt x="99222" y="81711"/>
                  <a:pt x="97745" y="80216"/>
                </a:cubicBezTo>
                <a:cubicBezTo>
                  <a:pt x="96692" y="79144"/>
                  <a:pt x="94964" y="79133"/>
                  <a:pt x="93883" y="80188"/>
                </a:cubicBezTo>
                <a:cubicBezTo>
                  <a:pt x="92813" y="81244"/>
                  <a:pt x="92802" y="82972"/>
                  <a:pt x="93860" y="84050"/>
                </a:cubicBezTo>
                <a:cubicBezTo>
                  <a:pt x="95170" y="85377"/>
                  <a:pt x="96352" y="86733"/>
                  <a:pt x="97372" y="88061"/>
                </a:cubicBezTo>
                <a:cubicBezTo>
                  <a:pt x="97912" y="88761"/>
                  <a:pt x="98720" y="89127"/>
                  <a:pt x="99540" y="89127"/>
                </a:cubicBezTo>
                <a:cubicBezTo>
                  <a:pt x="100119" y="89127"/>
                  <a:pt x="100699" y="88950"/>
                  <a:pt x="101195" y="88566"/>
                </a:cubicBezTo>
                <a:cubicBezTo>
                  <a:pt x="102399" y="87650"/>
                  <a:pt x="102622" y="85938"/>
                  <a:pt x="101708" y="84744"/>
                </a:cubicBezTo>
                <a:moveTo>
                  <a:pt x="119693" y="32933"/>
                </a:moveTo>
                <a:cubicBezTo>
                  <a:pt x="119002" y="31594"/>
                  <a:pt x="117358" y="31066"/>
                  <a:pt x="116020" y="31761"/>
                </a:cubicBezTo>
                <a:cubicBezTo>
                  <a:pt x="116020" y="31761"/>
                  <a:pt x="115089" y="32238"/>
                  <a:pt x="113534" y="33122"/>
                </a:cubicBezTo>
                <a:cubicBezTo>
                  <a:pt x="112225" y="33866"/>
                  <a:pt x="111768" y="35533"/>
                  <a:pt x="112514" y="36844"/>
                </a:cubicBezTo>
                <a:cubicBezTo>
                  <a:pt x="113016" y="37727"/>
                  <a:pt x="113941" y="38222"/>
                  <a:pt x="114889" y="38222"/>
                </a:cubicBezTo>
                <a:cubicBezTo>
                  <a:pt x="115351" y="38222"/>
                  <a:pt x="115814" y="38105"/>
                  <a:pt x="116237" y="37861"/>
                </a:cubicBezTo>
                <a:cubicBezTo>
                  <a:pt x="117642" y="37066"/>
                  <a:pt x="118495" y="36622"/>
                  <a:pt x="118517" y="36611"/>
                </a:cubicBezTo>
                <a:cubicBezTo>
                  <a:pt x="119860" y="35922"/>
                  <a:pt x="120384" y="34277"/>
                  <a:pt x="119693" y="32933"/>
                </a:cubicBezTo>
                <a:moveTo>
                  <a:pt x="103993" y="93811"/>
                </a:moveTo>
                <a:cubicBezTo>
                  <a:pt x="102521" y="94116"/>
                  <a:pt x="101574" y="95561"/>
                  <a:pt x="101881" y="97038"/>
                </a:cubicBezTo>
                <a:cubicBezTo>
                  <a:pt x="102059" y="97916"/>
                  <a:pt x="102159" y="98783"/>
                  <a:pt x="102159" y="99605"/>
                </a:cubicBezTo>
                <a:cubicBezTo>
                  <a:pt x="102159" y="100277"/>
                  <a:pt x="102092" y="100950"/>
                  <a:pt x="101970" y="101594"/>
                </a:cubicBezTo>
                <a:cubicBezTo>
                  <a:pt x="101680" y="103077"/>
                  <a:pt x="102650" y="104505"/>
                  <a:pt x="104127" y="104788"/>
                </a:cubicBezTo>
                <a:cubicBezTo>
                  <a:pt x="104305" y="104827"/>
                  <a:pt x="104478" y="104838"/>
                  <a:pt x="104650" y="104838"/>
                </a:cubicBezTo>
                <a:cubicBezTo>
                  <a:pt x="105932" y="104838"/>
                  <a:pt x="107075" y="103933"/>
                  <a:pt x="107326" y="102627"/>
                </a:cubicBezTo>
                <a:cubicBezTo>
                  <a:pt x="107521" y="101644"/>
                  <a:pt x="107615" y="100633"/>
                  <a:pt x="107615" y="99605"/>
                </a:cubicBezTo>
                <a:cubicBezTo>
                  <a:pt x="107615" y="98416"/>
                  <a:pt x="107482" y="97177"/>
                  <a:pt x="107225" y="95927"/>
                </a:cubicBezTo>
                <a:cubicBezTo>
                  <a:pt x="106913" y="94450"/>
                  <a:pt x="105464" y="93511"/>
                  <a:pt x="103993" y="93811"/>
                </a:cubicBezTo>
                <a:moveTo>
                  <a:pt x="103608" y="39477"/>
                </a:moveTo>
                <a:cubicBezTo>
                  <a:pt x="102087" y="40572"/>
                  <a:pt x="100515" y="41766"/>
                  <a:pt x="98960" y="43027"/>
                </a:cubicBezTo>
                <a:cubicBezTo>
                  <a:pt x="97790" y="43983"/>
                  <a:pt x="97617" y="45700"/>
                  <a:pt x="98570" y="46866"/>
                </a:cubicBezTo>
                <a:cubicBezTo>
                  <a:pt x="99111" y="47533"/>
                  <a:pt x="99896" y="47872"/>
                  <a:pt x="100688" y="47872"/>
                </a:cubicBezTo>
                <a:cubicBezTo>
                  <a:pt x="101290" y="47872"/>
                  <a:pt x="101903" y="47672"/>
                  <a:pt x="102404" y="47261"/>
                </a:cubicBezTo>
                <a:cubicBezTo>
                  <a:pt x="103870" y="46066"/>
                  <a:pt x="105353" y="44944"/>
                  <a:pt x="106791" y="43916"/>
                </a:cubicBezTo>
                <a:cubicBezTo>
                  <a:pt x="108011" y="43038"/>
                  <a:pt x="108295" y="41333"/>
                  <a:pt x="107415" y="40111"/>
                </a:cubicBezTo>
                <a:cubicBezTo>
                  <a:pt x="106540" y="38883"/>
                  <a:pt x="104834" y="38605"/>
                  <a:pt x="103608" y="39477"/>
                </a:cubicBezTo>
                <a:moveTo>
                  <a:pt x="81950" y="113955"/>
                </a:moveTo>
                <a:cubicBezTo>
                  <a:pt x="80217" y="114200"/>
                  <a:pt x="78389" y="114388"/>
                  <a:pt x="76516" y="114505"/>
                </a:cubicBezTo>
                <a:cubicBezTo>
                  <a:pt x="75011" y="114605"/>
                  <a:pt x="73869" y="115905"/>
                  <a:pt x="73969" y="117411"/>
                </a:cubicBezTo>
                <a:cubicBezTo>
                  <a:pt x="74064" y="118855"/>
                  <a:pt x="75262" y="119961"/>
                  <a:pt x="76689" y="119961"/>
                </a:cubicBezTo>
                <a:cubicBezTo>
                  <a:pt x="76750" y="119961"/>
                  <a:pt x="76806" y="119955"/>
                  <a:pt x="76867" y="119955"/>
                </a:cubicBezTo>
                <a:cubicBezTo>
                  <a:pt x="78874" y="119822"/>
                  <a:pt x="80847" y="119627"/>
                  <a:pt x="82719" y="119361"/>
                </a:cubicBezTo>
                <a:cubicBezTo>
                  <a:pt x="84213" y="119150"/>
                  <a:pt x="85250" y="117766"/>
                  <a:pt x="85038" y="116272"/>
                </a:cubicBezTo>
                <a:cubicBezTo>
                  <a:pt x="84826" y="114783"/>
                  <a:pt x="83449" y="113733"/>
                  <a:pt x="81950" y="113955"/>
                </a:cubicBezTo>
                <a:moveTo>
                  <a:pt x="49563" y="111716"/>
                </a:moveTo>
                <a:cubicBezTo>
                  <a:pt x="47830" y="111094"/>
                  <a:pt x="46253" y="110366"/>
                  <a:pt x="44876" y="109561"/>
                </a:cubicBezTo>
                <a:cubicBezTo>
                  <a:pt x="43572" y="108788"/>
                  <a:pt x="41906" y="109238"/>
                  <a:pt x="41142" y="110533"/>
                </a:cubicBezTo>
                <a:cubicBezTo>
                  <a:pt x="40373" y="111833"/>
                  <a:pt x="40813" y="113511"/>
                  <a:pt x="42112" y="114266"/>
                </a:cubicBezTo>
                <a:cubicBezTo>
                  <a:pt x="43784" y="115244"/>
                  <a:pt x="45668" y="116116"/>
                  <a:pt x="47719" y="116855"/>
                </a:cubicBezTo>
                <a:cubicBezTo>
                  <a:pt x="48025" y="116961"/>
                  <a:pt x="48332" y="117011"/>
                  <a:pt x="48644" y="117011"/>
                </a:cubicBezTo>
                <a:cubicBezTo>
                  <a:pt x="49758" y="117011"/>
                  <a:pt x="50812" y="116322"/>
                  <a:pt x="51213" y="115205"/>
                </a:cubicBezTo>
                <a:cubicBezTo>
                  <a:pt x="51720" y="113788"/>
                  <a:pt x="50985" y="112222"/>
                  <a:pt x="49563" y="111716"/>
                </a:cubicBezTo>
                <a:moveTo>
                  <a:pt x="65492" y="114544"/>
                </a:moveTo>
                <a:cubicBezTo>
                  <a:pt x="63603" y="114444"/>
                  <a:pt x="61763" y="114288"/>
                  <a:pt x="60030" y="114072"/>
                </a:cubicBezTo>
                <a:cubicBezTo>
                  <a:pt x="58531" y="113850"/>
                  <a:pt x="57171" y="114944"/>
                  <a:pt x="56987" y="116438"/>
                </a:cubicBezTo>
                <a:cubicBezTo>
                  <a:pt x="56798" y="117938"/>
                  <a:pt x="57862" y="119300"/>
                  <a:pt x="59356" y="119483"/>
                </a:cubicBezTo>
                <a:cubicBezTo>
                  <a:pt x="61217" y="119716"/>
                  <a:pt x="63185" y="119888"/>
                  <a:pt x="65202" y="120000"/>
                </a:cubicBezTo>
                <a:cubicBezTo>
                  <a:pt x="65252" y="120000"/>
                  <a:pt x="65297" y="120000"/>
                  <a:pt x="65347" y="120000"/>
                </a:cubicBezTo>
                <a:cubicBezTo>
                  <a:pt x="66791" y="120000"/>
                  <a:pt x="67994" y="118872"/>
                  <a:pt x="68073" y="117416"/>
                </a:cubicBezTo>
                <a:cubicBezTo>
                  <a:pt x="68151" y="115905"/>
                  <a:pt x="66997" y="114622"/>
                  <a:pt x="65492" y="114544"/>
                </a:cubicBezTo>
                <a:moveTo>
                  <a:pt x="38121" y="101000"/>
                </a:moveTo>
                <a:cubicBezTo>
                  <a:pt x="38099" y="99511"/>
                  <a:pt x="36890" y="98311"/>
                  <a:pt x="35396" y="98311"/>
                </a:cubicBezTo>
                <a:cubicBezTo>
                  <a:pt x="33886" y="98311"/>
                  <a:pt x="32665" y="99533"/>
                  <a:pt x="32665" y="101044"/>
                </a:cubicBezTo>
                <a:cubicBezTo>
                  <a:pt x="32665" y="101300"/>
                  <a:pt x="32698" y="102688"/>
                  <a:pt x="33423" y="104633"/>
                </a:cubicBezTo>
                <a:cubicBezTo>
                  <a:pt x="33830" y="105738"/>
                  <a:pt x="34872" y="106416"/>
                  <a:pt x="35981" y="106416"/>
                </a:cubicBezTo>
                <a:cubicBezTo>
                  <a:pt x="36293" y="106416"/>
                  <a:pt x="36616" y="106361"/>
                  <a:pt x="36929" y="106244"/>
                </a:cubicBezTo>
                <a:cubicBezTo>
                  <a:pt x="38344" y="105722"/>
                  <a:pt x="39063" y="104155"/>
                  <a:pt x="38539" y="102738"/>
                </a:cubicBezTo>
                <a:cubicBezTo>
                  <a:pt x="38171" y="101744"/>
                  <a:pt x="38127" y="101061"/>
                  <a:pt x="38121" y="101000"/>
                </a:cubicBezTo>
                <a:moveTo>
                  <a:pt x="87836" y="59988"/>
                </a:moveTo>
                <a:cubicBezTo>
                  <a:pt x="88270" y="60244"/>
                  <a:pt x="88750" y="60366"/>
                  <a:pt x="89218" y="60366"/>
                </a:cubicBezTo>
                <a:cubicBezTo>
                  <a:pt x="90154" y="60366"/>
                  <a:pt x="91063" y="59888"/>
                  <a:pt x="91575" y="59027"/>
                </a:cubicBezTo>
                <a:cubicBezTo>
                  <a:pt x="92389" y="57644"/>
                  <a:pt x="93415" y="56222"/>
                  <a:pt x="94618" y="54783"/>
                </a:cubicBezTo>
                <a:cubicBezTo>
                  <a:pt x="95588" y="53627"/>
                  <a:pt x="95438" y="51905"/>
                  <a:pt x="94284" y="50938"/>
                </a:cubicBezTo>
                <a:cubicBezTo>
                  <a:pt x="93125" y="49966"/>
                  <a:pt x="91403" y="50122"/>
                  <a:pt x="90438" y="51277"/>
                </a:cubicBezTo>
                <a:cubicBezTo>
                  <a:pt x="89039" y="52938"/>
                  <a:pt x="87841" y="54622"/>
                  <a:pt x="86871" y="56250"/>
                </a:cubicBezTo>
                <a:cubicBezTo>
                  <a:pt x="86108" y="57550"/>
                  <a:pt x="86537" y="59216"/>
                  <a:pt x="87836" y="59988"/>
                </a:cubicBezTo>
                <a:moveTo>
                  <a:pt x="35480" y="49116"/>
                </a:moveTo>
                <a:cubicBezTo>
                  <a:pt x="27944" y="49116"/>
                  <a:pt x="21830" y="43005"/>
                  <a:pt x="21830" y="35466"/>
                </a:cubicBezTo>
                <a:cubicBezTo>
                  <a:pt x="21830" y="27927"/>
                  <a:pt x="27944" y="21816"/>
                  <a:pt x="35480" y="21816"/>
                </a:cubicBezTo>
                <a:cubicBezTo>
                  <a:pt x="43020" y="21816"/>
                  <a:pt x="49123" y="27927"/>
                  <a:pt x="49123" y="35466"/>
                </a:cubicBezTo>
                <a:cubicBezTo>
                  <a:pt x="49123" y="43005"/>
                  <a:pt x="43020" y="49116"/>
                  <a:pt x="35480" y="49116"/>
                </a:cubicBezTo>
                <a:moveTo>
                  <a:pt x="35480" y="16416"/>
                </a:moveTo>
                <a:cubicBezTo>
                  <a:pt x="24929" y="16416"/>
                  <a:pt x="16374" y="24966"/>
                  <a:pt x="16374" y="35511"/>
                </a:cubicBezTo>
                <a:cubicBezTo>
                  <a:pt x="16374" y="46061"/>
                  <a:pt x="24929" y="54616"/>
                  <a:pt x="35480" y="54616"/>
                </a:cubicBezTo>
                <a:cubicBezTo>
                  <a:pt x="46030" y="54616"/>
                  <a:pt x="54585" y="46061"/>
                  <a:pt x="54585" y="35511"/>
                </a:cubicBezTo>
                <a:cubicBezTo>
                  <a:pt x="54585" y="24966"/>
                  <a:pt x="46030" y="16416"/>
                  <a:pt x="35480" y="164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1" name="Shape 4111"/>
          <p:cNvSpPr/>
          <p:nvPr/>
        </p:nvSpPr>
        <p:spPr>
          <a:xfrm>
            <a:off x="1517671" y="3329171"/>
            <a:ext cx="95226" cy="209496"/>
          </a:xfrm>
          <a:custGeom>
            <a:avLst/>
            <a:gdLst/>
            <a:ahLst/>
            <a:cxnLst/>
            <a:rect l="0" t="0" r="0" b="0"/>
            <a:pathLst>
              <a:path w="120000" h="120000" extrusionOk="0">
                <a:moveTo>
                  <a:pt x="60000" y="10911"/>
                </a:moveTo>
                <a:cubicBezTo>
                  <a:pt x="60000" y="10911"/>
                  <a:pt x="24000" y="10911"/>
                  <a:pt x="24000" y="27272"/>
                </a:cubicBezTo>
                <a:cubicBezTo>
                  <a:pt x="24000" y="28777"/>
                  <a:pt x="26688" y="30000"/>
                  <a:pt x="30000" y="30000"/>
                </a:cubicBezTo>
                <a:cubicBezTo>
                  <a:pt x="33311" y="30000"/>
                  <a:pt x="36000" y="28777"/>
                  <a:pt x="36000" y="27272"/>
                </a:cubicBezTo>
                <a:cubicBezTo>
                  <a:pt x="36000" y="16361"/>
                  <a:pt x="60000" y="16361"/>
                  <a:pt x="60000" y="16361"/>
                </a:cubicBezTo>
                <a:cubicBezTo>
                  <a:pt x="63311" y="16361"/>
                  <a:pt x="66000" y="15144"/>
                  <a:pt x="66000" y="13638"/>
                </a:cubicBezTo>
                <a:cubicBezTo>
                  <a:pt x="66000" y="12127"/>
                  <a:pt x="63311" y="10911"/>
                  <a:pt x="60000" y="10911"/>
                </a:cubicBezTo>
                <a:moveTo>
                  <a:pt x="60000" y="49088"/>
                </a:moveTo>
                <a:cubicBezTo>
                  <a:pt x="33494" y="49088"/>
                  <a:pt x="12000" y="39322"/>
                  <a:pt x="12000" y="27272"/>
                </a:cubicBezTo>
                <a:cubicBezTo>
                  <a:pt x="12000" y="15222"/>
                  <a:pt x="33494" y="5455"/>
                  <a:pt x="60000" y="5455"/>
                </a:cubicBezTo>
                <a:cubicBezTo>
                  <a:pt x="86505" y="5455"/>
                  <a:pt x="108000" y="15222"/>
                  <a:pt x="108000" y="27272"/>
                </a:cubicBezTo>
                <a:cubicBezTo>
                  <a:pt x="108000" y="39322"/>
                  <a:pt x="86505" y="49088"/>
                  <a:pt x="60000" y="49088"/>
                </a:cubicBezTo>
                <a:moveTo>
                  <a:pt x="60000" y="95455"/>
                </a:moveTo>
                <a:lnTo>
                  <a:pt x="45300" y="53688"/>
                </a:lnTo>
                <a:cubicBezTo>
                  <a:pt x="50011" y="54227"/>
                  <a:pt x="54916" y="54544"/>
                  <a:pt x="60000" y="54544"/>
                </a:cubicBezTo>
                <a:cubicBezTo>
                  <a:pt x="65083" y="54544"/>
                  <a:pt x="69988" y="54227"/>
                  <a:pt x="74700" y="53688"/>
                </a:cubicBezTo>
                <a:cubicBezTo>
                  <a:pt x="74700" y="53688"/>
                  <a:pt x="60000" y="95455"/>
                  <a:pt x="60000" y="95455"/>
                </a:cubicBezTo>
                <a:close/>
                <a:moveTo>
                  <a:pt x="60000" y="0"/>
                </a:moveTo>
                <a:cubicBezTo>
                  <a:pt x="26861" y="0"/>
                  <a:pt x="0" y="12216"/>
                  <a:pt x="0" y="27272"/>
                </a:cubicBezTo>
                <a:cubicBezTo>
                  <a:pt x="0" y="37944"/>
                  <a:pt x="13505" y="47150"/>
                  <a:pt x="33144" y="51638"/>
                </a:cubicBezTo>
                <a:lnTo>
                  <a:pt x="60000" y="120000"/>
                </a:lnTo>
                <a:lnTo>
                  <a:pt x="86861" y="51638"/>
                </a:lnTo>
                <a:cubicBezTo>
                  <a:pt x="106494" y="47150"/>
                  <a:pt x="120000" y="37944"/>
                  <a:pt x="120000" y="27272"/>
                </a:cubicBezTo>
                <a:cubicBezTo>
                  <a:pt x="120000" y="12216"/>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2" name="Shape 4112"/>
          <p:cNvSpPr/>
          <p:nvPr/>
        </p:nvSpPr>
        <p:spPr>
          <a:xfrm>
            <a:off x="1860481" y="3329171"/>
            <a:ext cx="209496" cy="209496"/>
          </a:xfrm>
          <a:custGeom>
            <a:avLst/>
            <a:gdLst/>
            <a:ahLst/>
            <a:cxnLst/>
            <a:rect l="0" t="0" r="0" b="0"/>
            <a:pathLst>
              <a:path w="120000" h="120000" extrusionOk="0">
                <a:moveTo>
                  <a:pt x="62727" y="114405"/>
                </a:moveTo>
                <a:lnTo>
                  <a:pt x="62727" y="106361"/>
                </a:lnTo>
                <a:cubicBezTo>
                  <a:pt x="62727" y="104861"/>
                  <a:pt x="61505" y="103638"/>
                  <a:pt x="60000" y="103638"/>
                </a:cubicBezTo>
                <a:cubicBezTo>
                  <a:pt x="58494" y="103638"/>
                  <a:pt x="57272" y="104861"/>
                  <a:pt x="57272" y="106361"/>
                </a:cubicBezTo>
                <a:lnTo>
                  <a:pt x="57272" y="114405"/>
                </a:lnTo>
                <a:cubicBezTo>
                  <a:pt x="29333" y="113022"/>
                  <a:pt x="6972" y="90661"/>
                  <a:pt x="5588" y="62727"/>
                </a:cubicBezTo>
                <a:lnTo>
                  <a:pt x="13638" y="62727"/>
                </a:lnTo>
                <a:cubicBezTo>
                  <a:pt x="15138" y="62727"/>
                  <a:pt x="16361" y="61505"/>
                  <a:pt x="16361" y="60000"/>
                </a:cubicBezTo>
                <a:cubicBezTo>
                  <a:pt x="16361" y="58494"/>
                  <a:pt x="15138" y="57272"/>
                  <a:pt x="13638" y="57272"/>
                </a:cubicBezTo>
                <a:lnTo>
                  <a:pt x="5588" y="57272"/>
                </a:lnTo>
                <a:cubicBezTo>
                  <a:pt x="6972" y="29338"/>
                  <a:pt x="29333" y="6977"/>
                  <a:pt x="57272" y="5594"/>
                </a:cubicBezTo>
                <a:lnTo>
                  <a:pt x="57272" y="13638"/>
                </a:lnTo>
                <a:cubicBezTo>
                  <a:pt x="57272" y="15144"/>
                  <a:pt x="58494" y="16361"/>
                  <a:pt x="60000" y="16361"/>
                </a:cubicBezTo>
                <a:cubicBezTo>
                  <a:pt x="61505" y="16361"/>
                  <a:pt x="62727" y="15144"/>
                  <a:pt x="62727" y="13638"/>
                </a:cubicBezTo>
                <a:lnTo>
                  <a:pt x="62727" y="5594"/>
                </a:lnTo>
                <a:cubicBezTo>
                  <a:pt x="90666" y="6977"/>
                  <a:pt x="113027" y="29338"/>
                  <a:pt x="114411" y="57272"/>
                </a:cubicBezTo>
                <a:lnTo>
                  <a:pt x="106361" y="57272"/>
                </a:lnTo>
                <a:cubicBezTo>
                  <a:pt x="104861" y="57272"/>
                  <a:pt x="103638" y="58494"/>
                  <a:pt x="103638" y="60000"/>
                </a:cubicBezTo>
                <a:cubicBezTo>
                  <a:pt x="103638" y="61505"/>
                  <a:pt x="104861" y="62727"/>
                  <a:pt x="106361" y="62727"/>
                </a:cubicBezTo>
                <a:lnTo>
                  <a:pt x="114411" y="62727"/>
                </a:lnTo>
                <a:cubicBezTo>
                  <a:pt x="113027" y="90661"/>
                  <a:pt x="90666" y="113022"/>
                  <a:pt x="62727" y="114405"/>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83138" y="36855"/>
                </a:moveTo>
                <a:lnTo>
                  <a:pt x="67716" y="67711"/>
                </a:lnTo>
                <a:lnTo>
                  <a:pt x="36861" y="83144"/>
                </a:lnTo>
                <a:lnTo>
                  <a:pt x="52283" y="52288"/>
                </a:lnTo>
                <a:cubicBezTo>
                  <a:pt x="52283" y="52288"/>
                  <a:pt x="83138" y="36855"/>
                  <a:pt x="83138" y="36855"/>
                </a:cubicBezTo>
                <a:close/>
                <a:moveTo>
                  <a:pt x="25288" y="94711"/>
                </a:moveTo>
                <a:lnTo>
                  <a:pt x="71572" y="71572"/>
                </a:lnTo>
                <a:lnTo>
                  <a:pt x="94711" y="25283"/>
                </a:lnTo>
                <a:lnTo>
                  <a:pt x="48427" y="48427"/>
                </a:lnTo>
                <a:cubicBezTo>
                  <a:pt x="48427" y="48427"/>
                  <a:pt x="25288" y="94711"/>
                  <a:pt x="25288" y="94711"/>
                </a:cubicBezTo>
                <a:close/>
                <a:moveTo>
                  <a:pt x="63855" y="63855"/>
                </a:moveTo>
                <a:cubicBezTo>
                  <a:pt x="65983" y="61727"/>
                  <a:pt x="65983" y="58272"/>
                  <a:pt x="63855" y="56144"/>
                </a:cubicBezTo>
                <a:cubicBezTo>
                  <a:pt x="61727" y="54011"/>
                  <a:pt x="58272" y="54011"/>
                  <a:pt x="56144" y="56144"/>
                </a:cubicBezTo>
                <a:cubicBezTo>
                  <a:pt x="54016" y="58272"/>
                  <a:pt x="54016" y="61727"/>
                  <a:pt x="56144" y="63855"/>
                </a:cubicBezTo>
                <a:cubicBezTo>
                  <a:pt x="58272" y="65988"/>
                  <a:pt x="61727" y="65988"/>
                  <a:pt x="63855" y="638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3" name="Shape 4113"/>
          <p:cNvSpPr/>
          <p:nvPr/>
        </p:nvSpPr>
        <p:spPr>
          <a:xfrm>
            <a:off x="2260427" y="3329171"/>
            <a:ext cx="209496" cy="209496"/>
          </a:xfrm>
          <a:custGeom>
            <a:avLst/>
            <a:gdLst/>
            <a:ahLst/>
            <a:cxnLst/>
            <a:rect l="0" t="0" r="0" b="0"/>
            <a:pathLst>
              <a:path w="120000" h="120000" extrusionOk="0">
                <a:moveTo>
                  <a:pt x="114544" y="113655"/>
                </a:moveTo>
                <a:lnTo>
                  <a:pt x="81816" y="104305"/>
                </a:lnTo>
                <a:lnTo>
                  <a:pt x="81816" y="6344"/>
                </a:lnTo>
                <a:lnTo>
                  <a:pt x="114544" y="15694"/>
                </a:lnTo>
                <a:cubicBezTo>
                  <a:pt x="114544" y="15694"/>
                  <a:pt x="114544" y="113655"/>
                  <a:pt x="114544" y="113655"/>
                </a:cubicBezTo>
                <a:close/>
                <a:moveTo>
                  <a:pt x="76361" y="104305"/>
                </a:moveTo>
                <a:lnTo>
                  <a:pt x="43638" y="113655"/>
                </a:lnTo>
                <a:lnTo>
                  <a:pt x="43638" y="15694"/>
                </a:lnTo>
                <a:lnTo>
                  <a:pt x="76361" y="6344"/>
                </a:lnTo>
                <a:cubicBezTo>
                  <a:pt x="76361" y="6344"/>
                  <a:pt x="76361" y="104305"/>
                  <a:pt x="76361" y="104305"/>
                </a:cubicBezTo>
                <a:close/>
                <a:moveTo>
                  <a:pt x="38183" y="113655"/>
                </a:moveTo>
                <a:lnTo>
                  <a:pt x="5455" y="104305"/>
                </a:lnTo>
                <a:lnTo>
                  <a:pt x="5455" y="6344"/>
                </a:lnTo>
                <a:lnTo>
                  <a:pt x="38183" y="15694"/>
                </a:lnTo>
                <a:cubicBezTo>
                  <a:pt x="38183" y="15694"/>
                  <a:pt x="38183" y="113655"/>
                  <a:pt x="38183" y="113655"/>
                </a:cubicBezTo>
                <a:close/>
                <a:moveTo>
                  <a:pt x="118011" y="11055"/>
                </a:moveTo>
                <a:lnTo>
                  <a:pt x="118022" y="11016"/>
                </a:lnTo>
                <a:lnTo>
                  <a:pt x="79838" y="105"/>
                </a:lnTo>
                <a:lnTo>
                  <a:pt x="79827" y="150"/>
                </a:lnTo>
                <a:cubicBezTo>
                  <a:pt x="79588" y="77"/>
                  <a:pt x="79355" y="0"/>
                  <a:pt x="79088" y="0"/>
                </a:cubicBezTo>
                <a:cubicBezTo>
                  <a:pt x="78827" y="0"/>
                  <a:pt x="78594" y="77"/>
                  <a:pt x="78355" y="150"/>
                </a:cubicBezTo>
                <a:lnTo>
                  <a:pt x="78344" y="105"/>
                </a:lnTo>
                <a:lnTo>
                  <a:pt x="40911" y="10800"/>
                </a:lnTo>
                <a:lnTo>
                  <a:pt x="3477" y="105"/>
                </a:lnTo>
                <a:lnTo>
                  <a:pt x="3461" y="150"/>
                </a:lnTo>
                <a:cubicBezTo>
                  <a:pt x="3227" y="77"/>
                  <a:pt x="2988" y="0"/>
                  <a:pt x="2727" y="0"/>
                </a:cubicBezTo>
                <a:cubicBezTo>
                  <a:pt x="1222" y="0"/>
                  <a:pt x="0" y="1222"/>
                  <a:pt x="0" y="2727"/>
                </a:cubicBezTo>
                <a:lnTo>
                  <a:pt x="0" y="106361"/>
                </a:lnTo>
                <a:cubicBezTo>
                  <a:pt x="0" y="107611"/>
                  <a:pt x="850" y="108616"/>
                  <a:pt x="1988" y="108944"/>
                </a:cubicBezTo>
                <a:lnTo>
                  <a:pt x="1977" y="108988"/>
                </a:lnTo>
                <a:lnTo>
                  <a:pt x="40161" y="119894"/>
                </a:lnTo>
                <a:lnTo>
                  <a:pt x="40172" y="119850"/>
                </a:lnTo>
                <a:cubicBezTo>
                  <a:pt x="40411" y="119922"/>
                  <a:pt x="40644" y="120000"/>
                  <a:pt x="40911" y="120000"/>
                </a:cubicBezTo>
                <a:cubicBezTo>
                  <a:pt x="41172" y="120000"/>
                  <a:pt x="41411" y="119922"/>
                  <a:pt x="41644" y="119850"/>
                </a:cubicBezTo>
                <a:lnTo>
                  <a:pt x="41661" y="119894"/>
                </a:lnTo>
                <a:lnTo>
                  <a:pt x="79088" y="109200"/>
                </a:lnTo>
                <a:lnTo>
                  <a:pt x="116527" y="119894"/>
                </a:lnTo>
                <a:lnTo>
                  <a:pt x="116538" y="119850"/>
                </a:lnTo>
                <a:cubicBezTo>
                  <a:pt x="116777" y="119922"/>
                  <a:pt x="117011" y="120000"/>
                  <a:pt x="117272" y="120000"/>
                </a:cubicBezTo>
                <a:cubicBezTo>
                  <a:pt x="118777" y="120000"/>
                  <a:pt x="120000" y="118777"/>
                  <a:pt x="120000" y="117272"/>
                </a:cubicBezTo>
                <a:lnTo>
                  <a:pt x="120000" y="13638"/>
                </a:lnTo>
                <a:cubicBezTo>
                  <a:pt x="120000" y="12394"/>
                  <a:pt x="119150" y="11383"/>
                  <a:pt x="118011" y="110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4" name="Shape 4114"/>
          <p:cNvSpPr/>
          <p:nvPr/>
        </p:nvSpPr>
        <p:spPr>
          <a:xfrm>
            <a:off x="2660373" y="3329171"/>
            <a:ext cx="209496" cy="209496"/>
          </a:xfrm>
          <a:custGeom>
            <a:avLst/>
            <a:gdLst/>
            <a:ahLst/>
            <a:cxnLst/>
            <a:rect l="0" t="0" r="0" b="0"/>
            <a:pathLst>
              <a:path w="120000" h="120000" extrusionOk="0">
                <a:moveTo>
                  <a:pt x="97483" y="69494"/>
                </a:moveTo>
                <a:lnTo>
                  <a:pt x="102888" y="70250"/>
                </a:lnTo>
                <a:cubicBezTo>
                  <a:pt x="103177" y="68200"/>
                  <a:pt x="103272" y="66233"/>
                  <a:pt x="103177" y="64405"/>
                </a:cubicBezTo>
                <a:lnTo>
                  <a:pt x="97733" y="64688"/>
                </a:lnTo>
                <a:cubicBezTo>
                  <a:pt x="97811" y="66166"/>
                  <a:pt x="97727" y="67783"/>
                  <a:pt x="97483" y="69494"/>
                </a:cubicBezTo>
                <a:moveTo>
                  <a:pt x="96911" y="60183"/>
                </a:moveTo>
                <a:lnTo>
                  <a:pt x="102077" y="58444"/>
                </a:lnTo>
                <a:cubicBezTo>
                  <a:pt x="101455" y="56594"/>
                  <a:pt x="100577" y="54827"/>
                  <a:pt x="99388" y="53033"/>
                </a:cubicBezTo>
                <a:lnTo>
                  <a:pt x="94844" y="56050"/>
                </a:lnTo>
                <a:cubicBezTo>
                  <a:pt x="95761" y="57438"/>
                  <a:pt x="96438" y="58788"/>
                  <a:pt x="96911" y="60183"/>
                </a:cubicBezTo>
                <a:moveTo>
                  <a:pt x="97383" y="77166"/>
                </a:moveTo>
                <a:cubicBezTo>
                  <a:pt x="96888" y="76672"/>
                  <a:pt x="96205" y="76361"/>
                  <a:pt x="95455" y="76361"/>
                </a:cubicBezTo>
                <a:cubicBezTo>
                  <a:pt x="93944" y="76361"/>
                  <a:pt x="92727" y="77583"/>
                  <a:pt x="92727" y="79088"/>
                </a:cubicBezTo>
                <a:cubicBezTo>
                  <a:pt x="92727" y="79844"/>
                  <a:pt x="93033" y="80527"/>
                  <a:pt x="93527" y="81016"/>
                </a:cubicBezTo>
                <a:lnTo>
                  <a:pt x="97050" y="84544"/>
                </a:lnTo>
                <a:lnTo>
                  <a:pt x="93527" y="88072"/>
                </a:lnTo>
                <a:cubicBezTo>
                  <a:pt x="93033" y="88566"/>
                  <a:pt x="92727" y="89244"/>
                  <a:pt x="92727" y="90000"/>
                </a:cubicBezTo>
                <a:cubicBezTo>
                  <a:pt x="92727" y="91505"/>
                  <a:pt x="93944" y="92727"/>
                  <a:pt x="95455" y="92727"/>
                </a:cubicBezTo>
                <a:cubicBezTo>
                  <a:pt x="96205" y="92727"/>
                  <a:pt x="96888" y="92422"/>
                  <a:pt x="97383" y="91927"/>
                </a:cubicBezTo>
                <a:lnTo>
                  <a:pt x="100911" y="88400"/>
                </a:lnTo>
                <a:lnTo>
                  <a:pt x="104433" y="91927"/>
                </a:lnTo>
                <a:cubicBezTo>
                  <a:pt x="104927" y="92422"/>
                  <a:pt x="105611" y="92727"/>
                  <a:pt x="106361" y="92727"/>
                </a:cubicBezTo>
                <a:cubicBezTo>
                  <a:pt x="107872" y="92727"/>
                  <a:pt x="109088" y="91505"/>
                  <a:pt x="109088" y="90000"/>
                </a:cubicBezTo>
                <a:cubicBezTo>
                  <a:pt x="109088" y="89244"/>
                  <a:pt x="108788" y="88566"/>
                  <a:pt x="108294" y="88072"/>
                </a:cubicBezTo>
                <a:lnTo>
                  <a:pt x="104766" y="84544"/>
                </a:lnTo>
                <a:lnTo>
                  <a:pt x="108294" y="81016"/>
                </a:lnTo>
                <a:cubicBezTo>
                  <a:pt x="108788" y="80527"/>
                  <a:pt x="109088" y="79844"/>
                  <a:pt x="109088" y="79088"/>
                </a:cubicBezTo>
                <a:cubicBezTo>
                  <a:pt x="109088" y="77583"/>
                  <a:pt x="107872" y="76361"/>
                  <a:pt x="106361" y="76361"/>
                </a:cubicBezTo>
                <a:cubicBezTo>
                  <a:pt x="105605" y="76361"/>
                  <a:pt x="104927" y="76672"/>
                  <a:pt x="104433" y="77166"/>
                </a:cubicBezTo>
                <a:lnTo>
                  <a:pt x="100911" y="80688"/>
                </a:lnTo>
                <a:cubicBezTo>
                  <a:pt x="100911" y="80688"/>
                  <a:pt x="97383" y="77166"/>
                  <a:pt x="97383" y="77166"/>
                </a:cubicBezTo>
                <a:close/>
                <a:moveTo>
                  <a:pt x="114544" y="113655"/>
                </a:moveTo>
                <a:lnTo>
                  <a:pt x="81816" y="104305"/>
                </a:lnTo>
                <a:lnTo>
                  <a:pt x="81816" y="42766"/>
                </a:lnTo>
                <a:cubicBezTo>
                  <a:pt x="83055" y="43344"/>
                  <a:pt x="84194" y="43966"/>
                  <a:pt x="85133" y="44633"/>
                </a:cubicBezTo>
                <a:lnTo>
                  <a:pt x="88294" y="40188"/>
                </a:lnTo>
                <a:cubicBezTo>
                  <a:pt x="86816" y="39133"/>
                  <a:pt x="85072" y="38177"/>
                  <a:pt x="83105" y="37338"/>
                </a:cubicBezTo>
                <a:lnTo>
                  <a:pt x="81816" y="40350"/>
                </a:lnTo>
                <a:lnTo>
                  <a:pt x="81816" y="6344"/>
                </a:lnTo>
                <a:lnTo>
                  <a:pt x="114544" y="15694"/>
                </a:lnTo>
                <a:cubicBezTo>
                  <a:pt x="114544" y="15694"/>
                  <a:pt x="114544" y="113655"/>
                  <a:pt x="114544" y="113655"/>
                </a:cubicBezTo>
                <a:close/>
                <a:moveTo>
                  <a:pt x="76361" y="104305"/>
                </a:moveTo>
                <a:lnTo>
                  <a:pt x="43638" y="113655"/>
                </a:lnTo>
                <a:lnTo>
                  <a:pt x="43638" y="51927"/>
                </a:lnTo>
                <a:lnTo>
                  <a:pt x="45827" y="56661"/>
                </a:lnTo>
                <a:cubicBezTo>
                  <a:pt x="47666" y="55805"/>
                  <a:pt x="49338" y="54683"/>
                  <a:pt x="50933" y="53227"/>
                </a:cubicBezTo>
                <a:lnTo>
                  <a:pt x="47250" y="49205"/>
                </a:lnTo>
                <a:cubicBezTo>
                  <a:pt x="46094" y="50266"/>
                  <a:pt x="44933" y="51038"/>
                  <a:pt x="43638" y="51661"/>
                </a:cubicBezTo>
                <a:lnTo>
                  <a:pt x="43638" y="15694"/>
                </a:lnTo>
                <a:lnTo>
                  <a:pt x="76361" y="6344"/>
                </a:lnTo>
                <a:cubicBezTo>
                  <a:pt x="76361" y="6344"/>
                  <a:pt x="76361" y="104305"/>
                  <a:pt x="76361" y="104305"/>
                </a:cubicBezTo>
                <a:close/>
                <a:moveTo>
                  <a:pt x="38183" y="113655"/>
                </a:moveTo>
                <a:lnTo>
                  <a:pt x="5455" y="104305"/>
                </a:lnTo>
                <a:lnTo>
                  <a:pt x="5455" y="6344"/>
                </a:lnTo>
                <a:lnTo>
                  <a:pt x="38183" y="15694"/>
                </a:lnTo>
                <a:cubicBezTo>
                  <a:pt x="38183" y="15694"/>
                  <a:pt x="38183" y="113655"/>
                  <a:pt x="38183" y="113655"/>
                </a:cubicBezTo>
                <a:close/>
                <a:moveTo>
                  <a:pt x="118005" y="11055"/>
                </a:moveTo>
                <a:lnTo>
                  <a:pt x="118022" y="11016"/>
                </a:lnTo>
                <a:lnTo>
                  <a:pt x="79844" y="105"/>
                </a:lnTo>
                <a:lnTo>
                  <a:pt x="79827" y="150"/>
                </a:lnTo>
                <a:cubicBezTo>
                  <a:pt x="79588" y="77"/>
                  <a:pt x="79350" y="0"/>
                  <a:pt x="79088" y="0"/>
                </a:cubicBezTo>
                <a:cubicBezTo>
                  <a:pt x="78827" y="0"/>
                  <a:pt x="78594" y="77"/>
                  <a:pt x="78355" y="150"/>
                </a:cubicBezTo>
                <a:lnTo>
                  <a:pt x="78344" y="105"/>
                </a:lnTo>
                <a:lnTo>
                  <a:pt x="40911" y="10800"/>
                </a:lnTo>
                <a:lnTo>
                  <a:pt x="3477" y="105"/>
                </a:lnTo>
                <a:lnTo>
                  <a:pt x="3461" y="150"/>
                </a:lnTo>
                <a:cubicBezTo>
                  <a:pt x="3222" y="77"/>
                  <a:pt x="2988" y="0"/>
                  <a:pt x="2727" y="0"/>
                </a:cubicBezTo>
                <a:cubicBezTo>
                  <a:pt x="1222" y="0"/>
                  <a:pt x="0" y="1222"/>
                  <a:pt x="0" y="2727"/>
                </a:cubicBezTo>
                <a:lnTo>
                  <a:pt x="0" y="106361"/>
                </a:lnTo>
                <a:cubicBezTo>
                  <a:pt x="0" y="107611"/>
                  <a:pt x="850" y="108616"/>
                  <a:pt x="1994" y="108944"/>
                </a:cubicBezTo>
                <a:lnTo>
                  <a:pt x="1977" y="108988"/>
                </a:lnTo>
                <a:lnTo>
                  <a:pt x="40155" y="119894"/>
                </a:lnTo>
                <a:lnTo>
                  <a:pt x="40172" y="119850"/>
                </a:lnTo>
                <a:cubicBezTo>
                  <a:pt x="40411" y="119922"/>
                  <a:pt x="40650" y="120000"/>
                  <a:pt x="40911" y="120000"/>
                </a:cubicBezTo>
                <a:cubicBezTo>
                  <a:pt x="41172" y="120000"/>
                  <a:pt x="41405" y="119922"/>
                  <a:pt x="41644" y="119850"/>
                </a:cubicBezTo>
                <a:lnTo>
                  <a:pt x="41661" y="119894"/>
                </a:lnTo>
                <a:lnTo>
                  <a:pt x="79088" y="109200"/>
                </a:lnTo>
                <a:lnTo>
                  <a:pt x="116527" y="119894"/>
                </a:lnTo>
                <a:lnTo>
                  <a:pt x="116538" y="119850"/>
                </a:lnTo>
                <a:cubicBezTo>
                  <a:pt x="116777" y="119922"/>
                  <a:pt x="117011" y="120000"/>
                  <a:pt x="117272" y="120000"/>
                </a:cubicBezTo>
                <a:cubicBezTo>
                  <a:pt x="118777" y="120000"/>
                  <a:pt x="120000" y="118777"/>
                  <a:pt x="120000" y="117272"/>
                </a:cubicBezTo>
                <a:lnTo>
                  <a:pt x="120000" y="13638"/>
                </a:lnTo>
                <a:cubicBezTo>
                  <a:pt x="120000" y="12394"/>
                  <a:pt x="119150" y="11383"/>
                  <a:pt x="118005" y="11055"/>
                </a:cubicBezTo>
                <a:moveTo>
                  <a:pt x="91305" y="51527"/>
                </a:moveTo>
                <a:lnTo>
                  <a:pt x="91766" y="52077"/>
                </a:lnTo>
                <a:lnTo>
                  <a:pt x="95938" y="48555"/>
                </a:lnTo>
                <a:lnTo>
                  <a:pt x="95466" y="48000"/>
                </a:lnTo>
                <a:cubicBezTo>
                  <a:pt x="94516" y="46877"/>
                  <a:pt x="93555" y="45755"/>
                  <a:pt x="92650" y="44550"/>
                </a:cubicBezTo>
                <a:lnTo>
                  <a:pt x="88283" y="47811"/>
                </a:lnTo>
                <a:cubicBezTo>
                  <a:pt x="89255" y="49111"/>
                  <a:pt x="90283" y="50327"/>
                  <a:pt x="91305" y="51527"/>
                </a:cubicBezTo>
                <a:moveTo>
                  <a:pt x="34833" y="61233"/>
                </a:moveTo>
                <a:lnTo>
                  <a:pt x="31883" y="56644"/>
                </a:lnTo>
                <a:cubicBezTo>
                  <a:pt x="30177" y="57744"/>
                  <a:pt x="28627" y="58916"/>
                  <a:pt x="27272" y="60138"/>
                </a:cubicBezTo>
                <a:lnTo>
                  <a:pt x="30933" y="64188"/>
                </a:lnTo>
                <a:cubicBezTo>
                  <a:pt x="32066" y="63166"/>
                  <a:pt x="33377" y="62172"/>
                  <a:pt x="34833" y="61233"/>
                </a:cubicBezTo>
                <a:moveTo>
                  <a:pt x="27800" y="67694"/>
                </a:moveTo>
                <a:lnTo>
                  <a:pt x="23311" y="64600"/>
                </a:lnTo>
                <a:cubicBezTo>
                  <a:pt x="22083" y="66383"/>
                  <a:pt x="21177" y="68266"/>
                  <a:pt x="20627" y="70188"/>
                </a:cubicBezTo>
                <a:lnTo>
                  <a:pt x="25866" y="71700"/>
                </a:lnTo>
                <a:cubicBezTo>
                  <a:pt x="26261" y="70338"/>
                  <a:pt x="26911" y="68988"/>
                  <a:pt x="27800" y="67694"/>
                </a:cubicBezTo>
                <a:moveTo>
                  <a:pt x="58150" y="46211"/>
                </a:moveTo>
                <a:lnTo>
                  <a:pt x="55400" y="41500"/>
                </a:lnTo>
                <a:cubicBezTo>
                  <a:pt x="53461" y="42633"/>
                  <a:pt x="52011" y="44088"/>
                  <a:pt x="50733" y="45494"/>
                </a:cubicBezTo>
                <a:lnTo>
                  <a:pt x="54761" y="49166"/>
                </a:lnTo>
                <a:cubicBezTo>
                  <a:pt x="55905" y="47911"/>
                  <a:pt x="56916" y="46933"/>
                  <a:pt x="58150" y="46211"/>
                </a:cubicBezTo>
                <a:moveTo>
                  <a:pt x="21816" y="87272"/>
                </a:moveTo>
                <a:cubicBezTo>
                  <a:pt x="24827" y="87272"/>
                  <a:pt x="27272" y="84833"/>
                  <a:pt x="27272" y="81816"/>
                </a:cubicBezTo>
                <a:cubicBezTo>
                  <a:pt x="27272" y="78805"/>
                  <a:pt x="24827" y="76361"/>
                  <a:pt x="21816" y="76361"/>
                </a:cubicBezTo>
                <a:cubicBezTo>
                  <a:pt x="18805" y="76361"/>
                  <a:pt x="16361" y="78805"/>
                  <a:pt x="16361" y="81816"/>
                </a:cubicBezTo>
                <a:cubicBezTo>
                  <a:pt x="16361" y="84833"/>
                  <a:pt x="18805" y="87272"/>
                  <a:pt x="21816" y="87272"/>
                </a:cubicBezTo>
                <a:moveTo>
                  <a:pt x="68183" y="43638"/>
                </a:moveTo>
                <a:cubicBezTo>
                  <a:pt x="71194" y="43638"/>
                  <a:pt x="73638" y="41194"/>
                  <a:pt x="73638" y="38183"/>
                </a:cubicBezTo>
                <a:cubicBezTo>
                  <a:pt x="73638" y="35172"/>
                  <a:pt x="71194" y="32727"/>
                  <a:pt x="68183" y="32727"/>
                </a:cubicBezTo>
                <a:cubicBezTo>
                  <a:pt x="65166" y="32727"/>
                  <a:pt x="62727" y="35172"/>
                  <a:pt x="62727" y="38183"/>
                </a:cubicBezTo>
                <a:cubicBezTo>
                  <a:pt x="62727" y="41194"/>
                  <a:pt x="65166" y="43638"/>
                  <a:pt x="68183" y="4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5" name="Shape 4115"/>
          <p:cNvSpPr/>
          <p:nvPr/>
        </p:nvSpPr>
        <p:spPr>
          <a:xfrm>
            <a:off x="3060319" y="3329171"/>
            <a:ext cx="209496" cy="209496"/>
          </a:xfrm>
          <a:custGeom>
            <a:avLst/>
            <a:gdLst/>
            <a:ahLst/>
            <a:cxnLst/>
            <a:rect l="0" t="0" r="0" b="0"/>
            <a:pathLst>
              <a:path w="120000" h="120000" extrusionOk="0">
                <a:moveTo>
                  <a:pt x="60000" y="46361"/>
                </a:moveTo>
                <a:cubicBezTo>
                  <a:pt x="52466" y="46361"/>
                  <a:pt x="46361" y="52466"/>
                  <a:pt x="46361" y="60000"/>
                </a:cubicBezTo>
                <a:cubicBezTo>
                  <a:pt x="46361" y="67533"/>
                  <a:pt x="52466" y="73638"/>
                  <a:pt x="60000" y="73638"/>
                </a:cubicBezTo>
                <a:cubicBezTo>
                  <a:pt x="67533" y="73638"/>
                  <a:pt x="73638" y="67533"/>
                  <a:pt x="73638" y="60000"/>
                </a:cubicBezTo>
                <a:cubicBezTo>
                  <a:pt x="73638" y="52466"/>
                  <a:pt x="67533" y="46361"/>
                  <a:pt x="60000" y="46361"/>
                </a:cubicBezTo>
                <a:moveTo>
                  <a:pt x="62727" y="114405"/>
                </a:moveTo>
                <a:lnTo>
                  <a:pt x="62727" y="95455"/>
                </a:lnTo>
                <a:cubicBezTo>
                  <a:pt x="62727" y="93944"/>
                  <a:pt x="61505" y="92727"/>
                  <a:pt x="60000" y="92727"/>
                </a:cubicBezTo>
                <a:cubicBezTo>
                  <a:pt x="58494" y="92727"/>
                  <a:pt x="57272" y="93944"/>
                  <a:pt x="57272" y="95455"/>
                </a:cubicBezTo>
                <a:lnTo>
                  <a:pt x="57272" y="114405"/>
                </a:lnTo>
                <a:cubicBezTo>
                  <a:pt x="29333" y="113022"/>
                  <a:pt x="6972" y="90661"/>
                  <a:pt x="5588" y="62727"/>
                </a:cubicBezTo>
                <a:lnTo>
                  <a:pt x="24544" y="62727"/>
                </a:lnTo>
                <a:cubicBezTo>
                  <a:pt x="26055" y="62727"/>
                  <a:pt x="27272" y="61505"/>
                  <a:pt x="27272" y="60000"/>
                </a:cubicBezTo>
                <a:cubicBezTo>
                  <a:pt x="27272" y="58494"/>
                  <a:pt x="26055" y="57272"/>
                  <a:pt x="24544" y="57272"/>
                </a:cubicBezTo>
                <a:lnTo>
                  <a:pt x="5588" y="57272"/>
                </a:lnTo>
                <a:cubicBezTo>
                  <a:pt x="6972" y="29338"/>
                  <a:pt x="29333" y="6977"/>
                  <a:pt x="57272" y="5594"/>
                </a:cubicBezTo>
                <a:lnTo>
                  <a:pt x="57272" y="24544"/>
                </a:lnTo>
                <a:cubicBezTo>
                  <a:pt x="57272" y="26055"/>
                  <a:pt x="58494" y="27272"/>
                  <a:pt x="60000" y="27272"/>
                </a:cubicBezTo>
                <a:cubicBezTo>
                  <a:pt x="61505" y="27272"/>
                  <a:pt x="62727" y="26055"/>
                  <a:pt x="62727" y="24544"/>
                </a:cubicBezTo>
                <a:lnTo>
                  <a:pt x="62727" y="5594"/>
                </a:lnTo>
                <a:cubicBezTo>
                  <a:pt x="90666" y="6977"/>
                  <a:pt x="113027" y="29338"/>
                  <a:pt x="114411" y="57272"/>
                </a:cubicBezTo>
                <a:lnTo>
                  <a:pt x="95455" y="57272"/>
                </a:lnTo>
                <a:cubicBezTo>
                  <a:pt x="93944" y="57272"/>
                  <a:pt x="92727" y="58494"/>
                  <a:pt x="92727" y="60000"/>
                </a:cubicBezTo>
                <a:cubicBezTo>
                  <a:pt x="92727" y="61505"/>
                  <a:pt x="93944" y="62727"/>
                  <a:pt x="95455" y="62727"/>
                </a:cubicBezTo>
                <a:lnTo>
                  <a:pt x="114411" y="62727"/>
                </a:lnTo>
                <a:cubicBezTo>
                  <a:pt x="113027" y="90661"/>
                  <a:pt x="90666" y="113022"/>
                  <a:pt x="62727" y="114405"/>
                </a:cubicBezTo>
                <a:moveTo>
                  <a:pt x="60000" y="0"/>
                </a:moveTo>
                <a:cubicBezTo>
                  <a:pt x="60000" y="0"/>
                  <a:pt x="60000" y="0"/>
                  <a:pt x="60000" y="0"/>
                </a:cubicBezTo>
                <a:cubicBezTo>
                  <a:pt x="60000" y="0"/>
                  <a:pt x="60000" y="0"/>
                  <a:pt x="60000" y="0"/>
                </a:cubicBez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6" name="Shape 4116"/>
          <p:cNvSpPr/>
          <p:nvPr/>
        </p:nvSpPr>
        <p:spPr>
          <a:xfrm>
            <a:off x="3460265" y="3329171"/>
            <a:ext cx="209496" cy="209496"/>
          </a:xfrm>
          <a:custGeom>
            <a:avLst/>
            <a:gdLst/>
            <a:ahLst/>
            <a:cxnLst/>
            <a:rect l="0" t="0" r="0" b="0"/>
            <a:pathLst>
              <a:path w="120000" h="120000" extrusionOk="0">
                <a:moveTo>
                  <a:pt x="62727" y="114405"/>
                </a:moveTo>
                <a:lnTo>
                  <a:pt x="62727" y="98044"/>
                </a:lnTo>
                <a:cubicBezTo>
                  <a:pt x="81633" y="96705"/>
                  <a:pt x="96711" y="81627"/>
                  <a:pt x="98050" y="62727"/>
                </a:cubicBezTo>
                <a:lnTo>
                  <a:pt x="114411" y="62727"/>
                </a:lnTo>
                <a:cubicBezTo>
                  <a:pt x="113027" y="90661"/>
                  <a:pt x="90666" y="113022"/>
                  <a:pt x="62727" y="114405"/>
                </a:cubicBezTo>
                <a:moveTo>
                  <a:pt x="62727" y="73361"/>
                </a:moveTo>
                <a:cubicBezTo>
                  <a:pt x="68066" y="72277"/>
                  <a:pt x="72250" y="68066"/>
                  <a:pt x="73338" y="62727"/>
                </a:cubicBezTo>
                <a:lnTo>
                  <a:pt x="92594" y="62727"/>
                </a:lnTo>
                <a:cubicBezTo>
                  <a:pt x="91283" y="78622"/>
                  <a:pt x="78622" y="91272"/>
                  <a:pt x="62727" y="92588"/>
                </a:cubicBezTo>
                <a:cubicBezTo>
                  <a:pt x="62727" y="92588"/>
                  <a:pt x="62727" y="73361"/>
                  <a:pt x="62727" y="73361"/>
                </a:cubicBezTo>
                <a:close/>
                <a:moveTo>
                  <a:pt x="62727" y="27411"/>
                </a:moveTo>
                <a:cubicBezTo>
                  <a:pt x="67961" y="27844"/>
                  <a:pt x="72838" y="29527"/>
                  <a:pt x="77083" y="32133"/>
                </a:cubicBezTo>
                <a:cubicBezTo>
                  <a:pt x="76627" y="33150"/>
                  <a:pt x="76361" y="34266"/>
                  <a:pt x="76361" y="35455"/>
                </a:cubicBezTo>
                <a:cubicBezTo>
                  <a:pt x="76361" y="39972"/>
                  <a:pt x="80027" y="43638"/>
                  <a:pt x="84544" y="43638"/>
                </a:cubicBezTo>
                <a:cubicBezTo>
                  <a:pt x="85733" y="43638"/>
                  <a:pt x="86850" y="43372"/>
                  <a:pt x="87866" y="42916"/>
                </a:cubicBezTo>
                <a:cubicBezTo>
                  <a:pt x="90477" y="47161"/>
                  <a:pt x="92161" y="52038"/>
                  <a:pt x="92594" y="57272"/>
                </a:cubicBezTo>
                <a:lnTo>
                  <a:pt x="73338" y="57272"/>
                </a:lnTo>
                <a:cubicBezTo>
                  <a:pt x="72250" y="51933"/>
                  <a:pt x="68066" y="47722"/>
                  <a:pt x="62727" y="46638"/>
                </a:cubicBezTo>
                <a:cubicBezTo>
                  <a:pt x="62727" y="46638"/>
                  <a:pt x="62727" y="27411"/>
                  <a:pt x="62727" y="27411"/>
                </a:cubicBezTo>
                <a:close/>
                <a:moveTo>
                  <a:pt x="62727" y="5594"/>
                </a:moveTo>
                <a:cubicBezTo>
                  <a:pt x="90666" y="6977"/>
                  <a:pt x="113027" y="29338"/>
                  <a:pt x="114411" y="57272"/>
                </a:cubicBezTo>
                <a:lnTo>
                  <a:pt x="98050" y="57272"/>
                </a:lnTo>
                <a:cubicBezTo>
                  <a:pt x="97572" y="50566"/>
                  <a:pt x="95344" y="44361"/>
                  <a:pt x="91855" y="39061"/>
                </a:cubicBezTo>
                <a:cubicBezTo>
                  <a:pt x="92394" y="37972"/>
                  <a:pt x="92727" y="36755"/>
                  <a:pt x="92727" y="35455"/>
                </a:cubicBezTo>
                <a:cubicBezTo>
                  <a:pt x="92727" y="30938"/>
                  <a:pt x="89066" y="27272"/>
                  <a:pt x="84544" y="27272"/>
                </a:cubicBezTo>
                <a:cubicBezTo>
                  <a:pt x="83244" y="27272"/>
                  <a:pt x="82027" y="27605"/>
                  <a:pt x="80933" y="28144"/>
                </a:cubicBezTo>
                <a:cubicBezTo>
                  <a:pt x="75633" y="24661"/>
                  <a:pt x="69433" y="22433"/>
                  <a:pt x="62727" y="21955"/>
                </a:cubicBezTo>
                <a:cubicBezTo>
                  <a:pt x="62727" y="21955"/>
                  <a:pt x="62727" y="5594"/>
                  <a:pt x="62727" y="5594"/>
                </a:cubicBezTo>
                <a:close/>
                <a:moveTo>
                  <a:pt x="57272" y="21938"/>
                </a:moveTo>
                <a:cubicBezTo>
                  <a:pt x="40138" y="23150"/>
                  <a:pt x="26127" y="35650"/>
                  <a:pt x="22655" y="52055"/>
                </a:cubicBezTo>
                <a:cubicBezTo>
                  <a:pt x="19944" y="52700"/>
                  <a:pt x="17755" y="54683"/>
                  <a:pt x="16833" y="57272"/>
                </a:cubicBezTo>
                <a:lnTo>
                  <a:pt x="5588" y="57272"/>
                </a:lnTo>
                <a:cubicBezTo>
                  <a:pt x="6972" y="29338"/>
                  <a:pt x="29333" y="6977"/>
                  <a:pt x="57272" y="5594"/>
                </a:cubicBezTo>
                <a:cubicBezTo>
                  <a:pt x="57272" y="5594"/>
                  <a:pt x="57272" y="21938"/>
                  <a:pt x="57272" y="21938"/>
                </a:cubicBezTo>
                <a:close/>
                <a:moveTo>
                  <a:pt x="57272" y="46638"/>
                </a:moveTo>
                <a:cubicBezTo>
                  <a:pt x="51933" y="47722"/>
                  <a:pt x="47750" y="51933"/>
                  <a:pt x="46661" y="57272"/>
                </a:cubicBezTo>
                <a:lnTo>
                  <a:pt x="32200" y="57272"/>
                </a:lnTo>
                <a:cubicBezTo>
                  <a:pt x="31477" y="55266"/>
                  <a:pt x="30027" y="53605"/>
                  <a:pt x="28122" y="52677"/>
                </a:cubicBezTo>
                <a:cubicBezTo>
                  <a:pt x="31255" y="38988"/>
                  <a:pt x="42944" y="28577"/>
                  <a:pt x="57272" y="27388"/>
                </a:cubicBezTo>
                <a:cubicBezTo>
                  <a:pt x="57272" y="27388"/>
                  <a:pt x="57272" y="46638"/>
                  <a:pt x="57272" y="46638"/>
                </a:cubicBezTo>
                <a:close/>
                <a:moveTo>
                  <a:pt x="57272" y="92611"/>
                </a:moveTo>
                <a:cubicBezTo>
                  <a:pt x="42944" y="91422"/>
                  <a:pt x="31255" y="81011"/>
                  <a:pt x="28122" y="67322"/>
                </a:cubicBezTo>
                <a:cubicBezTo>
                  <a:pt x="30027" y="66394"/>
                  <a:pt x="31477" y="64733"/>
                  <a:pt x="32200" y="62727"/>
                </a:cubicBezTo>
                <a:lnTo>
                  <a:pt x="46661" y="62727"/>
                </a:lnTo>
                <a:cubicBezTo>
                  <a:pt x="47750" y="68066"/>
                  <a:pt x="51933" y="72277"/>
                  <a:pt x="57272" y="73361"/>
                </a:cubicBezTo>
                <a:cubicBezTo>
                  <a:pt x="57272" y="73361"/>
                  <a:pt x="57272" y="92611"/>
                  <a:pt x="57272" y="92611"/>
                </a:cubicBezTo>
                <a:close/>
                <a:moveTo>
                  <a:pt x="57272" y="114405"/>
                </a:moveTo>
                <a:cubicBezTo>
                  <a:pt x="29333" y="113022"/>
                  <a:pt x="6972" y="90661"/>
                  <a:pt x="5588" y="62727"/>
                </a:cubicBezTo>
                <a:lnTo>
                  <a:pt x="16833" y="62727"/>
                </a:lnTo>
                <a:cubicBezTo>
                  <a:pt x="17755" y="65316"/>
                  <a:pt x="19944" y="67300"/>
                  <a:pt x="22655" y="67944"/>
                </a:cubicBezTo>
                <a:cubicBezTo>
                  <a:pt x="26127" y="84350"/>
                  <a:pt x="40138" y="96855"/>
                  <a:pt x="57272" y="98061"/>
                </a:cubicBezTo>
                <a:cubicBezTo>
                  <a:pt x="57272" y="98061"/>
                  <a:pt x="57272" y="114405"/>
                  <a:pt x="57272" y="114405"/>
                </a:cubicBezTo>
                <a:close/>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7" name="Shape 4117"/>
          <p:cNvSpPr/>
          <p:nvPr/>
        </p:nvSpPr>
        <p:spPr>
          <a:xfrm>
            <a:off x="3879256" y="3329171"/>
            <a:ext cx="171406" cy="209496"/>
          </a:xfrm>
          <a:custGeom>
            <a:avLst/>
            <a:gdLst/>
            <a:ahLst/>
            <a:cxnLst/>
            <a:rect l="0" t="0" r="0" b="0"/>
            <a:pathLst>
              <a:path w="120000" h="120000" extrusionOk="0">
                <a:moveTo>
                  <a:pt x="113333" y="69577"/>
                </a:moveTo>
                <a:cubicBezTo>
                  <a:pt x="107566" y="67877"/>
                  <a:pt x="96972" y="65455"/>
                  <a:pt x="83333" y="65455"/>
                </a:cubicBezTo>
                <a:cubicBezTo>
                  <a:pt x="70138" y="65455"/>
                  <a:pt x="63966" y="67161"/>
                  <a:pt x="58522" y="68666"/>
                </a:cubicBezTo>
                <a:cubicBezTo>
                  <a:pt x="54172" y="69872"/>
                  <a:pt x="50422" y="70911"/>
                  <a:pt x="43333" y="70911"/>
                </a:cubicBezTo>
                <a:cubicBezTo>
                  <a:pt x="33872" y="70911"/>
                  <a:pt x="29266" y="69650"/>
                  <a:pt x="24388" y="68322"/>
                </a:cubicBezTo>
                <a:cubicBezTo>
                  <a:pt x="19800" y="67072"/>
                  <a:pt x="15050" y="65788"/>
                  <a:pt x="6666" y="65511"/>
                </a:cubicBezTo>
                <a:lnTo>
                  <a:pt x="6666" y="5511"/>
                </a:lnTo>
                <a:cubicBezTo>
                  <a:pt x="13950" y="5766"/>
                  <a:pt x="18011" y="6877"/>
                  <a:pt x="22277" y="8044"/>
                </a:cubicBezTo>
                <a:cubicBezTo>
                  <a:pt x="27450" y="9450"/>
                  <a:pt x="32794" y="10911"/>
                  <a:pt x="43333" y="10911"/>
                </a:cubicBezTo>
                <a:cubicBezTo>
                  <a:pt x="51516" y="10911"/>
                  <a:pt x="56161" y="9627"/>
                  <a:pt x="60655" y="8377"/>
                </a:cubicBezTo>
                <a:cubicBezTo>
                  <a:pt x="65855" y="6944"/>
                  <a:pt x="71238" y="5455"/>
                  <a:pt x="83333" y="5455"/>
                </a:cubicBezTo>
                <a:cubicBezTo>
                  <a:pt x="98116" y="5455"/>
                  <a:pt x="109155" y="8583"/>
                  <a:pt x="113333" y="9966"/>
                </a:cubicBezTo>
                <a:cubicBezTo>
                  <a:pt x="113333" y="9966"/>
                  <a:pt x="113333" y="69577"/>
                  <a:pt x="113333" y="69577"/>
                </a:cubicBezTo>
                <a:close/>
                <a:moveTo>
                  <a:pt x="119966" y="8183"/>
                </a:moveTo>
                <a:cubicBezTo>
                  <a:pt x="119966" y="7183"/>
                  <a:pt x="119322" y="6222"/>
                  <a:pt x="118155" y="5744"/>
                </a:cubicBezTo>
                <a:cubicBezTo>
                  <a:pt x="117583" y="5505"/>
                  <a:pt x="103883" y="0"/>
                  <a:pt x="83333" y="0"/>
                </a:cubicBezTo>
                <a:cubicBezTo>
                  <a:pt x="70138" y="0"/>
                  <a:pt x="63966" y="1711"/>
                  <a:pt x="58522" y="3216"/>
                </a:cubicBezTo>
                <a:cubicBezTo>
                  <a:pt x="54172" y="4416"/>
                  <a:pt x="50422" y="5455"/>
                  <a:pt x="43333" y="5455"/>
                </a:cubicBezTo>
                <a:cubicBezTo>
                  <a:pt x="33872" y="5455"/>
                  <a:pt x="29266" y="4200"/>
                  <a:pt x="24388" y="2866"/>
                </a:cubicBezTo>
                <a:cubicBezTo>
                  <a:pt x="19216" y="1461"/>
                  <a:pt x="13872" y="0"/>
                  <a:pt x="3333" y="0"/>
                </a:cubicBezTo>
                <a:cubicBezTo>
                  <a:pt x="1488" y="0"/>
                  <a:pt x="0" y="1222"/>
                  <a:pt x="0" y="2727"/>
                </a:cubicBezTo>
                <a:lnTo>
                  <a:pt x="0" y="117272"/>
                </a:lnTo>
                <a:cubicBezTo>
                  <a:pt x="0" y="118777"/>
                  <a:pt x="1488" y="120000"/>
                  <a:pt x="3333" y="120000"/>
                </a:cubicBezTo>
                <a:cubicBezTo>
                  <a:pt x="5177" y="120000"/>
                  <a:pt x="6666" y="118777"/>
                  <a:pt x="6666" y="117272"/>
                </a:cubicBezTo>
                <a:lnTo>
                  <a:pt x="6666" y="70966"/>
                </a:lnTo>
                <a:cubicBezTo>
                  <a:pt x="13950" y="71222"/>
                  <a:pt x="18011" y="72333"/>
                  <a:pt x="22277" y="73500"/>
                </a:cubicBezTo>
                <a:cubicBezTo>
                  <a:pt x="27450" y="74905"/>
                  <a:pt x="32794" y="76361"/>
                  <a:pt x="43333" y="76361"/>
                </a:cubicBezTo>
                <a:cubicBezTo>
                  <a:pt x="51516" y="76361"/>
                  <a:pt x="56161" y="75077"/>
                  <a:pt x="60655" y="73838"/>
                </a:cubicBezTo>
                <a:cubicBezTo>
                  <a:pt x="65855" y="72394"/>
                  <a:pt x="71238" y="70911"/>
                  <a:pt x="83333" y="70911"/>
                </a:cubicBezTo>
                <a:cubicBezTo>
                  <a:pt x="102222" y="70911"/>
                  <a:pt x="115050" y="76027"/>
                  <a:pt x="115183" y="76077"/>
                </a:cubicBezTo>
                <a:cubicBezTo>
                  <a:pt x="116827" y="76744"/>
                  <a:pt x="118827" y="76200"/>
                  <a:pt x="119650" y="74850"/>
                </a:cubicBezTo>
                <a:cubicBezTo>
                  <a:pt x="119888" y="74461"/>
                  <a:pt x="119966" y="74044"/>
                  <a:pt x="119966" y="73638"/>
                </a:cubicBezTo>
                <a:lnTo>
                  <a:pt x="120000" y="73638"/>
                </a:lnTo>
                <a:lnTo>
                  <a:pt x="120000" y="8183"/>
                </a:lnTo>
                <a:cubicBezTo>
                  <a:pt x="120000" y="8183"/>
                  <a:pt x="119966" y="8183"/>
                  <a:pt x="119966" y="8183"/>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8" name="Shape 4118"/>
          <p:cNvSpPr/>
          <p:nvPr/>
        </p:nvSpPr>
        <p:spPr>
          <a:xfrm>
            <a:off x="4279202" y="3329171"/>
            <a:ext cx="171406" cy="209496"/>
          </a:xfrm>
          <a:custGeom>
            <a:avLst/>
            <a:gdLst/>
            <a:ahLst/>
            <a:cxnLst/>
            <a:rect l="0" t="0" r="0" b="0"/>
            <a:pathLst>
              <a:path w="120000" h="120000" extrusionOk="0">
                <a:moveTo>
                  <a:pt x="53333" y="65455"/>
                </a:moveTo>
                <a:lnTo>
                  <a:pt x="53333" y="60000"/>
                </a:lnTo>
                <a:lnTo>
                  <a:pt x="63333" y="60000"/>
                </a:lnTo>
                <a:cubicBezTo>
                  <a:pt x="65177" y="60000"/>
                  <a:pt x="66666" y="58777"/>
                  <a:pt x="66666" y="57272"/>
                </a:cubicBezTo>
                <a:lnTo>
                  <a:pt x="66666" y="16361"/>
                </a:lnTo>
                <a:lnTo>
                  <a:pt x="110777" y="16361"/>
                </a:lnTo>
                <a:lnTo>
                  <a:pt x="93811" y="39505"/>
                </a:lnTo>
                <a:lnTo>
                  <a:pt x="93855" y="39527"/>
                </a:lnTo>
                <a:cubicBezTo>
                  <a:pt x="93555" y="39938"/>
                  <a:pt x="93333" y="40400"/>
                  <a:pt x="93333" y="40911"/>
                </a:cubicBezTo>
                <a:cubicBezTo>
                  <a:pt x="93333" y="41427"/>
                  <a:pt x="93555" y="41877"/>
                  <a:pt x="93855" y="42288"/>
                </a:cubicBezTo>
                <a:lnTo>
                  <a:pt x="93811" y="42311"/>
                </a:lnTo>
                <a:lnTo>
                  <a:pt x="110777" y="65455"/>
                </a:lnTo>
                <a:cubicBezTo>
                  <a:pt x="110777" y="65455"/>
                  <a:pt x="53333" y="65455"/>
                  <a:pt x="53333" y="65455"/>
                </a:cubicBezTo>
                <a:close/>
                <a:moveTo>
                  <a:pt x="6666" y="5455"/>
                </a:moveTo>
                <a:lnTo>
                  <a:pt x="60000" y="5455"/>
                </a:lnTo>
                <a:lnTo>
                  <a:pt x="60000" y="54544"/>
                </a:lnTo>
                <a:lnTo>
                  <a:pt x="6666" y="54544"/>
                </a:lnTo>
                <a:cubicBezTo>
                  <a:pt x="6666" y="54544"/>
                  <a:pt x="6666" y="5455"/>
                  <a:pt x="6666" y="5455"/>
                </a:cubicBezTo>
                <a:close/>
                <a:moveTo>
                  <a:pt x="119522" y="66777"/>
                </a:moveTo>
                <a:lnTo>
                  <a:pt x="100555" y="40911"/>
                </a:lnTo>
                <a:lnTo>
                  <a:pt x="119522" y="15038"/>
                </a:lnTo>
                <a:lnTo>
                  <a:pt x="119477" y="15016"/>
                </a:lnTo>
                <a:cubicBezTo>
                  <a:pt x="119777" y="14605"/>
                  <a:pt x="120000" y="14150"/>
                  <a:pt x="120000" y="13638"/>
                </a:cubicBezTo>
                <a:cubicBezTo>
                  <a:pt x="120000" y="12127"/>
                  <a:pt x="118511" y="10911"/>
                  <a:pt x="116666" y="10911"/>
                </a:cubicBezTo>
                <a:lnTo>
                  <a:pt x="66666" y="10911"/>
                </a:lnTo>
                <a:lnTo>
                  <a:pt x="66666" y="2727"/>
                </a:lnTo>
                <a:cubicBezTo>
                  <a:pt x="66666" y="1222"/>
                  <a:pt x="65177" y="0"/>
                  <a:pt x="63333" y="0"/>
                </a:cubicBezTo>
                <a:lnTo>
                  <a:pt x="3333" y="0"/>
                </a:lnTo>
                <a:cubicBezTo>
                  <a:pt x="1488" y="0"/>
                  <a:pt x="0" y="1222"/>
                  <a:pt x="0" y="2727"/>
                </a:cubicBezTo>
                <a:lnTo>
                  <a:pt x="0" y="117272"/>
                </a:lnTo>
                <a:cubicBezTo>
                  <a:pt x="0" y="118777"/>
                  <a:pt x="1488" y="120000"/>
                  <a:pt x="3333" y="120000"/>
                </a:cubicBezTo>
                <a:cubicBezTo>
                  <a:pt x="5177" y="120000"/>
                  <a:pt x="6666" y="118777"/>
                  <a:pt x="6666" y="117272"/>
                </a:cubicBezTo>
                <a:lnTo>
                  <a:pt x="6666" y="60000"/>
                </a:lnTo>
                <a:lnTo>
                  <a:pt x="46666" y="60000"/>
                </a:lnTo>
                <a:lnTo>
                  <a:pt x="46666" y="68183"/>
                </a:lnTo>
                <a:cubicBezTo>
                  <a:pt x="46666" y="69688"/>
                  <a:pt x="48155" y="70911"/>
                  <a:pt x="50000" y="70911"/>
                </a:cubicBezTo>
                <a:lnTo>
                  <a:pt x="116666" y="70911"/>
                </a:lnTo>
                <a:cubicBezTo>
                  <a:pt x="118511" y="70911"/>
                  <a:pt x="120000" y="69688"/>
                  <a:pt x="120000" y="68183"/>
                </a:cubicBezTo>
                <a:cubicBezTo>
                  <a:pt x="120000" y="67672"/>
                  <a:pt x="119777" y="67211"/>
                  <a:pt x="119477" y="66800"/>
                </a:cubicBezTo>
                <a:cubicBezTo>
                  <a:pt x="119477" y="66800"/>
                  <a:pt x="119522" y="66777"/>
                  <a:pt x="119522" y="66777"/>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19" name="Shape 4119"/>
          <p:cNvSpPr/>
          <p:nvPr/>
        </p:nvSpPr>
        <p:spPr>
          <a:xfrm>
            <a:off x="4688669" y="3324253"/>
            <a:ext cx="209496" cy="209495"/>
          </a:xfrm>
          <a:custGeom>
            <a:avLst/>
            <a:gdLst/>
            <a:ahLst/>
            <a:cxnLst/>
            <a:rect l="0" t="0" r="0" b="0"/>
            <a:pathLst>
              <a:path w="120000" h="120000" extrusionOk="0">
                <a:moveTo>
                  <a:pt x="99166" y="97888"/>
                </a:moveTo>
                <a:cubicBezTo>
                  <a:pt x="95944" y="95122"/>
                  <a:pt x="92244" y="92677"/>
                  <a:pt x="88083" y="90688"/>
                </a:cubicBezTo>
                <a:cubicBezTo>
                  <a:pt x="88155" y="90466"/>
                  <a:pt x="88233" y="90244"/>
                  <a:pt x="88311" y="90016"/>
                </a:cubicBezTo>
                <a:cubicBezTo>
                  <a:pt x="89616" y="85866"/>
                  <a:pt x="90666" y="81422"/>
                  <a:pt x="91411" y="76727"/>
                </a:cubicBezTo>
                <a:cubicBezTo>
                  <a:pt x="91505" y="76133"/>
                  <a:pt x="91577" y="75533"/>
                  <a:pt x="91661" y="74933"/>
                </a:cubicBezTo>
                <a:cubicBezTo>
                  <a:pt x="91911" y="73144"/>
                  <a:pt x="92116" y="71327"/>
                  <a:pt x="92277" y="69483"/>
                </a:cubicBezTo>
                <a:cubicBezTo>
                  <a:pt x="92338" y="68794"/>
                  <a:pt x="92400" y="68111"/>
                  <a:pt x="92450" y="67416"/>
                </a:cubicBezTo>
                <a:cubicBezTo>
                  <a:pt x="92555" y="65877"/>
                  <a:pt x="92577" y="64300"/>
                  <a:pt x="92627" y="62727"/>
                </a:cubicBezTo>
                <a:lnTo>
                  <a:pt x="114433" y="62727"/>
                </a:lnTo>
                <a:cubicBezTo>
                  <a:pt x="113755" y="76372"/>
                  <a:pt x="108055" y="88677"/>
                  <a:pt x="99166" y="97888"/>
                </a:cubicBezTo>
                <a:moveTo>
                  <a:pt x="76188" y="112100"/>
                </a:moveTo>
                <a:cubicBezTo>
                  <a:pt x="77361" y="110872"/>
                  <a:pt x="78483" y="109500"/>
                  <a:pt x="79561" y="108022"/>
                </a:cubicBezTo>
                <a:cubicBezTo>
                  <a:pt x="79661" y="107883"/>
                  <a:pt x="79761" y="107744"/>
                  <a:pt x="79861" y="107605"/>
                </a:cubicBezTo>
                <a:cubicBezTo>
                  <a:pt x="82022" y="104566"/>
                  <a:pt x="83977" y="101066"/>
                  <a:pt x="85666" y="97155"/>
                </a:cubicBezTo>
                <a:cubicBezTo>
                  <a:pt x="85755" y="96944"/>
                  <a:pt x="85838" y="96722"/>
                  <a:pt x="85927" y="96511"/>
                </a:cubicBezTo>
                <a:cubicBezTo>
                  <a:pt x="86027" y="96272"/>
                  <a:pt x="86105" y="96011"/>
                  <a:pt x="86205" y="95772"/>
                </a:cubicBezTo>
                <a:cubicBezTo>
                  <a:pt x="89572" y="97416"/>
                  <a:pt x="92583" y="99388"/>
                  <a:pt x="95233" y="101583"/>
                </a:cubicBezTo>
                <a:cubicBezTo>
                  <a:pt x="89716" y="106272"/>
                  <a:pt x="83272" y="109900"/>
                  <a:pt x="76188" y="112100"/>
                </a:cubicBezTo>
                <a:moveTo>
                  <a:pt x="62727" y="114272"/>
                </a:moveTo>
                <a:lnTo>
                  <a:pt x="62727" y="90116"/>
                </a:lnTo>
                <a:cubicBezTo>
                  <a:pt x="69433" y="90394"/>
                  <a:pt x="75766" y="91627"/>
                  <a:pt x="81400" y="93716"/>
                </a:cubicBezTo>
                <a:cubicBezTo>
                  <a:pt x="76944" y="105050"/>
                  <a:pt x="70300" y="112766"/>
                  <a:pt x="62727" y="114272"/>
                </a:cubicBezTo>
                <a:moveTo>
                  <a:pt x="62727" y="62727"/>
                </a:moveTo>
                <a:lnTo>
                  <a:pt x="87205" y="62727"/>
                </a:lnTo>
                <a:cubicBezTo>
                  <a:pt x="86972" y="72194"/>
                  <a:pt x="85511" y="81005"/>
                  <a:pt x="83172" y="88600"/>
                </a:cubicBezTo>
                <a:cubicBezTo>
                  <a:pt x="76972" y="86300"/>
                  <a:pt x="70044" y="84950"/>
                  <a:pt x="62727" y="84666"/>
                </a:cubicBezTo>
                <a:cubicBezTo>
                  <a:pt x="62727" y="84666"/>
                  <a:pt x="62727" y="62727"/>
                  <a:pt x="62727" y="62727"/>
                </a:cubicBezTo>
                <a:close/>
                <a:moveTo>
                  <a:pt x="62727" y="35333"/>
                </a:moveTo>
                <a:cubicBezTo>
                  <a:pt x="70044" y="35050"/>
                  <a:pt x="76972" y="33700"/>
                  <a:pt x="83172" y="31400"/>
                </a:cubicBezTo>
                <a:cubicBezTo>
                  <a:pt x="85511" y="38994"/>
                  <a:pt x="86972" y="47805"/>
                  <a:pt x="87205" y="57272"/>
                </a:cubicBezTo>
                <a:lnTo>
                  <a:pt x="62727" y="57272"/>
                </a:lnTo>
                <a:cubicBezTo>
                  <a:pt x="62727" y="57272"/>
                  <a:pt x="62727" y="35333"/>
                  <a:pt x="62727" y="35333"/>
                </a:cubicBezTo>
                <a:close/>
                <a:moveTo>
                  <a:pt x="62727" y="5727"/>
                </a:moveTo>
                <a:cubicBezTo>
                  <a:pt x="70300" y="7233"/>
                  <a:pt x="76944" y="14950"/>
                  <a:pt x="81400" y="26283"/>
                </a:cubicBezTo>
                <a:cubicBezTo>
                  <a:pt x="75766" y="28372"/>
                  <a:pt x="69433" y="29605"/>
                  <a:pt x="62727" y="29883"/>
                </a:cubicBezTo>
                <a:cubicBezTo>
                  <a:pt x="62727" y="29883"/>
                  <a:pt x="62727" y="5727"/>
                  <a:pt x="62727" y="5727"/>
                </a:cubicBezTo>
                <a:close/>
                <a:moveTo>
                  <a:pt x="95233" y="18416"/>
                </a:moveTo>
                <a:cubicBezTo>
                  <a:pt x="92583" y="20616"/>
                  <a:pt x="89572" y="22583"/>
                  <a:pt x="86205" y="24227"/>
                </a:cubicBezTo>
                <a:cubicBezTo>
                  <a:pt x="86105" y="23988"/>
                  <a:pt x="86027" y="23727"/>
                  <a:pt x="85927" y="23494"/>
                </a:cubicBezTo>
                <a:cubicBezTo>
                  <a:pt x="85838" y="23277"/>
                  <a:pt x="85755" y="23061"/>
                  <a:pt x="85666" y="22844"/>
                </a:cubicBezTo>
                <a:cubicBezTo>
                  <a:pt x="83977" y="18933"/>
                  <a:pt x="82022" y="15433"/>
                  <a:pt x="79861" y="12394"/>
                </a:cubicBezTo>
                <a:cubicBezTo>
                  <a:pt x="79761" y="12255"/>
                  <a:pt x="79661" y="12116"/>
                  <a:pt x="79561" y="11977"/>
                </a:cubicBezTo>
                <a:cubicBezTo>
                  <a:pt x="78483" y="10500"/>
                  <a:pt x="77361" y="9127"/>
                  <a:pt x="76188" y="7900"/>
                </a:cubicBezTo>
                <a:cubicBezTo>
                  <a:pt x="83272" y="10100"/>
                  <a:pt x="89716" y="13727"/>
                  <a:pt x="95233" y="18416"/>
                </a:cubicBezTo>
                <a:moveTo>
                  <a:pt x="114433" y="57272"/>
                </a:moveTo>
                <a:lnTo>
                  <a:pt x="92627" y="57272"/>
                </a:lnTo>
                <a:cubicBezTo>
                  <a:pt x="92577" y="55705"/>
                  <a:pt x="92555" y="54122"/>
                  <a:pt x="92450" y="52583"/>
                </a:cubicBezTo>
                <a:cubicBezTo>
                  <a:pt x="92400" y="51888"/>
                  <a:pt x="92338" y="51205"/>
                  <a:pt x="92277" y="50516"/>
                </a:cubicBezTo>
                <a:cubicBezTo>
                  <a:pt x="92116" y="48672"/>
                  <a:pt x="91911" y="46855"/>
                  <a:pt x="91661" y="45066"/>
                </a:cubicBezTo>
                <a:cubicBezTo>
                  <a:pt x="91577" y="44472"/>
                  <a:pt x="91505" y="43866"/>
                  <a:pt x="91411" y="43272"/>
                </a:cubicBezTo>
                <a:cubicBezTo>
                  <a:pt x="90666" y="38577"/>
                  <a:pt x="89616" y="34133"/>
                  <a:pt x="88311" y="29983"/>
                </a:cubicBezTo>
                <a:cubicBezTo>
                  <a:pt x="88233" y="29761"/>
                  <a:pt x="88155" y="29538"/>
                  <a:pt x="88083" y="29311"/>
                </a:cubicBezTo>
                <a:cubicBezTo>
                  <a:pt x="92244" y="27322"/>
                  <a:pt x="95944" y="24877"/>
                  <a:pt x="99166" y="22116"/>
                </a:cubicBezTo>
                <a:cubicBezTo>
                  <a:pt x="108055" y="31322"/>
                  <a:pt x="113755" y="43627"/>
                  <a:pt x="114433" y="57272"/>
                </a:cubicBezTo>
                <a:moveTo>
                  <a:pt x="57272" y="29883"/>
                </a:moveTo>
                <a:cubicBezTo>
                  <a:pt x="50561" y="29605"/>
                  <a:pt x="44227" y="28372"/>
                  <a:pt x="38594" y="26283"/>
                </a:cubicBezTo>
                <a:cubicBezTo>
                  <a:pt x="43050" y="14950"/>
                  <a:pt x="49694" y="7233"/>
                  <a:pt x="57272" y="5727"/>
                </a:cubicBezTo>
                <a:cubicBezTo>
                  <a:pt x="57272" y="5727"/>
                  <a:pt x="57272" y="29883"/>
                  <a:pt x="57272" y="29883"/>
                </a:cubicBezTo>
                <a:close/>
                <a:moveTo>
                  <a:pt x="57272" y="57272"/>
                </a:moveTo>
                <a:lnTo>
                  <a:pt x="32794" y="57272"/>
                </a:lnTo>
                <a:cubicBezTo>
                  <a:pt x="33027" y="47805"/>
                  <a:pt x="34483" y="38994"/>
                  <a:pt x="36827" y="31400"/>
                </a:cubicBezTo>
                <a:cubicBezTo>
                  <a:pt x="43027" y="33700"/>
                  <a:pt x="49950" y="35050"/>
                  <a:pt x="57272" y="35333"/>
                </a:cubicBezTo>
                <a:cubicBezTo>
                  <a:pt x="57272" y="35333"/>
                  <a:pt x="57272" y="57272"/>
                  <a:pt x="57272" y="57272"/>
                </a:cubicBezTo>
                <a:close/>
                <a:moveTo>
                  <a:pt x="57272" y="84666"/>
                </a:moveTo>
                <a:cubicBezTo>
                  <a:pt x="49950" y="84950"/>
                  <a:pt x="43027" y="86300"/>
                  <a:pt x="36827" y="88600"/>
                </a:cubicBezTo>
                <a:cubicBezTo>
                  <a:pt x="34483" y="81005"/>
                  <a:pt x="33027" y="72194"/>
                  <a:pt x="32794" y="62727"/>
                </a:cubicBezTo>
                <a:lnTo>
                  <a:pt x="57272" y="62727"/>
                </a:lnTo>
                <a:cubicBezTo>
                  <a:pt x="57272" y="62727"/>
                  <a:pt x="57272" y="84666"/>
                  <a:pt x="57272" y="84666"/>
                </a:cubicBezTo>
                <a:close/>
                <a:moveTo>
                  <a:pt x="57272" y="114272"/>
                </a:moveTo>
                <a:cubicBezTo>
                  <a:pt x="49694" y="112766"/>
                  <a:pt x="43050" y="105050"/>
                  <a:pt x="38594" y="93716"/>
                </a:cubicBezTo>
                <a:cubicBezTo>
                  <a:pt x="44227" y="91627"/>
                  <a:pt x="50561" y="90394"/>
                  <a:pt x="57272" y="90116"/>
                </a:cubicBezTo>
                <a:cubicBezTo>
                  <a:pt x="57272" y="90116"/>
                  <a:pt x="57272" y="114272"/>
                  <a:pt x="57272" y="114272"/>
                </a:cubicBezTo>
                <a:close/>
                <a:moveTo>
                  <a:pt x="24766" y="101583"/>
                </a:moveTo>
                <a:cubicBezTo>
                  <a:pt x="27411" y="99388"/>
                  <a:pt x="30422" y="97416"/>
                  <a:pt x="33794" y="95772"/>
                </a:cubicBezTo>
                <a:cubicBezTo>
                  <a:pt x="33888" y="96011"/>
                  <a:pt x="33972" y="96272"/>
                  <a:pt x="34066" y="96511"/>
                </a:cubicBezTo>
                <a:cubicBezTo>
                  <a:pt x="34161" y="96722"/>
                  <a:pt x="34238" y="96944"/>
                  <a:pt x="34333" y="97155"/>
                </a:cubicBezTo>
                <a:cubicBezTo>
                  <a:pt x="36022" y="101066"/>
                  <a:pt x="37972" y="104566"/>
                  <a:pt x="40133" y="107605"/>
                </a:cubicBezTo>
                <a:cubicBezTo>
                  <a:pt x="40233" y="107744"/>
                  <a:pt x="40338" y="107883"/>
                  <a:pt x="40438" y="108022"/>
                </a:cubicBezTo>
                <a:cubicBezTo>
                  <a:pt x="41511" y="109500"/>
                  <a:pt x="42633" y="110872"/>
                  <a:pt x="43811" y="112100"/>
                </a:cubicBezTo>
                <a:cubicBezTo>
                  <a:pt x="36722" y="109900"/>
                  <a:pt x="30283" y="106272"/>
                  <a:pt x="24766" y="101583"/>
                </a:cubicBezTo>
                <a:moveTo>
                  <a:pt x="5566" y="62727"/>
                </a:moveTo>
                <a:lnTo>
                  <a:pt x="27372" y="62727"/>
                </a:lnTo>
                <a:cubicBezTo>
                  <a:pt x="27416" y="64300"/>
                  <a:pt x="27444" y="65877"/>
                  <a:pt x="27544" y="67416"/>
                </a:cubicBezTo>
                <a:cubicBezTo>
                  <a:pt x="27594" y="68111"/>
                  <a:pt x="27661" y="68794"/>
                  <a:pt x="27716" y="69483"/>
                </a:cubicBezTo>
                <a:cubicBezTo>
                  <a:pt x="27877" y="71327"/>
                  <a:pt x="28083" y="73144"/>
                  <a:pt x="28333" y="74933"/>
                </a:cubicBezTo>
                <a:cubicBezTo>
                  <a:pt x="28422" y="75533"/>
                  <a:pt x="28494" y="76133"/>
                  <a:pt x="28588" y="76727"/>
                </a:cubicBezTo>
                <a:cubicBezTo>
                  <a:pt x="29333" y="81422"/>
                  <a:pt x="30377" y="85866"/>
                  <a:pt x="31688" y="90016"/>
                </a:cubicBezTo>
                <a:cubicBezTo>
                  <a:pt x="31766" y="90244"/>
                  <a:pt x="31838" y="90466"/>
                  <a:pt x="31911" y="90688"/>
                </a:cubicBezTo>
                <a:cubicBezTo>
                  <a:pt x="27755" y="92677"/>
                  <a:pt x="24055" y="95122"/>
                  <a:pt x="20827" y="97888"/>
                </a:cubicBezTo>
                <a:cubicBezTo>
                  <a:pt x="11944" y="88677"/>
                  <a:pt x="6238" y="76372"/>
                  <a:pt x="5566" y="62727"/>
                </a:cubicBezTo>
                <a:moveTo>
                  <a:pt x="20827" y="22116"/>
                </a:moveTo>
                <a:cubicBezTo>
                  <a:pt x="24055" y="24877"/>
                  <a:pt x="27755" y="27322"/>
                  <a:pt x="31911" y="29311"/>
                </a:cubicBezTo>
                <a:cubicBezTo>
                  <a:pt x="31838" y="29538"/>
                  <a:pt x="31766" y="29761"/>
                  <a:pt x="31688" y="29983"/>
                </a:cubicBezTo>
                <a:cubicBezTo>
                  <a:pt x="30383" y="34133"/>
                  <a:pt x="29333" y="38577"/>
                  <a:pt x="28588" y="43272"/>
                </a:cubicBezTo>
                <a:cubicBezTo>
                  <a:pt x="28494" y="43866"/>
                  <a:pt x="28422" y="44472"/>
                  <a:pt x="28333" y="45066"/>
                </a:cubicBezTo>
                <a:cubicBezTo>
                  <a:pt x="28083" y="46855"/>
                  <a:pt x="27877" y="48672"/>
                  <a:pt x="27716" y="50516"/>
                </a:cubicBezTo>
                <a:cubicBezTo>
                  <a:pt x="27661" y="51205"/>
                  <a:pt x="27594" y="51888"/>
                  <a:pt x="27544" y="52583"/>
                </a:cubicBezTo>
                <a:cubicBezTo>
                  <a:pt x="27444" y="54122"/>
                  <a:pt x="27416" y="55705"/>
                  <a:pt x="27372" y="57272"/>
                </a:cubicBezTo>
                <a:lnTo>
                  <a:pt x="5566" y="57272"/>
                </a:lnTo>
                <a:cubicBezTo>
                  <a:pt x="6238" y="43627"/>
                  <a:pt x="11944" y="31322"/>
                  <a:pt x="20827" y="22116"/>
                </a:cubicBezTo>
                <a:moveTo>
                  <a:pt x="43811" y="7900"/>
                </a:moveTo>
                <a:cubicBezTo>
                  <a:pt x="42633" y="9127"/>
                  <a:pt x="41511" y="10500"/>
                  <a:pt x="40438" y="11977"/>
                </a:cubicBezTo>
                <a:cubicBezTo>
                  <a:pt x="40338" y="12116"/>
                  <a:pt x="40233" y="12255"/>
                  <a:pt x="40133" y="12394"/>
                </a:cubicBezTo>
                <a:cubicBezTo>
                  <a:pt x="37972" y="15433"/>
                  <a:pt x="36022" y="18933"/>
                  <a:pt x="34333" y="22844"/>
                </a:cubicBezTo>
                <a:cubicBezTo>
                  <a:pt x="34238" y="23061"/>
                  <a:pt x="34161" y="23277"/>
                  <a:pt x="34066" y="23494"/>
                </a:cubicBezTo>
                <a:cubicBezTo>
                  <a:pt x="33972" y="23727"/>
                  <a:pt x="33888" y="23988"/>
                  <a:pt x="33794" y="24227"/>
                </a:cubicBezTo>
                <a:cubicBezTo>
                  <a:pt x="30422" y="22583"/>
                  <a:pt x="27411" y="20616"/>
                  <a:pt x="24766" y="18416"/>
                </a:cubicBezTo>
                <a:cubicBezTo>
                  <a:pt x="30283" y="13727"/>
                  <a:pt x="36722" y="10100"/>
                  <a:pt x="43811" y="7900"/>
                </a:cubicBezTo>
                <a:moveTo>
                  <a:pt x="60000" y="0"/>
                </a:moveTo>
                <a:cubicBezTo>
                  <a:pt x="26861" y="0"/>
                  <a:pt x="0" y="26861"/>
                  <a:pt x="0" y="60000"/>
                </a:cubicBezTo>
                <a:cubicBezTo>
                  <a:pt x="0" y="93138"/>
                  <a:pt x="26861"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0" name="Shape 4120"/>
          <p:cNvSpPr/>
          <p:nvPr/>
        </p:nvSpPr>
        <p:spPr>
          <a:xfrm>
            <a:off x="5088615" y="3324253"/>
            <a:ext cx="209496" cy="209495"/>
          </a:xfrm>
          <a:custGeom>
            <a:avLst/>
            <a:gdLst/>
            <a:ahLst/>
            <a:cxnLst/>
            <a:rect l="0" t="0" r="0" b="0"/>
            <a:pathLst>
              <a:path w="120000" h="120000" extrusionOk="0">
                <a:moveTo>
                  <a:pt x="98100" y="46344"/>
                </a:moveTo>
                <a:cubicBezTo>
                  <a:pt x="97855" y="38411"/>
                  <a:pt x="96572" y="30977"/>
                  <a:pt x="94488" y="24488"/>
                </a:cubicBezTo>
                <a:cubicBezTo>
                  <a:pt x="97461" y="22944"/>
                  <a:pt x="100100" y="21094"/>
                  <a:pt x="102416" y="19038"/>
                </a:cubicBezTo>
                <a:cubicBezTo>
                  <a:pt x="109294" y="26233"/>
                  <a:pt x="113744" y="35761"/>
                  <a:pt x="114405" y="46344"/>
                </a:cubicBezTo>
                <a:cubicBezTo>
                  <a:pt x="114405" y="46344"/>
                  <a:pt x="98100" y="46344"/>
                  <a:pt x="98100" y="46344"/>
                </a:cubicBezTo>
                <a:close/>
                <a:moveTo>
                  <a:pt x="86027" y="8233"/>
                </a:moveTo>
                <a:cubicBezTo>
                  <a:pt x="90588" y="9922"/>
                  <a:pt x="94766" y="12366"/>
                  <a:pt x="98461" y="15383"/>
                </a:cubicBezTo>
                <a:cubicBezTo>
                  <a:pt x="96733" y="16866"/>
                  <a:pt x="94755" y="18194"/>
                  <a:pt x="92588" y="19366"/>
                </a:cubicBezTo>
                <a:cubicBezTo>
                  <a:pt x="90761" y="15038"/>
                  <a:pt x="88550" y="11255"/>
                  <a:pt x="86027" y="8233"/>
                </a:cubicBezTo>
                <a:moveTo>
                  <a:pt x="70911" y="0"/>
                </a:moveTo>
                <a:cubicBezTo>
                  <a:pt x="55105" y="0"/>
                  <a:pt x="41088" y="7500"/>
                  <a:pt x="32111" y="19094"/>
                </a:cubicBezTo>
                <a:cubicBezTo>
                  <a:pt x="36188" y="17761"/>
                  <a:pt x="40483" y="16911"/>
                  <a:pt x="44922" y="16572"/>
                </a:cubicBezTo>
                <a:cubicBezTo>
                  <a:pt x="44394" y="16177"/>
                  <a:pt x="43844" y="15800"/>
                  <a:pt x="43355" y="15383"/>
                </a:cubicBezTo>
                <a:cubicBezTo>
                  <a:pt x="47050" y="12366"/>
                  <a:pt x="51233" y="9922"/>
                  <a:pt x="55788" y="8233"/>
                </a:cubicBezTo>
                <a:cubicBezTo>
                  <a:pt x="53855" y="10550"/>
                  <a:pt x="52111" y="13322"/>
                  <a:pt x="50577" y="16438"/>
                </a:cubicBezTo>
                <a:cubicBezTo>
                  <a:pt x="52505" y="16488"/>
                  <a:pt x="54405" y="16644"/>
                  <a:pt x="56283" y="16888"/>
                </a:cubicBezTo>
                <a:cubicBezTo>
                  <a:pt x="59511" y="11016"/>
                  <a:pt x="63605" y="7016"/>
                  <a:pt x="68161" y="5866"/>
                </a:cubicBezTo>
                <a:lnTo>
                  <a:pt x="68161" y="19861"/>
                </a:lnTo>
                <a:cubicBezTo>
                  <a:pt x="70044" y="20561"/>
                  <a:pt x="71877" y="21355"/>
                  <a:pt x="73655" y="22255"/>
                </a:cubicBezTo>
                <a:lnTo>
                  <a:pt x="73655" y="5866"/>
                </a:lnTo>
                <a:cubicBezTo>
                  <a:pt x="79344" y="7305"/>
                  <a:pt x="84338" y="13127"/>
                  <a:pt x="87783" y="21572"/>
                </a:cubicBezTo>
                <a:cubicBezTo>
                  <a:pt x="84483" y="22816"/>
                  <a:pt x="80861" y="23672"/>
                  <a:pt x="77027" y="24122"/>
                </a:cubicBezTo>
                <a:cubicBezTo>
                  <a:pt x="79238" y="25450"/>
                  <a:pt x="81372" y="26888"/>
                  <a:pt x="83366" y="28505"/>
                </a:cubicBezTo>
                <a:cubicBezTo>
                  <a:pt x="85505" y="28005"/>
                  <a:pt x="87594" y="27416"/>
                  <a:pt x="89566" y="26672"/>
                </a:cubicBezTo>
                <a:cubicBezTo>
                  <a:pt x="90533" y="29883"/>
                  <a:pt x="91277" y="33383"/>
                  <a:pt x="91811" y="37055"/>
                </a:cubicBezTo>
                <a:cubicBezTo>
                  <a:pt x="95316" y="41477"/>
                  <a:pt x="98127" y="46461"/>
                  <a:pt x="100138" y="51838"/>
                </a:cubicBezTo>
                <a:lnTo>
                  <a:pt x="114405" y="51838"/>
                </a:lnTo>
                <a:cubicBezTo>
                  <a:pt x="113766" y="62072"/>
                  <a:pt x="109561" y="71300"/>
                  <a:pt x="103061" y="78411"/>
                </a:cubicBezTo>
                <a:cubicBezTo>
                  <a:pt x="102611" y="81666"/>
                  <a:pt x="101900" y="84844"/>
                  <a:pt x="100905" y="87894"/>
                </a:cubicBezTo>
                <a:cubicBezTo>
                  <a:pt x="112500" y="78911"/>
                  <a:pt x="120000" y="64894"/>
                  <a:pt x="120000" y="49088"/>
                </a:cubicBezTo>
                <a:cubicBezTo>
                  <a:pt x="120000" y="21977"/>
                  <a:pt x="98022" y="0"/>
                  <a:pt x="70911" y="0"/>
                </a:cubicBezTo>
                <a:moveTo>
                  <a:pt x="76283" y="68161"/>
                </a:moveTo>
                <a:cubicBezTo>
                  <a:pt x="76038" y="60233"/>
                  <a:pt x="74755" y="52800"/>
                  <a:pt x="72672" y="46305"/>
                </a:cubicBezTo>
                <a:cubicBezTo>
                  <a:pt x="75644" y="44761"/>
                  <a:pt x="78283" y="42916"/>
                  <a:pt x="80594" y="40855"/>
                </a:cubicBezTo>
                <a:cubicBezTo>
                  <a:pt x="87477" y="48050"/>
                  <a:pt x="91927" y="57583"/>
                  <a:pt x="92588" y="68161"/>
                </a:cubicBezTo>
                <a:cubicBezTo>
                  <a:pt x="92588" y="68161"/>
                  <a:pt x="76283" y="68161"/>
                  <a:pt x="76283" y="68161"/>
                </a:cubicBezTo>
                <a:close/>
                <a:moveTo>
                  <a:pt x="80594" y="100961"/>
                </a:moveTo>
                <a:cubicBezTo>
                  <a:pt x="78283" y="98905"/>
                  <a:pt x="75644" y="97055"/>
                  <a:pt x="72672" y="95511"/>
                </a:cubicBezTo>
                <a:cubicBezTo>
                  <a:pt x="74755" y="89022"/>
                  <a:pt x="76038" y="81588"/>
                  <a:pt x="76283" y="73655"/>
                </a:cubicBezTo>
                <a:lnTo>
                  <a:pt x="92588" y="73655"/>
                </a:lnTo>
                <a:cubicBezTo>
                  <a:pt x="91927" y="84238"/>
                  <a:pt x="87477" y="93766"/>
                  <a:pt x="80594" y="100961"/>
                </a:cubicBezTo>
                <a:moveTo>
                  <a:pt x="64211" y="111766"/>
                </a:moveTo>
                <a:cubicBezTo>
                  <a:pt x="66733" y="108744"/>
                  <a:pt x="68938" y="104961"/>
                  <a:pt x="70766" y="100633"/>
                </a:cubicBezTo>
                <a:cubicBezTo>
                  <a:pt x="72938" y="101805"/>
                  <a:pt x="74916" y="103133"/>
                  <a:pt x="76644" y="104616"/>
                </a:cubicBezTo>
                <a:cubicBezTo>
                  <a:pt x="72950" y="107633"/>
                  <a:pt x="68766" y="110077"/>
                  <a:pt x="64211" y="111766"/>
                </a:cubicBezTo>
                <a:moveTo>
                  <a:pt x="51838" y="114133"/>
                </a:moveTo>
                <a:lnTo>
                  <a:pt x="51838" y="95577"/>
                </a:lnTo>
                <a:cubicBezTo>
                  <a:pt x="56922" y="95850"/>
                  <a:pt x="61711" y="96822"/>
                  <a:pt x="65966" y="98427"/>
                </a:cubicBezTo>
                <a:cubicBezTo>
                  <a:pt x="62522" y="106872"/>
                  <a:pt x="57527" y="112700"/>
                  <a:pt x="51838" y="114133"/>
                </a:cubicBezTo>
                <a:moveTo>
                  <a:pt x="51838" y="73655"/>
                </a:moveTo>
                <a:lnTo>
                  <a:pt x="70827" y="73655"/>
                </a:lnTo>
                <a:cubicBezTo>
                  <a:pt x="70605" y="80833"/>
                  <a:pt x="69500" y="87511"/>
                  <a:pt x="67750" y="93327"/>
                </a:cubicBezTo>
                <a:cubicBezTo>
                  <a:pt x="62927" y="91505"/>
                  <a:pt x="57538" y="90405"/>
                  <a:pt x="51838" y="90127"/>
                </a:cubicBezTo>
                <a:cubicBezTo>
                  <a:pt x="51838" y="90127"/>
                  <a:pt x="51838" y="73655"/>
                  <a:pt x="51838" y="73655"/>
                </a:cubicBezTo>
                <a:close/>
                <a:moveTo>
                  <a:pt x="51838" y="51694"/>
                </a:moveTo>
                <a:cubicBezTo>
                  <a:pt x="57538" y="51411"/>
                  <a:pt x="62927" y="50311"/>
                  <a:pt x="67750" y="48488"/>
                </a:cubicBezTo>
                <a:cubicBezTo>
                  <a:pt x="69500" y="54305"/>
                  <a:pt x="70605" y="60983"/>
                  <a:pt x="70827" y="68161"/>
                </a:cubicBezTo>
                <a:lnTo>
                  <a:pt x="51838" y="68161"/>
                </a:lnTo>
                <a:cubicBezTo>
                  <a:pt x="51838" y="68161"/>
                  <a:pt x="51838" y="51694"/>
                  <a:pt x="51838" y="51694"/>
                </a:cubicBezTo>
                <a:close/>
                <a:moveTo>
                  <a:pt x="51838" y="27683"/>
                </a:moveTo>
                <a:cubicBezTo>
                  <a:pt x="57527" y="29122"/>
                  <a:pt x="62522" y="34944"/>
                  <a:pt x="65966" y="43388"/>
                </a:cubicBezTo>
                <a:cubicBezTo>
                  <a:pt x="61711" y="44994"/>
                  <a:pt x="56922" y="45972"/>
                  <a:pt x="51838" y="46238"/>
                </a:cubicBezTo>
                <a:cubicBezTo>
                  <a:pt x="51838" y="46238"/>
                  <a:pt x="51838" y="27683"/>
                  <a:pt x="51838" y="27683"/>
                </a:cubicBezTo>
                <a:close/>
                <a:moveTo>
                  <a:pt x="76644" y="37200"/>
                </a:moveTo>
                <a:cubicBezTo>
                  <a:pt x="74916" y="38683"/>
                  <a:pt x="72938" y="40016"/>
                  <a:pt x="70766" y="41183"/>
                </a:cubicBezTo>
                <a:cubicBezTo>
                  <a:pt x="68938" y="36855"/>
                  <a:pt x="66733" y="33077"/>
                  <a:pt x="64205" y="30055"/>
                </a:cubicBezTo>
                <a:cubicBezTo>
                  <a:pt x="68766" y="31744"/>
                  <a:pt x="72950" y="34183"/>
                  <a:pt x="76644" y="37200"/>
                </a:cubicBezTo>
                <a:moveTo>
                  <a:pt x="46344" y="46238"/>
                </a:moveTo>
                <a:cubicBezTo>
                  <a:pt x="41261" y="45972"/>
                  <a:pt x="36466" y="44994"/>
                  <a:pt x="32216" y="43388"/>
                </a:cubicBezTo>
                <a:cubicBezTo>
                  <a:pt x="35661" y="34944"/>
                  <a:pt x="40655" y="29122"/>
                  <a:pt x="46344" y="27683"/>
                </a:cubicBezTo>
                <a:cubicBezTo>
                  <a:pt x="46344" y="27683"/>
                  <a:pt x="46344" y="46238"/>
                  <a:pt x="46344" y="46238"/>
                </a:cubicBezTo>
                <a:close/>
                <a:moveTo>
                  <a:pt x="46344" y="68161"/>
                </a:moveTo>
                <a:lnTo>
                  <a:pt x="27350" y="68161"/>
                </a:lnTo>
                <a:cubicBezTo>
                  <a:pt x="27577" y="60983"/>
                  <a:pt x="28683" y="54305"/>
                  <a:pt x="30433" y="48488"/>
                </a:cubicBezTo>
                <a:cubicBezTo>
                  <a:pt x="35255" y="50311"/>
                  <a:pt x="40644" y="51411"/>
                  <a:pt x="46344" y="51694"/>
                </a:cubicBezTo>
                <a:cubicBezTo>
                  <a:pt x="46344" y="51694"/>
                  <a:pt x="46344" y="68161"/>
                  <a:pt x="46344" y="68161"/>
                </a:cubicBezTo>
                <a:close/>
                <a:moveTo>
                  <a:pt x="46344" y="90127"/>
                </a:moveTo>
                <a:cubicBezTo>
                  <a:pt x="40644" y="90405"/>
                  <a:pt x="35255" y="91505"/>
                  <a:pt x="30433" y="93327"/>
                </a:cubicBezTo>
                <a:cubicBezTo>
                  <a:pt x="28683" y="87511"/>
                  <a:pt x="27577" y="80833"/>
                  <a:pt x="27350" y="73655"/>
                </a:cubicBezTo>
                <a:lnTo>
                  <a:pt x="46344" y="73655"/>
                </a:lnTo>
                <a:cubicBezTo>
                  <a:pt x="46344" y="73655"/>
                  <a:pt x="46344" y="90127"/>
                  <a:pt x="46344" y="90127"/>
                </a:cubicBezTo>
                <a:close/>
                <a:moveTo>
                  <a:pt x="46344" y="114133"/>
                </a:moveTo>
                <a:cubicBezTo>
                  <a:pt x="40655" y="112700"/>
                  <a:pt x="35661" y="106872"/>
                  <a:pt x="32216" y="98427"/>
                </a:cubicBezTo>
                <a:cubicBezTo>
                  <a:pt x="36466" y="96822"/>
                  <a:pt x="41261" y="95850"/>
                  <a:pt x="46344" y="95577"/>
                </a:cubicBezTo>
                <a:cubicBezTo>
                  <a:pt x="46344" y="95577"/>
                  <a:pt x="46344" y="114133"/>
                  <a:pt x="46344" y="114133"/>
                </a:cubicBezTo>
                <a:close/>
                <a:moveTo>
                  <a:pt x="21538" y="104616"/>
                </a:moveTo>
                <a:cubicBezTo>
                  <a:pt x="23266" y="103133"/>
                  <a:pt x="25244" y="101805"/>
                  <a:pt x="27416" y="100633"/>
                </a:cubicBezTo>
                <a:cubicBezTo>
                  <a:pt x="29244" y="104961"/>
                  <a:pt x="31450" y="108744"/>
                  <a:pt x="33972" y="111766"/>
                </a:cubicBezTo>
                <a:cubicBezTo>
                  <a:pt x="29416" y="110077"/>
                  <a:pt x="25227" y="107633"/>
                  <a:pt x="21538" y="104616"/>
                </a:cubicBezTo>
                <a:moveTo>
                  <a:pt x="5594" y="73655"/>
                </a:moveTo>
                <a:lnTo>
                  <a:pt x="21900" y="73655"/>
                </a:lnTo>
                <a:cubicBezTo>
                  <a:pt x="22144" y="81588"/>
                  <a:pt x="23427" y="89022"/>
                  <a:pt x="25505" y="95511"/>
                </a:cubicBezTo>
                <a:cubicBezTo>
                  <a:pt x="22538" y="97055"/>
                  <a:pt x="19900" y="98905"/>
                  <a:pt x="17588" y="100961"/>
                </a:cubicBezTo>
                <a:cubicBezTo>
                  <a:pt x="10705" y="93766"/>
                  <a:pt x="6255" y="84238"/>
                  <a:pt x="5594" y="73655"/>
                </a:cubicBezTo>
                <a:moveTo>
                  <a:pt x="17588" y="40855"/>
                </a:moveTo>
                <a:cubicBezTo>
                  <a:pt x="19900" y="42916"/>
                  <a:pt x="22538" y="44761"/>
                  <a:pt x="25505" y="46305"/>
                </a:cubicBezTo>
                <a:cubicBezTo>
                  <a:pt x="23427" y="52800"/>
                  <a:pt x="22144" y="60233"/>
                  <a:pt x="21900" y="68161"/>
                </a:cubicBezTo>
                <a:lnTo>
                  <a:pt x="5594" y="68161"/>
                </a:lnTo>
                <a:cubicBezTo>
                  <a:pt x="6255" y="57583"/>
                  <a:pt x="10705" y="48050"/>
                  <a:pt x="17588" y="40855"/>
                </a:cubicBezTo>
                <a:moveTo>
                  <a:pt x="33972" y="30055"/>
                </a:moveTo>
                <a:cubicBezTo>
                  <a:pt x="31450" y="33077"/>
                  <a:pt x="29244" y="36855"/>
                  <a:pt x="27416" y="41183"/>
                </a:cubicBezTo>
                <a:cubicBezTo>
                  <a:pt x="25244" y="40016"/>
                  <a:pt x="23266" y="38683"/>
                  <a:pt x="21538" y="37200"/>
                </a:cubicBezTo>
                <a:cubicBezTo>
                  <a:pt x="25233" y="34183"/>
                  <a:pt x="29416" y="31744"/>
                  <a:pt x="33972" y="30055"/>
                </a:cubicBezTo>
                <a:moveTo>
                  <a:pt x="49088" y="21816"/>
                </a:moveTo>
                <a:cubicBezTo>
                  <a:pt x="21977" y="21816"/>
                  <a:pt x="0" y="43794"/>
                  <a:pt x="0" y="70911"/>
                </a:cubicBezTo>
                <a:cubicBezTo>
                  <a:pt x="0" y="98022"/>
                  <a:pt x="21977" y="120000"/>
                  <a:pt x="49088" y="120000"/>
                </a:cubicBezTo>
                <a:cubicBezTo>
                  <a:pt x="76205" y="120000"/>
                  <a:pt x="98183" y="98022"/>
                  <a:pt x="98183" y="70911"/>
                </a:cubicBezTo>
                <a:cubicBezTo>
                  <a:pt x="98183" y="43794"/>
                  <a:pt x="76205" y="21816"/>
                  <a:pt x="49088"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1" name="Shape 4121"/>
          <p:cNvSpPr/>
          <p:nvPr/>
        </p:nvSpPr>
        <p:spPr>
          <a:xfrm>
            <a:off x="5488561" y="3324253"/>
            <a:ext cx="209496" cy="209495"/>
          </a:xfrm>
          <a:custGeom>
            <a:avLst/>
            <a:gdLst/>
            <a:ahLst/>
            <a:cxnLst/>
            <a:rect l="0" t="0" r="0" b="0"/>
            <a:pathLst>
              <a:path w="120000" h="120000" extrusionOk="0">
                <a:moveTo>
                  <a:pt x="108861" y="55444"/>
                </a:moveTo>
                <a:cubicBezTo>
                  <a:pt x="108816" y="54966"/>
                  <a:pt x="108750" y="54505"/>
                  <a:pt x="108694" y="54033"/>
                </a:cubicBezTo>
                <a:cubicBezTo>
                  <a:pt x="108566" y="52994"/>
                  <a:pt x="108411" y="51972"/>
                  <a:pt x="108222" y="50955"/>
                </a:cubicBezTo>
                <a:cubicBezTo>
                  <a:pt x="108127" y="50433"/>
                  <a:pt x="108022" y="49922"/>
                  <a:pt x="107911" y="49405"/>
                </a:cubicBezTo>
                <a:cubicBezTo>
                  <a:pt x="107688" y="48400"/>
                  <a:pt x="107427" y="47405"/>
                  <a:pt x="107144" y="46422"/>
                </a:cubicBezTo>
                <a:cubicBezTo>
                  <a:pt x="107016" y="45977"/>
                  <a:pt x="106911" y="45527"/>
                  <a:pt x="106766" y="45088"/>
                </a:cubicBezTo>
                <a:cubicBezTo>
                  <a:pt x="106350" y="43772"/>
                  <a:pt x="105872" y="42477"/>
                  <a:pt x="105350" y="41211"/>
                </a:cubicBezTo>
                <a:cubicBezTo>
                  <a:pt x="105127" y="40672"/>
                  <a:pt x="104866" y="40161"/>
                  <a:pt x="104627" y="39633"/>
                </a:cubicBezTo>
                <a:cubicBezTo>
                  <a:pt x="104283" y="38883"/>
                  <a:pt x="103933" y="38138"/>
                  <a:pt x="103555" y="37411"/>
                </a:cubicBezTo>
                <a:cubicBezTo>
                  <a:pt x="103222" y="36766"/>
                  <a:pt x="102866" y="36133"/>
                  <a:pt x="102500" y="35505"/>
                </a:cubicBezTo>
                <a:cubicBezTo>
                  <a:pt x="102177" y="34950"/>
                  <a:pt x="101838" y="34400"/>
                  <a:pt x="101494" y="33855"/>
                </a:cubicBezTo>
                <a:cubicBezTo>
                  <a:pt x="101066" y="33172"/>
                  <a:pt x="100633" y="32494"/>
                  <a:pt x="100172" y="31838"/>
                </a:cubicBezTo>
                <a:cubicBezTo>
                  <a:pt x="99922" y="31483"/>
                  <a:pt x="99644" y="31138"/>
                  <a:pt x="99383" y="30783"/>
                </a:cubicBezTo>
                <a:cubicBezTo>
                  <a:pt x="97466" y="28222"/>
                  <a:pt x="95327" y="25838"/>
                  <a:pt x="92955" y="23694"/>
                </a:cubicBezTo>
                <a:cubicBezTo>
                  <a:pt x="92805" y="23561"/>
                  <a:pt x="92661" y="23422"/>
                  <a:pt x="92511" y="23288"/>
                </a:cubicBezTo>
                <a:cubicBezTo>
                  <a:pt x="91661" y="22544"/>
                  <a:pt x="90794" y="21816"/>
                  <a:pt x="89894" y="21127"/>
                </a:cubicBezTo>
                <a:cubicBezTo>
                  <a:pt x="89850" y="21088"/>
                  <a:pt x="89805" y="21055"/>
                  <a:pt x="89755" y="21022"/>
                </a:cubicBezTo>
                <a:cubicBezTo>
                  <a:pt x="85883" y="18066"/>
                  <a:pt x="81555" y="15672"/>
                  <a:pt x="76900" y="13961"/>
                </a:cubicBezTo>
                <a:cubicBezTo>
                  <a:pt x="75511" y="16177"/>
                  <a:pt x="74094" y="19000"/>
                  <a:pt x="72444" y="19944"/>
                </a:cubicBezTo>
                <a:cubicBezTo>
                  <a:pt x="70055" y="21305"/>
                  <a:pt x="70227" y="26761"/>
                  <a:pt x="74827" y="26250"/>
                </a:cubicBezTo>
                <a:cubicBezTo>
                  <a:pt x="74827" y="26250"/>
                  <a:pt x="73466" y="27611"/>
                  <a:pt x="74827" y="32555"/>
                </a:cubicBezTo>
                <a:cubicBezTo>
                  <a:pt x="76194" y="37500"/>
                  <a:pt x="78477" y="38572"/>
                  <a:pt x="85227" y="35794"/>
                </a:cubicBezTo>
                <a:cubicBezTo>
                  <a:pt x="88122" y="34600"/>
                  <a:pt x="90322" y="35222"/>
                  <a:pt x="90000" y="38183"/>
                </a:cubicBezTo>
                <a:cubicBezTo>
                  <a:pt x="89316" y="44488"/>
                  <a:pt x="84455" y="44222"/>
                  <a:pt x="88122" y="54377"/>
                </a:cubicBezTo>
                <a:cubicBezTo>
                  <a:pt x="90338" y="60511"/>
                  <a:pt x="95794" y="62900"/>
                  <a:pt x="97838" y="67672"/>
                </a:cubicBezTo>
                <a:cubicBezTo>
                  <a:pt x="98966" y="70294"/>
                  <a:pt x="103283" y="72711"/>
                  <a:pt x="106944" y="74355"/>
                </a:cubicBezTo>
                <a:cubicBezTo>
                  <a:pt x="107338" y="73072"/>
                  <a:pt x="107666" y="71761"/>
                  <a:pt x="107955" y="70427"/>
                </a:cubicBezTo>
                <a:cubicBezTo>
                  <a:pt x="108066" y="69927"/>
                  <a:pt x="108150" y="69411"/>
                  <a:pt x="108244" y="68900"/>
                </a:cubicBezTo>
                <a:cubicBezTo>
                  <a:pt x="108427" y="67911"/>
                  <a:pt x="108583" y="66911"/>
                  <a:pt x="108700" y="65900"/>
                </a:cubicBezTo>
                <a:cubicBezTo>
                  <a:pt x="108755" y="65422"/>
                  <a:pt x="108822" y="64950"/>
                  <a:pt x="108866" y="64466"/>
                </a:cubicBezTo>
                <a:cubicBezTo>
                  <a:pt x="109000" y="63000"/>
                  <a:pt x="109088" y="61511"/>
                  <a:pt x="109088" y="60000"/>
                </a:cubicBezTo>
                <a:cubicBezTo>
                  <a:pt x="109088" y="58461"/>
                  <a:pt x="109000" y="56944"/>
                  <a:pt x="108861" y="55444"/>
                </a:cubicBezTo>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1" y="0"/>
                  <a:pt x="0" y="26866"/>
                  <a:pt x="0" y="60000"/>
                </a:cubicBezTo>
                <a:cubicBezTo>
                  <a:pt x="0" y="93138"/>
                  <a:pt x="26861" y="120000"/>
                  <a:pt x="60000" y="120000"/>
                </a:cubicBezTo>
                <a:cubicBezTo>
                  <a:pt x="93133" y="120000"/>
                  <a:pt x="120000" y="93138"/>
                  <a:pt x="120000" y="60000"/>
                </a:cubicBezTo>
                <a:cubicBezTo>
                  <a:pt x="120000" y="26866"/>
                  <a:pt x="93133" y="0"/>
                  <a:pt x="60000" y="0"/>
                </a:cubicBezTo>
                <a:moveTo>
                  <a:pt x="46705" y="54033"/>
                </a:moveTo>
                <a:cubicBezTo>
                  <a:pt x="47044" y="50111"/>
                  <a:pt x="53350" y="46022"/>
                  <a:pt x="57611" y="44150"/>
                </a:cubicBezTo>
                <a:cubicBezTo>
                  <a:pt x="61872" y="42272"/>
                  <a:pt x="65794" y="41588"/>
                  <a:pt x="65283" y="38350"/>
                </a:cubicBezTo>
                <a:cubicBezTo>
                  <a:pt x="64772" y="35111"/>
                  <a:pt x="63577" y="32727"/>
                  <a:pt x="56933" y="32727"/>
                </a:cubicBezTo>
                <a:cubicBezTo>
                  <a:pt x="50283" y="32727"/>
                  <a:pt x="53183" y="41588"/>
                  <a:pt x="47727" y="36305"/>
                </a:cubicBezTo>
                <a:cubicBezTo>
                  <a:pt x="42272" y="31022"/>
                  <a:pt x="48916" y="32388"/>
                  <a:pt x="51644" y="31194"/>
                </a:cubicBezTo>
                <a:cubicBezTo>
                  <a:pt x="54372" y="30000"/>
                  <a:pt x="57100" y="25055"/>
                  <a:pt x="52327" y="24716"/>
                </a:cubicBezTo>
                <a:cubicBezTo>
                  <a:pt x="47555" y="24377"/>
                  <a:pt x="48577" y="26761"/>
                  <a:pt x="44827" y="25400"/>
                </a:cubicBezTo>
                <a:cubicBezTo>
                  <a:pt x="41077" y="24033"/>
                  <a:pt x="39372" y="30172"/>
                  <a:pt x="36988" y="29316"/>
                </a:cubicBezTo>
                <a:cubicBezTo>
                  <a:pt x="35405" y="28755"/>
                  <a:pt x="31183" y="25583"/>
                  <a:pt x="28388" y="22466"/>
                </a:cubicBezTo>
                <a:cubicBezTo>
                  <a:pt x="22744" y="27222"/>
                  <a:pt x="18205" y="33233"/>
                  <a:pt x="15161" y="40066"/>
                </a:cubicBezTo>
                <a:cubicBezTo>
                  <a:pt x="15972" y="49233"/>
                  <a:pt x="20966" y="54033"/>
                  <a:pt x="20966" y="54033"/>
                </a:cubicBezTo>
                <a:cubicBezTo>
                  <a:pt x="20966" y="54033"/>
                  <a:pt x="23522" y="60000"/>
                  <a:pt x="38861" y="67327"/>
                </a:cubicBezTo>
                <a:cubicBezTo>
                  <a:pt x="38861" y="67327"/>
                  <a:pt x="41761" y="67500"/>
                  <a:pt x="38350" y="64088"/>
                </a:cubicBezTo>
                <a:cubicBezTo>
                  <a:pt x="34944" y="60683"/>
                  <a:pt x="31194" y="56422"/>
                  <a:pt x="35455" y="54205"/>
                </a:cubicBezTo>
                <a:cubicBezTo>
                  <a:pt x="39716" y="51988"/>
                  <a:pt x="40911" y="52161"/>
                  <a:pt x="41933" y="56250"/>
                </a:cubicBezTo>
                <a:cubicBezTo>
                  <a:pt x="42955" y="60338"/>
                  <a:pt x="46361" y="57955"/>
                  <a:pt x="46705" y="54033"/>
                </a:cubicBezTo>
                <a:moveTo>
                  <a:pt x="90255" y="71505"/>
                </a:moveTo>
                <a:cubicBezTo>
                  <a:pt x="88294" y="72700"/>
                  <a:pt x="88377" y="75338"/>
                  <a:pt x="90000" y="76788"/>
                </a:cubicBezTo>
                <a:cubicBezTo>
                  <a:pt x="91616" y="78238"/>
                  <a:pt x="94855" y="80111"/>
                  <a:pt x="95877" y="76788"/>
                </a:cubicBezTo>
                <a:cubicBezTo>
                  <a:pt x="96900" y="73466"/>
                  <a:pt x="92216" y="70311"/>
                  <a:pt x="90255" y="71505"/>
                </a:cubicBezTo>
                <a:moveTo>
                  <a:pt x="66816" y="71933"/>
                </a:moveTo>
                <a:cubicBezTo>
                  <a:pt x="61022" y="66988"/>
                  <a:pt x="61705" y="64772"/>
                  <a:pt x="54372" y="64772"/>
                </a:cubicBezTo>
                <a:cubicBezTo>
                  <a:pt x="47044" y="64772"/>
                  <a:pt x="42444" y="66477"/>
                  <a:pt x="44316" y="76705"/>
                </a:cubicBezTo>
                <a:cubicBezTo>
                  <a:pt x="46194" y="86933"/>
                  <a:pt x="51644" y="82327"/>
                  <a:pt x="51138" y="90172"/>
                </a:cubicBezTo>
                <a:cubicBezTo>
                  <a:pt x="50622" y="98011"/>
                  <a:pt x="52500" y="99716"/>
                  <a:pt x="53694" y="101588"/>
                </a:cubicBezTo>
                <a:cubicBezTo>
                  <a:pt x="54888" y="103466"/>
                  <a:pt x="58466" y="108922"/>
                  <a:pt x="59827" y="101250"/>
                </a:cubicBezTo>
                <a:cubicBezTo>
                  <a:pt x="61194" y="93577"/>
                  <a:pt x="63750" y="89316"/>
                  <a:pt x="66644" y="85566"/>
                </a:cubicBezTo>
                <a:cubicBezTo>
                  <a:pt x="69544" y="81816"/>
                  <a:pt x="72611" y="76872"/>
                  <a:pt x="66816" y="7193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2" name="Shape 4122"/>
          <p:cNvSpPr/>
          <p:nvPr/>
        </p:nvSpPr>
        <p:spPr>
          <a:xfrm>
            <a:off x="5888507" y="3324253"/>
            <a:ext cx="209496" cy="209495"/>
          </a:xfrm>
          <a:custGeom>
            <a:avLst/>
            <a:gdLst/>
            <a:ahLst/>
            <a:cxnLst/>
            <a:rect l="0" t="0" r="0" b="0"/>
            <a:pathLst>
              <a:path w="120000" h="120000" extrusionOk="0">
                <a:moveTo>
                  <a:pt x="102038" y="98183"/>
                </a:moveTo>
                <a:lnTo>
                  <a:pt x="111816" y="98183"/>
                </a:lnTo>
                <a:cubicBezTo>
                  <a:pt x="113322" y="98183"/>
                  <a:pt x="114544" y="96961"/>
                  <a:pt x="114544" y="95455"/>
                </a:cubicBezTo>
                <a:cubicBezTo>
                  <a:pt x="114544" y="93944"/>
                  <a:pt x="113322" y="92727"/>
                  <a:pt x="111816" y="92727"/>
                </a:cubicBezTo>
                <a:lnTo>
                  <a:pt x="95455" y="92727"/>
                </a:lnTo>
                <a:cubicBezTo>
                  <a:pt x="93950" y="92727"/>
                  <a:pt x="92727" y="93944"/>
                  <a:pt x="92727" y="95455"/>
                </a:cubicBezTo>
                <a:lnTo>
                  <a:pt x="92727" y="111816"/>
                </a:lnTo>
                <a:cubicBezTo>
                  <a:pt x="92727" y="113327"/>
                  <a:pt x="93950" y="114544"/>
                  <a:pt x="95455" y="114544"/>
                </a:cubicBezTo>
                <a:cubicBezTo>
                  <a:pt x="96961" y="114544"/>
                  <a:pt x="98183" y="113327"/>
                  <a:pt x="98183" y="111816"/>
                </a:cubicBezTo>
                <a:lnTo>
                  <a:pt x="98183" y="102038"/>
                </a:lnTo>
                <a:lnTo>
                  <a:pt x="115344" y="119200"/>
                </a:lnTo>
                <a:cubicBezTo>
                  <a:pt x="115838" y="119694"/>
                  <a:pt x="116522" y="120000"/>
                  <a:pt x="117272" y="120000"/>
                </a:cubicBezTo>
                <a:cubicBezTo>
                  <a:pt x="118777" y="120000"/>
                  <a:pt x="120000" y="118777"/>
                  <a:pt x="120000" y="117272"/>
                </a:cubicBezTo>
                <a:cubicBezTo>
                  <a:pt x="120000" y="116522"/>
                  <a:pt x="119694" y="115838"/>
                  <a:pt x="119200" y="115344"/>
                </a:cubicBezTo>
                <a:cubicBezTo>
                  <a:pt x="119200" y="115344"/>
                  <a:pt x="102038" y="98183"/>
                  <a:pt x="102038" y="98183"/>
                </a:cubicBezTo>
                <a:close/>
                <a:moveTo>
                  <a:pt x="24544" y="92727"/>
                </a:moveTo>
                <a:lnTo>
                  <a:pt x="8183" y="92727"/>
                </a:lnTo>
                <a:cubicBezTo>
                  <a:pt x="6677" y="92727"/>
                  <a:pt x="5455" y="93944"/>
                  <a:pt x="5455" y="95455"/>
                </a:cubicBezTo>
                <a:cubicBezTo>
                  <a:pt x="5455" y="96961"/>
                  <a:pt x="6677" y="98183"/>
                  <a:pt x="8183" y="98183"/>
                </a:cubicBezTo>
                <a:lnTo>
                  <a:pt x="17961" y="98183"/>
                </a:lnTo>
                <a:lnTo>
                  <a:pt x="800" y="115344"/>
                </a:lnTo>
                <a:cubicBezTo>
                  <a:pt x="305" y="115838"/>
                  <a:pt x="0" y="116522"/>
                  <a:pt x="0" y="117272"/>
                </a:cubicBezTo>
                <a:cubicBezTo>
                  <a:pt x="0" y="118777"/>
                  <a:pt x="1222" y="120000"/>
                  <a:pt x="2727" y="120000"/>
                </a:cubicBezTo>
                <a:cubicBezTo>
                  <a:pt x="3477" y="120000"/>
                  <a:pt x="4161" y="119694"/>
                  <a:pt x="4655" y="119200"/>
                </a:cubicBezTo>
                <a:lnTo>
                  <a:pt x="21816" y="102038"/>
                </a:lnTo>
                <a:lnTo>
                  <a:pt x="21816" y="111816"/>
                </a:lnTo>
                <a:cubicBezTo>
                  <a:pt x="21816" y="113327"/>
                  <a:pt x="23038" y="114544"/>
                  <a:pt x="24544" y="114544"/>
                </a:cubicBezTo>
                <a:cubicBezTo>
                  <a:pt x="26050" y="114544"/>
                  <a:pt x="27272" y="113327"/>
                  <a:pt x="27272" y="111816"/>
                </a:cubicBezTo>
                <a:lnTo>
                  <a:pt x="27272" y="95455"/>
                </a:lnTo>
                <a:cubicBezTo>
                  <a:pt x="27272" y="93944"/>
                  <a:pt x="26050" y="92727"/>
                  <a:pt x="24544" y="92727"/>
                </a:cubicBezTo>
                <a:moveTo>
                  <a:pt x="80988" y="77350"/>
                </a:moveTo>
                <a:cubicBezTo>
                  <a:pt x="79811" y="76422"/>
                  <a:pt x="78461" y="75588"/>
                  <a:pt x="77016" y="74833"/>
                </a:cubicBezTo>
                <a:cubicBezTo>
                  <a:pt x="78111" y="71166"/>
                  <a:pt x="78827" y="67111"/>
                  <a:pt x="79044" y="62800"/>
                </a:cubicBezTo>
                <a:lnTo>
                  <a:pt x="87088" y="62800"/>
                </a:lnTo>
                <a:cubicBezTo>
                  <a:pt x="86522" y="68305"/>
                  <a:pt x="84316" y="73305"/>
                  <a:pt x="80988" y="77350"/>
                </a:cubicBezTo>
                <a:moveTo>
                  <a:pt x="72977" y="84000"/>
                </a:moveTo>
                <a:cubicBezTo>
                  <a:pt x="73777" y="82733"/>
                  <a:pt x="74500" y="81338"/>
                  <a:pt x="75161" y="79855"/>
                </a:cubicBezTo>
                <a:cubicBezTo>
                  <a:pt x="75888" y="80250"/>
                  <a:pt x="76561" y="80672"/>
                  <a:pt x="77183" y="81122"/>
                </a:cubicBezTo>
                <a:cubicBezTo>
                  <a:pt x="75866" y="82194"/>
                  <a:pt x="74483" y="83183"/>
                  <a:pt x="72977" y="84000"/>
                </a:cubicBezTo>
                <a:moveTo>
                  <a:pt x="62800" y="71027"/>
                </a:moveTo>
                <a:lnTo>
                  <a:pt x="62800" y="62800"/>
                </a:lnTo>
                <a:lnTo>
                  <a:pt x="73477" y="62800"/>
                </a:lnTo>
                <a:cubicBezTo>
                  <a:pt x="73294" y="66377"/>
                  <a:pt x="72738" y="69705"/>
                  <a:pt x="71938" y="72738"/>
                </a:cubicBezTo>
                <a:cubicBezTo>
                  <a:pt x="69127" y="71838"/>
                  <a:pt x="66055" y="71244"/>
                  <a:pt x="62800" y="71027"/>
                </a:cubicBezTo>
                <a:moveTo>
                  <a:pt x="62800" y="86694"/>
                </a:moveTo>
                <a:lnTo>
                  <a:pt x="62800" y="76477"/>
                </a:lnTo>
                <a:cubicBezTo>
                  <a:pt x="65466" y="76666"/>
                  <a:pt x="67961" y="77144"/>
                  <a:pt x="70233" y="77827"/>
                </a:cubicBezTo>
                <a:cubicBezTo>
                  <a:pt x="68338" y="82250"/>
                  <a:pt x="65761" y="85455"/>
                  <a:pt x="62800" y="86694"/>
                </a:cubicBezTo>
                <a:moveTo>
                  <a:pt x="62800" y="48972"/>
                </a:moveTo>
                <a:cubicBezTo>
                  <a:pt x="66055" y="48755"/>
                  <a:pt x="69127" y="48161"/>
                  <a:pt x="71938" y="47261"/>
                </a:cubicBezTo>
                <a:cubicBezTo>
                  <a:pt x="72738" y="50294"/>
                  <a:pt x="73294" y="53622"/>
                  <a:pt x="73477" y="57205"/>
                </a:cubicBezTo>
                <a:lnTo>
                  <a:pt x="62800" y="57205"/>
                </a:lnTo>
                <a:cubicBezTo>
                  <a:pt x="62800" y="57205"/>
                  <a:pt x="62800" y="48972"/>
                  <a:pt x="62800" y="48972"/>
                </a:cubicBezTo>
                <a:close/>
                <a:moveTo>
                  <a:pt x="62800" y="33305"/>
                </a:moveTo>
                <a:cubicBezTo>
                  <a:pt x="65761" y="34544"/>
                  <a:pt x="68338" y="37750"/>
                  <a:pt x="70233" y="42172"/>
                </a:cubicBezTo>
                <a:cubicBezTo>
                  <a:pt x="67961" y="42855"/>
                  <a:pt x="65466" y="43333"/>
                  <a:pt x="62800" y="43527"/>
                </a:cubicBezTo>
                <a:cubicBezTo>
                  <a:pt x="62800" y="43527"/>
                  <a:pt x="62800" y="33305"/>
                  <a:pt x="62800" y="33305"/>
                </a:cubicBezTo>
                <a:close/>
                <a:moveTo>
                  <a:pt x="77183" y="38877"/>
                </a:moveTo>
                <a:cubicBezTo>
                  <a:pt x="76561" y="39327"/>
                  <a:pt x="75888" y="39750"/>
                  <a:pt x="75161" y="40150"/>
                </a:cubicBezTo>
                <a:cubicBezTo>
                  <a:pt x="74500" y="38666"/>
                  <a:pt x="73777" y="37266"/>
                  <a:pt x="72977" y="36000"/>
                </a:cubicBezTo>
                <a:cubicBezTo>
                  <a:pt x="74483" y="36816"/>
                  <a:pt x="75866" y="37805"/>
                  <a:pt x="77183" y="38877"/>
                </a:cubicBezTo>
                <a:moveTo>
                  <a:pt x="87088" y="57205"/>
                </a:moveTo>
                <a:lnTo>
                  <a:pt x="79044" y="57205"/>
                </a:lnTo>
                <a:cubicBezTo>
                  <a:pt x="78827" y="52888"/>
                  <a:pt x="78111" y="48833"/>
                  <a:pt x="77016" y="45166"/>
                </a:cubicBezTo>
                <a:cubicBezTo>
                  <a:pt x="78461" y="44411"/>
                  <a:pt x="79811" y="43577"/>
                  <a:pt x="80988" y="42650"/>
                </a:cubicBezTo>
                <a:cubicBezTo>
                  <a:pt x="84316" y="46694"/>
                  <a:pt x="86522" y="51694"/>
                  <a:pt x="87088" y="57205"/>
                </a:cubicBezTo>
                <a:moveTo>
                  <a:pt x="57200" y="43527"/>
                </a:moveTo>
                <a:cubicBezTo>
                  <a:pt x="54533" y="43333"/>
                  <a:pt x="52038" y="42855"/>
                  <a:pt x="49766" y="42172"/>
                </a:cubicBezTo>
                <a:cubicBezTo>
                  <a:pt x="51661" y="37750"/>
                  <a:pt x="54244" y="34544"/>
                  <a:pt x="57200" y="33305"/>
                </a:cubicBezTo>
                <a:cubicBezTo>
                  <a:pt x="57200" y="33305"/>
                  <a:pt x="57200" y="43527"/>
                  <a:pt x="57200" y="43527"/>
                </a:cubicBezTo>
                <a:close/>
                <a:moveTo>
                  <a:pt x="57200" y="57205"/>
                </a:moveTo>
                <a:lnTo>
                  <a:pt x="46522" y="57205"/>
                </a:lnTo>
                <a:cubicBezTo>
                  <a:pt x="46705" y="53622"/>
                  <a:pt x="47261" y="50294"/>
                  <a:pt x="48061" y="47261"/>
                </a:cubicBezTo>
                <a:cubicBezTo>
                  <a:pt x="50877" y="48161"/>
                  <a:pt x="53944" y="48755"/>
                  <a:pt x="57200" y="48972"/>
                </a:cubicBezTo>
                <a:cubicBezTo>
                  <a:pt x="57200" y="48972"/>
                  <a:pt x="57200" y="57205"/>
                  <a:pt x="57200" y="57205"/>
                </a:cubicBezTo>
                <a:close/>
                <a:moveTo>
                  <a:pt x="57200" y="71027"/>
                </a:moveTo>
                <a:cubicBezTo>
                  <a:pt x="53944" y="71244"/>
                  <a:pt x="50877" y="71838"/>
                  <a:pt x="48061" y="72738"/>
                </a:cubicBezTo>
                <a:cubicBezTo>
                  <a:pt x="47261" y="69705"/>
                  <a:pt x="46705" y="66377"/>
                  <a:pt x="46522" y="62800"/>
                </a:cubicBezTo>
                <a:lnTo>
                  <a:pt x="57200" y="62800"/>
                </a:lnTo>
                <a:cubicBezTo>
                  <a:pt x="57200" y="62800"/>
                  <a:pt x="57200" y="71027"/>
                  <a:pt x="57200" y="71027"/>
                </a:cubicBezTo>
                <a:close/>
                <a:moveTo>
                  <a:pt x="57200" y="86694"/>
                </a:moveTo>
                <a:cubicBezTo>
                  <a:pt x="54244" y="85455"/>
                  <a:pt x="51661" y="82250"/>
                  <a:pt x="49766" y="77827"/>
                </a:cubicBezTo>
                <a:cubicBezTo>
                  <a:pt x="52038" y="77144"/>
                  <a:pt x="54533" y="76666"/>
                  <a:pt x="57200" y="76477"/>
                </a:cubicBezTo>
                <a:cubicBezTo>
                  <a:pt x="57200" y="76477"/>
                  <a:pt x="57200" y="86694"/>
                  <a:pt x="57200" y="86694"/>
                </a:cubicBezTo>
                <a:close/>
                <a:moveTo>
                  <a:pt x="42816" y="81122"/>
                </a:moveTo>
                <a:cubicBezTo>
                  <a:pt x="43438" y="80672"/>
                  <a:pt x="44116" y="80250"/>
                  <a:pt x="44838" y="79855"/>
                </a:cubicBezTo>
                <a:cubicBezTo>
                  <a:pt x="45500" y="81338"/>
                  <a:pt x="46227" y="82733"/>
                  <a:pt x="47022" y="84000"/>
                </a:cubicBezTo>
                <a:cubicBezTo>
                  <a:pt x="45516" y="83183"/>
                  <a:pt x="44133" y="82194"/>
                  <a:pt x="42816" y="81122"/>
                </a:cubicBezTo>
                <a:moveTo>
                  <a:pt x="32916" y="62800"/>
                </a:moveTo>
                <a:lnTo>
                  <a:pt x="40955" y="62800"/>
                </a:lnTo>
                <a:cubicBezTo>
                  <a:pt x="41172" y="67111"/>
                  <a:pt x="41888" y="71166"/>
                  <a:pt x="42983" y="74833"/>
                </a:cubicBezTo>
                <a:cubicBezTo>
                  <a:pt x="41538" y="75588"/>
                  <a:pt x="40194" y="76422"/>
                  <a:pt x="39011" y="77350"/>
                </a:cubicBezTo>
                <a:cubicBezTo>
                  <a:pt x="35683" y="73305"/>
                  <a:pt x="33477" y="68305"/>
                  <a:pt x="32916" y="62800"/>
                </a:cubicBezTo>
                <a:moveTo>
                  <a:pt x="39011" y="42650"/>
                </a:moveTo>
                <a:cubicBezTo>
                  <a:pt x="40194" y="43577"/>
                  <a:pt x="41538" y="44411"/>
                  <a:pt x="42983" y="45166"/>
                </a:cubicBezTo>
                <a:cubicBezTo>
                  <a:pt x="41888" y="48833"/>
                  <a:pt x="41172" y="52888"/>
                  <a:pt x="40955" y="57205"/>
                </a:cubicBezTo>
                <a:lnTo>
                  <a:pt x="32916" y="57205"/>
                </a:lnTo>
                <a:cubicBezTo>
                  <a:pt x="33477" y="51694"/>
                  <a:pt x="35683" y="46694"/>
                  <a:pt x="39011" y="42650"/>
                </a:cubicBezTo>
                <a:moveTo>
                  <a:pt x="47022" y="36000"/>
                </a:moveTo>
                <a:cubicBezTo>
                  <a:pt x="46227" y="37266"/>
                  <a:pt x="45500" y="38666"/>
                  <a:pt x="44838" y="40150"/>
                </a:cubicBezTo>
                <a:cubicBezTo>
                  <a:pt x="44116" y="39750"/>
                  <a:pt x="43438" y="39327"/>
                  <a:pt x="42816" y="38877"/>
                </a:cubicBezTo>
                <a:cubicBezTo>
                  <a:pt x="44133" y="37805"/>
                  <a:pt x="45516" y="36816"/>
                  <a:pt x="47022" y="36000"/>
                </a:cubicBezTo>
                <a:moveTo>
                  <a:pt x="60000" y="27272"/>
                </a:moveTo>
                <a:cubicBezTo>
                  <a:pt x="41922" y="27272"/>
                  <a:pt x="27272" y="41922"/>
                  <a:pt x="27272" y="60000"/>
                </a:cubicBezTo>
                <a:cubicBezTo>
                  <a:pt x="27272" y="78072"/>
                  <a:pt x="41922" y="92727"/>
                  <a:pt x="60000" y="92727"/>
                </a:cubicBezTo>
                <a:cubicBezTo>
                  <a:pt x="78072" y="92727"/>
                  <a:pt x="92727" y="78072"/>
                  <a:pt x="92727" y="60000"/>
                </a:cubicBezTo>
                <a:cubicBezTo>
                  <a:pt x="92727" y="41922"/>
                  <a:pt x="78072" y="27272"/>
                  <a:pt x="60000" y="27272"/>
                </a:cubicBezTo>
                <a:moveTo>
                  <a:pt x="17961" y="21816"/>
                </a:moveTo>
                <a:lnTo>
                  <a:pt x="8183" y="21816"/>
                </a:lnTo>
                <a:cubicBezTo>
                  <a:pt x="6677" y="21816"/>
                  <a:pt x="5455" y="23038"/>
                  <a:pt x="5455" y="24544"/>
                </a:cubicBezTo>
                <a:cubicBezTo>
                  <a:pt x="5455" y="26055"/>
                  <a:pt x="6677" y="27272"/>
                  <a:pt x="8183" y="27272"/>
                </a:cubicBezTo>
                <a:lnTo>
                  <a:pt x="24544" y="27272"/>
                </a:lnTo>
                <a:cubicBezTo>
                  <a:pt x="26050" y="27272"/>
                  <a:pt x="27272" y="26055"/>
                  <a:pt x="27272" y="24544"/>
                </a:cubicBezTo>
                <a:lnTo>
                  <a:pt x="27272" y="8183"/>
                </a:lnTo>
                <a:cubicBezTo>
                  <a:pt x="27272" y="6672"/>
                  <a:pt x="26050" y="5455"/>
                  <a:pt x="24544" y="5455"/>
                </a:cubicBezTo>
                <a:cubicBezTo>
                  <a:pt x="23038" y="5455"/>
                  <a:pt x="21816" y="6672"/>
                  <a:pt x="21816" y="8183"/>
                </a:cubicBezTo>
                <a:lnTo>
                  <a:pt x="21816" y="17961"/>
                </a:lnTo>
                <a:lnTo>
                  <a:pt x="4655" y="800"/>
                </a:lnTo>
                <a:cubicBezTo>
                  <a:pt x="4161" y="305"/>
                  <a:pt x="3477" y="0"/>
                  <a:pt x="2727" y="0"/>
                </a:cubicBezTo>
                <a:cubicBezTo>
                  <a:pt x="1222" y="0"/>
                  <a:pt x="0" y="1222"/>
                  <a:pt x="0" y="2727"/>
                </a:cubicBezTo>
                <a:cubicBezTo>
                  <a:pt x="0" y="3483"/>
                  <a:pt x="305" y="4161"/>
                  <a:pt x="800" y="4655"/>
                </a:cubicBezTo>
                <a:cubicBezTo>
                  <a:pt x="800" y="4655"/>
                  <a:pt x="17961" y="21816"/>
                  <a:pt x="17961" y="21816"/>
                </a:cubicBezTo>
                <a:close/>
                <a:moveTo>
                  <a:pt x="95455" y="27272"/>
                </a:moveTo>
                <a:lnTo>
                  <a:pt x="111816" y="27272"/>
                </a:lnTo>
                <a:cubicBezTo>
                  <a:pt x="113322" y="27272"/>
                  <a:pt x="114544" y="26055"/>
                  <a:pt x="114544" y="24544"/>
                </a:cubicBezTo>
                <a:cubicBezTo>
                  <a:pt x="114544" y="23038"/>
                  <a:pt x="113322" y="21816"/>
                  <a:pt x="111816" y="21816"/>
                </a:cubicBezTo>
                <a:lnTo>
                  <a:pt x="102038" y="21816"/>
                </a:lnTo>
                <a:lnTo>
                  <a:pt x="119200" y="4655"/>
                </a:lnTo>
                <a:cubicBezTo>
                  <a:pt x="119694" y="4161"/>
                  <a:pt x="120000" y="3483"/>
                  <a:pt x="120000" y="2727"/>
                </a:cubicBezTo>
                <a:cubicBezTo>
                  <a:pt x="120000" y="1222"/>
                  <a:pt x="118777" y="0"/>
                  <a:pt x="117272" y="0"/>
                </a:cubicBezTo>
                <a:cubicBezTo>
                  <a:pt x="116522" y="0"/>
                  <a:pt x="115838" y="305"/>
                  <a:pt x="115344" y="800"/>
                </a:cubicBezTo>
                <a:lnTo>
                  <a:pt x="98183" y="17961"/>
                </a:lnTo>
                <a:lnTo>
                  <a:pt x="98183" y="8183"/>
                </a:lnTo>
                <a:cubicBezTo>
                  <a:pt x="98183" y="6672"/>
                  <a:pt x="96961" y="5455"/>
                  <a:pt x="95455" y="5455"/>
                </a:cubicBezTo>
                <a:cubicBezTo>
                  <a:pt x="93950" y="5455"/>
                  <a:pt x="92727" y="6672"/>
                  <a:pt x="92727" y="8183"/>
                </a:cubicBezTo>
                <a:lnTo>
                  <a:pt x="92727" y="24544"/>
                </a:lnTo>
                <a:cubicBezTo>
                  <a:pt x="92727" y="26055"/>
                  <a:pt x="93950" y="27272"/>
                  <a:pt x="95455" y="27272"/>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3" name="Shape 4123"/>
          <p:cNvSpPr/>
          <p:nvPr/>
        </p:nvSpPr>
        <p:spPr>
          <a:xfrm>
            <a:off x="6317021" y="3324253"/>
            <a:ext cx="152360" cy="209495"/>
          </a:xfrm>
          <a:custGeom>
            <a:avLst/>
            <a:gdLst/>
            <a:ahLst/>
            <a:cxnLst/>
            <a:rect l="0" t="0" r="0" b="0"/>
            <a:pathLst>
              <a:path w="120000" h="120000" extrusionOk="0">
                <a:moveTo>
                  <a:pt x="34861" y="34850"/>
                </a:moveTo>
                <a:cubicBezTo>
                  <a:pt x="34861" y="34850"/>
                  <a:pt x="37005" y="38411"/>
                  <a:pt x="49866" y="42794"/>
                </a:cubicBezTo>
                <a:cubicBezTo>
                  <a:pt x="49866" y="42794"/>
                  <a:pt x="52294" y="42894"/>
                  <a:pt x="49438" y="40855"/>
                </a:cubicBezTo>
                <a:cubicBezTo>
                  <a:pt x="46577" y="38816"/>
                  <a:pt x="43438" y="36272"/>
                  <a:pt x="47011" y="34950"/>
                </a:cubicBezTo>
                <a:cubicBezTo>
                  <a:pt x="50577" y="33622"/>
                  <a:pt x="51583" y="33727"/>
                  <a:pt x="52438" y="36172"/>
                </a:cubicBezTo>
                <a:cubicBezTo>
                  <a:pt x="53300" y="38611"/>
                  <a:pt x="56155" y="37188"/>
                  <a:pt x="56438" y="34850"/>
                </a:cubicBezTo>
                <a:cubicBezTo>
                  <a:pt x="56727" y="32505"/>
                  <a:pt x="62016" y="30061"/>
                  <a:pt x="65588" y="28938"/>
                </a:cubicBezTo>
                <a:cubicBezTo>
                  <a:pt x="69161" y="27816"/>
                  <a:pt x="72444" y="27411"/>
                  <a:pt x="72016" y="25472"/>
                </a:cubicBezTo>
                <a:cubicBezTo>
                  <a:pt x="71588" y="23538"/>
                  <a:pt x="70588" y="22111"/>
                  <a:pt x="65016" y="22111"/>
                </a:cubicBezTo>
                <a:cubicBezTo>
                  <a:pt x="59438" y="22111"/>
                  <a:pt x="61872" y="27411"/>
                  <a:pt x="57300" y="24250"/>
                </a:cubicBezTo>
                <a:cubicBezTo>
                  <a:pt x="52727" y="21094"/>
                  <a:pt x="58294" y="21911"/>
                  <a:pt x="60583" y="21200"/>
                </a:cubicBezTo>
                <a:cubicBezTo>
                  <a:pt x="62872" y="20483"/>
                  <a:pt x="65161" y="17527"/>
                  <a:pt x="61161" y="17327"/>
                </a:cubicBezTo>
                <a:cubicBezTo>
                  <a:pt x="57150" y="17122"/>
                  <a:pt x="58011" y="18550"/>
                  <a:pt x="54866" y="17733"/>
                </a:cubicBezTo>
                <a:cubicBezTo>
                  <a:pt x="51722" y="16916"/>
                  <a:pt x="50294" y="20588"/>
                  <a:pt x="48294" y="20077"/>
                </a:cubicBezTo>
                <a:cubicBezTo>
                  <a:pt x="47327" y="19833"/>
                  <a:pt x="45172" y="18744"/>
                  <a:pt x="43166" y="17455"/>
                </a:cubicBezTo>
                <a:cubicBezTo>
                  <a:pt x="37594" y="20916"/>
                  <a:pt x="33455" y="25538"/>
                  <a:pt x="31422" y="30811"/>
                </a:cubicBezTo>
                <a:cubicBezTo>
                  <a:pt x="32883" y="33450"/>
                  <a:pt x="34861" y="34850"/>
                  <a:pt x="34861" y="34850"/>
                </a:cubicBezTo>
                <a:moveTo>
                  <a:pt x="114377" y="66816"/>
                </a:moveTo>
                <a:cubicBezTo>
                  <a:pt x="113372" y="66816"/>
                  <a:pt x="112472" y="67111"/>
                  <a:pt x="111800" y="67577"/>
                </a:cubicBezTo>
                <a:lnTo>
                  <a:pt x="111772" y="67561"/>
                </a:lnTo>
                <a:cubicBezTo>
                  <a:pt x="100805" y="76300"/>
                  <a:pt x="85055" y="81816"/>
                  <a:pt x="67500" y="81816"/>
                </a:cubicBezTo>
                <a:cubicBezTo>
                  <a:pt x="34366" y="81816"/>
                  <a:pt x="7500" y="62283"/>
                  <a:pt x="7500" y="38183"/>
                </a:cubicBezTo>
                <a:cubicBezTo>
                  <a:pt x="7500" y="25588"/>
                  <a:pt x="14877" y="14283"/>
                  <a:pt x="26600" y="6316"/>
                </a:cubicBezTo>
                <a:lnTo>
                  <a:pt x="26538" y="6261"/>
                </a:lnTo>
                <a:cubicBezTo>
                  <a:pt x="27472" y="5761"/>
                  <a:pt x="28122" y="5000"/>
                  <a:pt x="28122" y="4088"/>
                </a:cubicBezTo>
                <a:cubicBezTo>
                  <a:pt x="28122" y="2583"/>
                  <a:pt x="26444" y="1361"/>
                  <a:pt x="24377" y="1361"/>
                </a:cubicBezTo>
                <a:cubicBezTo>
                  <a:pt x="23288" y="1361"/>
                  <a:pt x="22333" y="1711"/>
                  <a:pt x="21650" y="2250"/>
                </a:cubicBezTo>
                <a:lnTo>
                  <a:pt x="21638" y="2238"/>
                </a:lnTo>
                <a:cubicBezTo>
                  <a:pt x="8361" y="11200"/>
                  <a:pt x="0" y="23966"/>
                  <a:pt x="0" y="38183"/>
                </a:cubicBezTo>
                <a:cubicBezTo>
                  <a:pt x="0" y="64372"/>
                  <a:pt x="28227" y="85711"/>
                  <a:pt x="63750" y="87133"/>
                </a:cubicBezTo>
                <a:lnTo>
                  <a:pt x="63750" y="114544"/>
                </a:lnTo>
                <a:lnTo>
                  <a:pt x="41250" y="114544"/>
                </a:lnTo>
                <a:cubicBezTo>
                  <a:pt x="39177" y="114544"/>
                  <a:pt x="37500" y="115766"/>
                  <a:pt x="37500" y="117272"/>
                </a:cubicBezTo>
                <a:cubicBezTo>
                  <a:pt x="37500" y="118777"/>
                  <a:pt x="39177" y="120000"/>
                  <a:pt x="41250" y="120000"/>
                </a:cubicBezTo>
                <a:lnTo>
                  <a:pt x="93750" y="120000"/>
                </a:lnTo>
                <a:cubicBezTo>
                  <a:pt x="95816" y="120000"/>
                  <a:pt x="97500" y="118777"/>
                  <a:pt x="97500" y="117272"/>
                </a:cubicBezTo>
                <a:cubicBezTo>
                  <a:pt x="97500" y="115766"/>
                  <a:pt x="95816" y="114544"/>
                  <a:pt x="93750" y="114544"/>
                </a:cubicBezTo>
                <a:lnTo>
                  <a:pt x="71250" y="114544"/>
                </a:lnTo>
                <a:lnTo>
                  <a:pt x="71250" y="87133"/>
                </a:lnTo>
                <a:cubicBezTo>
                  <a:pt x="89266" y="86411"/>
                  <a:pt x="105388" y="80555"/>
                  <a:pt x="116916" y="71555"/>
                </a:cubicBezTo>
                <a:lnTo>
                  <a:pt x="116894" y="71538"/>
                </a:lnTo>
                <a:cubicBezTo>
                  <a:pt x="117638" y="71044"/>
                  <a:pt x="118122" y="70338"/>
                  <a:pt x="118122" y="69544"/>
                </a:cubicBezTo>
                <a:cubicBezTo>
                  <a:pt x="118122" y="68038"/>
                  <a:pt x="116444" y="66816"/>
                  <a:pt x="114377" y="66816"/>
                </a:cubicBezTo>
                <a:moveTo>
                  <a:pt x="67500" y="5455"/>
                </a:moveTo>
                <a:cubicBezTo>
                  <a:pt x="92350" y="5455"/>
                  <a:pt x="112500" y="20105"/>
                  <a:pt x="112500" y="38183"/>
                </a:cubicBezTo>
                <a:cubicBezTo>
                  <a:pt x="112500" y="56261"/>
                  <a:pt x="92350" y="70911"/>
                  <a:pt x="67500" y="70911"/>
                </a:cubicBezTo>
                <a:cubicBezTo>
                  <a:pt x="42650" y="70911"/>
                  <a:pt x="22500" y="56261"/>
                  <a:pt x="22500" y="38183"/>
                </a:cubicBezTo>
                <a:cubicBezTo>
                  <a:pt x="22500" y="20105"/>
                  <a:pt x="42650" y="5455"/>
                  <a:pt x="67500" y="5455"/>
                </a:cubicBezTo>
                <a:moveTo>
                  <a:pt x="67500" y="76361"/>
                </a:moveTo>
                <a:cubicBezTo>
                  <a:pt x="96494" y="76361"/>
                  <a:pt x="120000" y="59272"/>
                  <a:pt x="120000" y="38183"/>
                </a:cubicBezTo>
                <a:cubicBezTo>
                  <a:pt x="120000" y="17094"/>
                  <a:pt x="96494" y="0"/>
                  <a:pt x="67500" y="0"/>
                </a:cubicBezTo>
                <a:cubicBezTo>
                  <a:pt x="38505" y="0"/>
                  <a:pt x="15000" y="17094"/>
                  <a:pt x="15000" y="38183"/>
                </a:cubicBezTo>
                <a:cubicBezTo>
                  <a:pt x="15000" y="59272"/>
                  <a:pt x="38505" y="76361"/>
                  <a:pt x="67500" y="76361"/>
                </a:cubicBezTo>
                <a:moveTo>
                  <a:pt x="92961" y="45288"/>
                </a:moveTo>
                <a:cubicBezTo>
                  <a:pt x="91316" y="46000"/>
                  <a:pt x="91383" y="47577"/>
                  <a:pt x="92738" y="48444"/>
                </a:cubicBezTo>
                <a:cubicBezTo>
                  <a:pt x="94100" y="49311"/>
                  <a:pt x="96816" y="50433"/>
                  <a:pt x="97672" y="48444"/>
                </a:cubicBezTo>
                <a:cubicBezTo>
                  <a:pt x="98533" y="46455"/>
                  <a:pt x="94600" y="44572"/>
                  <a:pt x="92961" y="45288"/>
                </a:cubicBezTo>
                <a:moveTo>
                  <a:pt x="62872" y="41266"/>
                </a:moveTo>
                <a:cubicBezTo>
                  <a:pt x="56727" y="41266"/>
                  <a:pt x="52866" y="42283"/>
                  <a:pt x="54444" y="48394"/>
                </a:cubicBezTo>
                <a:cubicBezTo>
                  <a:pt x="56011" y="54505"/>
                  <a:pt x="60583" y="51755"/>
                  <a:pt x="60155" y="56444"/>
                </a:cubicBezTo>
                <a:cubicBezTo>
                  <a:pt x="59727" y="61127"/>
                  <a:pt x="61300" y="62144"/>
                  <a:pt x="62300" y="63266"/>
                </a:cubicBezTo>
                <a:cubicBezTo>
                  <a:pt x="62861" y="63894"/>
                  <a:pt x="64066" y="65172"/>
                  <a:pt x="65211" y="65372"/>
                </a:cubicBezTo>
                <a:cubicBezTo>
                  <a:pt x="65377" y="65377"/>
                  <a:pt x="65544" y="65383"/>
                  <a:pt x="65711" y="65388"/>
                </a:cubicBezTo>
                <a:cubicBezTo>
                  <a:pt x="66411" y="65283"/>
                  <a:pt x="67044" y="64677"/>
                  <a:pt x="67444" y="63061"/>
                </a:cubicBezTo>
                <a:cubicBezTo>
                  <a:pt x="68588" y="58477"/>
                  <a:pt x="70733" y="55927"/>
                  <a:pt x="73161" y="53688"/>
                </a:cubicBezTo>
                <a:cubicBezTo>
                  <a:pt x="75588" y="51450"/>
                  <a:pt x="78166" y="48494"/>
                  <a:pt x="73305" y="45538"/>
                </a:cubicBezTo>
                <a:cubicBezTo>
                  <a:pt x="68444" y="42588"/>
                  <a:pt x="69016" y="41266"/>
                  <a:pt x="62872" y="41266"/>
                </a:cubicBezTo>
                <a:moveTo>
                  <a:pt x="80022" y="18244"/>
                </a:moveTo>
                <a:cubicBezTo>
                  <a:pt x="80022" y="18244"/>
                  <a:pt x="78877" y="19061"/>
                  <a:pt x="80022" y="22011"/>
                </a:cubicBezTo>
                <a:cubicBezTo>
                  <a:pt x="81166" y="24966"/>
                  <a:pt x="83083" y="25605"/>
                  <a:pt x="88744" y="23950"/>
                </a:cubicBezTo>
                <a:cubicBezTo>
                  <a:pt x="91172" y="23233"/>
                  <a:pt x="93011" y="23600"/>
                  <a:pt x="92738" y="25372"/>
                </a:cubicBezTo>
                <a:cubicBezTo>
                  <a:pt x="92172" y="29144"/>
                  <a:pt x="88100" y="28983"/>
                  <a:pt x="91172" y="35050"/>
                </a:cubicBezTo>
                <a:cubicBezTo>
                  <a:pt x="93027" y="38716"/>
                  <a:pt x="97600" y="40144"/>
                  <a:pt x="99316" y="42994"/>
                </a:cubicBezTo>
                <a:cubicBezTo>
                  <a:pt x="99911" y="43988"/>
                  <a:pt x="101600" y="44905"/>
                  <a:pt x="103516" y="45711"/>
                </a:cubicBezTo>
                <a:cubicBezTo>
                  <a:pt x="104461" y="43316"/>
                  <a:pt x="105000" y="40800"/>
                  <a:pt x="105000" y="38183"/>
                </a:cubicBezTo>
                <a:cubicBezTo>
                  <a:pt x="105000" y="26400"/>
                  <a:pt x="94705" y="16388"/>
                  <a:pt x="80316" y="12577"/>
                </a:cubicBezTo>
                <a:cubicBezTo>
                  <a:pt x="79600" y="13394"/>
                  <a:pt x="78844" y="14138"/>
                  <a:pt x="78022" y="14472"/>
                </a:cubicBezTo>
                <a:cubicBezTo>
                  <a:pt x="76022" y="15288"/>
                  <a:pt x="76166" y="18550"/>
                  <a:pt x="80022" y="182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4" name="Shape 4124"/>
          <p:cNvSpPr/>
          <p:nvPr/>
        </p:nvSpPr>
        <p:spPr>
          <a:xfrm>
            <a:off x="6707444" y="3324253"/>
            <a:ext cx="171406" cy="209495"/>
          </a:xfrm>
          <a:custGeom>
            <a:avLst/>
            <a:gdLst/>
            <a:ahLst/>
            <a:cxnLst/>
            <a:rect l="0" t="0" r="0" b="0"/>
            <a:pathLst>
              <a:path w="120000" h="120000" extrusionOk="0">
                <a:moveTo>
                  <a:pt x="95288" y="92727"/>
                </a:moveTo>
                <a:lnTo>
                  <a:pt x="20000" y="92727"/>
                </a:lnTo>
                <a:lnTo>
                  <a:pt x="20000" y="65455"/>
                </a:lnTo>
                <a:lnTo>
                  <a:pt x="95288" y="65455"/>
                </a:lnTo>
                <a:lnTo>
                  <a:pt x="111955" y="79088"/>
                </a:lnTo>
                <a:cubicBezTo>
                  <a:pt x="111955" y="79088"/>
                  <a:pt x="95288" y="92727"/>
                  <a:pt x="95288" y="92727"/>
                </a:cubicBezTo>
                <a:close/>
                <a:moveTo>
                  <a:pt x="63333" y="114544"/>
                </a:moveTo>
                <a:lnTo>
                  <a:pt x="56666" y="114544"/>
                </a:lnTo>
                <a:lnTo>
                  <a:pt x="56666" y="98183"/>
                </a:lnTo>
                <a:lnTo>
                  <a:pt x="63333" y="98183"/>
                </a:lnTo>
                <a:cubicBezTo>
                  <a:pt x="63333" y="98183"/>
                  <a:pt x="63333" y="114544"/>
                  <a:pt x="63333" y="114544"/>
                </a:cubicBezTo>
                <a:close/>
                <a:moveTo>
                  <a:pt x="63333" y="60000"/>
                </a:moveTo>
                <a:lnTo>
                  <a:pt x="56666" y="60000"/>
                </a:lnTo>
                <a:lnTo>
                  <a:pt x="56666" y="49088"/>
                </a:lnTo>
                <a:lnTo>
                  <a:pt x="63333" y="49088"/>
                </a:lnTo>
                <a:cubicBezTo>
                  <a:pt x="63333" y="49088"/>
                  <a:pt x="63333" y="60000"/>
                  <a:pt x="63333" y="60000"/>
                </a:cubicBezTo>
                <a:close/>
                <a:moveTo>
                  <a:pt x="24711" y="43638"/>
                </a:moveTo>
                <a:lnTo>
                  <a:pt x="8044" y="30000"/>
                </a:lnTo>
                <a:lnTo>
                  <a:pt x="24711" y="16361"/>
                </a:lnTo>
                <a:lnTo>
                  <a:pt x="100000" y="16361"/>
                </a:lnTo>
                <a:lnTo>
                  <a:pt x="100000" y="43638"/>
                </a:lnTo>
                <a:cubicBezTo>
                  <a:pt x="100000" y="43638"/>
                  <a:pt x="24711" y="43638"/>
                  <a:pt x="24711" y="43638"/>
                </a:cubicBezTo>
                <a:close/>
                <a:moveTo>
                  <a:pt x="56666" y="5455"/>
                </a:moveTo>
                <a:lnTo>
                  <a:pt x="63333" y="5455"/>
                </a:lnTo>
                <a:lnTo>
                  <a:pt x="63333" y="10911"/>
                </a:lnTo>
                <a:lnTo>
                  <a:pt x="56666" y="10911"/>
                </a:lnTo>
                <a:cubicBezTo>
                  <a:pt x="56666" y="10911"/>
                  <a:pt x="56666" y="5455"/>
                  <a:pt x="56666" y="5455"/>
                </a:cubicBezTo>
                <a:close/>
                <a:moveTo>
                  <a:pt x="119022" y="77161"/>
                </a:moveTo>
                <a:lnTo>
                  <a:pt x="99022" y="60800"/>
                </a:lnTo>
                <a:cubicBezTo>
                  <a:pt x="98416" y="60305"/>
                  <a:pt x="97583" y="60000"/>
                  <a:pt x="96666" y="60000"/>
                </a:cubicBezTo>
                <a:lnTo>
                  <a:pt x="70000" y="60000"/>
                </a:lnTo>
                <a:lnTo>
                  <a:pt x="70000" y="49088"/>
                </a:lnTo>
                <a:lnTo>
                  <a:pt x="103333" y="49088"/>
                </a:lnTo>
                <a:cubicBezTo>
                  <a:pt x="105177" y="49088"/>
                  <a:pt x="106666" y="47866"/>
                  <a:pt x="106666" y="46361"/>
                </a:cubicBezTo>
                <a:lnTo>
                  <a:pt x="106666" y="13638"/>
                </a:lnTo>
                <a:cubicBezTo>
                  <a:pt x="106666" y="12133"/>
                  <a:pt x="105177" y="10911"/>
                  <a:pt x="103333" y="10911"/>
                </a:cubicBezTo>
                <a:lnTo>
                  <a:pt x="70000" y="10911"/>
                </a:lnTo>
                <a:lnTo>
                  <a:pt x="70000" y="5455"/>
                </a:lnTo>
                <a:cubicBezTo>
                  <a:pt x="70000" y="2444"/>
                  <a:pt x="67016" y="0"/>
                  <a:pt x="63333" y="0"/>
                </a:cubicBezTo>
                <a:lnTo>
                  <a:pt x="56666" y="0"/>
                </a:lnTo>
                <a:cubicBezTo>
                  <a:pt x="52983" y="0"/>
                  <a:pt x="50000" y="2444"/>
                  <a:pt x="50000" y="5455"/>
                </a:cubicBezTo>
                <a:lnTo>
                  <a:pt x="50000" y="10911"/>
                </a:lnTo>
                <a:lnTo>
                  <a:pt x="23333" y="10911"/>
                </a:lnTo>
                <a:cubicBezTo>
                  <a:pt x="22411" y="10911"/>
                  <a:pt x="21583" y="11216"/>
                  <a:pt x="20977" y="11705"/>
                </a:cubicBezTo>
                <a:lnTo>
                  <a:pt x="977" y="28072"/>
                </a:lnTo>
                <a:cubicBezTo>
                  <a:pt x="372" y="28566"/>
                  <a:pt x="0" y="29250"/>
                  <a:pt x="0" y="30000"/>
                </a:cubicBezTo>
                <a:cubicBezTo>
                  <a:pt x="0" y="30755"/>
                  <a:pt x="372" y="31433"/>
                  <a:pt x="977" y="31927"/>
                </a:cubicBezTo>
                <a:lnTo>
                  <a:pt x="20977" y="48294"/>
                </a:lnTo>
                <a:cubicBezTo>
                  <a:pt x="21583" y="48788"/>
                  <a:pt x="22411" y="49088"/>
                  <a:pt x="23333" y="49088"/>
                </a:cubicBezTo>
                <a:lnTo>
                  <a:pt x="50000" y="49088"/>
                </a:lnTo>
                <a:lnTo>
                  <a:pt x="50000" y="60000"/>
                </a:lnTo>
                <a:lnTo>
                  <a:pt x="16666" y="60000"/>
                </a:lnTo>
                <a:cubicBezTo>
                  <a:pt x="14822" y="60000"/>
                  <a:pt x="13333" y="61222"/>
                  <a:pt x="13333" y="62727"/>
                </a:cubicBezTo>
                <a:lnTo>
                  <a:pt x="13333" y="95455"/>
                </a:lnTo>
                <a:cubicBezTo>
                  <a:pt x="13333" y="96961"/>
                  <a:pt x="14822" y="98183"/>
                  <a:pt x="16666" y="98183"/>
                </a:cubicBezTo>
                <a:lnTo>
                  <a:pt x="50000" y="98183"/>
                </a:lnTo>
                <a:lnTo>
                  <a:pt x="50000" y="114544"/>
                </a:lnTo>
                <a:cubicBezTo>
                  <a:pt x="50000" y="117555"/>
                  <a:pt x="52983" y="120000"/>
                  <a:pt x="56666" y="120000"/>
                </a:cubicBezTo>
                <a:lnTo>
                  <a:pt x="63333" y="120000"/>
                </a:lnTo>
                <a:cubicBezTo>
                  <a:pt x="67016" y="120000"/>
                  <a:pt x="70000" y="117555"/>
                  <a:pt x="70000" y="114544"/>
                </a:cubicBezTo>
                <a:lnTo>
                  <a:pt x="70000" y="98183"/>
                </a:lnTo>
                <a:lnTo>
                  <a:pt x="96666" y="98183"/>
                </a:lnTo>
                <a:cubicBezTo>
                  <a:pt x="97583" y="98183"/>
                  <a:pt x="98416" y="97877"/>
                  <a:pt x="99022" y="97383"/>
                </a:cubicBezTo>
                <a:lnTo>
                  <a:pt x="119022" y="81016"/>
                </a:lnTo>
                <a:cubicBezTo>
                  <a:pt x="119627" y="80527"/>
                  <a:pt x="120000" y="79844"/>
                  <a:pt x="120000" y="79088"/>
                </a:cubicBezTo>
                <a:cubicBezTo>
                  <a:pt x="120000" y="78338"/>
                  <a:pt x="119627" y="77655"/>
                  <a:pt x="119022" y="771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5" name="Shape 4125"/>
          <p:cNvSpPr/>
          <p:nvPr/>
        </p:nvSpPr>
        <p:spPr>
          <a:xfrm>
            <a:off x="7107390" y="3324253"/>
            <a:ext cx="171406" cy="209495"/>
          </a:xfrm>
          <a:custGeom>
            <a:avLst/>
            <a:gdLst/>
            <a:ahLst/>
            <a:cxnLst/>
            <a:rect l="0" t="0" r="0" b="0"/>
            <a:pathLst>
              <a:path w="120000" h="120000" extrusionOk="0">
                <a:moveTo>
                  <a:pt x="23333" y="43638"/>
                </a:moveTo>
                <a:lnTo>
                  <a:pt x="43333" y="43638"/>
                </a:lnTo>
                <a:cubicBezTo>
                  <a:pt x="45177" y="43638"/>
                  <a:pt x="46666" y="42416"/>
                  <a:pt x="46666" y="40911"/>
                </a:cubicBezTo>
                <a:cubicBezTo>
                  <a:pt x="46666" y="39400"/>
                  <a:pt x="45177" y="38183"/>
                  <a:pt x="43333" y="38183"/>
                </a:cubicBezTo>
                <a:lnTo>
                  <a:pt x="23333" y="38183"/>
                </a:lnTo>
                <a:cubicBezTo>
                  <a:pt x="21488" y="38183"/>
                  <a:pt x="20000" y="39400"/>
                  <a:pt x="20000" y="40911"/>
                </a:cubicBezTo>
                <a:cubicBezTo>
                  <a:pt x="20000" y="42416"/>
                  <a:pt x="21488" y="43638"/>
                  <a:pt x="23333" y="43638"/>
                </a:cubicBezTo>
                <a:moveTo>
                  <a:pt x="23333" y="65455"/>
                </a:moveTo>
                <a:lnTo>
                  <a:pt x="90000" y="65455"/>
                </a:lnTo>
                <a:cubicBezTo>
                  <a:pt x="91844" y="65455"/>
                  <a:pt x="93333" y="64233"/>
                  <a:pt x="93333" y="62727"/>
                </a:cubicBezTo>
                <a:cubicBezTo>
                  <a:pt x="93333" y="61222"/>
                  <a:pt x="91844" y="60000"/>
                  <a:pt x="90000" y="60000"/>
                </a:cubicBezTo>
                <a:lnTo>
                  <a:pt x="23333" y="60000"/>
                </a:lnTo>
                <a:cubicBezTo>
                  <a:pt x="21488" y="60000"/>
                  <a:pt x="20000" y="61222"/>
                  <a:pt x="20000" y="62727"/>
                </a:cubicBezTo>
                <a:cubicBezTo>
                  <a:pt x="20000" y="64233"/>
                  <a:pt x="21488" y="65455"/>
                  <a:pt x="23333" y="65455"/>
                </a:cubicBezTo>
                <a:moveTo>
                  <a:pt x="23333" y="54544"/>
                </a:moveTo>
                <a:lnTo>
                  <a:pt x="63333" y="54544"/>
                </a:lnTo>
                <a:cubicBezTo>
                  <a:pt x="65177" y="54544"/>
                  <a:pt x="66666" y="53327"/>
                  <a:pt x="66666" y="51816"/>
                </a:cubicBezTo>
                <a:cubicBezTo>
                  <a:pt x="66666" y="50311"/>
                  <a:pt x="65177" y="49088"/>
                  <a:pt x="63333" y="49088"/>
                </a:cubicBezTo>
                <a:lnTo>
                  <a:pt x="23333" y="49088"/>
                </a:lnTo>
                <a:cubicBezTo>
                  <a:pt x="21488" y="49088"/>
                  <a:pt x="20000" y="50311"/>
                  <a:pt x="20000" y="51816"/>
                </a:cubicBezTo>
                <a:cubicBezTo>
                  <a:pt x="20000" y="53327"/>
                  <a:pt x="21488" y="54544"/>
                  <a:pt x="23333" y="54544"/>
                </a:cubicBezTo>
                <a:moveTo>
                  <a:pt x="23333" y="32727"/>
                </a:moveTo>
                <a:lnTo>
                  <a:pt x="83333" y="32727"/>
                </a:lnTo>
                <a:cubicBezTo>
                  <a:pt x="85177" y="32727"/>
                  <a:pt x="86666" y="31505"/>
                  <a:pt x="86666" y="30000"/>
                </a:cubicBezTo>
                <a:cubicBezTo>
                  <a:pt x="86666" y="28494"/>
                  <a:pt x="85177" y="27272"/>
                  <a:pt x="83333" y="27272"/>
                </a:cubicBezTo>
                <a:lnTo>
                  <a:pt x="23333" y="27272"/>
                </a:lnTo>
                <a:cubicBezTo>
                  <a:pt x="21488" y="27272"/>
                  <a:pt x="20000" y="28494"/>
                  <a:pt x="20000" y="30000"/>
                </a:cubicBezTo>
                <a:cubicBezTo>
                  <a:pt x="20000" y="31505"/>
                  <a:pt x="21488" y="32727"/>
                  <a:pt x="23333" y="32727"/>
                </a:cubicBezTo>
                <a:moveTo>
                  <a:pt x="113333" y="76361"/>
                </a:moveTo>
                <a:lnTo>
                  <a:pt x="6666" y="76361"/>
                </a:lnTo>
                <a:lnTo>
                  <a:pt x="6666" y="16361"/>
                </a:lnTo>
                <a:lnTo>
                  <a:pt x="113333" y="16361"/>
                </a:lnTo>
                <a:cubicBezTo>
                  <a:pt x="113333" y="16361"/>
                  <a:pt x="113333" y="76361"/>
                  <a:pt x="113333" y="76361"/>
                </a:cubicBezTo>
                <a:close/>
                <a:moveTo>
                  <a:pt x="63333" y="114544"/>
                </a:moveTo>
                <a:lnTo>
                  <a:pt x="56666" y="114544"/>
                </a:lnTo>
                <a:lnTo>
                  <a:pt x="56666" y="81816"/>
                </a:lnTo>
                <a:lnTo>
                  <a:pt x="63333" y="81816"/>
                </a:lnTo>
                <a:cubicBezTo>
                  <a:pt x="63333" y="81816"/>
                  <a:pt x="63333" y="114544"/>
                  <a:pt x="63333" y="114544"/>
                </a:cubicBezTo>
                <a:close/>
                <a:moveTo>
                  <a:pt x="56666" y="5455"/>
                </a:moveTo>
                <a:lnTo>
                  <a:pt x="63333" y="5455"/>
                </a:lnTo>
                <a:lnTo>
                  <a:pt x="63333" y="10911"/>
                </a:lnTo>
                <a:lnTo>
                  <a:pt x="56666" y="10911"/>
                </a:lnTo>
                <a:cubicBezTo>
                  <a:pt x="56666" y="10911"/>
                  <a:pt x="56666" y="5455"/>
                  <a:pt x="56666" y="5455"/>
                </a:cubicBezTo>
                <a:close/>
                <a:moveTo>
                  <a:pt x="113333" y="10911"/>
                </a:moveTo>
                <a:lnTo>
                  <a:pt x="70000" y="10911"/>
                </a:lnTo>
                <a:lnTo>
                  <a:pt x="70000" y="5455"/>
                </a:lnTo>
                <a:cubicBezTo>
                  <a:pt x="70000" y="2444"/>
                  <a:pt x="67011" y="0"/>
                  <a:pt x="63333" y="0"/>
                </a:cubicBezTo>
                <a:lnTo>
                  <a:pt x="56666" y="0"/>
                </a:lnTo>
                <a:cubicBezTo>
                  <a:pt x="52983" y="0"/>
                  <a:pt x="50000" y="2444"/>
                  <a:pt x="50000" y="5455"/>
                </a:cubicBezTo>
                <a:lnTo>
                  <a:pt x="50000" y="10911"/>
                </a:lnTo>
                <a:lnTo>
                  <a:pt x="6666" y="10911"/>
                </a:lnTo>
                <a:cubicBezTo>
                  <a:pt x="2983" y="10911"/>
                  <a:pt x="0" y="13355"/>
                  <a:pt x="0" y="16361"/>
                </a:cubicBezTo>
                <a:lnTo>
                  <a:pt x="0" y="76361"/>
                </a:lnTo>
                <a:cubicBezTo>
                  <a:pt x="0" y="79372"/>
                  <a:pt x="2983" y="81816"/>
                  <a:pt x="6666" y="81816"/>
                </a:cubicBezTo>
                <a:lnTo>
                  <a:pt x="50000" y="81816"/>
                </a:lnTo>
                <a:lnTo>
                  <a:pt x="50000" y="114544"/>
                </a:lnTo>
                <a:cubicBezTo>
                  <a:pt x="50000" y="117555"/>
                  <a:pt x="52983" y="120000"/>
                  <a:pt x="56666" y="120000"/>
                </a:cubicBezTo>
                <a:lnTo>
                  <a:pt x="63333" y="120000"/>
                </a:lnTo>
                <a:cubicBezTo>
                  <a:pt x="67011" y="120000"/>
                  <a:pt x="70000" y="117555"/>
                  <a:pt x="70000" y="114544"/>
                </a:cubicBezTo>
                <a:lnTo>
                  <a:pt x="70000" y="81816"/>
                </a:lnTo>
                <a:lnTo>
                  <a:pt x="113333" y="81816"/>
                </a:lnTo>
                <a:cubicBezTo>
                  <a:pt x="117011" y="81816"/>
                  <a:pt x="120000" y="79372"/>
                  <a:pt x="120000" y="76361"/>
                </a:cubicBezTo>
                <a:lnTo>
                  <a:pt x="120000" y="16361"/>
                </a:lnTo>
                <a:cubicBezTo>
                  <a:pt x="120000" y="13355"/>
                  <a:pt x="117011" y="10911"/>
                  <a:pt x="113333" y="10911"/>
                </a:cubicBezTo>
                <a:moveTo>
                  <a:pt x="96666" y="49088"/>
                </a:moveTo>
                <a:lnTo>
                  <a:pt x="76666" y="49088"/>
                </a:lnTo>
                <a:cubicBezTo>
                  <a:pt x="74822" y="49088"/>
                  <a:pt x="73333" y="50311"/>
                  <a:pt x="73333" y="51816"/>
                </a:cubicBezTo>
                <a:cubicBezTo>
                  <a:pt x="73333" y="53327"/>
                  <a:pt x="74822" y="54544"/>
                  <a:pt x="76666" y="54544"/>
                </a:cubicBezTo>
                <a:lnTo>
                  <a:pt x="96666" y="54544"/>
                </a:lnTo>
                <a:cubicBezTo>
                  <a:pt x="98511" y="54544"/>
                  <a:pt x="100000" y="53327"/>
                  <a:pt x="100000" y="51816"/>
                </a:cubicBezTo>
                <a:cubicBezTo>
                  <a:pt x="100000" y="50311"/>
                  <a:pt x="98511" y="49088"/>
                  <a:pt x="96666" y="49088"/>
                </a:cubicBezTo>
                <a:moveTo>
                  <a:pt x="53333" y="40911"/>
                </a:moveTo>
                <a:cubicBezTo>
                  <a:pt x="53333" y="42416"/>
                  <a:pt x="54822" y="43638"/>
                  <a:pt x="56666" y="43638"/>
                </a:cubicBezTo>
                <a:lnTo>
                  <a:pt x="96666" y="43638"/>
                </a:lnTo>
                <a:cubicBezTo>
                  <a:pt x="98511" y="43638"/>
                  <a:pt x="100000" y="42416"/>
                  <a:pt x="100000" y="40911"/>
                </a:cubicBezTo>
                <a:cubicBezTo>
                  <a:pt x="100000" y="39400"/>
                  <a:pt x="98511" y="38183"/>
                  <a:pt x="96666" y="38183"/>
                </a:cubicBezTo>
                <a:lnTo>
                  <a:pt x="56666" y="38183"/>
                </a:lnTo>
                <a:cubicBezTo>
                  <a:pt x="54822" y="38183"/>
                  <a:pt x="53333" y="39400"/>
                  <a:pt x="53333" y="409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6" name="Shape 4126"/>
          <p:cNvSpPr/>
          <p:nvPr/>
        </p:nvSpPr>
        <p:spPr>
          <a:xfrm>
            <a:off x="7488290" y="3343298"/>
            <a:ext cx="209496" cy="171406"/>
          </a:xfrm>
          <a:custGeom>
            <a:avLst/>
            <a:gdLst/>
            <a:ahLst/>
            <a:cxnLst/>
            <a:rect l="0" t="0" r="0" b="0"/>
            <a:pathLst>
              <a:path w="120000" h="120000" extrusionOk="0">
                <a:moveTo>
                  <a:pt x="109088" y="113333"/>
                </a:moveTo>
                <a:lnTo>
                  <a:pt x="10911" y="113333"/>
                </a:lnTo>
                <a:cubicBezTo>
                  <a:pt x="7900" y="113333"/>
                  <a:pt x="5455" y="110344"/>
                  <a:pt x="5455" y="106666"/>
                </a:cubicBezTo>
                <a:cubicBezTo>
                  <a:pt x="5455" y="105272"/>
                  <a:pt x="5700" y="104422"/>
                  <a:pt x="5822" y="104083"/>
                </a:cubicBezTo>
                <a:cubicBezTo>
                  <a:pt x="5916" y="103955"/>
                  <a:pt x="5822" y="104050"/>
                  <a:pt x="5988" y="103738"/>
                </a:cubicBezTo>
                <a:lnTo>
                  <a:pt x="55083" y="10405"/>
                </a:lnTo>
                <a:cubicBezTo>
                  <a:pt x="55161" y="10238"/>
                  <a:pt x="55244" y="10072"/>
                  <a:pt x="55316" y="9905"/>
                </a:cubicBezTo>
                <a:cubicBezTo>
                  <a:pt x="55333" y="9877"/>
                  <a:pt x="56855" y="6666"/>
                  <a:pt x="60000" y="6666"/>
                </a:cubicBezTo>
                <a:cubicBezTo>
                  <a:pt x="63144" y="6666"/>
                  <a:pt x="64377" y="9188"/>
                  <a:pt x="64538" y="9550"/>
                </a:cubicBezTo>
                <a:cubicBezTo>
                  <a:pt x="64672" y="9955"/>
                  <a:pt x="64722" y="10033"/>
                  <a:pt x="64916" y="10405"/>
                </a:cubicBezTo>
                <a:lnTo>
                  <a:pt x="114011" y="103738"/>
                </a:lnTo>
                <a:cubicBezTo>
                  <a:pt x="114083" y="103872"/>
                  <a:pt x="114155" y="104000"/>
                  <a:pt x="114233" y="104127"/>
                </a:cubicBezTo>
                <a:cubicBezTo>
                  <a:pt x="114311" y="104361"/>
                  <a:pt x="114544" y="105155"/>
                  <a:pt x="114544" y="106666"/>
                </a:cubicBezTo>
                <a:cubicBezTo>
                  <a:pt x="114544" y="110344"/>
                  <a:pt x="112100" y="113333"/>
                  <a:pt x="109088" y="113333"/>
                </a:cubicBezTo>
                <a:moveTo>
                  <a:pt x="118600" y="100127"/>
                </a:moveTo>
                <a:lnTo>
                  <a:pt x="69505" y="6794"/>
                </a:lnTo>
                <a:cubicBezTo>
                  <a:pt x="69505" y="6794"/>
                  <a:pt x="66983" y="0"/>
                  <a:pt x="60000" y="0"/>
                </a:cubicBezTo>
                <a:cubicBezTo>
                  <a:pt x="53422" y="0"/>
                  <a:pt x="50494" y="6794"/>
                  <a:pt x="50494" y="6794"/>
                </a:cubicBezTo>
                <a:lnTo>
                  <a:pt x="1400" y="100127"/>
                </a:lnTo>
                <a:cubicBezTo>
                  <a:pt x="1400" y="100127"/>
                  <a:pt x="0" y="102338"/>
                  <a:pt x="0" y="106666"/>
                </a:cubicBezTo>
                <a:cubicBezTo>
                  <a:pt x="0" y="114027"/>
                  <a:pt x="4883" y="120000"/>
                  <a:pt x="10911" y="120000"/>
                </a:cubicBezTo>
                <a:lnTo>
                  <a:pt x="109088" y="120000"/>
                </a:lnTo>
                <a:cubicBezTo>
                  <a:pt x="115116" y="120000"/>
                  <a:pt x="120000" y="114027"/>
                  <a:pt x="120000" y="106666"/>
                </a:cubicBezTo>
                <a:cubicBezTo>
                  <a:pt x="120000" y="102011"/>
                  <a:pt x="118600" y="100127"/>
                  <a:pt x="118600" y="100127"/>
                </a:cubicBezTo>
                <a:moveTo>
                  <a:pt x="73638" y="46666"/>
                </a:moveTo>
                <a:lnTo>
                  <a:pt x="57272" y="46666"/>
                </a:lnTo>
                <a:cubicBezTo>
                  <a:pt x="55766" y="46666"/>
                  <a:pt x="54544" y="48155"/>
                  <a:pt x="54544" y="50000"/>
                </a:cubicBezTo>
                <a:cubicBezTo>
                  <a:pt x="54544" y="51844"/>
                  <a:pt x="55766" y="53333"/>
                  <a:pt x="57272" y="53333"/>
                </a:cubicBezTo>
                <a:lnTo>
                  <a:pt x="65672" y="53333"/>
                </a:lnTo>
                <a:cubicBezTo>
                  <a:pt x="57277" y="62094"/>
                  <a:pt x="43622" y="79022"/>
                  <a:pt x="43622" y="96577"/>
                </a:cubicBezTo>
                <a:lnTo>
                  <a:pt x="43650" y="96577"/>
                </a:lnTo>
                <a:cubicBezTo>
                  <a:pt x="43650" y="96605"/>
                  <a:pt x="43638" y="96633"/>
                  <a:pt x="43638" y="96666"/>
                </a:cubicBezTo>
                <a:cubicBezTo>
                  <a:pt x="43638" y="98511"/>
                  <a:pt x="44855" y="100000"/>
                  <a:pt x="46361" y="100000"/>
                </a:cubicBezTo>
                <a:cubicBezTo>
                  <a:pt x="47872" y="100000"/>
                  <a:pt x="49088" y="98511"/>
                  <a:pt x="49088" y="96666"/>
                </a:cubicBezTo>
                <a:cubicBezTo>
                  <a:pt x="49088" y="96633"/>
                  <a:pt x="49072" y="96605"/>
                  <a:pt x="49072" y="96577"/>
                </a:cubicBezTo>
                <a:cubicBezTo>
                  <a:pt x="49072" y="80644"/>
                  <a:pt x="63505" y="64122"/>
                  <a:pt x="70911" y="56688"/>
                </a:cubicBezTo>
                <a:lnTo>
                  <a:pt x="70911" y="70000"/>
                </a:lnTo>
                <a:cubicBezTo>
                  <a:pt x="70911" y="71844"/>
                  <a:pt x="72127" y="73333"/>
                  <a:pt x="73638" y="73333"/>
                </a:cubicBezTo>
                <a:cubicBezTo>
                  <a:pt x="75144" y="73333"/>
                  <a:pt x="76361" y="71844"/>
                  <a:pt x="76361" y="70000"/>
                </a:cubicBezTo>
                <a:lnTo>
                  <a:pt x="76361" y="50000"/>
                </a:lnTo>
                <a:cubicBezTo>
                  <a:pt x="76361" y="48155"/>
                  <a:pt x="75144" y="46666"/>
                  <a:pt x="73638" y="4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7" name="Shape 4127"/>
          <p:cNvSpPr/>
          <p:nvPr/>
        </p:nvSpPr>
        <p:spPr>
          <a:xfrm>
            <a:off x="7888236" y="3324253"/>
            <a:ext cx="209496" cy="209495"/>
          </a:xfrm>
          <a:custGeom>
            <a:avLst/>
            <a:gdLst/>
            <a:ahLst/>
            <a:cxnLst/>
            <a:rect l="0" t="0" r="0" b="0"/>
            <a:pathLst>
              <a:path w="120000" h="120000" extrusionOk="0">
                <a:moveTo>
                  <a:pt x="114544" y="76361"/>
                </a:moveTo>
                <a:lnTo>
                  <a:pt x="5455" y="76361"/>
                </a:lnTo>
                <a:lnTo>
                  <a:pt x="5455" y="70911"/>
                </a:lnTo>
                <a:lnTo>
                  <a:pt x="114544" y="70911"/>
                </a:lnTo>
                <a:cubicBezTo>
                  <a:pt x="114544" y="70911"/>
                  <a:pt x="114544" y="76361"/>
                  <a:pt x="114544" y="76361"/>
                </a:cubicBezTo>
                <a:close/>
                <a:moveTo>
                  <a:pt x="98183" y="83416"/>
                </a:moveTo>
                <a:lnTo>
                  <a:pt x="92727" y="88872"/>
                </a:lnTo>
                <a:lnTo>
                  <a:pt x="92727" y="81816"/>
                </a:lnTo>
                <a:lnTo>
                  <a:pt x="98183" y="81816"/>
                </a:lnTo>
                <a:cubicBezTo>
                  <a:pt x="98183" y="81816"/>
                  <a:pt x="98183" y="83416"/>
                  <a:pt x="98183" y="83416"/>
                </a:cubicBezTo>
                <a:close/>
                <a:moveTo>
                  <a:pt x="98183" y="99777"/>
                </a:moveTo>
                <a:lnTo>
                  <a:pt x="93855" y="95455"/>
                </a:lnTo>
                <a:lnTo>
                  <a:pt x="98183" y="91127"/>
                </a:lnTo>
                <a:cubicBezTo>
                  <a:pt x="98183" y="91127"/>
                  <a:pt x="98183" y="99777"/>
                  <a:pt x="98183" y="99777"/>
                </a:cubicBezTo>
                <a:close/>
                <a:moveTo>
                  <a:pt x="92727" y="110688"/>
                </a:moveTo>
                <a:lnTo>
                  <a:pt x="92727" y="102038"/>
                </a:lnTo>
                <a:lnTo>
                  <a:pt x="97050" y="106361"/>
                </a:lnTo>
                <a:cubicBezTo>
                  <a:pt x="97050" y="106361"/>
                  <a:pt x="92727" y="110688"/>
                  <a:pt x="92727" y="110688"/>
                </a:cubicBezTo>
                <a:close/>
                <a:moveTo>
                  <a:pt x="27272" y="88872"/>
                </a:moveTo>
                <a:lnTo>
                  <a:pt x="21816" y="83416"/>
                </a:lnTo>
                <a:lnTo>
                  <a:pt x="21816" y="81816"/>
                </a:lnTo>
                <a:lnTo>
                  <a:pt x="27272" y="81816"/>
                </a:lnTo>
                <a:cubicBezTo>
                  <a:pt x="27272" y="81816"/>
                  <a:pt x="27272" y="88872"/>
                  <a:pt x="27272" y="88872"/>
                </a:cubicBezTo>
                <a:close/>
                <a:moveTo>
                  <a:pt x="21816" y="99777"/>
                </a:moveTo>
                <a:lnTo>
                  <a:pt x="21816" y="91127"/>
                </a:lnTo>
                <a:lnTo>
                  <a:pt x="26144" y="95455"/>
                </a:lnTo>
                <a:cubicBezTo>
                  <a:pt x="26144" y="95455"/>
                  <a:pt x="21816" y="99777"/>
                  <a:pt x="21816" y="99777"/>
                </a:cubicBezTo>
                <a:close/>
                <a:moveTo>
                  <a:pt x="27272" y="110688"/>
                </a:moveTo>
                <a:lnTo>
                  <a:pt x="22950" y="106361"/>
                </a:lnTo>
                <a:lnTo>
                  <a:pt x="27272" y="102038"/>
                </a:lnTo>
                <a:cubicBezTo>
                  <a:pt x="27272" y="102038"/>
                  <a:pt x="27272" y="110688"/>
                  <a:pt x="27272" y="110688"/>
                </a:cubicBezTo>
                <a:close/>
                <a:moveTo>
                  <a:pt x="10911" y="10911"/>
                </a:moveTo>
                <a:lnTo>
                  <a:pt x="109088" y="10911"/>
                </a:lnTo>
                <a:lnTo>
                  <a:pt x="109088" y="65455"/>
                </a:lnTo>
                <a:lnTo>
                  <a:pt x="10911" y="65455"/>
                </a:lnTo>
                <a:cubicBezTo>
                  <a:pt x="10911" y="65455"/>
                  <a:pt x="10911" y="10911"/>
                  <a:pt x="10911" y="10911"/>
                </a:cubicBezTo>
                <a:close/>
                <a:moveTo>
                  <a:pt x="114544" y="65455"/>
                </a:moveTo>
                <a:lnTo>
                  <a:pt x="114544" y="10911"/>
                </a:lnTo>
                <a:cubicBezTo>
                  <a:pt x="114544" y="7900"/>
                  <a:pt x="112100" y="5455"/>
                  <a:pt x="109088" y="5455"/>
                </a:cubicBezTo>
                <a:lnTo>
                  <a:pt x="98183" y="5455"/>
                </a:lnTo>
                <a:lnTo>
                  <a:pt x="98183" y="2727"/>
                </a:lnTo>
                <a:cubicBezTo>
                  <a:pt x="98183" y="1222"/>
                  <a:pt x="96961" y="0"/>
                  <a:pt x="95455" y="0"/>
                </a:cubicBezTo>
                <a:cubicBezTo>
                  <a:pt x="93944" y="0"/>
                  <a:pt x="92727" y="1222"/>
                  <a:pt x="92727" y="2727"/>
                </a:cubicBezTo>
                <a:lnTo>
                  <a:pt x="92727" y="5455"/>
                </a:lnTo>
                <a:lnTo>
                  <a:pt x="27272" y="5455"/>
                </a:lnTo>
                <a:lnTo>
                  <a:pt x="27272" y="2727"/>
                </a:lnTo>
                <a:cubicBezTo>
                  <a:pt x="27272" y="1222"/>
                  <a:pt x="26055" y="0"/>
                  <a:pt x="24544" y="0"/>
                </a:cubicBezTo>
                <a:cubicBezTo>
                  <a:pt x="23038" y="0"/>
                  <a:pt x="21816" y="1222"/>
                  <a:pt x="21816" y="2727"/>
                </a:cubicBezTo>
                <a:lnTo>
                  <a:pt x="21816" y="5455"/>
                </a:lnTo>
                <a:lnTo>
                  <a:pt x="10911" y="5455"/>
                </a:lnTo>
                <a:cubicBezTo>
                  <a:pt x="7900" y="5455"/>
                  <a:pt x="5455" y="7900"/>
                  <a:pt x="5455" y="10911"/>
                </a:cubicBezTo>
                <a:lnTo>
                  <a:pt x="5455" y="65455"/>
                </a:lnTo>
                <a:cubicBezTo>
                  <a:pt x="2444" y="65455"/>
                  <a:pt x="0" y="67900"/>
                  <a:pt x="0" y="70911"/>
                </a:cubicBezTo>
                <a:lnTo>
                  <a:pt x="0" y="76361"/>
                </a:lnTo>
                <a:cubicBezTo>
                  <a:pt x="0" y="79372"/>
                  <a:pt x="2444" y="81816"/>
                  <a:pt x="5455" y="81816"/>
                </a:cubicBezTo>
                <a:lnTo>
                  <a:pt x="16361" y="81816"/>
                </a:lnTo>
                <a:lnTo>
                  <a:pt x="16361" y="117272"/>
                </a:lnTo>
                <a:cubicBezTo>
                  <a:pt x="16361" y="118777"/>
                  <a:pt x="17583" y="120000"/>
                  <a:pt x="19088" y="120000"/>
                </a:cubicBezTo>
                <a:cubicBezTo>
                  <a:pt x="20600" y="120000"/>
                  <a:pt x="21816" y="118777"/>
                  <a:pt x="21816" y="117272"/>
                </a:cubicBezTo>
                <a:lnTo>
                  <a:pt x="21816" y="112950"/>
                </a:lnTo>
                <a:lnTo>
                  <a:pt x="28072" y="119200"/>
                </a:lnTo>
                <a:cubicBezTo>
                  <a:pt x="28561" y="119694"/>
                  <a:pt x="29244" y="120000"/>
                  <a:pt x="30000" y="120000"/>
                </a:cubicBezTo>
                <a:cubicBezTo>
                  <a:pt x="31505" y="120000"/>
                  <a:pt x="32727" y="118777"/>
                  <a:pt x="32727" y="117272"/>
                </a:cubicBezTo>
                <a:lnTo>
                  <a:pt x="32727" y="81816"/>
                </a:lnTo>
                <a:lnTo>
                  <a:pt x="87272" y="81816"/>
                </a:lnTo>
                <a:lnTo>
                  <a:pt x="87272" y="117272"/>
                </a:lnTo>
                <a:cubicBezTo>
                  <a:pt x="87272" y="118777"/>
                  <a:pt x="88494" y="120000"/>
                  <a:pt x="90000" y="120000"/>
                </a:cubicBezTo>
                <a:cubicBezTo>
                  <a:pt x="90755" y="120000"/>
                  <a:pt x="91438" y="119694"/>
                  <a:pt x="91933" y="119200"/>
                </a:cubicBezTo>
                <a:lnTo>
                  <a:pt x="98183" y="112950"/>
                </a:lnTo>
                <a:lnTo>
                  <a:pt x="98183" y="117272"/>
                </a:lnTo>
                <a:cubicBezTo>
                  <a:pt x="98183" y="118777"/>
                  <a:pt x="99400" y="120000"/>
                  <a:pt x="100911" y="120000"/>
                </a:cubicBezTo>
                <a:cubicBezTo>
                  <a:pt x="102416" y="120000"/>
                  <a:pt x="103638" y="118777"/>
                  <a:pt x="103638" y="117272"/>
                </a:cubicBezTo>
                <a:lnTo>
                  <a:pt x="103638" y="81816"/>
                </a:lnTo>
                <a:lnTo>
                  <a:pt x="114544" y="81816"/>
                </a:lnTo>
                <a:cubicBezTo>
                  <a:pt x="117555" y="81816"/>
                  <a:pt x="120000" y="79372"/>
                  <a:pt x="120000" y="76361"/>
                </a:cubicBezTo>
                <a:lnTo>
                  <a:pt x="120000" y="70911"/>
                </a:lnTo>
                <a:cubicBezTo>
                  <a:pt x="120000" y="67900"/>
                  <a:pt x="117555" y="65455"/>
                  <a:pt x="114544" y="65455"/>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8" name="Shape 4128"/>
          <p:cNvSpPr/>
          <p:nvPr/>
        </p:nvSpPr>
        <p:spPr>
          <a:xfrm>
            <a:off x="8288182" y="3324253"/>
            <a:ext cx="209496" cy="209495"/>
          </a:xfrm>
          <a:custGeom>
            <a:avLst/>
            <a:gdLst/>
            <a:ahLst/>
            <a:cxnLst/>
            <a:rect l="0" t="0" r="0" b="0"/>
            <a:pathLst>
              <a:path w="120000" h="120000" extrusionOk="0">
                <a:moveTo>
                  <a:pt x="114544" y="76361"/>
                </a:moveTo>
                <a:lnTo>
                  <a:pt x="5455" y="76361"/>
                </a:lnTo>
                <a:lnTo>
                  <a:pt x="5455" y="70911"/>
                </a:lnTo>
                <a:lnTo>
                  <a:pt x="114544" y="70911"/>
                </a:lnTo>
                <a:cubicBezTo>
                  <a:pt x="114544" y="70911"/>
                  <a:pt x="114544" y="76361"/>
                  <a:pt x="114544" y="76361"/>
                </a:cubicBezTo>
                <a:close/>
                <a:moveTo>
                  <a:pt x="98183" y="83416"/>
                </a:moveTo>
                <a:lnTo>
                  <a:pt x="92727" y="88872"/>
                </a:lnTo>
                <a:lnTo>
                  <a:pt x="92727" y="81816"/>
                </a:lnTo>
                <a:lnTo>
                  <a:pt x="98183" y="81816"/>
                </a:lnTo>
                <a:cubicBezTo>
                  <a:pt x="98183" y="81816"/>
                  <a:pt x="98183" y="83416"/>
                  <a:pt x="98183" y="83416"/>
                </a:cubicBezTo>
                <a:close/>
                <a:moveTo>
                  <a:pt x="98183" y="99777"/>
                </a:moveTo>
                <a:lnTo>
                  <a:pt x="93855" y="95455"/>
                </a:lnTo>
                <a:lnTo>
                  <a:pt x="98183" y="91127"/>
                </a:lnTo>
                <a:cubicBezTo>
                  <a:pt x="98183" y="91127"/>
                  <a:pt x="98183" y="99777"/>
                  <a:pt x="98183" y="99777"/>
                </a:cubicBezTo>
                <a:close/>
                <a:moveTo>
                  <a:pt x="92727" y="110688"/>
                </a:moveTo>
                <a:lnTo>
                  <a:pt x="92727" y="102038"/>
                </a:lnTo>
                <a:lnTo>
                  <a:pt x="97050" y="106361"/>
                </a:lnTo>
                <a:cubicBezTo>
                  <a:pt x="97050" y="106361"/>
                  <a:pt x="92727" y="110688"/>
                  <a:pt x="92727" y="110688"/>
                </a:cubicBezTo>
                <a:close/>
                <a:moveTo>
                  <a:pt x="27272" y="88872"/>
                </a:moveTo>
                <a:lnTo>
                  <a:pt x="21816" y="83416"/>
                </a:lnTo>
                <a:lnTo>
                  <a:pt x="21816" y="81816"/>
                </a:lnTo>
                <a:lnTo>
                  <a:pt x="27272" y="81816"/>
                </a:lnTo>
                <a:cubicBezTo>
                  <a:pt x="27272" y="81816"/>
                  <a:pt x="27272" y="88872"/>
                  <a:pt x="27272" y="88872"/>
                </a:cubicBezTo>
                <a:close/>
                <a:moveTo>
                  <a:pt x="21816" y="99777"/>
                </a:moveTo>
                <a:lnTo>
                  <a:pt x="21816" y="91127"/>
                </a:lnTo>
                <a:lnTo>
                  <a:pt x="26144" y="95455"/>
                </a:lnTo>
                <a:cubicBezTo>
                  <a:pt x="26144" y="95455"/>
                  <a:pt x="21816" y="99777"/>
                  <a:pt x="21816" y="99777"/>
                </a:cubicBezTo>
                <a:close/>
                <a:moveTo>
                  <a:pt x="27272" y="110688"/>
                </a:moveTo>
                <a:lnTo>
                  <a:pt x="22950" y="106361"/>
                </a:lnTo>
                <a:lnTo>
                  <a:pt x="27272" y="102038"/>
                </a:lnTo>
                <a:cubicBezTo>
                  <a:pt x="27272" y="102038"/>
                  <a:pt x="27272" y="110688"/>
                  <a:pt x="27272" y="110688"/>
                </a:cubicBezTo>
                <a:close/>
                <a:moveTo>
                  <a:pt x="10911" y="10911"/>
                </a:moveTo>
                <a:lnTo>
                  <a:pt x="109088" y="10911"/>
                </a:lnTo>
                <a:lnTo>
                  <a:pt x="109088" y="65455"/>
                </a:lnTo>
                <a:lnTo>
                  <a:pt x="10911" y="65455"/>
                </a:lnTo>
                <a:cubicBezTo>
                  <a:pt x="10911" y="65455"/>
                  <a:pt x="10911" y="10911"/>
                  <a:pt x="10911" y="10911"/>
                </a:cubicBezTo>
                <a:close/>
                <a:moveTo>
                  <a:pt x="114544" y="65455"/>
                </a:moveTo>
                <a:lnTo>
                  <a:pt x="114544" y="10911"/>
                </a:lnTo>
                <a:cubicBezTo>
                  <a:pt x="114544" y="7900"/>
                  <a:pt x="112100" y="5455"/>
                  <a:pt x="109088" y="5455"/>
                </a:cubicBezTo>
                <a:lnTo>
                  <a:pt x="98183" y="5455"/>
                </a:lnTo>
                <a:lnTo>
                  <a:pt x="98183" y="2727"/>
                </a:lnTo>
                <a:cubicBezTo>
                  <a:pt x="98183" y="1222"/>
                  <a:pt x="96961" y="0"/>
                  <a:pt x="95455" y="0"/>
                </a:cubicBezTo>
                <a:cubicBezTo>
                  <a:pt x="93944" y="0"/>
                  <a:pt x="92727" y="1222"/>
                  <a:pt x="92727" y="2727"/>
                </a:cubicBezTo>
                <a:lnTo>
                  <a:pt x="92727" y="5455"/>
                </a:lnTo>
                <a:lnTo>
                  <a:pt x="27272" y="5455"/>
                </a:lnTo>
                <a:lnTo>
                  <a:pt x="27272" y="2727"/>
                </a:lnTo>
                <a:cubicBezTo>
                  <a:pt x="27272" y="1222"/>
                  <a:pt x="26055" y="0"/>
                  <a:pt x="24544" y="0"/>
                </a:cubicBezTo>
                <a:cubicBezTo>
                  <a:pt x="23038" y="0"/>
                  <a:pt x="21816" y="1222"/>
                  <a:pt x="21816" y="2727"/>
                </a:cubicBezTo>
                <a:lnTo>
                  <a:pt x="21816" y="5455"/>
                </a:lnTo>
                <a:lnTo>
                  <a:pt x="10911" y="5455"/>
                </a:lnTo>
                <a:cubicBezTo>
                  <a:pt x="7900" y="5455"/>
                  <a:pt x="5455" y="7900"/>
                  <a:pt x="5455" y="10911"/>
                </a:cubicBezTo>
                <a:lnTo>
                  <a:pt x="5455" y="65455"/>
                </a:lnTo>
                <a:cubicBezTo>
                  <a:pt x="2444" y="65455"/>
                  <a:pt x="0" y="67900"/>
                  <a:pt x="0" y="70911"/>
                </a:cubicBezTo>
                <a:lnTo>
                  <a:pt x="0" y="76361"/>
                </a:lnTo>
                <a:cubicBezTo>
                  <a:pt x="0" y="79372"/>
                  <a:pt x="2444" y="81816"/>
                  <a:pt x="5455" y="81816"/>
                </a:cubicBezTo>
                <a:lnTo>
                  <a:pt x="16361" y="81816"/>
                </a:lnTo>
                <a:lnTo>
                  <a:pt x="16361" y="117272"/>
                </a:lnTo>
                <a:cubicBezTo>
                  <a:pt x="16361" y="118777"/>
                  <a:pt x="17583" y="120000"/>
                  <a:pt x="19088" y="120000"/>
                </a:cubicBezTo>
                <a:cubicBezTo>
                  <a:pt x="20600" y="120000"/>
                  <a:pt x="21816" y="118777"/>
                  <a:pt x="21816" y="117272"/>
                </a:cubicBezTo>
                <a:lnTo>
                  <a:pt x="21816" y="112950"/>
                </a:lnTo>
                <a:lnTo>
                  <a:pt x="28072" y="119200"/>
                </a:lnTo>
                <a:cubicBezTo>
                  <a:pt x="28561" y="119694"/>
                  <a:pt x="29244" y="120000"/>
                  <a:pt x="30000" y="120000"/>
                </a:cubicBezTo>
                <a:cubicBezTo>
                  <a:pt x="31505" y="120000"/>
                  <a:pt x="32727" y="118777"/>
                  <a:pt x="32727" y="117272"/>
                </a:cubicBezTo>
                <a:lnTo>
                  <a:pt x="32727" y="81816"/>
                </a:lnTo>
                <a:lnTo>
                  <a:pt x="87272" y="81816"/>
                </a:lnTo>
                <a:lnTo>
                  <a:pt x="87272" y="117272"/>
                </a:lnTo>
                <a:cubicBezTo>
                  <a:pt x="87272" y="118777"/>
                  <a:pt x="88494" y="120000"/>
                  <a:pt x="90000" y="120000"/>
                </a:cubicBezTo>
                <a:cubicBezTo>
                  <a:pt x="90755" y="120000"/>
                  <a:pt x="91433" y="119694"/>
                  <a:pt x="91933" y="119200"/>
                </a:cubicBezTo>
                <a:lnTo>
                  <a:pt x="98183" y="112950"/>
                </a:lnTo>
                <a:lnTo>
                  <a:pt x="98183" y="117272"/>
                </a:lnTo>
                <a:cubicBezTo>
                  <a:pt x="98183" y="118777"/>
                  <a:pt x="99400" y="120000"/>
                  <a:pt x="100911" y="120000"/>
                </a:cubicBezTo>
                <a:cubicBezTo>
                  <a:pt x="102416" y="120000"/>
                  <a:pt x="103638" y="118777"/>
                  <a:pt x="103638" y="117272"/>
                </a:cubicBezTo>
                <a:lnTo>
                  <a:pt x="103638" y="81816"/>
                </a:lnTo>
                <a:lnTo>
                  <a:pt x="114544" y="81816"/>
                </a:lnTo>
                <a:cubicBezTo>
                  <a:pt x="117555" y="81816"/>
                  <a:pt x="120000" y="79372"/>
                  <a:pt x="120000" y="76361"/>
                </a:cubicBezTo>
                <a:lnTo>
                  <a:pt x="120000" y="70911"/>
                </a:lnTo>
                <a:cubicBezTo>
                  <a:pt x="120000" y="67900"/>
                  <a:pt x="117555" y="65455"/>
                  <a:pt x="114544" y="65455"/>
                </a:cubicBezTo>
                <a:moveTo>
                  <a:pt x="70111" y="22622"/>
                </a:moveTo>
                <a:cubicBezTo>
                  <a:pt x="69616" y="22122"/>
                  <a:pt x="68933" y="21816"/>
                  <a:pt x="68183" y="21816"/>
                </a:cubicBezTo>
                <a:cubicBezTo>
                  <a:pt x="66672" y="21816"/>
                  <a:pt x="65455" y="23038"/>
                  <a:pt x="65455" y="24544"/>
                </a:cubicBezTo>
                <a:cubicBezTo>
                  <a:pt x="65455" y="25300"/>
                  <a:pt x="65761" y="25983"/>
                  <a:pt x="66255" y="26472"/>
                </a:cubicBezTo>
                <a:lnTo>
                  <a:pt x="75233" y="35455"/>
                </a:lnTo>
                <a:lnTo>
                  <a:pt x="38183" y="35455"/>
                </a:lnTo>
                <a:cubicBezTo>
                  <a:pt x="36672" y="35455"/>
                  <a:pt x="35455" y="36677"/>
                  <a:pt x="35455" y="38183"/>
                </a:cubicBezTo>
                <a:cubicBezTo>
                  <a:pt x="35455" y="39688"/>
                  <a:pt x="36672" y="40911"/>
                  <a:pt x="38183" y="40911"/>
                </a:cubicBezTo>
                <a:lnTo>
                  <a:pt x="75233" y="40911"/>
                </a:lnTo>
                <a:lnTo>
                  <a:pt x="66255" y="49888"/>
                </a:lnTo>
                <a:cubicBezTo>
                  <a:pt x="65761" y="50383"/>
                  <a:pt x="65455" y="51066"/>
                  <a:pt x="65455" y="51816"/>
                </a:cubicBezTo>
                <a:cubicBezTo>
                  <a:pt x="65455" y="53327"/>
                  <a:pt x="66672" y="54544"/>
                  <a:pt x="68183" y="54544"/>
                </a:cubicBezTo>
                <a:cubicBezTo>
                  <a:pt x="68933" y="54544"/>
                  <a:pt x="69616" y="54244"/>
                  <a:pt x="70111" y="53744"/>
                </a:cubicBezTo>
                <a:lnTo>
                  <a:pt x="83744" y="40111"/>
                </a:lnTo>
                <a:cubicBezTo>
                  <a:pt x="84238" y="39616"/>
                  <a:pt x="84544" y="38933"/>
                  <a:pt x="84544" y="38183"/>
                </a:cubicBezTo>
                <a:cubicBezTo>
                  <a:pt x="84544" y="37433"/>
                  <a:pt x="84238" y="36744"/>
                  <a:pt x="83744" y="36255"/>
                </a:cubicBezTo>
                <a:cubicBezTo>
                  <a:pt x="83744" y="36255"/>
                  <a:pt x="70111" y="22622"/>
                  <a:pt x="70111" y="22622"/>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29" name="Shape 4129"/>
          <p:cNvSpPr/>
          <p:nvPr/>
        </p:nvSpPr>
        <p:spPr>
          <a:xfrm>
            <a:off x="3371714" y="2927970"/>
            <a:ext cx="2307150" cy="201938"/>
          </a:xfrm>
          <a:prstGeom prst="rect">
            <a:avLst/>
          </a:prstGeom>
          <a:noFill/>
          <a:ln>
            <a:noFill/>
          </a:ln>
        </p:spPr>
        <p:txBody>
          <a:bodyPr lIns="14279" tIns="14279" rIns="14279" bIns="14279" anchor="ctr" anchorCtr="0">
            <a:noAutofit/>
          </a:bodyPr>
          <a:lstStyle/>
          <a:p>
            <a:pPr algn="ctr">
              <a:buSzPct val="25000"/>
            </a:pPr>
            <a:r>
              <a:rPr lang="en-US" sz="1125" dirty="0">
                <a:solidFill>
                  <a:srgbClr val="1C1D21"/>
                </a:solidFill>
                <a:latin typeface="Arial" panose="020B0604020202020204" pitchFamily="34" charset="0"/>
                <a:ea typeface="Montserrat" panose="02000505000000020004"/>
                <a:cs typeface="Arial" panose="020B0604020202020204" pitchFamily="34" charset="0"/>
                <a:sym typeface="Montserrat" panose="02000505000000020004"/>
              </a:rPr>
              <a:t>Location</a:t>
            </a:r>
          </a:p>
        </p:txBody>
      </p:sp>
      <p:sp>
        <p:nvSpPr>
          <p:cNvPr id="4130" name="Shape 4130"/>
          <p:cNvSpPr/>
          <p:nvPr/>
        </p:nvSpPr>
        <p:spPr>
          <a:xfrm>
            <a:off x="660644" y="4336668"/>
            <a:ext cx="209496" cy="209496"/>
          </a:xfrm>
          <a:custGeom>
            <a:avLst/>
            <a:gdLst/>
            <a:ahLst/>
            <a:cxnLst/>
            <a:rect l="0" t="0" r="0" b="0"/>
            <a:pathLst>
              <a:path w="120000" h="120000" extrusionOk="0">
                <a:moveTo>
                  <a:pt x="60000" y="98183"/>
                </a:moveTo>
                <a:cubicBezTo>
                  <a:pt x="58494" y="98183"/>
                  <a:pt x="57272" y="99400"/>
                  <a:pt x="57272" y="100911"/>
                </a:cubicBezTo>
                <a:lnTo>
                  <a:pt x="57272" y="117272"/>
                </a:lnTo>
                <a:cubicBezTo>
                  <a:pt x="57272" y="118777"/>
                  <a:pt x="58494" y="120000"/>
                  <a:pt x="60000" y="120000"/>
                </a:cubicBezTo>
                <a:cubicBezTo>
                  <a:pt x="61505" y="120000"/>
                  <a:pt x="62727" y="118777"/>
                  <a:pt x="62727" y="117272"/>
                </a:cubicBezTo>
                <a:lnTo>
                  <a:pt x="62727" y="100911"/>
                </a:lnTo>
                <a:cubicBezTo>
                  <a:pt x="62727" y="99400"/>
                  <a:pt x="61505" y="98183"/>
                  <a:pt x="60000" y="98183"/>
                </a:cubicBezTo>
                <a:moveTo>
                  <a:pt x="60000" y="87272"/>
                </a:moveTo>
                <a:cubicBezTo>
                  <a:pt x="44938" y="87272"/>
                  <a:pt x="32727" y="75061"/>
                  <a:pt x="32727" y="60000"/>
                </a:cubicBezTo>
                <a:cubicBezTo>
                  <a:pt x="32727" y="44933"/>
                  <a:pt x="44938" y="32727"/>
                  <a:pt x="60000" y="32727"/>
                </a:cubicBezTo>
                <a:cubicBezTo>
                  <a:pt x="75061" y="32727"/>
                  <a:pt x="87272" y="44933"/>
                  <a:pt x="87272" y="60000"/>
                </a:cubicBezTo>
                <a:cubicBezTo>
                  <a:pt x="87272" y="75061"/>
                  <a:pt x="75061" y="87272"/>
                  <a:pt x="60000" y="87272"/>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moveTo>
                  <a:pt x="90855" y="87000"/>
                </a:moveTo>
                <a:cubicBezTo>
                  <a:pt x="89788" y="85933"/>
                  <a:pt x="88061" y="85933"/>
                  <a:pt x="86994" y="87000"/>
                </a:cubicBezTo>
                <a:cubicBezTo>
                  <a:pt x="85933" y="88061"/>
                  <a:pt x="85933" y="89794"/>
                  <a:pt x="86994" y="90855"/>
                </a:cubicBezTo>
                <a:lnTo>
                  <a:pt x="98566" y="102427"/>
                </a:lnTo>
                <a:cubicBezTo>
                  <a:pt x="99633" y="103494"/>
                  <a:pt x="101361" y="103494"/>
                  <a:pt x="102427" y="102427"/>
                </a:cubicBezTo>
                <a:cubicBezTo>
                  <a:pt x="103488" y="101361"/>
                  <a:pt x="103488" y="99633"/>
                  <a:pt x="102427" y="98572"/>
                </a:cubicBezTo>
                <a:cubicBezTo>
                  <a:pt x="102427" y="98572"/>
                  <a:pt x="90855" y="87000"/>
                  <a:pt x="90855" y="87000"/>
                </a:cubicBezTo>
                <a:close/>
                <a:moveTo>
                  <a:pt x="117272" y="57272"/>
                </a:moveTo>
                <a:lnTo>
                  <a:pt x="100911" y="57272"/>
                </a:lnTo>
                <a:cubicBezTo>
                  <a:pt x="99405" y="57272"/>
                  <a:pt x="98183" y="58494"/>
                  <a:pt x="98183" y="60000"/>
                </a:cubicBezTo>
                <a:cubicBezTo>
                  <a:pt x="98183" y="61505"/>
                  <a:pt x="99405" y="62727"/>
                  <a:pt x="100911" y="62727"/>
                </a:cubicBezTo>
                <a:lnTo>
                  <a:pt x="117272" y="62727"/>
                </a:lnTo>
                <a:cubicBezTo>
                  <a:pt x="118777" y="62727"/>
                  <a:pt x="120000" y="61505"/>
                  <a:pt x="120000" y="60000"/>
                </a:cubicBezTo>
                <a:cubicBezTo>
                  <a:pt x="120000" y="58494"/>
                  <a:pt x="118777" y="57272"/>
                  <a:pt x="117272" y="57272"/>
                </a:cubicBezTo>
                <a:moveTo>
                  <a:pt x="29144" y="87000"/>
                </a:moveTo>
                <a:lnTo>
                  <a:pt x="17572" y="98572"/>
                </a:lnTo>
                <a:cubicBezTo>
                  <a:pt x="16511" y="99633"/>
                  <a:pt x="16511" y="101361"/>
                  <a:pt x="17572" y="102427"/>
                </a:cubicBezTo>
                <a:cubicBezTo>
                  <a:pt x="18638" y="103494"/>
                  <a:pt x="20366" y="103494"/>
                  <a:pt x="21433" y="102427"/>
                </a:cubicBezTo>
                <a:lnTo>
                  <a:pt x="33005" y="90855"/>
                </a:lnTo>
                <a:cubicBezTo>
                  <a:pt x="34066" y="89794"/>
                  <a:pt x="34066" y="88061"/>
                  <a:pt x="33005" y="87000"/>
                </a:cubicBezTo>
                <a:cubicBezTo>
                  <a:pt x="31938" y="85933"/>
                  <a:pt x="30211" y="85933"/>
                  <a:pt x="29144" y="87000"/>
                </a:cubicBezTo>
                <a:moveTo>
                  <a:pt x="90855" y="33005"/>
                </a:moveTo>
                <a:lnTo>
                  <a:pt x="102427" y="21427"/>
                </a:lnTo>
                <a:cubicBezTo>
                  <a:pt x="103488" y="20366"/>
                  <a:pt x="103488" y="18638"/>
                  <a:pt x="102427" y="17572"/>
                </a:cubicBezTo>
                <a:cubicBezTo>
                  <a:pt x="101361" y="16505"/>
                  <a:pt x="99633" y="16505"/>
                  <a:pt x="98566" y="17572"/>
                </a:cubicBezTo>
                <a:lnTo>
                  <a:pt x="86994" y="29150"/>
                </a:lnTo>
                <a:cubicBezTo>
                  <a:pt x="85933" y="30205"/>
                  <a:pt x="85933" y="31938"/>
                  <a:pt x="86994" y="33005"/>
                </a:cubicBezTo>
                <a:cubicBezTo>
                  <a:pt x="88061" y="34066"/>
                  <a:pt x="89788" y="34066"/>
                  <a:pt x="90855" y="33005"/>
                </a:cubicBezTo>
                <a:moveTo>
                  <a:pt x="60000" y="21816"/>
                </a:moveTo>
                <a:cubicBezTo>
                  <a:pt x="61505" y="21816"/>
                  <a:pt x="62727" y="20600"/>
                  <a:pt x="62727" y="19088"/>
                </a:cubicBezTo>
                <a:lnTo>
                  <a:pt x="62727" y="2727"/>
                </a:lnTo>
                <a:cubicBezTo>
                  <a:pt x="62727" y="1222"/>
                  <a:pt x="61505" y="0"/>
                  <a:pt x="60000" y="0"/>
                </a:cubicBezTo>
                <a:cubicBezTo>
                  <a:pt x="58494" y="0"/>
                  <a:pt x="57272" y="1222"/>
                  <a:pt x="57272" y="2727"/>
                </a:cubicBezTo>
                <a:lnTo>
                  <a:pt x="57272" y="19088"/>
                </a:lnTo>
                <a:cubicBezTo>
                  <a:pt x="57272" y="20600"/>
                  <a:pt x="58494" y="21816"/>
                  <a:pt x="60000" y="21816"/>
                </a:cubicBezTo>
                <a:moveTo>
                  <a:pt x="21816" y="60000"/>
                </a:moveTo>
                <a:cubicBezTo>
                  <a:pt x="21816" y="58494"/>
                  <a:pt x="20594" y="57272"/>
                  <a:pt x="19088" y="57272"/>
                </a:cubicBezTo>
                <a:lnTo>
                  <a:pt x="2727" y="57272"/>
                </a:lnTo>
                <a:cubicBezTo>
                  <a:pt x="1222" y="57272"/>
                  <a:pt x="0" y="58494"/>
                  <a:pt x="0" y="60000"/>
                </a:cubicBezTo>
                <a:cubicBezTo>
                  <a:pt x="0" y="61505"/>
                  <a:pt x="1222" y="62727"/>
                  <a:pt x="2727" y="62727"/>
                </a:cubicBezTo>
                <a:lnTo>
                  <a:pt x="19088" y="62727"/>
                </a:lnTo>
                <a:cubicBezTo>
                  <a:pt x="20594" y="62727"/>
                  <a:pt x="21816" y="61505"/>
                  <a:pt x="21816" y="60000"/>
                </a:cubicBezTo>
                <a:moveTo>
                  <a:pt x="29144" y="33005"/>
                </a:moveTo>
                <a:cubicBezTo>
                  <a:pt x="30211" y="34066"/>
                  <a:pt x="31938" y="34066"/>
                  <a:pt x="33005" y="33005"/>
                </a:cubicBezTo>
                <a:cubicBezTo>
                  <a:pt x="34066" y="31938"/>
                  <a:pt x="34066" y="30205"/>
                  <a:pt x="33005" y="29150"/>
                </a:cubicBezTo>
                <a:lnTo>
                  <a:pt x="21433" y="17572"/>
                </a:lnTo>
                <a:cubicBezTo>
                  <a:pt x="20366" y="16505"/>
                  <a:pt x="18638" y="16505"/>
                  <a:pt x="17572" y="17572"/>
                </a:cubicBezTo>
                <a:cubicBezTo>
                  <a:pt x="16511" y="18638"/>
                  <a:pt x="16511" y="20366"/>
                  <a:pt x="17572" y="21427"/>
                </a:cubicBezTo>
                <a:cubicBezTo>
                  <a:pt x="17572" y="21427"/>
                  <a:pt x="29144" y="33005"/>
                  <a:pt x="29144" y="33005"/>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31" name="Shape 4131"/>
          <p:cNvSpPr/>
          <p:nvPr/>
        </p:nvSpPr>
        <p:spPr>
          <a:xfrm>
            <a:off x="1060590" y="4336668"/>
            <a:ext cx="209496" cy="209496"/>
          </a:xfrm>
          <a:custGeom>
            <a:avLst/>
            <a:gdLst/>
            <a:ahLst/>
            <a:cxnLst/>
            <a:rect l="0" t="0" r="0" b="0"/>
            <a:pathLst>
              <a:path w="120000" h="120000" extrusionOk="0">
                <a:moveTo>
                  <a:pt x="60000" y="113416"/>
                </a:moveTo>
                <a:lnTo>
                  <a:pt x="50222" y="103638"/>
                </a:lnTo>
                <a:lnTo>
                  <a:pt x="51816" y="103638"/>
                </a:lnTo>
                <a:cubicBezTo>
                  <a:pt x="53322" y="103638"/>
                  <a:pt x="54544" y="102416"/>
                  <a:pt x="54544" y="100911"/>
                </a:cubicBezTo>
                <a:lnTo>
                  <a:pt x="54544" y="87272"/>
                </a:lnTo>
                <a:lnTo>
                  <a:pt x="65455" y="87272"/>
                </a:lnTo>
                <a:lnTo>
                  <a:pt x="65455" y="100911"/>
                </a:lnTo>
                <a:cubicBezTo>
                  <a:pt x="65455" y="102416"/>
                  <a:pt x="66677" y="103638"/>
                  <a:pt x="68183" y="103638"/>
                </a:cubicBezTo>
                <a:lnTo>
                  <a:pt x="69777" y="103638"/>
                </a:lnTo>
                <a:cubicBezTo>
                  <a:pt x="69777" y="103638"/>
                  <a:pt x="60000" y="113416"/>
                  <a:pt x="60000" y="113416"/>
                </a:cubicBezTo>
                <a:close/>
                <a:moveTo>
                  <a:pt x="76361" y="98183"/>
                </a:moveTo>
                <a:lnTo>
                  <a:pt x="70911" y="98183"/>
                </a:lnTo>
                <a:lnTo>
                  <a:pt x="70911" y="84544"/>
                </a:lnTo>
                <a:cubicBezTo>
                  <a:pt x="70911" y="83038"/>
                  <a:pt x="69688" y="81816"/>
                  <a:pt x="68183" y="81816"/>
                </a:cubicBezTo>
                <a:lnTo>
                  <a:pt x="51816" y="81816"/>
                </a:lnTo>
                <a:cubicBezTo>
                  <a:pt x="50311" y="81816"/>
                  <a:pt x="49088" y="83038"/>
                  <a:pt x="49088" y="84544"/>
                </a:cubicBezTo>
                <a:lnTo>
                  <a:pt x="49088" y="98183"/>
                </a:lnTo>
                <a:lnTo>
                  <a:pt x="43638" y="98183"/>
                </a:lnTo>
                <a:cubicBezTo>
                  <a:pt x="42133" y="98183"/>
                  <a:pt x="40911" y="99400"/>
                  <a:pt x="40911" y="100911"/>
                </a:cubicBezTo>
                <a:cubicBezTo>
                  <a:pt x="40911" y="101661"/>
                  <a:pt x="41216" y="102344"/>
                  <a:pt x="41705" y="102838"/>
                </a:cubicBezTo>
                <a:lnTo>
                  <a:pt x="58072" y="119200"/>
                </a:lnTo>
                <a:cubicBezTo>
                  <a:pt x="58566" y="119694"/>
                  <a:pt x="59250" y="120000"/>
                  <a:pt x="60000" y="120000"/>
                </a:cubicBezTo>
                <a:cubicBezTo>
                  <a:pt x="60750" y="120000"/>
                  <a:pt x="61433" y="119694"/>
                  <a:pt x="61927" y="119200"/>
                </a:cubicBezTo>
                <a:lnTo>
                  <a:pt x="78294" y="102838"/>
                </a:lnTo>
                <a:cubicBezTo>
                  <a:pt x="78783" y="102344"/>
                  <a:pt x="79088" y="101661"/>
                  <a:pt x="79088" y="100911"/>
                </a:cubicBezTo>
                <a:cubicBezTo>
                  <a:pt x="79088" y="99400"/>
                  <a:pt x="77866" y="98183"/>
                  <a:pt x="76361" y="98183"/>
                </a:cubicBezTo>
                <a:moveTo>
                  <a:pt x="32727" y="60000"/>
                </a:moveTo>
                <a:cubicBezTo>
                  <a:pt x="32727" y="44933"/>
                  <a:pt x="44938" y="32727"/>
                  <a:pt x="60000" y="32727"/>
                </a:cubicBezTo>
                <a:cubicBezTo>
                  <a:pt x="75061" y="32727"/>
                  <a:pt x="87272" y="44933"/>
                  <a:pt x="87272" y="60000"/>
                </a:cubicBezTo>
                <a:cubicBezTo>
                  <a:pt x="87272" y="60000"/>
                  <a:pt x="32727" y="60000"/>
                  <a:pt x="32727" y="60000"/>
                </a:cubicBezTo>
                <a:close/>
                <a:moveTo>
                  <a:pt x="117272" y="60000"/>
                </a:moveTo>
                <a:lnTo>
                  <a:pt x="92727" y="60000"/>
                </a:lnTo>
                <a:cubicBezTo>
                  <a:pt x="92727" y="41927"/>
                  <a:pt x="78072" y="27272"/>
                  <a:pt x="60000" y="27272"/>
                </a:cubicBezTo>
                <a:cubicBezTo>
                  <a:pt x="41927" y="27272"/>
                  <a:pt x="27272" y="41927"/>
                  <a:pt x="27272" y="60000"/>
                </a:cubicBezTo>
                <a:lnTo>
                  <a:pt x="2727" y="60000"/>
                </a:lnTo>
                <a:cubicBezTo>
                  <a:pt x="1222" y="60000"/>
                  <a:pt x="0" y="61222"/>
                  <a:pt x="0" y="62727"/>
                </a:cubicBezTo>
                <a:cubicBezTo>
                  <a:pt x="0" y="64233"/>
                  <a:pt x="1222" y="65455"/>
                  <a:pt x="2727" y="65455"/>
                </a:cubicBezTo>
                <a:lnTo>
                  <a:pt x="117272" y="65455"/>
                </a:lnTo>
                <a:cubicBezTo>
                  <a:pt x="118777" y="65455"/>
                  <a:pt x="120000" y="64233"/>
                  <a:pt x="120000" y="62727"/>
                </a:cubicBezTo>
                <a:cubicBezTo>
                  <a:pt x="120000" y="61222"/>
                  <a:pt x="118777" y="60000"/>
                  <a:pt x="117272" y="60000"/>
                </a:cubicBezTo>
                <a:moveTo>
                  <a:pt x="60000" y="21816"/>
                </a:moveTo>
                <a:cubicBezTo>
                  <a:pt x="61505" y="21816"/>
                  <a:pt x="62727" y="20600"/>
                  <a:pt x="62727" y="19088"/>
                </a:cubicBezTo>
                <a:lnTo>
                  <a:pt x="62727" y="2727"/>
                </a:lnTo>
                <a:cubicBezTo>
                  <a:pt x="62727" y="1222"/>
                  <a:pt x="61505" y="0"/>
                  <a:pt x="60000" y="0"/>
                </a:cubicBezTo>
                <a:cubicBezTo>
                  <a:pt x="58494" y="0"/>
                  <a:pt x="57272" y="1222"/>
                  <a:pt x="57272" y="2727"/>
                </a:cubicBezTo>
                <a:lnTo>
                  <a:pt x="57272" y="19088"/>
                </a:lnTo>
                <a:cubicBezTo>
                  <a:pt x="57272" y="20600"/>
                  <a:pt x="58494" y="21816"/>
                  <a:pt x="60000" y="21816"/>
                </a:cubicBezTo>
                <a:moveTo>
                  <a:pt x="90855" y="33000"/>
                </a:moveTo>
                <a:lnTo>
                  <a:pt x="102427" y="21427"/>
                </a:lnTo>
                <a:cubicBezTo>
                  <a:pt x="103488" y="20366"/>
                  <a:pt x="103488" y="18638"/>
                  <a:pt x="102427" y="17572"/>
                </a:cubicBezTo>
                <a:cubicBezTo>
                  <a:pt x="101361" y="16505"/>
                  <a:pt x="99633" y="16505"/>
                  <a:pt x="98566" y="17572"/>
                </a:cubicBezTo>
                <a:lnTo>
                  <a:pt x="86994" y="29150"/>
                </a:lnTo>
                <a:cubicBezTo>
                  <a:pt x="85933" y="30205"/>
                  <a:pt x="85933" y="31938"/>
                  <a:pt x="86994" y="33000"/>
                </a:cubicBezTo>
                <a:cubicBezTo>
                  <a:pt x="88061" y="34066"/>
                  <a:pt x="89788" y="34066"/>
                  <a:pt x="90855" y="33000"/>
                </a:cubicBezTo>
                <a:moveTo>
                  <a:pt x="29144" y="33000"/>
                </a:moveTo>
                <a:cubicBezTo>
                  <a:pt x="30211" y="34066"/>
                  <a:pt x="31938" y="34066"/>
                  <a:pt x="33005" y="33000"/>
                </a:cubicBezTo>
                <a:cubicBezTo>
                  <a:pt x="34066" y="31938"/>
                  <a:pt x="34066" y="30205"/>
                  <a:pt x="33005" y="29150"/>
                </a:cubicBezTo>
                <a:lnTo>
                  <a:pt x="21433" y="17572"/>
                </a:lnTo>
                <a:cubicBezTo>
                  <a:pt x="20366" y="16505"/>
                  <a:pt x="18638" y="16505"/>
                  <a:pt x="17572" y="17572"/>
                </a:cubicBezTo>
                <a:cubicBezTo>
                  <a:pt x="16511" y="18638"/>
                  <a:pt x="16511" y="20366"/>
                  <a:pt x="17572" y="21427"/>
                </a:cubicBezTo>
                <a:cubicBezTo>
                  <a:pt x="17572" y="21427"/>
                  <a:pt x="29144" y="33000"/>
                  <a:pt x="29144" y="33000"/>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32" name="Shape 4132"/>
          <p:cNvSpPr/>
          <p:nvPr/>
        </p:nvSpPr>
        <p:spPr>
          <a:xfrm>
            <a:off x="1460535" y="4336668"/>
            <a:ext cx="209496" cy="209496"/>
          </a:xfrm>
          <a:custGeom>
            <a:avLst/>
            <a:gdLst/>
            <a:ahLst/>
            <a:cxnLst/>
            <a:rect l="0" t="0" r="0" b="0"/>
            <a:pathLst>
              <a:path w="120000" h="120000" extrusionOk="0">
                <a:moveTo>
                  <a:pt x="60000" y="6583"/>
                </a:moveTo>
                <a:lnTo>
                  <a:pt x="69777" y="16361"/>
                </a:lnTo>
                <a:lnTo>
                  <a:pt x="68183" y="16361"/>
                </a:lnTo>
                <a:cubicBezTo>
                  <a:pt x="66677" y="16361"/>
                  <a:pt x="65455" y="17583"/>
                  <a:pt x="65455" y="19088"/>
                </a:cubicBezTo>
                <a:lnTo>
                  <a:pt x="65455" y="32727"/>
                </a:lnTo>
                <a:lnTo>
                  <a:pt x="54544" y="32727"/>
                </a:lnTo>
                <a:lnTo>
                  <a:pt x="54544" y="19088"/>
                </a:lnTo>
                <a:cubicBezTo>
                  <a:pt x="54544" y="17583"/>
                  <a:pt x="53322" y="16361"/>
                  <a:pt x="51816" y="16361"/>
                </a:cubicBezTo>
                <a:lnTo>
                  <a:pt x="50222" y="16361"/>
                </a:lnTo>
                <a:cubicBezTo>
                  <a:pt x="50222" y="16361"/>
                  <a:pt x="60000" y="6583"/>
                  <a:pt x="60000" y="6583"/>
                </a:cubicBezTo>
                <a:close/>
                <a:moveTo>
                  <a:pt x="43638" y="21816"/>
                </a:moveTo>
                <a:lnTo>
                  <a:pt x="49088" y="21816"/>
                </a:lnTo>
                <a:lnTo>
                  <a:pt x="49088" y="35455"/>
                </a:lnTo>
                <a:cubicBezTo>
                  <a:pt x="49088" y="36961"/>
                  <a:pt x="50311" y="38183"/>
                  <a:pt x="51816" y="38183"/>
                </a:cubicBezTo>
                <a:lnTo>
                  <a:pt x="68183" y="38183"/>
                </a:lnTo>
                <a:cubicBezTo>
                  <a:pt x="69688" y="38183"/>
                  <a:pt x="70911" y="36961"/>
                  <a:pt x="70911" y="35455"/>
                </a:cubicBezTo>
                <a:lnTo>
                  <a:pt x="70911" y="21816"/>
                </a:lnTo>
                <a:lnTo>
                  <a:pt x="76361" y="21816"/>
                </a:lnTo>
                <a:cubicBezTo>
                  <a:pt x="77866" y="21816"/>
                  <a:pt x="79088" y="20600"/>
                  <a:pt x="79088" y="19088"/>
                </a:cubicBezTo>
                <a:cubicBezTo>
                  <a:pt x="79088" y="18338"/>
                  <a:pt x="78783" y="17655"/>
                  <a:pt x="78294" y="17161"/>
                </a:cubicBezTo>
                <a:lnTo>
                  <a:pt x="61927" y="800"/>
                </a:lnTo>
                <a:cubicBezTo>
                  <a:pt x="61438" y="305"/>
                  <a:pt x="60750" y="0"/>
                  <a:pt x="60000" y="0"/>
                </a:cubicBezTo>
                <a:cubicBezTo>
                  <a:pt x="59250" y="0"/>
                  <a:pt x="58566" y="305"/>
                  <a:pt x="58066" y="800"/>
                </a:cubicBezTo>
                <a:lnTo>
                  <a:pt x="41705" y="17161"/>
                </a:lnTo>
                <a:cubicBezTo>
                  <a:pt x="41216" y="17655"/>
                  <a:pt x="40911" y="18338"/>
                  <a:pt x="40911" y="19088"/>
                </a:cubicBezTo>
                <a:cubicBezTo>
                  <a:pt x="40911" y="20600"/>
                  <a:pt x="42133" y="21816"/>
                  <a:pt x="43638" y="21816"/>
                </a:cubicBezTo>
                <a:moveTo>
                  <a:pt x="29144" y="87550"/>
                </a:moveTo>
                <a:cubicBezTo>
                  <a:pt x="30211" y="88611"/>
                  <a:pt x="31938" y="88611"/>
                  <a:pt x="33005" y="87550"/>
                </a:cubicBezTo>
                <a:cubicBezTo>
                  <a:pt x="34066" y="86483"/>
                  <a:pt x="34066" y="84755"/>
                  <a:pt x="33005" y="83688"/>
                </a:cubicBezTo>
                <a:lnTo>
                  <a:pt x="21433" y="72116"/>
                </a:lnTo>
                <a:cubicBezTo>
                  <a:pt x="20366" y="71055"/>
                  <a:pt x="18638" y="71055"/>
                  <a:pt x="17572" y="72116"/>
                </a:cubicBezTo>
                <a:cubicBezTo>
                  <a:pt x="16505" y="73183"/>
                  <a:pt x="16505" y="74911"/>
                  <a:pt x="17572" y="75972"/>
                </a:cubicBezTo>
                <a:cubicBezTo>
                  <a:pt x="17572" y="75972"/>
                  <a:pt x="29144" y="87550"/>
                  <a:pt x="29144" y="87550"/>
                </a:cubicBezTo>
                <a:close/>
                <a:moveTo>
                  <a:pt x="57272" y="57272"/>
                </a:moveTo>
                <a:lnTo>
                  <a:pt x="57272" y="73638"/>
                </a:lnTo>
                <a:cubicBezTo>
                  <a:pt x="57272" y="75144"/>
                  <a:pt x="58494" y="76361"/>
                  <a:pt x="60000" y="76361"/>
                </a:cubicBezTo>
                <a:cubicBezTo>
                  <a:pt x="61505" y="76361"/>
                  <a:pt x="62727" y="75144"/>
                  <a:pt x="62727" y="73638"/>
                </a:cubicBezTo>
                <a:lnTo>
                  <a:pt x="62727" y="57272"/>
                </a:lnTo>
                <a:cubicBezTo>
                  <a:pt x="62727" y="55766"/>
                  <a:pt x="61505" y="54544"/>
                  <a:pt x="60000" y="54544"/>
                </a:cubicBezTo>
                <a:cubicBezTo>
                  <a:pt x="58494" y="54544"/>
                  <a:pt x="57272" y="55766"/>
                  <a:pt x="57272" y="57272"/>
                </a:cubicBezTo>
                <a:moveTo>
                  <a:pt x="90855" y="87550"/>
                </a:moveTo>
                <a:lnTo>
                  <a:pt x="102427" y="75972"/>
                </a:lnTo>
                <a:cubicBezTo>
                  <a:pt x="103488" y="74911"/>
                  <a:pt x="103488" y="73183"/>
                  <a:pt x="102427" y="72116"/>
                </a:cubicBezTo>
                <a:cubicBezTo>
                  <a:pt x="101361" y="71055"/>
                  <a:pt x="99633" y="71055"/>
                  <a:pt x="98566" y="72116"/>
                </a:cubicBezTo>
                <a:lnTo>
                  <a:pt x="86994" y="83688"/>
                </a:lnTo>
                <a:cubicBezTo>
                  <a:pt x="85933" y="84755"/>
                  <a:pt x="85933" y="86483"/>
                  <a:pt x="86994" y="87550"/>
                </a:cubicBezTo>
                <a:cubicBezTo>
                  <a:pt x="88061" y="88611"/>
                  <a:pt x="89788" y="88611"/>
                  <a:pt x="90855" y="87550"/>
                </a:cubicBezTo>
                <a:moveTo>
                  <a:pt x="32727" y="114544"/>
                </a:moveTo>
                <a:cubicBezTo>
                  <a:pt x="32727" y="99483"/>
                  <a:pt x="44938" y="87272"/>
                  <a:pt x="60000" y="87272"/>
                </a:cubicBezTo>
                <a:cubicBezTo>
                  <a:pt x="75061" y="87272"/>
                  <a:pt x="87272" y="99483"/>
                  <a:pt x="87272" y="114544"/>
                </a:cubicBezTo>
                <a:cubicBezTo>
                  <a:pt x="87272" y="114544"/>
                  <a:pt x="32727" y="114544"/>
                  <a:pt x="32727" y="114544"/>
                </a:cubicBezTo>
                <a:close/>
                <a:moveTo>
                  <a:pt x="117272" y="114544"/>
                </a:moveTo>
                <a:lnTo>
                  <a:pt x="92727" y="114544"/>
                </a:lnTo>
                <a:cubicBezTo>
                  <a:pt x="92727" y="96472"/>
                  <a:pt x="78072" y="81816"/>
                  <a:pt x="60000" y="81816"/>
                </a:cubicBezTo>
                <a:cubicBezTo>
                  <a:pt x="41927" y="81816"/>
                  <a:pt x="27272" y="96472"/>
                  <a:pt x="27272" y="114544"/>
                </a:cubicBezTo>
                <a:lnTo>
                  <a:pt x="2727" y="114544"/>
                </a:lnTo>
                <a:cubicBezTo>
                  <a:pt x="1222" y="114544"/>
                  <a:pt x="0" y="115766"/>
                  <a:pt x="0" y="117272"/>
                </a:cubicBezTo>
                <a:cubicBezTo>
                  <a:pt x="0" y="118777"/>
                  <a:pt x="1222" y="120000"/>
                  <a:pt x="2727" y="120000"/>
                </a:cubicBezTo>
                <a:lnTo>
                  <a:pt x="117272" y="120000"/>
                </a:lnTo>
                <a:cubicBezTo>
                  <a:pt x="118777" y="120000"/>
                  <a:pt x="120000" y="118777"/>
                  <a:pt x="120000" y="117272"/>
                </a:cubicBezTo>
                <a:cubicBezTo>
                  <a:pt x="120000" y="115766"/>
                  <a:pt x="118777" y="114544"/>
                  <a:pt x="117272" y="1145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33" name="Shape 4133"/>
          <p:cNvSpPr/>
          <p:nvPr/>
        </p:nvSpPr>
        <p:spPr>
          <a:xfrm>
            <a:off x="1860481" y="4336668"/>
            <a:ext cx="209496" cy="209496"/>
          </a:xfrm>
          <a:custGeom>
            <a:avLst/>
            <a:gdLst/>
            <a:ahLst/>
            <a:cxnLst/>
            <a:rect l="0" t="0" r="0" b="0"/>
            <a:pathLst>
              <a:path w="120000" h="120000" extrusionOk="0">
                <a:moveTo>
                  <a:pt x="120000" y="10911"/>
                </a:moveTo>
                <a:lnTo>
                  <a:pt x="109088" y="10911"/>
                </a:lnTo>
                <a:lnTo>
                  <a:pt x="105000" y="0"/>
                </a:lnTo>
                <a:lnTo>
                  <a:pt x="100911" y="10911"/>
                </a:lnTo>
                <a:lnTo>
                  <a:pt x="90000" y="10911"/>
                </a:lnTo>
                <a:lnTo>
                  <a:pt x="98861" y="17727"/>
                </a:lnTo>
                <a:lnTo>
                  <a:pt x="94772" y="30000"/>
                </a:lnTo>
                <a:lnTo>
                  <a:pt x="105000" y="22500"/>
                </a:lnTo>
                <a:lnTo>
                  <a:pt x="115227" y="30000"/>
                </a:lnTo>
                <a:lnTo>
                  <a:pt x="111138" y="17727"/>
                </a:lnTo>
                <a:cubicBezTo>
                  <a:pt x="111138" y="17727"/>
                  <a:pt x="120000" y="10911"/>
                  <a:pt x="120000" y="10911"/>
                </a:cubicBezTo>
                <a:close/>
                <a:moveTo>
                  <a:pt x="60000" y="114533"/>
                </a:moveTo>
                <a:cubicBezTo>
                  <a:pt x="29922" y="114533"/>
                  <a:pt x="5455" y="90016"/>
                  <a:pt x="5455" y="59872"/>
                </a:cubicBezTo>
                <a:cubicBezTo>
                  <a:pt x="5455" y="35744"/>
                  <a:pt x="20805" y="15227"/>
                  <a:pt x="42722" y="8005"/>
                </a:cubicBezTo>
                <a:cubicBezTo>
                  <a:pt x="37983" y="17233"/>
                  <a:pt x="35455" y="27538"/>
                  <a:pt x="35455" y="38005"/>
                </a:cubicBezTo>
                <a:cubicBezTo>
                  <a:pt x="35455" y="72244"/>
                  <a:pt x="61766" y="100438"/>
                  <a:pt x="95188" y="103355"/>
                </a:cubicBezTo>
                <a:cubicBezTo>
                  <a:pt x="85338" y="110350"/>
                  <a:pt x="72583" y="114533"/>
                  <a:pt x="60000" y="114533"/>
                </a:cubicBezTo>
                <a:moveTo>
                  <a:pt x="40911" y="38005"/>
                </a:moveTo>
                <a:cubicBezTo>
                  <a:pt x="40911" y="23600"/>
                  <a:pt x="45977" y="10388"/>
                  <a:pt x="54411" y="27"/>
                </a:cubicBezTo>
                <a:cubicBezTo>
                  <a:pt x="23900" y="2855"/>
                  <a:pt x="0" y="28555"/>
                  <a:pt x="0" y="59872"/>
                </a:cubicBezTo>
                <a:cubicBezTo>
                  <a:pt x="0" y="93083"/>
                  <a:pt x="26866" y="120000"/>
                  <a:pt x="60000" y="120000"/>
                </a:cubicBezTo>
                <a:cubicBezTo>
                  <a:pt x="78755" y="120000"/>
                  <a:pt x="98088" y="111361"/>
                  <a:pt x="109088" y="97850"/>
                </a:cubicBezTo>
                <a:cubicBezTo>
                  <a:pt x="107250" y="98022"/>
                  <a:pt x="102794" y="98138"/>
                  <a:pt x="100911" y="98138"/>
                </a:cubicBezTo>
                <a:cubicBezTo>
                  <a:pt x="67772" y="98138"/>
                  <a:pt x="40911" y="71216"/>
                  <a:pt x="40911" y="38005"/>
                </a:cubicBezTo>
                <a:moveTo>
                  <a:pt x="98183" y="57272"/>
                </a:moveTo>
                <a:lnTo>
                  <a:pt x="95205" y="65205"/>
                </a:lnTo>
                <a:lnTo>
                  <a:pt x="87272" y="65205"/>
                </a:lnTo>
                <a:lnTo>
                  <a:pt x="93716" y="70161"/>
                </a:lnTo>
                <a:lnTo>
                  <a:pt x="90744" y="79088"/>
                </a:lnTo>
                <a:lnTo>
                  <a:pt x="98183" y="73638"/>
                </a:lnTo>
                <a:lnTo>
                  <a:pt x="105616" y="79088"/>
                </a:lnTo>
                <a:lnTo>
                  <a:pt x="102644" y="70161"/>
                </a:lnTo>
                <a:lnTo>
                  <a:pt x="109088" y="65205"/>
                </a:lnTo>
                <a:lnTo>
                  <a:pt x="101155" y="65205"/>
                </a:lnTo>
                <a:cubicBezTo>
                  <a:pt x="101155" y="65205"/>
                  <a:pt x="98183" y="57272"/>
                  <a:pt x="98183" y="57272"/>
                </a:cubicBezTo>
                <a:close/>
                <a:moveTo>
                  <a:pt x="63472" y="51816"/>
                </a:moveTo>
                <a:lnTo>
                  <a:pt x="70911" y="46361"/>
                </a:lnTo>
                <a:lnTo>
                  <a:pt x="78344" y="51816"/>
                </a:lnTo>
                <a:lnTo>
                  <a:pt x="75372" y="42894"/>
                </a:lnTo>
                <a:lnTo>
                  <a:pt x="81816" y="37933"/>
                </a:lnTo>
                <a:lnTo>
                  <a:pt x="73883" y="37933"/>
                </a:lnTo>
                <a:lnTo>
                  <a:pt x="70911" y="30000"/>
                </a:lnTo>
                <a:lnTo>
                  <a:pt x="67933" y="37933"/>
                </a:lnTo>
                <a:lnTo>
                  <a:pt x="60000" y="37933"/>
                </a:lnTo>
                <a:lnTo>
                  <a:pt x="66444" y="42894"/>
                </a:lnTo>
                <a:cubicBezTo>
                  <a:pt x="66444" y="42894"/>
                  <a:pt x="63472" y="51816"/>
                  <a:pt x="63472" y="51816"/>
                </a:cubicBezTo>
                <a:close/>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34" name="Shape 4134"/>
          <p:cNvSpPr/>
          <p:nvPr/>
        </p:nvSpPr>
        <p:spPr>
          <a:xfrm>
            <a:off x="2260427" y="4336668"/>
            <a:ext cx="209496" cy="209496"/>
          </a:xfrm>
          <a:custGeom>
            <a:avLst/>
            <a:gdLst/>
            <a:ahLst/>
            <a:cxnLst/>
            <a:rect l="0" t="0" r="0" b="0"/>
            <a:pathLst>
              <a:path w="120000" h="120000" extrusionOk="0">
                <a:moveTo>
                  <a:pt x="43638" y="49088"/>
                </a:moveTo>
                <a:cubicBezTo>
                  <a:pt x="37611" y="49088"/>
                  <a:pt x="32727" y="44205"/>
                  <a:pt x="32727" y="38183"/>
                </a:cubicBezTo>
                <a:cubicBezTo>
                  <a:pt x="32727" y="32155"/>
                  <a:pt x="37611" y="27272"/>
                  <a:pt x="43638" y="27272"/>
                </a:cubicBezTo>
                <a:cubicBezTo>
                  <a:pt x="49661" y="27272"/>
                  <a:pt x="54544" y="32155"/>
                  <a:pt x="54544" y="38183"/>
                </a:cubicBezTo>
                <a:cubicBezTo>
                  <a:pt x="54544" y="44205"/>
                  <a:pt x="49661" y="49088"/>
                  <a:pt x="43638" y="49088"/>
                </a:cubicBezTo>
                <a:moveTo>
                  <a:pt x="43638" y="21816"/>
                </a:moveTo>
                <a:cubicBezTo>
                  <a:pt x="34600" y="21816"/>
                  <a:pt x="27272" y="29150"/>
                  <a:pt x="27272" y="38183"/>
                </a:cubicBezTo>
                <a:cubicBezTo>
                  <a:pt x="27272" y="47222"/>
                  <a:pt x="34600" y="54544"/>
                  <a:pt x="43638" y="54544"/>
                </a:cubicBezTo>
                <a:cubicBezTo>
                  <a:pt x="52672" y="54544"/>
                  <a:pt x="60000" y="47222"/>
                  <a:pt x="60000" y="38183"/>
                </a:cubicBezTo>
                <a:cubicBezTo>
                  <a:pt x="60000" y="29150"/>
                  <a:pt x="52672" y="21816"/>
                  <a:pt x="43638" y="21816"/>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68183" y="60000"/>
                </a:moveTo>
                <a:cubicBezTo>
                  <a:pt x="66677" y="60000"/>
                  <a:pt x="65455" y="61222"/>
                  <a:pt x="65455" y="62727"/>
                </a:cubicBezTo>
                <a:cubicBezTo>
                  <a:pt x="65455" y="64233"/>
                  <a:pt x="66677" y="65455"/>
                  <a:pt x="68183" y="65455"/>
                </a:cubicBezTo>
                <a:cubicBezTo>
                  <a:pt x="69688" y="65455"/>
                  <a:pt x="70911" y="64233"/>
                  <a:pt x="70911" y="62727"/>
                </a:cubicBezTo>
                <a:cubicBezTo>
                  <a:pt x="70911" y="61222"/>
                  <a:pt x="69688" y="60000"/>
                  <a:pt x="68183" y="60000"/>
                </a:cubicBezTo>
                <a:moveTo>
                  <a:pt x="51816" y="87272"/>
                </a:moveTo>
                <a:cubicBezTo>
                  <a:pt x="50311" y="87272"/>
                  <a:pt x="49088" y="86055"/>
                  <a:pt x="49088" y="84544"/>
                </a:cubicBezTo>
                <a:cubicBezTo>
                  <a:pt x="49088" y="83038"/>
                  <a:pt x="50311" y="81816"/>
                  <a:pt x="51816" y="81816"/>
                </a:cubicBezTo>
                <a:cubicBezTo>
                  <a:pt x="53322" y="81816"/>
                  <a:pt x="54544" y="83038"/>
                  <a:pt x="54544" y="84544"/>
                </a:cubicBezTo>
                <a:cubicBezTo>
                  <a:pt x="54544" y="86055"/>
                  <a:pt x="53322" y="87272"/>
                  <a:pt x="51816" y="87272"/>
                </a:cubicBezTo>
                <a:moveTo>
                  <a:pt x="51816" y="76361"/>
                </a:moveTo>
                <a:cubicBezTo>
                  <a:pt x="47300" y="76361"/>
                  <a:pt x="43638" y="80027"/>
                  <a:pt x="43638" y="84544"/>
                </a:cubicBezTo>
                <a:cubicBezTo>
                  <a:pt x="43638" y="89066"/>
                  <a:pt x="47300" y="92727"/>
                  <a:pt x="51816" y="92727"/>
                </a:cubicBezTo>
                <a:cubicBezTo>
                  <a:pt x="56338" y="92727"/>
                  <a:pt x="60000" y="89066"/>
                  <a:pt x="60000" y="84544"/>
                </a:cubicBezTo>
                <a:cubicBezTo>
                  <a:pt x="60000" y="80027"/>
                  <a:pt x="56338" y="76361"/>
                  <a:pt x="51816" y="76361"/>
                </a:cubicBezTo>
                <a:moveTo>
                  <a:pt x="27272" y="65455"/>
                </a:moveTo>
                <a:cubicBezTo>
                  <a:pt x="24261" y="65455"/>
                  <a:pt x="21816" y="67900"/>
                  <a:pt x="21816" y="70911"/>
                </a:cubicBezTo>
                <a:cubicBezTo>
                  <a:pt x="21816" y="73916"/>
                  <a:pt x="24261" y="76361"/>
                  <a:pt x="27272" y="76361"/>
                </a:cubicBezTo>
                <a:cubicBezTo>
                  <a:pt x="30283" y="76361"/>
                  <a:pt x="32727" y="73916"/>
                  <a:pt x="32727" y="70911"/>
                </a:cubicBezTo>
                <a:cubicBezTo>
                  <a:pt x="32727" y="67900"/>
                  <a:pt x="30283" y="65455"/>
                  <a:pt x="27272" y="65455"/>
                </a:cubicBezTo>
                <a:moveTo>
                  <a:pt x="79088" y="92727"/>
                </a:moveTo>
                <a:cubicBezTo>
                  <a:pt x="77588" y="92727"/>
                  <a:pt x="76361" y="93950"/>
                  <a:pt x="76361" y="95455"/>
                </a:cubicBezTo>
                <a:cubicBezTo>
                  <a:pt x="76361" y="96961"/>
                  <a:pt x="77588" y="98183"/>
                  <a:pt x="79088" y="98183"/>
                </a:cubicBezTo>
                <a:cubicBezTo>
                  <a:pt x="80594" y="98183"/>
                  <a:pt x="81816" y="96961"/>
                  <a:pt x="81816" y="95455"/>
                </a:cubicBezTo>
                <a:cubicBezTo>
                  <a:pt x="81816" y="93950"/>
                  <a:pt x="80594" y="92727"/>
                  <a:pt x="79088" y="92727"/>
                </a:cubicBezTo>
                <a:moveTo>
                  <a:pt x="92727" y="65455"/>
                </a:moveTo>
                <a:cubicBezTo>
                  <a:pt x="89716" y="65455"/>
                  <a:pt x="87272" y="63011"/>
                  <a:pt x="87272" y="60000"/>
                </a:cubicBezTo>
                <a:cubicBezTo>
                  <a:pt x="87272" y="56988"/>
                  <a:pt x="89716" y="54544"/>
                  <a:pt x="92727" y="54544"/>
                </a:cubicBezTo>
                <a:cubicBezTo>
                  <a:pt x="95738" y="54544"/>
                  <a:pt x="98183" y="56988"/>
                  <a:pt x="98183" y="60000"/>
                </a:cubicBezTo>
                <a:cubicBezTo>
                  <a:pt x="98183" y="63011"/>
                  <a:pt x="95738" y="65455"/>
                  <a:pt x="92727" y="65455"/>
                </a:cubicBezTo>
                <a:moveTo>
                  <a:pt x="92727" y="49088"/>
                </a:moveTo>
                <a:cubicBezTo>
                  <a:pt x="86700" y="49088"/>
                  <a:pt x="81816" y="53977"/>
                  <a:pt x="81816" y="60000"/>
                </a:cubicBezTo>
                <a:cubicBezTo>
                  <a:pt x="81816" y="66022"/>
                  <a:pt x="86700" y="70911"/>
                  <a:pt x="92727" y="70911"/>
                </a:cubicBezTo>
                <a:cubicBezTo>
                  <a:pt x="98750" y="70911"/>
                  <a:pt x="103638" y="66022"/>
                  <a:pt x="103638" y="60000"/>
                </a:cubicBezTo>
                <a:cubicBezTo>
                  <a:pt x="103638" y="53977"/>
                  <a:pt x="98750" y="49088"/>
                  <a:pt x="92727" y="4908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35" name="Shape 4135"/>
          <p:cNvSpPr/>
          <p:nvPr/>
        </p:nvSpPr>
        <p:spPr>
          <a:xfrm>
            <a:off x="2660373" y="4365236"/>
            <a:ext cx="209522" cy="152360"/>
          </a:xfrm>
          <a:custGeom>
            <a:avLst/>
            <a:gdLst/>
            <a:ahLst/>
            <a:cxnLst/>
            <a:rect l="0" t="0" r="0" b="0"/>
            <a:pathLst>
              <a:path w="120000" h="120000" extrusionOk="0">
                <a:moveTo>
                  <a:pt x="97868" y="66366"/>
                </a:moveTo>
                <a:cubicBezTo>
                  <a:pt x="89851" y="73288"/>
                  <a:pt x="79099" y="79861"/>
                  <a:pt x="65904" y="84505"/>
                </a:cubicBezTo>
                <a:cubicBezTo>
                  <a:pt x="55700" y="88094"/>
                  <a:pt x="45376" y="89983"/>
                  <a:pt x="36058" y="89983"/>
                </a:cubicBezTo>
                <a:cubicBezTo>
                  <a:pt x="33363" y="89983"/>
                  <a:pt x="30839" y="89766"/>
                  <a:pt x="28401" y="89455"/>
                </a:cubicBezTo>
                <a:cubicBezTo>
                  <a:pt x="24250" y="81055"/>
                  <a:pt x="21823" y="70922"/>
                  <a:pt x="21823" y="60000"/>
                </a:cubicBezTo>
                <a:cubicBezTo>
                  <a:pt x="21823" y="31005"/>
                  <a:pt x="38913" y="7500"/>
                  <a:pt x="60000" y="7500"/>
                </a:cubicBezTo>
                <a:cubicBezTo>
                  <a:pt x="81086" y="7500"/>
                  <a:pt x="98176" y="31005"/>
                  <a:pt x="98176" y="60000"/>
                </a:cubicBezTo>
                <a:cubicBezTo>
                  <a:pt x="98176" y="62161"/>
                  <a:pt x="98051" y="64277"/>
                  <a:pt x="97868" y="66366"/>
                </a:cubicBezTo>
                <a:moveTo>
                  <a:pt x="60000" y="112500"/>
                </a:moveTo>
                <a:cubicBezTo>
                  <a:pt x="49567" y="112500"/>
                  <a:pt x="40129" y="106733"/>
                  <a:pt x="33237" y="97411"/>
                </a:cubicBezTo>
                <a:cubicBezTo>
                  <a:pt x="34168" y="97450"/>
                  <a:pt x="35098" y="97483"/>
                  <a:pt x="36058" y="97483"/>
                </a:cubicBezTo>
                <a:cubicBezTo>
                  <a:pt x="45542" y="97483"/>
                  <a:pt x="56231" y="95638"/>
                  <a:pt x="67251" y="91766"/>
                </a:cubicBezTo>
                <a:cubicBezTo>
                  <a:pt x="78208" y="87911"/>
                  <a:pt x="88075" y="82522"/>
                  <a:pt x="96263" y="76344"/>
                </a:cubicBezTo>
                <a:cubicBezTo>
                  <a:pt x="91267" y="97327"/>
                  <a:pt x="76929" y="112500"/>
                  <a:pt x="60000" y="112500"/>
                </a:cubicBezTo>
                <a:moveTo>
                  <a:pt x="119554" y="35311"/>
                </a:moveTo>
                <a:cubicBezTo>
                  <a:pt x="117578" y="25650"/>
                  <a:pt x="109293" y="19177"/>
                  <a:pt x="97480" y="16466"/>
                </a:cubicBezTo>
                <a:cubicBezTo>
                  <a:pt x="99238" y="19338"/>
                  <a:pt x="100837" y="22411"/>
                  <a:pt x="102236" y="25666"/>
                </a:cubicBezTo>
                <a:cubicBezTo>
                  <a:pt x="108819" y="28266"/>
                  <a:pt x="113273" y="32305"/>
                  <a:pt x="114301" y="37338"/>
                </a:cubicBezTo>
                <a:cubicBezTo>
                  <a:pt x="114901" y="40255"/>
                  <a:pt x="114387" y="43672"/>
                  <a:pt x="112782" y="47494"/>
                </a:cubicBezTo>
                <a:cubicBezTo>
                  <a:pt x="111052" y="51622"/>
                  <a:pt x="107940" y="56233"/>
                  <a:pt x="103595" y="60877"/>
                </a:cubicBezTo>
                <a:cubicBezTo>
                  <a:pt x="103601" y="60583"/>
                  <a:pt x="103629" y="60294"/>
                  <a:pt x="103629" y="60000"/>
                </a:cubicBezTo>
                <a:cubicBezTo>
                  <a:pt x="103629" y="26861"/>
                  <a:pt x="84095" y="0"/>
                  <a:pt x="60000" y="0"/>
                </a:cubicBezTo>
                <a:cubicBezTo>
                  <a:pt x="35904" y="0"/>
                  <a:pt x="16370" y="26861"/>
                  <a:pt x="16370" y="60000"/>
                </a:cubicBezTo>
                <a:cubicBezTo>
                  <a:pt x="16370" y="70150"/>
                  <a:pt x="18214" y="79694"/>
                  <a:pt x="21446" y="88072"/>
                </a:cubicBezTo>
                <a:cubicBezTo>
                  <a:pt x="12818" y="85655"/>
                  <a:pt x="6903" y="81083"/>
                  <a:pt x="5692" y="75155"/>
                </a:cubicBezTo>
                <a:cubicBezTo>
                  <a:pt x="5098" y="72238"/>
                  <a:pt x="5607" y="68827"/>
                  <a:pt x="7211" y="65000"/>
                </a:cubicBezTo>
                <a:cubicBezTo>
                  <a:pt x="8085" y="62927"/>
                  <a:pt x="9421" y="60700"/>
                  <a:pt x="10974" y="58433"/>
                </a:cubicBezTo>
                <a:cubicBezTo>
                  <a:pt x="11037" y="54538"/>
                  <a:pt x="11317" y="50711"/>
                  <a:pt x="11842" y="47005"/>
                </a:cubicBezTo>
                <a:cubicBezTo>
                  <a:pt x="3014" y="56933"/>
                  <a:pt x="-1490" y="67711"/>
                  <a:pt x="445" y="77183"/>
                </a:cubicBezTo>
                <a:cubicBezTo>
                  <a:pt x="2580" y="87650"/>
                  <a:pt x="12093" y="94377"/>
                  <a:pt x="25494" y="96633"/>
                </a:cubicBezTo>
                <a:cubicBezTo>
                  <a:pt x="33477" y="110822"/>
                  <a:pt x="45942" y="120000"/>
                  <a:pt x="60000" y="120000"/>
                </a:cubicBezTo>
                <a:cubicBezTo>
                  <a:pt x="81395" y="120000"/>
                  <a:pt x="99153" y="98805"/>
                  <a:pt x="102875" y="70861"/>
                </a:cubicBezTo>
                <a:cubicBezTo>
                  <a:pt x="115152" y="59577"/>
                  <a:pt x="121844" y="46522"/>
                  <a:pt x="119554" y="3531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36" name="Shape 4136"/>
          <p:cNvSpPr/>
          <p:nvPr/>
        </p:nvSpPr>
        <p:spPr>
          <a:xfrm>
            <a:off x="3088887" y="4336668"/>
            <a:ext cx="152360" cy="209496"/>
          </a:xfrm>
          <a:custGeom>
            <a:avLst/>
            <a:gdLst/>
            <a:ahLst/>
            <a:cxnLst/>
            <a:rect l="0" t="0" r="0" b="0"/>
            <a:pathLst>
              <a:path w="120000" h="120000" extrusionOk="0">
                <a:moveTo>
                  <a:pt x="60000" y="114544"/>
                </a:moveTo>
                <a:cubicBezTo>
                  <a:pt x="31005" y="114544"/>
                  <a:pt x="7500" y="96788"/>
                  <a:pt x="7500" y="74877"/>
                </a:cubicBezTo>
                <a:cubicBezTo>
                  <a:pt x="7500" y="49088"/>
                  <a:pt x="56250" y="6477"/>
                  <a:pt x="60000" y="6477"/>
                </a:cubicBezTo>
                <a:cubicBezTo>
                  <a:pt x="63750" y="6477"/>
                  <a:pt x="112500" y="49088"/>
                  <a:pt x="112500" y="74877"/>
                </a:cubicBezTo>
                <a:cubicBezTo>
                  <a:pt x="112500" y="96788"/>
                  <a:pt x="88994" y="114544"/>
                  <a:pt x="60000" y="114544"/>
                </a:cubicBezTo>
                <a:moveTo>
                  <a:pt x="60000" y="0"/>
                </a:moveTo>
                <a:cubicBezTo>
                  <a:pt x="52500" y="0"/>
                  <a:pt x="0" y="46361"/>
                  <a:pt x="0" y="76361"/>
                </a:cubicBezTo>
                <a:cubicBezTo>
                  <a:pt x="0" y="100461"/>
                  <a:pt x="26866" y="120000"/>
                  <a:pt x="60000" y="120000"/>
                </a:cubicBezTo>
                <a:cubicBezTo>
                  <a:pt x="93138" y="120000"/>
                  <a:pt x="120000" y="100461"/>
                  <a:pt x="120000" y="76361"/>
                </a:cubicBezTo>
                <a:cubicBezTo>
                  <a:pt x="120000" y="46361"/>
                  <a:pt x="67500" y="0"/>
                  <a:pt x="60000" y="0"/>
                </a:cubicBezTo>
                <a:moveTo>
                  <a:pt x="60000" y="103638"/>
                </a:moveTo>
                <a:cubicBezTo>
                  <a:pt x="39288" y="103638"/>
                  <a:pt x="22500" y="91422"/>
                  <a:pt x="22500" y="76361"/>
                </a:cubicBezTo>
                <a:cubicBezTo>
                  <a:pt x="22500" y="74855"/>
                  <a:pt x="20822" y="73638"/>
                  <a:pt x="18750" y="73638"/>
                </a:cubicBezTo>
                <a:cubicBezTo>
                  <a:pt x="16677" y="73638"/>
                  <a:pt x="15000" y="74855"/>
                  <a:pt x="15000" y="76361"/>
                </a:cubicBezTo>
                <a:cubicBezTo>
                  <a:pt x="15000" y="94438"/>
                  <a:pt x="35150" y="109088"/>
                  <a:pt x="60000" y="109088"/>
                </a:cubicBezTo>
                <a:cubicBezTo>
                  <a:pt x="62072" y="109088"/>
                  <a:pt x="63750" y="107872"/>
                  <a:pt x="63750" y="106361"/>
                </a:cubicBezTo>
                <a:cubicBezTo>
                  <a:pt x="63750" y="104861"/>
                  <a:pt x="62072" y="103638"/>
                  <a:pt x="60000" y="1036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37" name="Shape 4137"/>
          <p:cNvSpPr/>
          <p:nvPr/>
        </p:nvSpPr>
        <p:spPr>
          <a:xfrm>
            <a:off x="3460265" y="4336668"/>
            <a:ext cx="209496" cy="209496"/>
          </a:xfrm>
          <a:custGeom>
            <a:avLst/>
            <a:gdLst/>
            <a:ahLst/>
            <a:cxnLst/>
            <a:rect l="0" t="0" r="0" b="0"/>
            <a:pathLst>
              <a:path w="120000" h="120000" extrusionOk="0">
                <a:moveTo>
                  <a:pt x="76361" y="21816"/>
                </a:moveTo>
                <a:cubicBezTo>
                  <a:pt x="73355" y="21816"/>
                  <a:pt x="70911" y="24261"/>
                  <a:pt x="70911" y="27272"/>
                </a:cubicBezTo>
                <a:cubicBezTo>
                  <a:pt x="70911" y="30283"/>
                  <a:pt x="73355" y="32727"/>
                  <a:pt x="76361" y="32727"/>
                </a:cubicBezTo>
                <a:cubicBezTo>
                  <a:pt x="79372" y="32727"/>
                  <a:pt x="81816" y="30283"/>
                  <a:pt x="81816" y="27272"/>
                </a:cubicBezTo>
                <a:cubicBezTo>
                  <a:pt x="81816" y="24261"/>
                  <a:pt x="79372" y="21816"/>
                  <a:pt x="76361" y="21816"/>
                </a:cubicBezTo>
                <a:moveTo>
                  <a:pt x="92727" y="43638"/>
                </a:moveTo>
                <a:cubicBezTo>
                  <a:pt x="89716" y="43638"/>
                  <a:pt x="87272" y="46083"/>
                  <a:pt x="87272" y="49088"/>
                </a:cubicBezTo>
                <a:cubicBezTo>
                  <a:pt x="87272" y="52100"/>
                  <a:pt x="89716" y="54544"/>
                  <a:pt x="92727" y="54544"/>
                </a:cubicBezTo>
                <a:cubicBezTo>
                  <a:pt x="95738" y="54544"/>
                  <a:pt x="98183" y="52100"/>
                  <a:pt x="98183" y="49088"/>
                </a:cubicBezTo>
                <a:cubicBezTo>
                  <a:pt x="98183" y="46083"/>
                  <a:pt x="95738" y="43638"/>
                  <a:pt x="92727" y="43638"/>
                </a:cubicBezTo>
                <a:moveTo>
                  <a:pt x="43638" y="27272"/>
                </a:moveTo>
                <a:cubicBezTo>
                  <a:pt x="40627" y="27272"/>
                  <a:pt x="38183" y="29716"/>
                  <a:pt x="38183" y="32727"/>
                </a:cubicBezTo>
                <a:cubicBezTo>
                  <a:pt x="38183" y="35738"/>
                  <a:pt x="40627" y="38183"/>
                  <a:pt x="43638" y="38183"/>
                </a:cubicBezTo>
                <a:cubicBezTo>
                  <a:pt x="46644" y="38183"/>
                  <a:pt x="49088" y="35738"/>
                  <a:pt x="49088" y="32727"/>
                </a:cubicBezTo>
                <a:cubicBezTo>
                  <a:pt x="49088" y="29716"/>
                  <a:pt x="46644" y="27272"/>
                  <a:pt x="43638" y="27272"/>
                </a:cubicBezTo>
                <a:moveTo>
                  <a:pt x="21816" y="43638"/>
                </a:moveTo>
                <a:cubicBezTo>
                  <a:pt x="18805" y="43638"/>
                  <a:pt x="16361" y="46083"/>
                  <a:pt x="16361" y="49088"/>
                </a:cubicBezTo>
                <a:cubicBezTo>
                  <a:pt x="16361" y="52100"/>
                  <a:pt x="18805" y="54544"/>
                  <a:pt x="21816" y="54544"/>
                </a:cubicBezTo>
                <a:cubicBezTo>
                  <a:pt x="24827" y="54544"/>
                  <a:pt x="27272" y="52100"/>
                  <a:pt x="27272" y="49088"/>
                </a:cubicBezTo>
                <a:cubicBezTo>
                  <a:pt x="27272" y="46083"/>
                  <a:pt x="24827" y="43638"/>
                  <a:pt x="21816" y="43638"/>
                </a:cubicBezTo>
                <a:moveTo>
                  <a:pt x="5600" y="60000"/>
                </a:moveTo>
                <a:cubicBezTo>
                  <a:pt x="7100" y="32655"/>
                  <a:pt x="30844" y="10911"/>
                  <a:pt x="60000" y="10911"/>
                </a:cubicBezTo>
                <a:cubicBezTo>
                  <a:pt x="89155" y="10911"/>
                  <a:pt x="112900" y="32655"/>
                  <a:pt x="114400" y="60000"/>
                </a:cubicBezTo>
                <a:cubicBezTo>
                  <a:pt x="114400" y="60000"/>
                  <a:pt x="5600" y="60000"/>
                  <a:pt x="5600" y="60000"/>
                </a:cubicBezTo>
                <a:close/>
                <a:moveTo>
                  <a:pt x="62727" y="5583"/>
                </a:moveTo>
                <a:lnTo>
                  <a:pt x="62727" y="2727"/>
                </a:lnTo>
                <a:cubicBezTo>
                  <a:pt x="62727" y="1222"/>
                  <a:pt x="61505" y="0"/>
                  <a:pt x="60000" y="0"/>
                </a:cubicBezTo>
                <a:cubicBezTo>
                  <a:pt x="58494" y="0"/>
                  <a:pt x="57272" y="1222"/>
                  <a:pt x="57272" y="2727"/>
                </a:cubicBezTo>
                <a:lnTo>
                  <a:pt x="57272" y="5583"/>
                </a:lnTo>
                <a:cubicBezTo>
                  <a:pt x="25411" y="6955"/>
                  <a:pt x="0" y="31977"/>
                  <a:pt x="0" y="62727"/>
                </a:cubicBezTo>
                <a:cubicBezTo>
                  <a:pt x="0" y="64233"/>
                  <a:pt x="1222" y="65455"/>
                  <a:pt x="2727" y="65455"/>
                </a:cubicBezTo>
                <a:lnTo>
                  <a:pt x="57272" y="65455"/>
                </a:lnTo>
                <a:lnTo>
                  <a:pt x="57272" y="103638"/>
                </a:lnTo>
                <a:cubicBezTo>
                  <a:pt x="57272" y="109661"/>
                  <a:pt x="52388" y="114544"/>
                  <a:pt x="46361" y="114544"/>
                </a:cubicBezTo>
                <a:cubicBezTo>
                  <a:pt x="40338" y="114544"/>
                  <a:pt x="35455" y="109661"/>
                  <a:pt x="35455" y="103638"/>
                </a:cubicBezTo>
                <a:cubicBezTo>
                  <a:pt x="35455" y="102127"/>
                  <a:pt x="34233" y="100911"/>
                  <a:pt x="32727" y="100911"/>
                </a:cubicBezTo>
                <a:cubicBezTo>
                  <a:pt x="31222" y="100911"/>
                  <a:pt x="30000" y="102127"/>
                  <a:pt x="30000" y="103638"/>
                </a:cubicBezTo>
                <a:cubicBezTo>
                  <a:pt x="30000" y="112672"/>
                  <a:pt x="37327" y="120000"/>
                  <a:pt x="46361" y="120000"/>
                </a:cubicBezTo>
                <a:cubicBezTo>
                  <a:pt x="54466" y="120000"/>
                  <a:pt x="61150" y="114094"/>
                  <a:pt x="62455" y="106361"/>
                </a:cubicBezTo>
                <a:lnTo>
                  <a:pt x="62727" y="106361"/>
                </a:lnTo>
                <a:lnTo>
                  <a:pt x="62727" y="65455"/>
                </a:lnTo>
                <a:lnTo>
                  <a:pt x="117272" y="65455"/>
                </a:lnTo>
                <a:cubicBezTo>
                  <a:pt x="118777" y="65455"/>
                  <a:pt x="120000" y="64233"/>
                  <a:pt x="120000" y="62727"/>
                </a:cubicBezTo>
                <a:cubicBezTo>
                  <a:pt x="120000" y="31977"/>
                  <a:pt x="94588" y="6955"/>
                  <a:pt x="62727" y="5583"/>
                </a:cubicBezTo>
                <a:moveTo>
                  <a:pt x="60000" y="38183"/>
                </a:moveTo>
                <a:cubicBezTo>
                  <a:pt x="56988" y="38183"/>
                  <a:pt x="54544" y="40627"/>
                  <a:pt x="54544" y="43638"/>
                </a:cubicBezTo>
                <a:cubicBezTo>
                  <a:pt x="54544" y="46644"/>
                  <a:pt x="56988" y="49088"/>
                  <a:pt x="60000" y="49088"/>
                </a:cubicBezTo>
                <a:cubicBezTo>
                  <a:pt x="63011" y="49088"/>
                  <a:pt x="65455" y="46644"/>
                  <a:pt x="65455" y="43638"/>
                </a:cubicBezTo>
                <a:cubicBezTo>
                  <a:pt x="65455" y="40627"/>
                  <a:pt x="63011" y="38183"/>
                  <a:pt x="60000" y="38183"/>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38" name="Shape 4138"/>
          <p:cNvSpPr/>
          <p:nvPr/>
        </p:nvSpPr>
        <p:spPr>
          <a:xfrm>
            <a:off x="3860210" y="4384281"/>
            <a:ext cx="209496" cy="114271"/>
          </a:xfrm>
          <a:custGeom>
            <a:avLst/>
            <a:gdLst/>
            <a:ahLst/>
            <a:cxnLst/>
            <a:rect l="0" t="0" r="0" b="0"/>
            <a:pathLst>
              <a:path w="120000" h="120000" extrusionOk="0">
                <a:moveTo>
                  <a:pt x="103511" y="110000"/>
                </a:moveTo>
                <a:cubicBezTo>
                  <a:pt x="102172" y="65400"/>
                  <a:pt x="83233" y="30000"/>
                  <a:pt x="60000" y="30000"/>
                </a:cubicBezTo>
                <a:cubicBezTo>
                  <a:pt x="36766" y="30000"/>
                  <a:pt x="17827" y="65400"/>
                  <a:pt x="16488" y="110000"/>
                </a:cubicBezTo>
                <a:lnTo>
                  <a:pt x="5583" y="110000"/>
                </a:lnTo>
                <a:cubicBezTo>
                  <a:pt x="6950" y="54350"/>
                  <a:pt x="30750" y="10000"/>
                  <a:pt x="60000" y="10000"/>
                </a:cubicBezTo>
                <a:cubicBezTo>
                  <a:pt x="89250" y="10000"/>
                  <a:pt x="113050" y="54350"/>
                  <a:pt x="114416" y="110000"/>
                </a:cubicBezTo>
                <a:cubicBezTo>
                  <a:pt x="114416" y="110000"/>
                  <a:pt x="103511" y="110000"/>
                  <a:pt x="103511" y="110000"/>
                </a:cubicBezTo>
                <a:close/>
                <a:moveTo>
                  <a:pt x="87150" y="110000"/>
                </a:moveTo>
                <a:cubicBezTo>
                  <a:pt x="85894" y="81972"/>
                  <a:pt x="74222" y="60000"/>
                  <a:pt x="60000" y="60000"/>
                </a:cubicBezTo>
                <a:cubicBezTo>
                  <a:pt x="45777" y="60000"/>
                  <a:pt x="34105" y="81972"/>
                  <a:pt x="32850" y="110000"/>
                </a:cubicBezTo>
                <a:lnTo>
                  <a:pt x="21944" y="110000"/>
                </a:lnTo>
                <a:cubicBezTo>
                  <a:pt x="23261" y="70927"/>
                  <a:pt x="39772" y="40000"/>
                  <a:pt x="60000" y="40000"/>
                </a:cubicBezTo>
                <a:cubicBezTo>
                  <a:pt x="80227" y="40000"/>
                  <a:pt x="96738" y="70927"/>
                  <a:pt x="98055" y="110000"/>
                </a:cubicBezTo>
                <a:cubicBezTo>
                  <a:pt x="98055" y="110000"/>
                  <a:pt x="87150" y="110000"/>
                  <a:pt x="87150" y="110000"/>
                </a:cubicBezTo>
                <a:close/>
                <a:moveTo>
                  <a:pt x="70688" y="110000"/>
                </a:moveTo>
                <a:cubicBezTo>
                  <a:pt x="69677" y="98594"/>
                  <a:pt x="65277" y="90000"/>
                  <a:pt x="60000" y="90000"/>
                </a:cubicBezTo>
                <a:cubicBezTo>
                  <a:pt x="54722" y="90000"/>
                  <a:pt x="50322" y="98594"/>
                  <a:pt x="49311" y="110000"/>
                </a:cubicBezTo>
                <a:lnTo>
                  <a:pt x="38327" y="110000"/>
                </a:lnTo>
                <a:cubicBezTo>
                  <a:pt x="39527" y="87505"/>
                  <a:pt x="48772" y="70000"/>
                  <a:pt x="60000" y="70000"/>
                </a:cubicBezTo>
                <a:cubicBezTo>
                  <a:pt x="71227" y="70000"/>
                  <a:pt x="80472" y="87505"/>
                  <a:pt x="81672" y="110000"/>
                </a:cubicBezTo>
                <a:cubicBezTo>
                  <a:pt x="81672" y="110000"/>
                  <a:pt x="70688" y="110000"/>
                  <a:pt x="70688" y="110000"/>
                </a:cubicBezTo>
                <a:close/>
                <a:moveTo>
                  <a:pt x="60000" y="0"/>
                </a:moveTo>
                <a:cubicBezTo>
                  <a:pt x="26861" y="0"/>
                  <a:pt x="0" y="51488"/>
                  <a:pt x="0" y="115000"/>
                </a:cubicBezTo>
                <a:cubicBezTo>
                  <a:pt x="0" y="117761"/>
                  <a:pt x="1222" y="120000"/>
                  <a:pt x="2727" y="120000"/>
                </a:cubicBezTo>
                <a:lnTo>
                  <a:pt x="51816" y="120000"/>
                </a:lnTo>
                <a:cubicBezTo>
                  <a:pt x="53327" y="120000"/>
                  <a:pt x="54544" y="117761"/>
                  <a:pt x="54544" y="115000"/>
                </a:cubicBezTo>
                <a:cubicBezTo>
                  <a:pt x="54544" y="106716"/>
                  <a:pt x="56988" y="100000"/>
                  <a:pt x="60000" y="100000"/>
                </a:cubicBezTo>
                <a:cubicBezTo>
                  <a:pt x="63011" y="100000"/>
                  <a:pt x="65455" y="106716"/>
                  <a:pt x="65455" y="115000"/>
                </a:cubicBezTo>
                <a:cubicBezTo>
                  <a:pt x="65455" y="117761"/>
                  <a:pt x="66672" y="120000"/>
                  <a:pt x="68183" y="120000"/>
                </a:cubicBezTo>
                <a:lnTo>
                  <a:pt x="117272" y="120000"/>
                </a:lnTo>
                <a:cubicBezTo>
                  <a:pt x="118777" y="120000"/>
                  <a:pt x="120000" y="117761"/>
                  <a:pt x="120000" y="115000"/>
                </a:cubicBezTo>
                <a:cubicBezTo>
                  <a:pt x="120000" y="51488"/>
                  <a:pt x="93138" y="0"/>
                  <a:pt x="60000" y="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39" name="Shape 4139"/>
          <p:cNvSpPr/>
          <p:nvPr/>
        </p:nvSpPr>
        <p:spPr>
          <a:xfrm>
            <a:off x="4260156" y="4365236"/>
            <a:ext cx="209496" cy="152360"/>
          </a:xfrm>
          <a:custGeom>
            <a:avLst/>
            <a:gdLst/>
            <a:ahLst/>
            <a:cxnLst/>
            <a:rect l="0" t="0" r="0" b="0"/>
            <a:pathLst>
              <a:path w="120000" h="120000" extrusionOk="0">
                <a:moveTo>
                  <a:pt x="92727" y="112500"/>
                </a:moveTo>
                <a:lnTo>
                  <a:pt x="24544" y="112500"/>
                </a:lnTo>
                <a:cubicBezTo>
                  <a:pt x="14022" y="112500"/>
                  <a:pt x="5455" y="100722"/>
                  <a:pt x="5455" y="86250"/>
                </a:cubicBezTo>
                <a:cubicBezTo>
                  <a:pt x="5455" y="74938"/>
                  <a:pt x="10700" y="64944"/>
                  <a:pt x="18516" y="61361"/>
                </a:cubicBezTo>
                <a:lnTo>
                  <a:pt x="23138" y="59244"/>
                </a:lnTo>
                <a:lnTo>
                  <a:pt x="22122" y="52688"/>
                </a:lnTo>
                <a:cubicBezTo>
                  <a:pt x="21922" y="51372"/>
                  <a:pt x="21816" y="50044"/>
                  <a:pt x="21816" y="48750"/>
                </a:cubicBezTo>
                <a:cubicBezTo>
                  <a:pt x="21816" y="38411"/>
                  <a:pt x="27933" y="30000"/>
                  <a:pt x="35455" y="30000"/>
                </a:cubicBezTo>
                <a:cubicBezTo>
                  <a:pt x="37011" y="30000"/>
                  <a:pt x="38566" y="30388"/>
                  <a:pt x="40083" y="31138"/>
                </a:cubicBezTo>
                <a:lnTo>
                  <a:pt x="44550" y="33366"/>
                </a:lnTo>
                <a:lnTo>
                  <a:pt x="46766" y="27583"/>
                </a:lnTo>
                <a:cubicBezTo>
                  <a:pt x="51511" y="15194"/>
                  <a:pt x="60761" y="7500"/>
                  <a:pt x="70911" y="7500"/>
                </a:cubicBezTo>
                <a:cubicBezTo>
                  <a:pt x="85944" y="7500"/>
                  <a:pt x="98183" y="24322"/>
                  <a:pt x="98183" y="45000"/>
                </a:cubicBezTo>
                <a:cubicBezTo>
                  <a:pt x="98183" y="45655"/>
                  <a:pt x="98144" y="46294"/>
                  <a:pt x="98111" y="46938"/>
                </a:cubicBezTo>
                <a:lnTo>
                  <a:pt x="98083" y="47583"/>
                </a:lnTo>
                <a:lnTo>
                  <a:pt x="97833" y="52861"/>
                </a:lnTo>
                <a:lnTo>
                  <a:pt x="101361" y="54955"/>
                </a:lnTo>
                <a:cubicBezTo>
                  <a:pt x="109372" y="59705"/>
                  <a:pt x="114544" y="70516"/>
                  <a:pt x="114544" y="82500"/>
                </a:cubicBezTo>
                <a:cubicBezTo>
                  <a:pt x="114544" y="99044"/>
                  <a:pt x="104755" y="112500"/>
                  <a:pt x="92727" y="112500"/>
                </a:cubicBezTo>
                <a:moveTo>
                  <a:pt x="103522" y="48066"/>
                </a:moveTo>
                <a:cubicBezTo>
                  <a:pt x="103572" y="47050"/>
                  <a:pt x="103638" y="46038"/>
                  <a:pt x="103638" y="45000"/>
                </a:cubicBezTo>
                <a:cubicBezTo>
                  <a:pt x="103638" y="20150"/>
                  <a:pt x="88983" y="0"/>
                  <a:pt x="70911" y="0"/>
                </a:cubicBezTo>
                <a:cubicBezTo>
                  <a:pt x="58327" y="0"/>
                  <a:pt x="47422" y="9772"/>
                  <a:pt x="41944" y="24088"/>
                </a:cubicBezTo>
                <a:cubicBezTo>
                  <a:pt x="39916" y="23077"/>
                  <a:pt x="37738" y="22500"/>
                  <a:pt x="35455" y="22500"/>
                </a:cubicBezTo>
                <a:cubicBezTo>
                  <a:pt x="24911" y="22500"/>
                  <a:pt x="16361" y="34250"/>
                  <a:pt x="16361" y="48750"/>
                </a:cubicBezTo>
                <a:cubicBezTo>
                  <a:pt x="16361" y="50633"/>
                  <a:pt x="16516" y="52472"/>
                  <a:pt x="16788" y="54244"/>
                </a:cubicBezTo>
                <a:cubicBezTo>
                  <a:pt x="7038" y="58716"/>
                  <a:pt x="0" y="71338"/>
                  <a:pt x="0" y="86250"/>
                </a:cubicBezTo>
                <a:cubicBezTo>
                  <a:pt x="0" y="104888"/>
                  <a:pt x="10988" y="120000"/>
                  <a:pt x="24544" y="120000"/>
                </a:cubicBezTo>
                <a:lnTo>
                  <a:pt x="92727" y="120000"/>
                </a:lnTo>
                <a:cubicBezTo>
                  <a:pt x="107783" y="120000"/>
                  <a:pt x="120000" y="103211"/>
                  <a:pt x="120000" y="82500"/>
                </a:cubicBezTo>
                <a:cubicBezTo>
                  <a:pt x="120000" y="67066"/>
                  <a:pt x="113211" y="53816"/>
                  <a:pt x="103522" y="480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0" name="Shape 4140"/>
          <p:cNvSpPr/>
          <p:nvPr/>
        </p:nvSpPr>
        <p:spPr>
          <a:xfrm>
            <a:off x="5117183" y="4384281"/>
            <a:ext cx="209496" cy="123793"/>
          </a:xfrm>
          <a:custGeom>
            <a:avLst/>
            <a:gdLst/>
            <a:ahLst/>
            <a:cxnLst/>
            <a:rect l="0" t="0" r="0" b="0"/>
            <a:pathLst>
              <a:path w="120000" h="120000" extrusionOk="0">
                <a:moveTo>
                  <a:pt x="98183" y="110766"/>
                </a:moveTo>
                <a:lnTo>
                  <a:pt x="21816" y="110766"/>
                </a:lnTo>
                <a:cubicBezTo>
                  <a:pt x="12794" y="110766"/>
                  <a:pt x="5455" y="98350"/>
                  <a:pt x="5455" y="83077"/>
                </a:cubicBezTo>
                <a:cubicBezTo>
                  <a:pt x="5455" y="70211"/>
                  <a:pt x="10622" y="59150"/>
                  <a:pt x="18022" y="56166"/>
                </a:cubicBezTo>
                <a:cubicBezTo>
                  <a:pt x="20188" y="55300"/>
                  <a:pt x="21827" y="52277"/>
                  <a:pt x="22155" y="48550"/>
                </a:cubicBezTo>
                <a:cubicBezTo>
                  <a:pt x="24127" y="26133"/>
                  <a:pt x="35705" y="9233"/>
                  <a:pt x="49088" y="9233"/>
                </a:cubicBezTo>
                <a:cubicBezTo>
                  <a:pt x="58338" y="9233"/>
                  <a:pt x="66877" y="17116"/>
                  <a:pt x="71933" y="30338"/>
                </a:cubicBezTo>
                <a:cubicBezTo>
                  <a:pt x="72794" y="32588"/>
                  <a:pt x="74188" y="34094"/>
                  <a:pt x="75755" y="34461"/>
                </a:cubicBezTo>
                <a:cubicBezTo>
                  <a:pt x="76011" y="34527"/>
                  <a:pt x="76261" y="34550"/>
                  <a:pt x="76516" y="34550"/>
                </a:cubicBezTo>
                <a:cubicBezTo>
                  <a:pt x="77827" y="34550"/>
                  <a:pt x="79100" y="33755"/>
                  <a:pt x="80105" y="32272"/>
                </a:cubicBezTo>
                <a:cubicBezTo>
                  <a:pt x="82094" y="29322"/>
                  <a:pt x="84644" y="27694"/>
                  <a:pt x="87272" y="27694"/>
                </a:cubicBezTo>
                <a:cubicBezTo>
                  <a:pt x="93288" y="27694"/>
                  <a:pt x="98183" y="35977"/>
                  <a:pt x="98172" y="46255"/>
                </a:cubicBezTo>
                <a:lnTo>
                  <a:pt x="98150" y="46927"/>
                </a:lnTo>
                <a:cubicBezTo>
                  <a:pt x="98033" y="51300"/>
                  <a:pt x="99738" y="55205"/>
                  <a:pt x="102244" y="56288"/>
                </a:cubicBezTo>
                <a:cubicBezTo>
                  <a:pt x="109488" y="59427"/>
                  <a:pt x="114544" y="70444"/>
                  <a:pt x="114544" y="83077"/>
                </a:cubicBezTo>
                <a:cubicBezTo>
                  <a:pt x="114544" y="98350"/>
                  <a:pt x="107205" y="110766"/>
                  <a:pt x="98183" y="110766"/>
                </a:cubicBezTo>
                <a:moveTo>
                  <a:pt x="103600" y="47350"/>
                </a:moveTo>
                <a:cubicBezTo>
                  <a:pt x="103611" y="46950"/>
                  <a:pt x="103638" y="46561"/>
                  <a:pt x="103638" y="46155"/>
                </a:cubicBezTo>
                <a:cubicBezTo>
                  <a:pt x="103638" y="30866"/>
                  <a:pt x="96305" y="18461"/>
                  <a:pt x="87272" y="18461"/>
                </a:cubicBezTo>
                <a:cubicBezTo>
                  <a:pt x="83150" y="18461"/>
                  <a:pt x="79388" y="21061"/>
                  <a:pt x="76516" y="25322"/>
                </a:cubicBezTo>
                <a:cubicBezTo>
                  <a:pt x="70688" y="10105"/>
                  <a:pt x="60605" y="0"/>
                  <a:pt x="49088" y="0"/>
                </a:cubicBezTo>
                <a:cubicBezTo>
                  <a:pt x="32666" y="0"/>
                  <a:pt x="19105" y="20500"/>
                  <a:pt x="16761" y="47188"/>
                </a:cubicBezTo>
                <a:cubicBezTo>
                  <a:pt x="7155" y="51055"/>
                  <a:pt x="0" y="65633"/>
                  <a:pt x="0" y="83077"/>
                </a:cubicBezTo>
                <a:cubicBezTo>
                  <a:pt x="0" y="103466"/>
                  <a:pt x="9766" y="120000"/>
                  <a:pt x="21816" y="120000"/>
                </a:cubicBezTo>
                <a:lnTo>
                  <a:pt x="98183" y="120000"/>
                </a:lnTo>
                <a:cubicBezTo>
                  <a:pt x="110233" y="120000"/>
                  <a:pt x="120000" y="103466"/>
                  <a:pt x="120000" y="83077"/>
                </a:cubicBezTo>
                <a:cubicBezTo>
                  <a:pt x="120000" y="65861"/>
                  <a:pt x="113022" y="51438"/>
                  <a:pt x="103600" y="4735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1" name="Shape 4141"/>
          <p:cNvSpPr/>
          <p:nvPr/>
        </p:nvSpPr>
        <p:spPr>
          <a:xfrm>
            <a:off x="5517129" y="4355714"/>
            <a:ext cx="209496" cy="171406"/>
          </a:xfrm>
          <a:custGeom>
            <a:avLst/>
            <a:gdLst/>
            <a:ahLst/>
            <a:cxnLst/>
            <a:rect l="0" t="0" r="0" b="0"/>
            <a:pathLst>
              <a:path w="120000" h="120000" extrusionOk="0">
                <a:moveTo>
                  <a:pt x="98183" y="113333"/>
                </a:moveTo>
                <a:lnTo>
                  <a:pt x="21816" y="113333"/>
                </a:lnTo>
                <a:cubicBezTo>
                  <a:pt x="12794" y="113333"/>
                  <a:pt x="5455" y="104361"/>
                  <a:pt x="5455" y="93333"/>
                </a:cubicBezTo>
                <a:cubicBezTo>
                  <a:pt x="5455" y="84044"/>
                  <a:pt x="10622" y="76055"/>
                  <a:pt x="18022" y="73900"/>
                </a:cubicBezTo>
                <a:cubicBezTo>
                  <a:pt x="20188" y="73272"/>
                  <a:pt x="21827" y="71088"/>
                  <a:pt x="22155" y="68400"/>
                </a:cubicBezTo>
                <a:cubicBezTo>
                  <a:pt x="24127" y="52205"/>
                  <a:pt x="35705" y="40000"/>
                  <a:pt x="49088" y="40000"/>
                </a:cubicBezTo>
                <a:cubicBezTo>
                  <a:pt x="58338" y="40000"/>
                  <a:pt x="64150" y="42366"/>
                  <a:pt x="69205" y="51911"/>
                </a:cubicBezTo>
                <a:cubicBezTo>
                  <a:pt x="70066" y="53533"/>
                  <a:pt x="74188" y="57955"/>
                  <a:pt x="75755" y="58222"/>
                </a:cubicBezTo>
                <a:cubicBezTo>
                  <a:pt x="76011" y="58266"/>
                  <a:pt x="76516" y="58288"/>
                  <a:pt x="76516" y="58288"/>
                </a:cubicBezTo>
                <a:cubicBezTo>
                  <a:pt x="77827" y="58288"/>
                  <a:pt x="79100" y="57711"/>
                  <a:pt x="80105" y="56638"/>
                </a:cubicBezTo>
                <a:cubicBezTo>
                  <a:pt x="82094" y="54511"/>
                  <a:pt x="84644" y="53333"/>
                  <a:pt x="87272" y="53333"/>
                </a:cubicBezTo>
                <a:cubicBezTo>
                  <a:pt x="93288" y="53333"/>
                  <a:pt x="98183" y="59316"/>
                  <a:pt x="98172" y="66738"/>
                </a:cubicBezTo>
                <a:lnTo>
                  <a:pt x="98150" y="67227"/>
                </a:lnTo>
                <a:cubicBezTo>
                  <a:pt x="98033" y="70383"/>
                  <a:pt x="99738" y="73205"/>
                  <a:pt x="102244" y="73988"/>
                </a:cubicBezTo>
                <a:cubicBezTo>
                  <a:pt x="109488" y="76255"/>
                  <a:pt x="114544" y="84211"/>
                  <a:pt x="114544" y="93333"/>
                </a:cubicBezTo>
                <a:cubicBezTo>
                  <a:pt x="114544" y="104361"/>
                  <a:pt x="107205" y="113333"/>
                  <a:pt x="98183" y="113333"/>
                </a:cubicBezTo>
                <a:moveTo>
                  <a:pt x="87272" y="6666"/>
                </a:moveTo>
                <a:cubicBezTo>
                  <a:pt x="102333" y="6666"/>
                  <a:pt x="114544" y="21594"/>
                  <a:pt x="114544" y="40000"/>
                </a:cubicBezTo>
                <a:cubicBezTo>
                  <a:pt x="114544" y="50900"/>
                  <a:pt x="110244" y="60544"/>
                  <a:pt x="103633" y="66622"/>
                </a:cubicBezTo>
                <a:cubicBezTo>
                  <a:pt x="103616" y="55600"/>
                  <a:pt x="96300" y="46666"/>
                  <a:pt x="87272" y="46666"/>
                </a:cubicBezTo>
                <a:cubicBezTo>
                  <a:pt x="83150" y="46666"/>
                  <a:pt x="79388" y="48544"/>
                  <a:pt x="76516" y="51622"/>
                </a:cubicBezTo>
                <a:cubicBezTo>
                  <a:pt x="72677" y="44383"/>
                  <a:pt x="66966" y="38800"/>
                  <a:pt x="60238" y="35794"/>
                </a:cubicBezTo>
                <a:cubicBezTo>
                  <a:pt x="61938" y="19377"/>
                  <a:pt x="73377" y="6666"/>
                  <a:pt x="87272" y="6666"/>
                </a:cubicBezTo>
                <a:moveTo>
                  <a:pt x="108750" y="70138"/>
                </a:moveTo>
                <a:cubicBezTo>
                  <a:pt x="115633" y="62800"/>
                  <a:pt x="120000" y="52038"/>
                  <a:pt x="120000" y="40000"/>
                </a:cubicBezTo>
                <a:cubicBezTo>
                  <a:pt x="120000" y="17911"/>
                  <a:pt x="105344" y="0"/>
                  <a:pt x="87272" y="0"/>
                </a:cubicBezTo>
                <a:cubicBezTo>
                  <a:pt x="70855" y="0"/>
                  <a:pt x="57300" y="14794"/>
                  <a:pt x="54944" y="34055"/>
                </a:cubicBezTo>
                <a:cubicBezTo>
                  <a:pt x="53038" y="33627"/>
                  <a:pt x="51100" y="33333"/>
                  <a:pt x="49088" y="33333"/>
                </a:cubicBezTo>
                <a:cubicBezTo>
                  <a:pt x="32666" y="33333"/>
                  <a:pt x="19105" y="48138"/>
                  <a:pt x="16761" y="67416"/>
                </a:cubicBezTo>
                <a:cubicBezTo>
                  <a:pt x="7155" y="70211"/>
                  <a:pt x="0" y="80733"/>
                  <a:pt x="0" y="93333"/>
                </a:cubicBezTo>
                <a:cubicBezTo>
                  <a:pt x="0" y="108061"/>
                  <a:pt x="9766" y="120000"/>
                  <a:pt x="21816" y="120000"/>
                </a:cubicBezTo>
                <a:lnTo>
                  <a:pt x="98183" y="120000"/>
                </a:lnTo>
                <a:cubicBezTo>
                  <a:pt x="110233" y="120000"/>
                  <a:pt x="120000" y="108061"/>
                  <a:pt x="120000" y="93333"/>
                </a:cubicBezTo>
                <a:cubicBezTo>
                  <a:pt x="120000" y="83316"/>
                  <a:pt x="115433" y="74683"/>
                  <a:pt x="108750" y="70138"/>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2" name="Shape 4142"/>
          <p:cNvSpPr/>
          <p:nvPr/>
        </p:nvSpPr>
        <p:spPr>
          <a:xfrm>
            <a:off x="5917074" y="4346191"/>
            <a:ext cx="209496" cy="190451"/>
          </a:xfrm>
          <a:custGeom>
            <a:avLst/>
            <a:gdLst/>
            <a:ahLst/>
            <a:cxnLst/>
            <a:rect l="0" t="0" r="0" b="0"/>
            <a:pathLst>
              <a:path w="120000" h="120000" extrusionOk="0">
                <a:moveTo>
                  <a:pt x="81816" y="108000"/>
                </a:moveTo>
                <a:cubicBezTo>
                  <a:pt x="81816" y="111311"/>
                  <a:pt x="84261" y="114000"/>
                  <a:pt x="87272" y="114000"/>
                </a:cubicBezTo>
                <a:cubicBezTo>
                  <a:pt x="90283" y="114000"/>
                  <a:pt x="92727" y="111311"/>
                  <a:pt x="92727" y="108000"/>
                </a:cubicBezTo>
                <a:cubicBezTo>
                  <a:pt x="92727" y="102000"/>
                  <a:pt x="87272" y="96000"/>
                  <a:pt x="87272" y="96000"/>
                </a:cubicBezTo>
                <a:cubicBezTo>
                  <a:pt x="87272" y="96000"/>
                  <a:pt x="81816" y="102000"/>
                  <a:pt x="81816" y="108000"/>
                </a:cubicBezTo>
                <a:moveTo>
                  <a:pt x="27272" y="114000"/>
                </a:moveTo>
                <a:cubicBezTo>
                  <a:pt x="27272" y="117316"/>
                  <a:pt x="29716" y="120000"/>
                  <a:pt x="32727" y="120000"/>
                </a:cubicBezTo>
                <a:cubicBezTo>
                  <a:pt x="35738" y="120000"/>
                  <a:pt x="38183" y="117316"/>
                  <a:pt x="38183" y="114000"/>
                </a:cubicBezTo>
                <a:cubicBezTo>
                  <a:pt x="38183" y="108000"/>
                  <a:pt x="32727" y="102000"/>
                  <a:pt x="32727" y="102000"/>
                </a:cubicBezTo>
                <a:cubicBezTo>
                  <a:pt x="32727" y="102000"/>
                  <a:pt x="27272" y="108000"/>
                  <a:pt x="27272" y="114000"/>
                </a:cubicBezTo>
                <a:moveTo>
                  <a:pt x="54544" y="96000"/>
                </a:moveTo>
                <a:cubicBezTo>
                  <a:pt x="54544" y="99311"/>
                  <a:pt x="56988" y="102000"/>
                  <a:pt x="60000" y="102000"/>
                </a:cubicBezTo>
                <a:cubicBezTo>
                  <a:pt x="63011" y="102000"/>
                  <a:pt x="65455" y="99311"/>
                  <a:pt x="65455" y="96000"/>
                </a:cubicBezTo>
                <a:cubicBezTo>
                  <a:pt x="65455" y="90000"/>
                  <a:pt x="60000" y="84000"/>
                  <a:pt x="60000" y="84000"/>
                </a:cubicBezTo>
                <a:cubicBezTo>
                  <a:pt x="60000" y="84000"/>
                  <a:pt x="54544" y="90000"/>
                  <a:pt x="54544" y="96000"/>
                </a:cubicBezTo>
                <a:moveTo>
                  <a:pt x="98183" y="72000"/>
                </a:moveTo>
                <a:lnTo>
                  <a:pt x="21816" y="72000"/>
                </a:lnTo>
                <a:cubicBezTo>
                  <a:pt x="12794" y="72000"/>
                  <a:pt x="5455" y="63927"/>
                  <a:pt x="5455" y="54000"/>
                </a:cubicBezTo>
                <a:cubicBezTo>
                  <a:pt x="5455" y="45638"/>
                  <a:pt x="10622" y="38444"/>
                  <a:pt x="18022" y="36511"/>
                </a:cubicBezTo>
                <a:cubicBezTo>
                  <a:pt x="20188" y="35944"/>
                  <a:pt x="21827" y="33983"/>
                  <a:pt x="22155" y="31561"/>
                </a:cubicBezTo>
                <a:cubicBezTo>
                  <a:pt x="24127" y="16988"/>
                  <a:pt x="35705" y="6000"/>
                  <a:pt x="49088" y="6000"/>
                </a:cubicBezTo>
                <a:cubicBezTo>
                  <a:pt x="58338" y="6000"/>
                  <a:pt x="64150" y="8127"/>
                  <a:pt x="69205" y="16722"/>
                </a:cubicBezTo>
                <a:cubicBezTo>
                  <a:pt x="70066" y="18183"/>
                  <a:pt x="74188" y="22161"/>
                  <a:pt x="75755" y="22400"/>
                </a:cubicBezTo>
                <a:cubicBezTo>
                  <a:pt x="76011" y="22438"/>
                  <a:pt x="76516" y="22461"/>
                  <a:pt x="76516" y="22461"/>
                </a:cubicBezTo>
                <a:cubicBezTo>
                  <a:pt x="77827" y="22461"/>
                  <a:pt x="79100" y="21938"/>
                  <a:pt x="80105" y="20977"/>
                </a:cubicBezTo>
                <a:cubicBezTo>
                  <a:pt x="82094" y="19061"/>
                  <a:pt x="84644" y="18000"/>
                  <a:pt x="87272" y="18000"/>
                </a:cubicBezTo>
                <a:cubicBezTo>
                  <a:pt x="93288" y="18000"/>
                  <a:pt x="98183" y="23383"/>
                  <a:pt x="98172" y="30066"/>
                </a:cubicBezTo>
                <a:lnTo>
                  <a:pt x="98150" y="30505"/>
                </a:lnTo>
                <a:cubicBezTo>
                  <a:pt x="98033" y="33344"/>
                  <a:pt x="99738" y="35883"/>
                  <a:pt x="102244" y="36588"/>
                </a:cubicBezTo>
                <a:cubicBezTo>
                  <a:pt x="109488" y="38633"/>
                  <a:pt x="114544" y="45788"/>
                  <a:pt x="114544" y="54000"/>
                </a:cubicBezTo>
                <a:cubicBezTo>
                  <a:pt x="114544" y="63927"/>
                  <a:pt x="107205" y="72000"/>
                  <a:pt x="98183" y="72000"/>
                </a:cubicBezTo>
                <a:moveTo>
                  <a:pt x="103600" y="30777"/>
                </a:moveTo>
                <a:cubicBezTo>
                  <a:pt x="103611" y="30516"/>
                  <a:pt x="103638" y="30261"/>
                  <a:pt x="103638" y="30000"/>
                </a:cubicBezTo>
                <a:cubicBezTo>
                  <a:pt x="103638" y="20061"/>
                  <a:pt x="96305" y="12000"/>
                  <a:pt x="87272" y="12000"/>
                </a:cubicBezTo>
                <a:cubicBezTo>
                  <a:pt x="83150" y="12000"/>
                  <a:pt x="79388" y="13688"/>
                  <a:pt x="76516" y="16461"/>
                </a:cubicBezTo>
                <a:cubicBezTo>
                  <a:pt x="70688" y="6566"/>
                  <a:pt x="60605" y="0"/>
                  <a:pt x="49088" y="0"/>
                </a:cubicBezTo>
                <a:cubicBezTo>
                  <a:pt x="32666" y="0"/>
                  <a:pt x="19105" y="13322"/>
                  <a:pt x="16761" y="30672"/>
                </a:cubicBezTo>
                <a:cubicBezTo>
                  <a:pt x="7155" y="33188"/>
                  <a:pt x="0" y="42661"/>
                  <a:pt x="0" y="54000"/>
                </a:cubicBezTo>
                <a:cubicBezTo>
                  <a:pt x="0" y="67255"/>
                  <a:pt x="9766" y="78000"/>
                  <a:pt x="21816" y="78000"/>
                </a:cubicBezTo>
                <a:lnTo>
                  <a:pt x="98183" y="78000"/>
                </a:lnTo>
                <a:cubicBezTo>
                  <a:pt x="110233" y="78000"/>
                  <a:pt x="120000" y="67255"/>
                  <a:pt x="120000" y="54000"/>
                </a:cubicBezTo>
                <a:cubicBezTo>
                  <a:pt x="120000" y="42811"/>
                  <a:pt x="113022" y="33433"/>
                  <a:pt x="103600" y="30777"/>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3" name="Shape 4143"/>
          <p:cNvSpPr/>
          <p:nvPr/>
        </p:nvSpPr>
        <p:spPr>
          <a:xfrm>
            <a:off x="6317020" y="4355714"/>
            <a:ext cx="209496" cy="171406"/>
          </a:xfrm>
          <a:custGeom>
            <a:avLst/>
            <a:gdLst/>
            <a:ahLst/>
            <a:cxnLst/>
            <a:rect l="0" t="0" r="0" b="0"/>
            <a:pathLst>
              <a:path w="120000" h="120000" extrusionOk="0">
                <a:moveTo>
                  <a:pt x="98183" y="80000"/>
                </a:moveTo>
                <a:lnTo>
                  <a:pt x="21816" y="80000"/>
                </a:lnTo>
                <a:cubicBezTo>
                  <a:pt x="12794" y="80000"/>
                  <a:pt x="5455" y="71027"/>
                  <a:pt x="5455" y="60000"/>
                </a:cubicBezTo>
                <a:cubicBezTo>
                  <a:pt x="5455" y="50711"/>
                  <a:pt x="10622" y="42722"/>
                  <a:pt x="18022" y="40566"/>
                </a:cubicBezTo>
                <a:cubicBezTo>
                  <a:pt x="20188" y="39938"/>
                  <a:pt x="21827" y="37755"/>
                  <a:pt x="22155" y="35066"/>
                </a:cubicBezTo>
                <a:cubicBezTo>
                  <a:pt x="24127" y="18872"/>
                  <a:pt x="35705" y="6666"/>
                  <a:pt x="49088" y="6666"/>
                </a:cubicBezTo>
                <a:cubicBezTo>
                  <a:pt x="58338" y="6666"/>
                  <a:pt x="64150" y="9033"/>
                  <a:pt x="69205" y="18577"/>
                </a:cubicBezTo>
                <a:cubicBezTo>
                  <a:pt x="70066" y="20200"/>
                  <a:pt x="74188" y="24622"/>
                  <a:pt x="75755" y="24888"/>
                </a:cubicBezTo>
                <a:cubicBezTo>
                  <a:pt x="76011" y="24933"/>
                  <a:pt x="76516" y="24955"/>
                  <a:pt x="76516" y="24955"/>
                </a:cubicBezTo>
                <a:cubicBezTo>
                  <a:pt x="77827" y="24955"/>
                  <a:pt x="79100" y="24377"/>
                  <a:pt x="80105" y="23305"/>
                </a:cubicBezTo>
                <a:cubicBezTo>
                  <a:pt x="82094" y="21177"/>
                  <a:pt x="84644" y="20000"/>
                  <a:pt x="87272" y="20000"/>
                </a:cubicBezTo>
                <a:cubicBezTo>
                  <a:pt x="93288" y="20000"/>
                  <a:pt x="98183" y="25977"/>
                  <a:pt x="98172" y="33405"/>
                </a:cubicBezTo>
                <a:lnTo>
                  <a:pt x="98150" y="33894"/>
                </a:lnTo>
                <a:cubicBezTo>
                  <a:pt x="98033" y="37050"/>
                  <a:pt x="99738" y="39872"/>
                  <a:pt x="102244" y="40655"/>
                </a:cubicBezTo>
                <a:cubicBezTo>
                  <a:pt x="109488" y="42922"/>
                  <a:pt x="114544" y="50877"/>
                  <a:pt x="114544" y="60000"/>
                </a:cubicBezTo>
                <a:cubicBezTo>
                  <a:pt x="114544" y="71027"/>
                  <a:pt x="107205" y="80000"/>
                  <a:pt x="98183" y="80000"/>
                </a:cubicBezTo>
                <a:moveTo>
                  <a:pt x="103600" y="34200"/>
                </a:moveTo>
                <a:cubicBezTo>
                  <a:pt x="103611" y="33911"/>
                  <a:pt x="103638" y="33627"/>
                  <a:pt x="103638" y="33333"/>
                </a:cubicBezTo>
                <a:cubicBezTo>
                  <a:pt x="103638" y="22288"/>
                  <a:pt x="96305" y="13333"/>
                  <a:pt x="87272" y="13333"/>
                </a:cubicBezTo>
                <a:cubicBezTo>
                  <a:pt x="83150" y="13333"/>
                  <a:pt x="79388" y="15211"/>
                  <a:pt x="76516" y="18288"/>
                </a:cubicBezTo>
                <a:cubicBezTo>
                  <a:pt x="70688" y="7300"/>
                  <a:pt x="60605" y="0"/>
                  <a:pt x="49088" y="0"/>
                </a:cubicBezTo>
                <a:cubicBezTo>
                  <a:pt x="32666" y="0"/>
                  <a:pt x="19105" y="14805"/>
                  <a:pt x="16761" y="34083"/>
                </a:cubicBezTo>
                <a:cubicBezTo>
                  <a:pt x="7155" y="36877"/>
                  <a:pt x="0" y="47400"/>
                  <a:pt x="0" y="60000"/>
                </a:cubicBezTo>
                <a:cubicBezTo>
                  <a:pt x="0" y="74727"/>
                  <a:pt x="9766" y="86666"/>
                  <a:pt x="21816" y="86666"/>
                </a:cubicBezTo>
                <a:lnTo>
                  <a:pt x="98183" y="86666"/>
                </a:lnTo>
                <a:cubicBezTo>
                  <a:pt x="110233" y="86666"/>
                  <a:pt x="120000" y="74727"/>
                  <a:pt x="120000" y="60000"/>
                </a:cubicBezTo>
                <a:cubicBezTo>
                  <a:pt x="120000" y="47566"/>
                  <a:pt x="113022" y="37150"/>
                  <a:pt x="103600" y="34200"/>
                </a:cubicBezTo>
                <a:moveTo>
                  <a:pt x="84544" y="93333"/>
                </a:moveTo>
                <a:cubicBezTo>
                  <a:pt x="83794" y="93333"/>
                  <a:pt x="83111" y="93705"/>
                  <a:pt x="82616" y="94311"/>
                </a:cubicBezTo>
                <a:lnTo>
                  <a:pt x="66255" y="114305"/>
                </a:lnTo>
                <a:cubicBezTo>
                  <a:pt x="65761" y="114916"/>
                  <a:pt x="65455" y="115750"/>
                  <a:pt x="65455" y="116666"/>
                </a:cubicBezTo>
                <a:cubicBezTo>
                  <a:pt x="65455" y="118511"/>
                  <a:pt x="66677" y="120000"/>
                  <a:pt x="68183" y="120000"/>
                </a:cubicBezTo>
                <a:cubicBezTo>
                  <a:pt x="68933" y="120000"/>
                  <a:pt x="69616" y="119627"/>
                  <a:pt x="70111" y="119022"/>
                </a:cubicBezTo>
                <a:lnTo>
                  <a:pt x="86472" y="99022"/>
                </a:lnTo>
                <a:cubicBezTo>
                  <a:pt x="86966" y="98422"/>
                  <a:pt x="87272" y="97588"/>
                  <a:pt x="87272" y="96666"/>
                </a:cubicBezTo>
                <a:cubicBezTo>
                  <a:pt x="87272" y="94827"/>
                  <a:pt x="86050" y="93333"/>
                  <a:pt x="84544" y="93333"/>
                </a:cubicBezTo>
                <a:moveTo>
                  <a:pt x="70911" y="96666"/>
                </a:moveTo>
                <a:cubicBezTo>
                  <a:pt x="70911" y="94827"/>
                  <a:pt x="69688" y="93333"/>
                  <a:pt x="68183" y="93333"/>
                </a:cubicBezTo>
                <a:cubicBezTo>
                  <a:pt x="67427" y="93333"/>
                  <a:pt x="66750" y="93705"/>
                  <a:pt x="66250" y="94311"/>
                </a:cubicBezTo>
                <a:lnTo>
                  <a:pt x="49894" y="114305"/>
                </a:lnTo>
                <a:cubicBezTo>
                  <a:pt x="49394" y="114916"/>
                  <a:pt x="49088" y="115750"/>
                  <a:pt x="49088" y="116666"/>
                </a:cubicBezTo>
                <a:cubicBezTo>
                  <a:pt x="49088" y="118511"/>
                  <a:pt x="50311" y="120000"/>
                  <a:pt x="51816" y="120000"/>
                </a:cubicBezTo>
                <a:cubicBezTo>
                  <a:pt x="52572" y="120000"/>
                  <a:pt x="53250" y="119627"/>
                  <a:pt x="53744" y="119022"/>
                </a:cubicBezTo>
                <a:lnTo>
                  <a:pt x="70111" y="99022"/>
                </a:lnTo>
                <a:cubicBezTo>
                  <a:pt x="70605" y="98422"/>
                  <a:pt x="70911" y="97588"/>
                  <a:pt x="70911" y="96666"/>
                </a:cubicBezTo>
                <a:moveTo>
                  <a:pt x="38183" y="96666"/>
                </a:moveTo>
                <a:cubicBezTo>
                  <a:pt x="38183" y="94827"/>
                  <a:pt x="36961" y="93333"/>
                  <a:pt x="35455" y="93333"/>
                </a:cubicBezTo>
                <a:cubicBezTo>
                  <a:pt x="34700" y="93333"/>
                  <a:pt x="34022" y="93705"/>
                  <a:pt x="33522" y="94311"/>
                </a:cubicBezTo>
                <a:lnTo>
                  <a:pt x="17166" y="114305"/>
                </a:lnTo>
                <a:cubicBezTo>
                  <a:pt x="16666" y="114916"/>
                  <a:pt x="16361" y="115750"/>
                  <a:pt x="16361" y="116666"/>
                </a:cubicBezTo>
                <a:cubicBezTo>
                  <a:pt x="16361" y="118511"/>
                  <a:pt x="17588" y="120000"/>
                  <a:pt x="19088" y="120000"/>
                </a:cubicBezTo>
                <a:cubicBezTo>
                  <a:pt x="19844" y="120000"/>
                  <a:pt x="20527" y="119627"/>
                  <a:pt x="21016" y="119022"/>
                </a:cubicBezTo>
                <a:lnTo>
                  <a:pt x="37383" y="99022"/>
                </a:lnTo>
                <a:cubicBezTo>
                  <a:pt x="37877" y="98422"/>
                  <a:pt x="38183" y="97588"/>
                  <a:pt x="38183" y="96666"/>
                </a:cubicBezTo>
                <a:moveTo>
                  <a:pt x="54544" y="96666"/>
                </a:moveTo>
                <a:cubicBezTo>
                  <a:pt x="54544" y="94827"/>
                  <a:pt x="53322" y="93333"/>
                  <a:pt x="51816" y="93333"/>
                </a:cubicBezTo>
                <a:cubicBezTo>
                  <a:pt x="51066" y="93333"/>
                  <a:pt x="50383" y="93705"/>
                  <a:pt x="49888" y="94311"/>
                </a:cubicBezTo>
                <a:lnTo>
                  <a:pt x="33527" y="114305"/>
                </a:lnTo>
                <a:cubicBezTo>
                  <a:pt x="33033" y="114916"/>
                  <a:pt x="32727" y="115750"/>
                  <a:pt x="32727" y="116666"/>
                </a:cubicBezTo>
                <a:cubicBezTo>
                  <a:pt x="32727" y="118511"/>
                  <a:pt x="33950" y="120000"/>
                  <a:pt x="35455" y="120000"/>
                </a:cubicBezTo>
                <a:cubicBezTo>
                  <a:pt x="36205" y="120000"/>
                  <a:pt x="36888" y="119627"/>
                  <a:pt x="37383" y="119022"/>
                </a:cubicBezTo>
                <a:lnTo>
                  <a:pt x="53744" y="99022"/>
                </a:lnTo>
                <a:cubicBezTo>
                  <a:pt x="54238" y="98422"/>
                  <a:pt x="54544" y="97588"/>
                  <a:pt x="54544" y="9666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4" name="Shape 4144"/>
          <p:cNvSpPr/>
          <p:nvPr/>
        </p:nvSpPr>
        <p:spPr>
          <a:xfrm>
            <a:off x="6716966" y="4346191"/>
            <a:ext cx="209496" cy="190451"/>
          </a:xfrm>
          <a:custGeom>
            <a:avLst/>
            <a:gdLst/>
            <a:ahLst/>
            <a:cxnLst/>
            <a:rect l="0" t="0" r="0" b="0"/>
            <a:pathLst>
              <a:path w="120000" h="120000" extrusionOk="0">
                <a:moveTo>
                  <a:pt x="100911" y="84000"/>
                </a:moveTo>
                <a:cubicBezTo>
                  <a:pt x="99405" y="84000"/>
                  <a:pt x="98183" y="85344"/>
                  <a:pt x="98183" y="87000"/>
                </a:cubicBezTo>
                <a:lnTo>
                  <a:pt x="98183" y="99000"/>
                </a:lnTo>
                <a:cubicBezTo>
                  <a:pt x="98183" y="100655"/>
                  <a:pt x="99405" y="102000"/>
                  <a:pt x="100911" y="102000"/>
                </a:cubicBezTo>
                <a:cubicBezTo>
                  <a:pt x="102411" y="102000"/>
                  <a:pt x="103638" y="100655"/>
                  <a:pt x="103638" y="99000"/>
                </a:cubicBezTo>
                <a:lnTo>
                  <a:pt x="103638" y="87000"/>
                </a:lnTo>
                <a:cubicBezTo>
                  <a:pt x="103638" y="85344"/>
                  <a:pt x="102411" y="84000"/>
                  <a:pt x="100911" y="84000"/>
                </a:cubicBezTo>
                <a:moveTo>
                  <a:pt x="84544" y="84000"/>
                </a:moveTo>
                <a:cubicBezTo>
                  <a:pt x="83038" y="84000"/>
                  <a:pt x="81816" y="85344"/>
                  <a:pt x="81816" y="87000"/>
                </a:cubicBezTo>
                <a:lnTo>
                  <a:pt x="81816" y="105000"/>
                </a:lnTo>
                <a:cubicBezTo>
                  <a:pt x="81816" y="106655"/>
                  <a:pt x="83038" y="108000"/>
                  <a:pt x="84544" y="108000"/>
                </a:cubicBezTo>
                <a:cubicBezTo>
                  <a:pt x="86050" y="108000"/>
                  <a:pt x="87272" y="106655"/>
                  <a:pt x="87272" y="105000"/>
                </a:cubicBezTo>
                <a:lnTo>
                  <a:pt x="87272" y="87000"/>
                </a:lnTo>
                <a:cubicBezTo>
                  <a:pt x="87272" y="85344"/>
                  <a:pt x="86050" y="84000"/>
                  <a:pt x="84544" y="84000"/>
                </a:cubicBezTo>
                <a:moveTo>
                  <a:pt x="98183" y="72000"/>
                </a:moveTo>
                <a:lnTo>
                  <a:pt x="21816" y="72000"/>
                </a:lnTo>
                <a:cubicBezTo>
                  <a:pt x="12794" y="72000"/>
                  <a:pt x="5455" y="63927"/>
                  <a:pt x="5455" y="54000"/>
                </a:cubicBezTo>
                <a:cubicBezTo>
                  <a:pt x="5455" y="45638"/>
                  <a:pt x="10622" y="38444"/>
                  <a:pt x="18022" y="36511"/>
                </a:cubicBezTo>
                <a:cubicBezTo>
                  <a:pt x="20188" y="35944"/>
                  <a:pt x="21827" y="33983"/>
                  <a:pt x="22155" y="31561"/>
                </a:cubicBezTo>
                <a:cubicBezTo>
                  <a:pt x="24127" y="16988"/>
                  <a:pt x="35705" y="6000"/>
                  <a:pt x="49088" y="6000"/>
                </a:cubicBezTo>
                <a:cubicBezTo>
                  <a:pt x="58338" y="6000"/>
                  <a:pt x="64150" y="8127"/>
                  <a:pt x="69205" y="16722"/>
                </a:cubicBezTo>
                <a:cubicBezTo>
                  <a:pt x="70066" y="18183"/>
                  <a:pt x="74188" y="22161"/>
                  <a:pt x="75755" y="22400"/>
                </a:cubicBezTo>
                <a:cubicBezTo>
                  <a:pt x="76011" y="22438"/>
                  <a:pt x="76516" y="22461"/>
                  <a:pt x="76516" y="22461"/>
                </a:cubicBezTo>
                <a:cubicBezTo>
                  <a:pt x="77827" y="22461"/>
                  <a:pt x="79100" y="21938"/>
                  <a:pt x="80105" y="20977"/>
                </a:cubicBezTo>
                <a:cubicBezTo>
                  <a:pt x="82094" y="19061"/>
                  <a:pt x="84644" y="18000"/>
                  <a:pt x="87272" y="18000"/>
                </a:cubicBezTo>
                <a:cubicBezTo>
                  <a:pt x="93288" y="18000"/>
                  <a:pt x="98183" y="23383"/>
                  <a:pt x="98172" y="30066"/>
                </a:cubicBezTo>
                <a:lnTo>
                  <a:pt x="98150" y="30505"/>
                </a:lnTo>
                <a:cubicBezTo>
                  <a:pt x="98033" y="33344"/>
                  <a:pt x="99738" y="35883"/>
                  <a:pt x="102244" y="36588"/>
                </a:cubicBezTo>
                <a:cubicBezTo>
                  <a:pt x="109488" y="38633"/>
                  <a:pt x="114544" y="45788"/>
                  <a:pt x="114544" y="54000"/>
                </a:cubicBezTo>
                <a:cubicBezTo>
                  <a:pt x="114544" y="63927"/>
                  <a:pt x="107205" y="72000"/>
                  <a:pt x="98183" y="72000"/>
                </a:cubicBezTo>
                <a:moveTo>
                  <a:pt x="103600" y="30777"/>
                </a:moveTo>
                <a:cubicBezTo>
                  <a:pt x="103611" y="30516"/>
                  <a:pt x="103638" y="30261"/>
                  <a:pt x="103638" y="30000"/>
                </a:cubicBezTo>
                <a:cubicBezTo>
                  <a:pt x="103638" y="20061"/>
                  <a:pt x="96305" y="12000"/>
                  <a:pt x="87272" y="12000"/>
                </a:cubicBezTo>
                <a:cubicBezTo>
                  <a:pt x="83150" y="12000"/>
                  <a:pt x="79388" y="13688"/>
                  <a:pt x="76516" y="16461"/>
                </a:cubicBezTo>
                <a:cubicBezTo>
                  <a:pt x="70688" y="6566"/>
                  <a:pt x="60605" y="0"/>
                  <a:pt x="49088" y="0"/>
                </a:cubicBezTo>
                <a:cubicBezTo>
                  <a:pt x="32666" y="0"/>
                  <a:pt x="19105" y="13322"/>
                  <a:pt x="16761" y="30672"/>
                </a:cubicBezTo>
                <a:cubicBezTo>
                  <a:pt x="7155" y="33188"/>
                  <a:pt x="0" y="42661"/>
                  <a:pt x="0" y="54000"/>
                </a:cubicBezTo>
                <a:cubicBezTo>
                  <a:pt x="0" y="67255"/>
                  <a:pt x="9766" y="78000"/>
                  <a:pt x="21816" y="78000"/>
                </a:cubicBezTo>
                <a:lnTo>
                  <a:pt x="98183" y="78000"/>
                </a:lnTo>
                <a:cubicBezTo>
                  <a:pt x="110233" y="78000"/>
                  <a:pt x="120000" y="67255"/>
                  <a:pt x="120000" y="54000"/>
                </a:cubicBezTo>
                <a:cubicBezTo>
                  <a:pt x="120000" y="42811"/>
                  <a:pt x="113022" y="33433"/>
                  <a:pt x="103600" y="30777"/>
                </a:cubicBezTo>
                <a:moveTo>
                  <a:pt x="35455" y="90000"/>
                </a:moveTo>
                <a:cubicBezTo>
                  <a:pt x="33950" y="90000"/>
                  <a:pt x="32727" y="91344"/>
                  <a:pt x="32727" y="93000"/>
                </a:cubicBezTo>
                <a:lnTo>
                  <a:pt x="32727" y="105000"/>
                </a:lnTo>
                <a:cubicBezTo>
                  <a:pt x="32727" y="106655"/>
                  <a:pt x="33950" y="108000"/>
                  <a:pt x="35455" y="108000"/>
                </a:cubicBezTo>
                <a:cubicBezTo>
                  <a:pt x="36961" y="108000"/>
                  <a:pt x="38183" y="106655"/>
                  <a:pt x="38183" y="105000"/>
                </a:cubicBezTo>
                <a:lnTo>
                  <a:pt x="38183" y="93000"/>
                </a:lnTo>
                <a:cubicBezTo>
                  <a:pt x="38183" y="91344"/>
                  <a:pt x="36961" y="90000"/>
                  <a:pt x="35455" y="90000"/>
                </a:cubicBezTo>
                <a:moveTo>
                  <a:pt x="19088" y="84000"/>
                </a:moveTo>
                <a:cubicBezTo>
                  <a:pt x="17588" y="84000"/>
                  <a:pt x="16361" y="85344"/>
                  <a:pt x="16361" y="87000"/>
                </a:cubicBezTo>
                <a:lnTo>
                  <a:pt x="16361" y="105000"/>
                </a:lnTo>
                <a:cubicBezTo>
                  <a:pt x="16361" y="106655"/>
                  <a:pt x="17588" y="108000"/>
                  <a:pt x="19088" y="108000"/>
                </a:cubicBezTo>
                <a:cubicBezTo>
                  <a:pt x="20594" y="108000"/>
                  <a:pt x="21816" y="106655"/>
                  <a:pt x="21816" y="105000"/>
                </a:cubicBezTo>
                <a:lnTo>
                  <a:pt x="21816" y="87000"/>
                </a:lnTo>
                <a:cubicBezTo>
                  <a:pt x="21816" y="85344"/>
                  <a:pt x="20594" y="84000"/>
                  <a:pt x="19088" y="84000"/>
                </a:cubicBezTo>
                <a:moveTo>
                  <a:pt x="68183" y="90000"/>
                </a:moveTo>
                <a:cubicBezTo>
                  <a:pt x="66677" y="90000"/>
                  <a:pt x="65455" y="91344"/>
                  <a:pt x="65455" y="93000"/>
                </a:cubicBezTo>
                <a:lnTo>
                  <a:pt x="65455" y="111000"/>
                </a:lnTo>
                <a:cubicBezTo>
                  <a:pt x="65455" y="112655"/>
                  <a:pt x="66677" y="114000"/>
                  <a:pt x="68183" y="114000"/>
                </a:cubicBezTo>
                <a:cubicBezTo>
                  <a:pt x="69688" y="114000"/>
                  <a:pt x="70911" y="112655"/>
                  <a:pt x="70911" y="111000"/>
                </a:cubicBezTo>
                <a:lnTo>
                  <a:pt x="70911" y="93000"/>
                </a:lnTo>
                <a:cubicBezTo>
                  <a:pt x="70911" y="91344"/>
                  <a:pt x="69688" y="90000"/>
                  <a:pt x="68183" y="90000"/>
                </a:cubicBezTo>
                <a:moveTo>
                  <a:pt x="51816" y="96000"/>
                </a:moveTo>
                <a:cubicBezTo>
                  <a:pt x="50311" y="96000"/>
                  <a:pt x="49088" y="97344"/>
                  <a:pt x="49088" y="99000"/>
                </a:cubicBezTo>
                <a:lnTo>
                  <a:pt x="49088" y="117000"/>
                </a:lnTo>
                <a:cubicBezTo>
                  <a:pt x="49088" y="118655"/>
                  <a:pt x="50311" y="120000"/>
                  <a:pt x="51816" y="120000"/>
                </a:cubicBezTo>
                <a:cubicBezTo>
                  <a:pt x="53322" y="120000"/>
                  <a:pt x="54544" y="118655"/>
                  <a:pt x="54544" y="117000"/>
                </a:cubicBezTo>
                <a:lnTo>
                  <a:pt x="54544" y="99000"/>
                </a:lnTo>
                <a:cubicBezTo>
                  <a:pt x="54544" y="97344"/>
                  <a:pt x="53322" y="96000"/>
                  <a:pt x="51816" y="96000"/>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5" name="Shape 4145"/>
          <p:cNvSpPr/>
          <p:nvPr/>
        </p:nvSpPr>
        <p:spPr>
          <a:xfrm>
            <a:off x="7116912" y="4336668"/>
            <a:ext cx="209496" cy="209496"/>
          </a:xfrm>
          <a:custGeom>
            <a:avLst/>
            <a:gdLst/>
            <a:ahLst/>
            <a:cxnLst/>
            <a:rect l="0" t="0" r="0" b="0"/>
            <a:pathLst>
              <a:path w="120000" h="120000" extrusionOk="0">
                <a:moveTo>
                  <a:pt x="87272" y="109088"/>
                </a:moveTo>
                <a:cubicBezTo>
                  <a:pt x="84261" y="109088"/>
                  <a:pt x="81816" y="111533"/>
                  <a:pt x="81816" y="114544"/>
                </a:cubicBezTo>
                <a:cubicBezTo>
                  <a:pt x="81816" y="117555"/>
                  <a:pt x="84261" y="120000"/>
                  <a:pt x="87272" y="120000"/>
                </a:cubicBezTo>
                <a:cubicBezTo>
                  <a:pt x="90283" y="120000"/>
                  <a:pt x="92727" y="117555"/>
                  <a:pt x="92727" y="114544"/>
                </a:cubicBezTo>
                <a:cubicBezTo>
                  <a:pt x="92727" y="111533"/>
                  <a:pt x="90283" y="109088"/>
                  <a:pt x="87272" y="109088"/>
                </a:cubicBezTo>
                <a:moveTo>
                  <a:pt x="103638" y="92727"/>
                </a:moveTo>
                <a:cubicBezTo>
                  <a:pt x="100627" y="92727"/>
                  <a:pt x="98183" y="95172"/>
                  <a:pt x="98183" y="98183"/>
                </a:cubicBezTo>
                <a:cubicBezTo>
                  <a:pt x="98183" y="101194"/>
                  <a:pt x="100627" y="103638"/>
                  <a:pt x="103638" y="103638"/>
                </a:cubicBezTo>
                <a:cubicBezTo>
                  <a:pt x="106644" y="103638"/>
                  <a:pt x="109088" y="101194"/>
                  <a:pt x="109088" y="98183"/>
                </a:cubicBezTo>
                <a:cubicBezTo>
                  <a:pt x="109088" y="95172"/>
                  <a:pt x="106644" y="92727"/>
                  <a:pt x="103638" y="92727"/>
                </a:cubicBezTo>
                <a:moveTo>
                  <a:pt x="98183" y="65455"/>
                </a:moveTo>
                <a:lnTo>
                  <a:pt x="21816" y="65455"/>
                </a:lnTo>
                <a:cubicBezTo>
                  <a:pt x="12794" y="65455"/>
                  <a:pt x="5455" y="58116"/>
                  <a:pt x="5455" y="49088"/>
                </a:cubicBezTo>
                <a:cubicBezTo>
                  <a:pt x="5455" y="41488"/>
                  <a:pt x="10616" y="34955"/>
                  <a:pt x="18022" y="33194"/>
                </a:cubicBezTo>
                <a:cubicBezTo>
                  <a:pt x="20188" y="32677"/>
                  <a:pt x="21827" y="30894"/>
                  <a:pt x="22155" y="28688"/>
                </a:cubicBezTo>
                <a:cubicBezTo>
                  <a:pt x="24122" y="15444"/>
                  <a:pt x="35705" y="5455"/>
                  <a:pt x="49088" y="5455"/>
                </a:cubicBezTo>
                <a:cubicBezTo>
                  <a:pt x="58338" y="5455"/>
                  <a:pt x="64150" y="7388"/>
                  <a:pt x="69205" y="15200"/>
                </a:cubicBezTo>
                <a:cubicBezTo>
                  <a:pt x="70066" y="16527"/>
                  <a:pt x="74188" y="20144"/>
                  <a:pt x="75755" y="20366"/>
                </a:cubicBezTo>
                <a:cubicBezTo>
                  <a:pt x="76011" y="20400"/>
                  <a:pt x="76511" y="20416"/>
                  <a:pt x="76511" y="20416"/>
                </a:cubicBezTo>
                <a:cubicBezTo>
                  <a:pt x="77827" y="20416"/>
                  <a:pt x="79100" y="19944"/>
                  <a:pt x="80105" y="19072"/>
                </a:cubicBezTo>
                <a:cubicBezTo>
                  <a:pt x="82094" y="17327"/>
                  <a:pt x="84644" y="16361"/>
                  <a:pt x="87272" y="16361"/>
                </a:cubicBezTo>
                <a:cubicBezTo>
                  <a:pt x="93288" y="16361"/>
                  <a:pt x="98183" y="21255"/>
                  <a:pt x="98172" y="27333"/>
                </a:cubicBezTo>
                <a:lnTo>
                  <a:pt x="98150" y="27733"/>
                </a:lnTo>
                <a:cubicBezTo>
                  <a:pt x="98033" y="30316"/>
                  <a:pt x="99744" y="32622"/>
                  <a:pt x="102244" y="33261"/>
                </a:cubicBezTo>
                <a:cubicBezTo>
                  <a:pt x="109488" y="35116"/>
                  <a:pt x="114544" y="41627"/>
                  <a:pt x="114544" y="49088"/>
                </a:cubicBezTo>
                <a:cubicBezTo>
                  <a:pt x="114544" y="58116"/>
                  <a:pt x="107205" y="65455"/>
                  <a:pt x="98183" y="65455"/>
                </a:cubicBezTo>
                <a:moveTo>
                  <a:pt x="103600" y="27977"/>
                </a:moveTo>
                <a:cubicBezTo>
                  <a:pt x="103611" y="27744"/>
                  <a:pt x="103638" y="27511"/>
                  <a:pt x="103638" y="27272"/>
                </a:cubicBezTo>
                <a:cubicBezTo>
                  <a:pt x="103638" y="18238"/>
                  <a:pt x="96305" y="10911"/>
                  <a:pt x="87272" y="10911"/>
                </a:cubicBezTo>
                <a:cubicBezTo>
                  <a:pt x="83150" y="10911"/>
                  <a:pt x="79394" y="12444"/>
                  <a:pt x="76511" y="14961"/>
                </a:cubicBezTo>
                <a:cubicBezTo>
                  <a:pt x="70688" y="5972"/>
                  <a:pt x="60605" y="0"/>
                  <a:pt x="49088" y="0"/>
                </a:cubicBezTo>
                <a:cubicBezTo>
                  <a:pt x="32661" y="0"/>
                  <a:pt x="19105" y="12111"/>
                  <a:pt x="16761" y="27883"/>
                </a:cubicBezTo>
                <a:cubicBezTo>
                  <a:pt x="7155" y="30172"/>
                  <a:pt x="0" y="38783"/>
                  <a:pt x="0" y="49088"/>
                </a:cubicBezTo>
                <a:cubicBezTo>
                  <a:pt x="0" y="61138"/>
                  <a:pt x="9766" y="70911"/>
                  <a:pt x="21816" y="70911"/>
                </a:cubicBezTo>
                <a:lnTo>
                  <a:pt x="98183" y="70911"/>
                </a:lnTo>
                <a:cubicBezTo>
                  <a:pt x="110233" y="70911"/>
                  <a:pt x="120000" y="61138"/>
                  <a:pt x="120000" y="49088"/>
                </a:cubicBezTo>
                <a:cubicBezTo>
                  <a:pt x="120000" y="38916"/>
                  <a:pt x="113022" y="30394"/>
                  <a:pt x="103600" y="27977"/>
                </a:cubicBezTo>
                <a:moveTo>
                  <a:pt x="87272" y="87272"/>
                </a:moveTo>
                <a:cubicBezTo>
                  <a:pt x="87272" y="84261"/>
                  <a:pt x="84827" y="81816"/>
                  <a:pt x="81816" y="81816"/>
                </a:cubicBezTo>
                <a:cubicBezTo>
                  <a:pt x="78811" y="81816"/>
                  <a:pt x="76361" y="84261"/>
                  <a:pt x="76361" y="87272"/>
                </a:cubicBezTo>
                <a:cubicBezTo>
                  <a:pt x="76361" y="90288"/>
                  <a:pt x="78811" y="92727"/>
                  <a:pt x="81816" y="92727"/>
                </a:cubicBezTo>
                <a:cubicBezTo>
                  <a:pt x="84827" y="92727"/>
                  <a:pt x="87272" y="90288"/>
                  <a:pt x="87272" y="87272"/>
                </a:cubicBezTo>
                <a:moveTo>
                  <a:pt x="60000" y="98183"/>
                </a:moveTo>
                <a:cubicBezTo>
                  <a:pt x="56988" y="98183"/>
                  <a:pt x="54544" y="100627"/>
                  <a:pt x="54544" y="103638"/>
                </a:cubicBezTo>
                <a:cubicBezTo>
                  <a:pt x="54544" y="106644"/>
                  <a:pt x="56988" y="109088"/>
                  <a:pt x="60000" y="109088"/>
                </a:cubicBezTo>
                <a:cubicBezTo>
                  <a:pt x="63011" y="109088"/>
                  <a:pt x="65455" y="106644"/>
                  <a:pt x="65455" y="103638"/>
                </a:cubicBezTo>
                <a:cubicBezTo>
                  <a:pt x="65455" y="100627"/>
                  <a:pt x="63011" y="98183"/>
                  <a:pt x="60000" y="98183"/>
                </a:cubicBezTo>
                <a:moveTo>
                  <a:pt x="16361" y="87272"/>
                </a:moveTo>
                <a:cubicBezTo>
                  <a:pt x="13355" y="87272"/>
                  <a:pt x="10911" y="89716"/>
                  <a:pt x="10911" y="92727"/>
                </a:cubicBezTo>
                <a:cubicBezTo>
                  <a:pt x="10911" y="95738"/>
                  <a:pt x="13355" y="98183"/>
                  <a:pt x="16361" y="98183"/>
                </a:cubicBezTo>
                <a:cubicBezTo>
                  <a:pt x="19372" y="98183"/>
                  <a:pt x="21816" y="95738"/>
                  <a:pt x="21816" y="92727"/>
                </a:cubicBezTo>
                <a:cubicBezTo>
                  <a:pt x="21816" y="89716"/>
                  <a:pt x="19372" y="87272"/>
                  <a:pt x="16361" y="87272"/>
                </a:cubicBezTo>
                <a:moveTo>
                  <a:pt x="27272" y="103638"/>
                </a:moveTo>
                <a:cubicBezTo>
                  <a:pt x="24261" y="103638"/>
                  <a:pt x="21816" y="106083"/>
                  <a:pt x="21816" y="109088"/>
                </a:cubicBezTo>
                <a:cubicBezTo>
                  <a:pt x="21816" y="112105"/>
                  <a:pt x="24261" y="114544"/>
                  <a:pt x="27272" y="114544"/>
                </a:cubicBezTo>
                <a:cubicBezTo>
                  <a:pt x="30283" y="114544"/>
                  <a:pt x="32727" y="112105"/>
                  <a:pt x="32727" y="109088"/>
                </a:cubicBezTo>
                <a:cubicBezTo>
                  <a:pt x="32727" y="106083"/>
                  <a:pt x="30283" y="103638"/>
                  <a:pt x="27272" y="103638"/>
                </a:cubicBezTo>
                <a:moveTo>
                  <a:pt x="43638" y="76361"/>
                </a:moveTo>
                <a:cubicBezTo>
                  <a:pt x="40627" y="76361"/>
                  <a:pt x="38183" y="78811"/>
                  <a:pt x="38183" y="81816"/>
                </a:cubicBezTo>
                <a:cubicBezTo>
                  <a:pt x="38183" y="84833"/>
                  <a:pt x="40627" y="87272"/>
                  <a:pt x="43638" y="87272"/>
                </a:cubicBezTo>
                <a:cubicBezTo>
                  <a:pt x="46644" y="87272"/>
                  <a:pt x="49088" y="84833"/>
                  <a:pt x="49088" y="81816"/>
                </a:cubicBezTo>
                <a:cubicBezTo>
                  <a:pt x="49088" y="78811"/>
                  <a:pt x="46644" y="76361"/>
                  <a:pt x="43638" y="76361"/>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6" name="Shape 4146"/>
          <p:cNvSpPr/>
          <p:nvPr/>
        </p:nvSpPr>
        <p:spPr>
          <a:xfrm>
            <a:off x="7516858" y="4336668"/>
            <a:ext cx="209496" cy="209496"/>
          </a:xfrm>
          <a:custGeom>
            <a:avLst/>
            <a:gdLst/>
            <a:ahLst/>
            <a:cxnLst/>
            <a:rect l="0" t="0" r="0" b="0"/>
            <a:pathLst>
              <a:path w="120000" h="120000" extrusionOk="0">
                <a:moveTo>
                  <a:pt x="92727" y="87272"/>
                </a:moveTo>
                <a:cubicBezTo>
                  <a:pt x="91972" y="87272"/>
                  <a:pt x="91294" y="87577"/>
                  <a:pt x="90800" y="88072"/>
                </a:cubicBezTo>
                <a:lnTo>
                  <a:pt x="74438" y="104433"/>
                </a:lnTo>
                <a:cubicBezTo>
                  <a:pt x="73944" y="104933"/>
                  <a:pt x="73638" y="105611"/>
                  <a:pt x="73638" y="106361"/>
                </a:cubicBezTo>
                <a:cubicBezTo>
                  <a:pt x="73638" y="107872"/>
                  <a:pt x="74855" y="109088"/>
                  <a:pt x="76361" y="109088"/>
                </a:cubicBezTo>
                <a:cubicBezTo>
                  <a:pt x="77116" y="109088"/>
                  <a:pt x="77794" y="108788"/>
                  <a:pt x="78294" y="108294"/>
                </a:cubicBezTo>
                <a:lnTo>
                  <a:pt x="94655" y="91927"/>
                </a:lnTo>
                <a:cubicBezTo>
                  <a:pt x="95150" y="91433"/>
                  <a:pt x="95455" y="90755"/>
                  <a:pt x="95455" y="90000"/>
                </a:cubicBezTo>
                <a:cubicBezTo>
                  <a:pt x="95455" y="88494"/>
                  <a:pt x="94233" y="87272"/>
                  <a:pt x="92727" y="87272"/>
                </a:cubicBezTo>
                <a:moveTo>
                  <a:pt x="98183" y="65455"/>
                </a:moveTo>
                <a:lnTo>
                  <a:pt x="21816" y="65455"/>
                </a:lnTo>
                <a:cubicBezTo>
                  <a:pt x="12794" y="65455"/>
                  <a:pt x="5455" y="58116"/>
                  <a:pt x="5455" y="49088"/>
                </a:cubicBezTo>
                <a:cubicBezTo>
                  <a:pt x="5455" y="41488"/>
                  <a:pt x="10616" y="34955"/>
                  <a:pt x="18022" y="33194"/>
                </a:cubicBezTo>
                <a:cubicBezTo>
                  <a:pt x="20188" y="32677"/>
                  <a:pt x="21827" y="30894"/>
                  <a:pt x="22155" y="28688"/>
                </a:cubicBezTo>
                <a:cubicBezTo>
                  <a:pt x="24122" y="15444"/>
                  <a:pt x="35705" y="5455"/>
                  <a:pt x="49088" y="5455"/>
                </a:cubicBezTo>
                <a:cubicBezTo>
                  <a:pt x="58338" y="5455"/>
                  <a:pt x="64150" y="7388"/>
                  <a:pt x="69205" y="15200"/>
                </a:cubicBezTo>
                <a:cubicBezTo>
                  <a:pt x="70066" y="16527"/>
                  <a:pt x="74188" y="20144"/>
                  <a:pt x="75755" y="20366"/>
                </a:cubicBezTo>
                <a:cubicBezTo>
                  <a:pt x="76011" y="20400"/>
                  <a:pt x="76511" y="20416"/>
                  <a:pt x="76511" y="20416"/>
                </a:cubicBezTo>
                <a:cubicBezTo>
                  <a:pt x="77827" y="20416"/>
                  <a:pt x="79100" y="19944"/>
                  <a:pt x="80105" y="19072"/>
                </a:cubicBezTo>
                <a:cubicBezTo>
                  <a:pt x="82094" y="17327"/>
                  <a:pt x="84644" y="16361"/>
                  <a:pt x="87272" y="16361"/>
                </a:cubicBezTo>
                <a:cubicBezTo>
                  <a:pt x="93288" y="16361"/>
                  <a:pt x="98183" y="21255"/>
                  <a:pt x="98172" y="27333"/>
                </a:cubicBezTo>
                <a:lnTo>
                  <a:pt x="98150" y="27733"/>
                </a:lnTo>
                <a:cubicBezTo>
                  <a:pt x="98033" y="30316"/>
                  <a:pt x="99744" y="32622"/>
                  <a:pt x="102244" y="33261"/>
                </a:cubicBezTo>
                <a:cubicBezTo>
                  <a:pt x="109483" y="35116"/>
                  <a:pt x="114544" y="41627"/>
                  <a:pt x="114544" y="49088"/>
                </a:cubicBezTo>
                <a:cubicBezTo>
                  <a:pt x="114544" y="58116"/>
                  <a:pt x="107205" y="65455"/>
                  <a:pt x="98183" y="65455"/>
                </a:cubicBezTo>
                <a:moveTo>
                  <a:pt x="103600" y="27983"/>
                </a:moveTo>
                <a:cubicBezTo>
                  <a:pt x="103611" y="27744"/>
                  <a:pt x="103638" y="27511"/>
                  <a:pt x="103638" y="27272"/>
                </a:cubicBezTo>
                <a:cubicBezTo>
                  <a:pt x="103638" y="18238"/>
                  <a:pt x="96305" y="10911"/>
                  <a:pt x="87272" y="10911"/>
                </a:cubicBezTo>
                <a:cubicBezTo>
                  <a:pt x="83150" y="10911"/>
                  <a:pt x="79394" y="12444"/>
                  <a:pt x="76511" y="14961"/>
                </a:cubicBezTo>
                <a:cubicBezTo>
                  <a:pt x="70688" y="5972"/>
                  <a:pt x="60605" y="0"/>
                  <a:pt x="49088" y="0"/>
                </a:cubicBezTo>
                <a:cubicBezTo>
                  <a:pt x="32661" y="0"/>
                  <a:pt x="19105" y="12111"/>
                  <a:pt x="16755" y="27883"/>
                </a:cubicBezTo>
                <a:cubicBezTo>
                  <a:pt x="7155" y="30172"/>
                  <a:pt x="0" y="38783"/>
                  <a:pt x="0" y="49088"/>
                </a:cubicBezTo>
                <a:cubicBezTo>
                  <a:pt x="0" y="61138"/>
                  <a:pt x="9766" y="70911"/>
                  <a:pt x="21816" y="70911"/>
                </a:cubicBezTo>
                <a:lnTo>
                  <a:pt x="98183" y="70911"/>
                </a:lnTo>
                <a:cubicBezTo>
                  <a:pt x="110233" y="70911"/>
                  <a:pt x="120000" y="61138"/>
                  <a:pt x="120000" y="49088"/>
                </a:cubicBezTo>
                <a:cubicBezTo>
                  <a:pt x="120000" y="38916"/>
                  <a:pt x="113022" y="30394"/>
                  <a:pt x="103600" y="27983"/>
                </a:cubicBezTo>
                <a:moveTo>
                  <a:pt x="35455" y="87272"/>
                </a:moveTo>
                <a:cubicBezTo>
                  <a:pt x="34700" y="87272"/>
                  <a:pt x="34016" y="87577"/>
                  <a:pt x="33527" y="88072"/>
                </a:cubicBezTo>
                <a:lnTo>
                  <a:pt x="17166" y="104433"/>
                </a:lnTo>
                <a:cubicBezTo>
                  <a:pt x="16672" y="104933"/>
                  <a:pt x="16361" y="105611"/>
                  <a:pt x="16361" y="106361"/>
                </a:cubicBezTo>
                <a:cubicBezTo>
                  <a:pt x="16361" y="107872"/>
                  <a:pt x="17583" y="109088"/>
                  <a:pt x="19088" y="109088"/>
                </a:cubicBezTo>
                <a:cubicBezTo>
                  <a:pt x="19844" y="109088"/>
                  <a:pt x="20527" y="108788"/>
                  <a:pt x="21016" y="108294"/>
                </a:cubicBezTo>
                <a:lnTo>
                  <a:pt x="37383" y="91927"/>
                </a:lnTo>
                <a:cubicBezTo>
                  <a:pt x="37877" y="91433"/>
                  <a:pt x="38183" y="90755"/>
                  <a:pt x="38183" y="90000"/>
                </a:cubicBezTo>
                <a:cubicBezTo>
                  <a:pt x="38183" y="88494"/>
                  <a:pt x="36961" y="87272"/>
                  <a:pt x="35455" y="87272"/>
                </a:cubicBezTo>
                <a:moveTo>
                  <a:pt x="65455" y="84544"/>
                </a:moveTo>
                <a:cubicBezTo>
                  <a:pt x="65455" y="83038"/>
                  <a:pt x="64233" y="81816"/>
                  <a:pt x="62727" y="81816"/>
                </a:cubicBezTo>
                <a:cubicBezTo>
                  <a:pt x="61972" y="81816"/>
                  <a:pt x="61288" y="82122"/>
                  <a:pt x="60800" y="82622"/>
                </a:cubicBezTo>
                <a:lnTo>
                  <a:pt x="44438" y="98977"/>
                </a:lnTo>
                <a:cubicBezTo>
                  <a:pt x="43944" y="99477"/>
                  <a:pt x="43638" y="100155"/>
                  <a:pt x="43638" y="100911"/>
                </a:cubicBezTo>
                <a:cubicBezTo>
                  <a:pt x="43638" y="102416"/>
                  <a:pt x="44855" y="103638"/>
                  <a:pt x="46361" y="103638"/>
                </a:cubicBezTo>
                <a:lnTo>
                  <a:pt x="56144" y="103638"/>
                </a:lnTo>
                <a:lnTo>
                  <a:pt x="44433" y="115344"/>
                </a:lnTo>
                <a:cubicBezTo>
                  <a:pt x="43944" y="115838"/>
                  <a:pt x="43638" y="116522"/>
                  <a:pt x="43638" y="117272"/>
                </a:cubicBezTo>
                <a:cubicBezTo>
                  <a:pt x="43638" y="118777"/>
                  <a:pt x="44855" y="120000"/>
                  <a:pt x="46361" y="120000"/>
                </a:cubicBezTo>
                <a:cubicBezTo>
                  <a:pt x="47116" y="120000"/>
                  <a:pt x="47800" y="119694"/>
                  <a:pt x="48294" y="119200"/>
                </a:cubicBezTo>
                <a:lnTo>
                  <a:pt x="64655" y="102838"/>
                </a:lnTo>
                <a:cubicBezTo>
                  <a:pt x="65150" y="102344"/>
                  <a:pt x="65455" y="101661"/>
                  <a:pt x="65455" y="100911"/>
                </a:cubicBezTo>
                <a:cubicBezTo>
                  <a:pt x="65455" y="99400"/>
                  <a:pt x="64233" y="98183"/>
                  <a:pt x="62727" y="98183"/>
                </a:cubicBezTo>
                <a:lnTo>
                  <a:pt x="62722" y="98183"/>
                </a:lnTo>
                <a:lnTo>
                  <a:pt x="52950" y="98183"/>
                </a:lnTo>
                <a:lnTo>
                  <a:pt x="64655" y="86472"/>
                </a:lnTo>
                <a:cubicBezTo>
                  <a:pt x="65150" y="85983"/>
                  <a:pt x="65455" y="85300"/>
                  <a:pt x="65455" y="845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7" name="Shape 4147"/>
          <p:cNvSpPr/>
          <p:nvPr/>
        </p:nvSpPr>
        <p:spPr>
          <a:xfrm>
            <a:off x="7916804" y="4336668"/>
            <a:ext cx="209496" cy="209496"/>
          </a:xfrm>
          <a:custGeom>
            <a:avLst/>
            <a:gdLst/>
            <a:ahLst/>
            <a:cxnLst/>
            <a:rect l="0" t="0" r="0" b="0"/>
            <a:pathLst>
              <a:path w="120000" h="120000" extrusionOk="0">
                <a:moveTo>
                  <a:pt x="98183" y="65455"/>
                </a:moveTo>
                <a:lnTo>
                  <a:pt x="21816" y="65455"/>
                </a:lnTo>
                <a:cubicBezTo>
                  <a:pt x="12794" y="65455"/>
                  <a:pt x="5455" y="58116"/>
                  <a:pt x="5455" y="49088"/>
                </a:cubicBezTo>
                <a:cubicBezTo>
                  <a:pt x="5455" y="41488"/>
                  <a:pt x="10616" y="34955"/>
                  <a:pt x="18022" y="33194"/>
                </a:cubicBezTo>
                <a:cubicBezTo>
                  <a:pt x="20188" y="32677"/>
                  <a:pt x="21827" y="30894"/>
                  <a:pt x="22155" y="28688"/>
                </a:cubicBezTo>
                <a:cubicBezTo>
                  <a:pt x="24122" y="15444"/>
                  <a:pt x="35705" y="5455"/>
                  <a:pt x="49088" y="5455"/>
                </a:cubicBezTo>
                <a:cubicBezTo>
                  <a:pt x="58338" y="5455"/>
                  <a:pt x="64150" y="7388"/>
                  <a:pt x="69205" y="15200"/>
                </a:cubicBezTo>
                <a:cubicBezTo>
                  <a:pt x="70066" y="16527"/>
                  <a:pt x="74188" y="20144"/>
                  <a:pt x="75755" y="20366"/>
                </a:cubicBezTo>
                <a:cubicBezTo>
                  <a:pt x="76011" y="20400"/>
                  <a:pt x="76511" y="20416"/>
                  <a:pt x="76511" y="20416"/>
                </a:cubicBezTo>
                <a:cubicBezTo>
                  <a:pt x="77827" y="20416"/>
                  <a:pt x="79100" y="19944"/>
                  <a:pt x="80105" y="19072"/>
                </a:cubicBezTo>
                <a:cubicBezTo>
                  <a:pt x="82094" y="17327"/>
                  <a:pt x="84644" y="16361"/>
                  <a:pt x="87272" y="16361"/>
                </a:cubicBezTo>
                <a:cubicBezTo>
                  <a:pt x="93288" y="16361"/>
                  <a:pt x="98183" y="21255"/>
                  <a:pt x="98172" y="27333"/>
                </a:cubicBezTo>
                <a:lnTo>
                  <a:pt x="98150" y="27733"/>
                </a:lnTo>
                <a:cubicBezTo>
                  <a:pt x="98033" y="30316"/>
                  <a:pt x="99744" y="32622"/>
                  <a:pt x="102244" y="33261"/>
                </a:cubicBezTo>
                <a:cubicBezTo>
                  <a:pt x="109488" y="35116"/>
                  <a:pt x="114544" y="41627"/>
                  <a:pt x="114544" y="49088"/>
                </a:cubicBezTo>
                <a:cubicBezTo>
                  <a:pt x="114544" y="58116"/>
                  <a:pt x="107205" y="65455"/>
                  <a:pt x="98183" y="65455"/>
                </a:cubicBezTo>
                <a:moveTo>
                  <a:pt x="103600" y="27983"/>
                </a:moveTo>
                <a:cubicBezTo>
                  <a:pt x="103611" y="27744"/>
                  <a:pt x="103638" y="27511"/>
                  <a:pt x="103638" y="27272"/>
                </a:cubicBezTo>
                <a:cubicBezTo>
                  <a:pt x="103638" y="18238"/>
                  <a:pt x="96305" y="10911"/>
                  <a:pt x="87272" y="10911"/>
                </a:cubicBezTo>
                <a:cubicBezTo>
                  <a:pt x="83150" y="10911"/>
                  <a:pt x="79394" y="12444"/>
                  <a:pt x="76511" y="14961"/>
                </a:cubicBezTo>
                <a:cubicBezTo>
                  <a:pt x="70688" y="5972"/>
                  <a:pt x="60605" y="0"/>
                  <a:pt x="49088" y="0"/>
                </a:cubicBezTo>
                <a:cubicBezTo>
                  <a:pt x="32661" y="0"/>
                  <a:pt x="19105" y="12111"/>
                  <a:pt x="16755" y="27883"/>
                </a:cubicBezTo>
                <a:cubicBezTo>
                  <a:pt x="7155" y="30172"/>
                  <a:pt x="0" y="38783"/>
                  <a:pt x="0" y="49088"/>
                </a:cubicBezTo>
                <a:cubicBezTo>
                  <a:pt x="0" y="61138"/>
                  <a:pt x="9766" y="70911"/>
                  <a:pt x="21816" y="70911"/>
                </a:cubicBezTo>
                <a:lnTo>
                  <a:pt x="98183" y="70911"/>
                </a:lnTo>
                <a:cubicBezTo>
                  <a:pt x="110233" y="70911"/>
                  <a:pt x="120000" y="61138"/>
                  <a:pt x="120000" y="49088"/>
                </a:cubicBezTo>
                <a:cubicBezTo>
                  <a:pt x="120000" y="38916"/>
                  <a:pt x="113022" y="30394"/>
                  <a:pt x="103600" y="27983"/>
                </a:cubicBezTo>
                <a:moveTo>
                  <a:pt x="65455" y="84544"/>
                </a:moveTo>
                <a:cubicBezTo>
                  <a:pt x="65455" y="83038"/>
                  <a:pt x="64233" y="81816"/>
                  <a:pt x="62727" y="81816"/>
                </a:cubicBezTo>
                <a:cubicBezTo>
                  <a:pt x="61972" y="81816"/>
                  <a:pt x="61288" y="82122"/>
                  <a:pt x="60800" y="82622"/>
                </a:cubicBezTo>
                <a:lnTo>
                  <a:pt x="44438" y="98977"/>
                </a:lnTo>
                <a:cubicBezTo>
                  <a:pt x="43944" y="99477"/>
                  <a:pt x="43638" y="100155"/>
                  <a:pt x="43638" y="100911"/>
                </a:cubicBezTo>
                <a:cubicBezTo>
                  <a:pt x="43638" y="102416"/>
                  <a:pt x="44855" y="103638"/>
                  <a:pt x="46361" y="103638"/>
                </a:cubicBezTo>
                <a:lnTo>
                  <a:pt x="56144" y="103638"/>
                </a:lnTo>
                <a:lnTo>
                  <a:pt x="44433" y="115344"/>
                </a:lnTo>
                <a:cubicBezTo>
                  <a:pt x="43938" y="115838"/>
                  <a:pt x="43638" y="116522"/>
                  <a:pt x="43638" y="117272"/>
                </a:cubicBezTo>
                <a:cubicBezTo>
                  <a:pt x="43638" y="118777"/>
                  <a:pt x="44855" y="120000"/>
                  <a:pt x="46361" y="120000"/>
                </a:cubicBezTo>
                <a:cubicBezTo>
                  <a:pt x="47116" y="120000"/>
                  <a:pt x="47794" y="119694"/>
                  <a:pt x="48294" y="119200"/>
                </a:cubicBezTo>
                <a:lnTo>
                  <a:pt x="64655" y="102838"/>
                </a:lnTo>
                <a:cubicBezTo>
                  <a:pt x="65150" y="102344"/>
                  <a:pt x="65455" y="101661"/>
                  <a:pt x="65455" y="100911"/>
                </a:cubicBezTo>
                <a:cubicBezTo>
                  <a:pt x="65455" y="99400"/>
                  <a:pt x="64233" y="98183"/>
                  <a:pt x="62727" y="98183"/>
                </a:cubicBezTo>
                <a:lnTo>
                  <a:pt x="62722" y="98183"/>
                </a:lnTo>
                <a:lnTo>
                  <a:pt x="52950" y="98183"/>
                </a:lnTo>
                <a:lnTo>
                  <a:pt x="64655" y="86472"/>
                </a:lnTo>
                <a:cubicBezTo>
                  <a:pt x="65150" y="85983"/>
                  <a:pt x="65455" y="85300"/>
                  <a:pt x="65455" y="8454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8" name="Shape 4148"/>
          <p:cNvSpPr/>
          <p:nvPr/>
        </p:nvSpPr>
        <p:spPr>
          <a:xfrm>
            <a:off x="8316749" y="4336668"/>
            <a:ext cx="209496" cy="180928"/>
          </a:xfrm>
          <a:custGeom>
            <a:avLst/>
            <a:gdLst/>
            <a:ahLst/>
            <a:cxnLst/>
            <a:rect l="0" t="0" r="0" b="0"/>
            <a:pathLst>
              <a:path w="120000" h="120000" extrusionOk="0">
                <a:moveTo>
                  <a:pt x="65455" y="69472"/>
                </a:moveTo>
                <a:lnTo>
                  <a:pt x="24544" y="69472"/>
                </a:lnTo>
                <a:cubicBezTo>
                  <a:pt x="23038" y="69472"/>
                  <a:pt x="21816" y="70883"/>
                  <a:pt x="21816" y="72633"/>
                </a:cubicBezTo>
                <a:cubicBezTo>
                  <a:pt x="21816" y="74377"/>
                  <a:pt x="23038" y="75788"/>
                  <a:pt x="24544" y="75788"/>
                </a:cubicBezTo>
                <a:lnTo>
                  <a:pt x="65455" y="75788"/>
                </a:lnTo>
                <a:cubicBezTo>
                  <a:pt x="74488" y="75788"/>
                  <a:pt x="81816" y="84277"/>
                  <a:pt x="81816" y="94738"/>
                </a:cubicBezTo>
                <a:cubicBezTo>
                  <a:pt x="81816" y="105205"/>
                  <a:pt x="74488" y="113683"/>
                  <a:pt x="65455" y="113683"/>
                </a:cubicBezTo>
                <a:lnTo>
                  <a:pt x="62727" y="113683"/>
                </a:lnTo>
                <a:cubicBezTo>
                  <a:pt x="61222" y="113683"/>
                  <a:pt x="60000" y="115094"/>
                  <a:pt x="60000" y="116844"/>
                </a:cubicBezTo>
                <a:cubicBezTo>
                  <a:pt x="60000" y="118588"/>
                  <a:pt x="61222" y="120000"/>
                  <a:pt x="62727" y="120000"/>
                </a:cubicBezTo>
                <a:lnTo>
                  <a:pt x="65455" y="120000"/>
                </a:lnTo>
                <a:cubicBezTo>
                  <a:pt x="77505" y="120000"/>
                  <a:pt x="87272" y="108688"/>
                  <a:pt x="87272" y="94738"/>
                </a:cubicBezTo>
                <a:cubicBezTo>
                  <a:pt x="87272" y="80783"/>
                  <a:pt x="77505" y="69472"/>
                  <a:pt x="65455" y="69472"/>
                </a:cubicBezTo>
                <a:moveTo>
                  <a:pt x="103638" y="56844"/>
                </a:moveTo>
                <a:lnTo>
                  <a:pt x="13638" y="56844"/>
                </a:lnTo>
                <a:cubicBezTo>
                  <a:pt x="12127" y="56844"/>
                  <a:pt x="10911" y="58255"/>
                  <a:pt x="10911" y="60000"/>
                </a:cubicBezTo>
                <a:cubicBezTo>
                  <a:pt x="10911" y="61744"/>
                  <a:pt x="12127" y="63155"/>
                  <a:pt x="13638" y="63155"/>
                </a:cubicBezTo>
                <a:lnTo>
                  <a:pt x="103638" y="63155"/>
                </a:lnTo>
                <a:cubicBezTo>
                  <a:pt x="109661" y="63155"/>
                  <a:pt x="114544" y="68811"/>
                  <a:pt x="114544" y="75788"/>
                </a:cubicBezTo>
                <a:cubicBezTo>
                  <a:pt x="114544" y="82766"/>
                  <a:pt x="109661" y="88422"/>
                  <a:pt x="103638" y="88422"/>
                </a:cubicBezTo>
                <a:lnTo>
                  <a:pt x="100911" y="88422"/>
                </a:lnTo>
                <a:cubicBezTo>
                  <a:pt x="99400" y="88422"/>
                  <a:pt x="98183" y="89833"/>
                  <a:pt x="98183" y="91577"/>
                </a:cubicBezTo>
                <a:cubicBezTo>
                  <a:pt x="98183" y="93322"/>
                  <a:pt x="99400" y="94738"/>
                  <a:pt x="100911" y="94738"/>
                </a:cubicBezTo>
                <a:lnTo>
                  <a:pt x="103638" y="94738"/>
                </a:lnTo>
                <a:cubicBezTo>
                  <a:pt x="112672" y="94738"/>
                  <a:pt x="120000" y="86255"/>
                  <a:pt x="120000" y="75788"/>
                </a:cubicBezTo>
                <a:cubicBezTo>
                  <a:pt x="120000" y="65327"/>
                  <a:pt x="112672" y="56844"/>
                  <a:pt x="103638" y="56844"/>
                </a:cubicBezTo>
                <a:moveTo>
                  <a:pt x="98183" y="37894"/>
                </a:moveTo>
                <a:cubicBezTo>
                  <a:pt x="98183" y="30916"/>
                  <a:pt x="93300" y="25261"/>
                  <a:pt x="87272" y="25261"/>
                </a:cubicBezTo>
                <a:lnTo>
                  <a:pt x="84544" y="25261"/>
                </a:lnTo>
                <a:cubicBezTo>
                  <a:pt x="83038" y="25261"/>
                  <a:pt x="81816" y="26677"/>
                  <a:pt x="81816" y="28422"/>
                </a:cubicBezTo>
                <a:cubicBezTo>
                  <a:pt x="81816" y="30166"/>
                  <a:pt x="83038" y="31577"/>
                  <a:pt x="84544" y="31577"/>
                </a:cubicBezTo>
                <a:lnTo>
                  <a:pt x="87272" y="31577"/>
                </a:lnTo>
                <a:cubicBezTo>
                  <a:pt x="90283" y="31577"/>
                  <a:pt x="92727" y="34411"/>
                  <a:pt x="92727" y="37894"/>
                </a:cubicBezTo>
                <a:cubicBezTo>
                  <a:pt x="92727" y="41377"/>
                  <a:pt x="90283" y="44211"/>
                  <a:pt x="87272" y="44211"/>
                </a:cubicBezTo>
                <a:lnTo>
                  <a:pt x="2727" y="44211"/>
                </a:lnTo>
                <a:cubicBezTo>
                  <a:pt x="1222" y="44211"/>
                  <a:pt x="0" y="45622"/>
                  <a:pt x="0" y="47366"/>
                </a:cubicBezTo>
                <a:cubicBezTo>
                  <a:pt x="0" y="49116"/>
                  <a:pt x="1222" y="50527"/>
                  <a:pt x="2727" y="50527"/>
                </a:cubicBezTo>
                <a:lnTo>
                  <a:pt x="87272" y="50527"/>
                </a:lnTo>
                <a:cubicBezTo>
                  <a:pt x="93300" y="50527"/>
                  <a:pt x="98183" y="44872"/>
                  <a:pt x="98183" y="37894"/>
                </a:cubicBezTo>
                <a:moveTo>
                  <a:pt x="13638" y="37894"/>
                </a:moveTo>
                <a:lnTo>
                  <a:pt x="54544" y="37894"/>
                </a:lnTo>
                <a:cubicBezTo>
                  <a:pt x="63577" y="37894"/>
                  <a:pt x="70911" y="29411"/>
                  <a:pt x="70911" y="18950"/>
                </a:cubicBezTo>
                <a:cubicBezTo>
                  <a:pt x="70911" y="8488"/>
                  <a:pt x="63577" y="0"/>
                  <a:pt x="54544" y="0"/>
                </a:cubicBezTo>
                <a:lnTo>
                  <a:pt x="51816" y="0"/>
                </a:lnTo>
                <a:cubicBezTo>
                  <a:pt x="50311" y="0"/>
                  <a:pt x="49088" y="1411"/>
                  <a:pt x="49088" y="3155"/>
                </a:cubicBezTo>
                <a:cubicBezTo>
                  <a:pt x="49088" y="4905"/>
                  <a:pt x="50311" y="6316"/>
                  <a:pt x="51816" y="6316"/>
                </a:cubicBezTo>
                <a:lnTo>
                  <a:pt x="54544" y="6316"/>
                </a:lnTo>
                <a:cubicBezTo>
                  <a:pt x="60572" y="6316"/>
                  <a:pt x="65455" y="11972"/>
                  <a:pt x="65455" y="18950"/>
                </a:cubicBezTo>
                <a:cubicBezTo>
                  <a:pt x="65455" y="25922"/>
                  <a:pt x="60572" y="31577"/>
                  <a:pt x="54544" y="31577"/>
                </a:cubicBezTo>
                <a:lnTo>
                  <a:pt x="13638" y="31577"/>
                </a:lnTo>
                <a:cubicBezTo>
                  <a:pt x="12127" y="31577"/>
                  <a:pt x="10911" y="32988"/>
                  <a:pt x="10911" y="34738"/>
                </a:cubicBezTo>
                <a:cubicBezTo>
                  <a:pt x="10911" y="36483"/>
                  <a:pt x="12127" y="37894"/>
                  <a:pt x="13638" y="37894"/>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49" name="Shape 4149"/>
          <p:cNvSpPr/>
          <p:nvPr/>
        </p:nvSpPr>
        <p:spPr>
          <a:xfrm>
            <a:off x="660644" y="4736614"/>
            <a:ext cx="209496" cy="209496"/>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0444" y="77427"/>
                </a:moveTo>
                <a:cubicBezTo>
                  <a:pt x="78594" y="78427"/>
                  <a:pt x="76688" y="78933"/>
                  <a:pt x="74727" y="78933"/>
                </a:cubicBezTo>
                <a:cubicBezTo>
                  <a:pt x="72216" y="78933"/>
                  <a:pt x="69944" y="78438"/>
                  <a:pt x="67916" y="77461"/>
                </a:cubicBezTo>
                <a:cubicBezTo>
                  <a:pt x="65883" y="76488"/>
                  <a:pt x="64138" y="75138"/>
                  <a:pt x="62677" y="73427"/>
                </a:cubicBezTo>
                <a:cubicBezTo>
                  <a:pt x="61222" y="71716"/>
                  <a:pt x="60088" y="69688"/>
                  <a:pt x="59288" y="67338"/>
                </a:cubicBezTo>
                <a:cubicBezTo>
                  <a:pt x="58494" y="64988"/>
                  <a:pt x="58094" y="62422"/>
                  <a:pt x="58094" y="59633"/>
                </a:cubicBezTo>
                <a:cubicBezTo>
                  <a:pt x="58094" y="57044"/>
                  <a:pt x="58494" y="54622"/>
                  <a:pt x="59288" y="52372"/>
                </a:cubicBezTo>
                <a:cubicBezTo>
                  <a:pt x="60088" y="50122"/>
                  <a:pt x="61222" y="48155"/>
                  <a:pt x="62677" y="46466"/>
                </a:cubicBezTo>
                <a:cubicBezTo>
                  <a:pt x="64138" y="44777"/>
                  <a:pt x="65883" y="43461"/>
                  <a:pt x="67916" y="42505"/>
                </a:cubicBezTo>
                <a:cubicBezTo>
                  <a:pt x="69944" y="41550"/>
                  <a:pt x="72216" y="41072"/>
                  <a:pt x="74727" y="41072"/>
                </a:cubicBezTo>
                <a:cubicBezTo>
                  <a:pt x="76416" y="41072"/>
                  <a:pt x="78094" y="41422"/>
                  <a:pt x="79761" y="42105"/>
                </a:cubicBezTo>
                <a:cubicBezTo>
                  <a:pt x="81422" y="42788"/>
                  <a:pt x="83144" y="44155"/>
                  <a:pt x="84927" y="46211"/>
                </a:cubicBezTo>
                <a:lnTo>
                  <a:pt x="91633" y="40927"/>
                </a:lnTo>
                <a:cubicBezTo>
                  <a:pt x="89216" y="37944"/>
                  <a:pt x="86605" y="35827"/>
                  <a:pt x="83794" y="34583"/>
                </a:cubicBezTo>
                <a:cubicBezTo>
                  <a:pt x="80988" y="33333"/>
                  <a:pt x="77944" y="32711"/>
                  <a:pt x="74661" y="32711"/>
                </a:cubicBezTo>
                <a:cubicBezTo>
                  <a:pt x="70916" y="32711"/>
                  <a:pt x="67483" y="33361"/>
                  <a:pt x="64355" y="34655"/>
                </a:cubicBezTo>
                <a:cubicBezTo>
                  <a:pt x="61227" y="35950"/>
                  <a:pt x="58538" y="37800"/>
                  <a:pt x="56283" y="40194"/>
                </a:cubicBezTo>
                <a:cubicBezTo>
                  <a:pt x="54022" y="42588"/>
                  <a:pt x="52250" y="45488"/>
                  <a:pt x="50977" y="48888"/>
                </a:cubicBezTo>
                <a:cubicBezTo>
                  <a:pt x="49700" y="52288"/>
                  <a:pt x="49061" y="56066"/>
                  <a:pt x="49061" y="60222"/>
                </a:cubicBezTo>
                <a:cubicBezTo>
                  <a:pt x="49061" y="64283"/>
                  <a:pt x="49700" y="67972"/>
                  <a:pt x="50977" y="71305"/>
                </a:cubicBezTo>
                <a:cubicBezTo>
                  <a:pt x="52250" y="74627"/>
                  <a:pt x="54022" y="77477"/>
                  <a:pt x="56283" y="79850"/>
                </a:cubicBezTo>
                <a:cubicBezTo>
                  <a:pt x="58538" y="82222"/>
                  <a:pt x="61227" y="84055"/>
                  <a:pt x="64355" y="85350"/>
                </a:cubicBezTo>
                <a:cubicBezTo>
                  <a:pt x="67483" y="86650"/>
                  <a:pt x="70916" y="87294"/>
                  <a:pt x="74661" y="87294"/>
                </a:cubicBezTo>
                <a:cubicBezTo>
                  <a:pt x="78216" y="87294"/>
                  <a:pt x="81572" y="86561"/>
                  <a:pt x="84722" y="85094"/>
                </a:cubicBezTo>
                <a:cubicBezTo>
                  <a:pt x="87866" y="83627"/>
                  <a:pt x="90538" y="81277"/>
                  <a:pt x="92727" y="78050"/>
                </a:cubicBezTo>
                <a:lnTo>
                  <a:pt x="85611" y="72622"/>
                </a:lnTo>
                <a:cubicBezTo>
                  <a:pt x="84011" y="74822"/>
                  <a:pt x="82294" y="76422"/>
                  <a:pt x="80444" y="77427"/>
                </a:cubicBezTo>
                <a:moveTo>
                  <a:pt x="32727" y="38183"/>
                </a:moveTo>
                <a:cubicBezTo>
                  <a:pt x="29716" y="38183"/>
                  <a:pt x="27272" y="35738"/>
                  <a:pt x="27272" y="32727"/>
                </a:cubicBezTo>
                <a:cubicBezTo>
                  <a:pt x="27272" y="29716"/>
                  <a:pt x="29716" y="27272"/>
                  <a:pt x="32727" y="27272"/>
                </a:cubicBezTo>
                <a:cubicBezTo>
                  <a:pt x="35738" y="27272"/>
                  <a:pt x="38183" y="29716"/>
                  <a:pt x="38183" y="32727"/>
                </a:cubicBezTo>
                <a:cubicBezTo>
                  <a:pt x="38183" y="35738"/>
                  <a:pt x="35738" y="38183"/>
                  <a:pt x="32727" y="38183"/>
                </a:cubicBezTo>
                <a:moveTo>
                  <a:pt x="32727" y="21816"/>
                </a:moveTo>
                <a:cubicBezTo>
                  <a:pt x="26700" y="21816"/>
                  <a:pt x="21816" y="26700"/>
                  <a:pt x="21816" y="32727"/>
                </a:cubicBezTo>
                <a:cubicBezTo>
                  <a:pt x="21816" y="38750"/>
                  <a:pt x="26700" y="43638"/>
                  <a:pt x="32727" y="43638"/>
                </a:cubicBezTo>
                <a:cubicBezTo>
                  <a:pt x="38750" y="43638"/>
                  <a:pt x="43638" y="38750"/>
                  <a:pt x="43638" y="32727"/>
                </a:cubicBezTo>
                <a:cubicBezTo>
                  <a:pt x="43638" y="26700"/>
                  <a:pt x="38750" y="21816"/>
                  <a:pt x="32727"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50" name="Shape 4150"/>
          <p:cNvSpPr/>
          <p:nvPr/>
        </p:nvSpPr>
        <p:spPr>
          <a:xfrm>
            <a:off x="4717238" y="4365236"/>
            <a:ext cx="209496" cy="209496"/>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54583" y="87244"/>
                </a:moveTo>
                <a:lnTo>
                  <a:pt x="62727" y="87272"/>
                </a:lnTo>
                <a:lnTo>
                  <a:pt x="62727" y="65455"/>
                </a:lnTo>
                <a:lnTo>
                  <a:pt x="84544" y="65455"/>
                </a:lnTo>
                <a:lnTo>
                  <a:pt x="84544" y="57272"/>
                </a:lnTo>
                <a:lnTo>
                  <a:pt x="62727" y="57272"/>
                </a:lnTo>
                <a:lnTo>
                  <a:pt x="62727" y="40911"/>
                </a:lnTo>
                <a:lnTo>
                  <a:pt x="87272" y="40911"/>
                </a:lnTo>
                <a:lnTo>
                  <a:pt x="87283" y="32761"/>
                </a:lnTo>
                <a:lnTo>
                  <a:pt x="54583" y="32761"/>
                </a:lnTo>
                <a:cubicBezTo>
                  <a:pt x="54583" y="32761"/>
                  <a:pt x="54583" y="87244"/>
                  <a:pt x="54583" y="87244"/>
                </a:cubicBezTo>
                <a:close/>
                <a:moveTo>
                  <a:pt x="32727" y="38183"/>
                </a:moveTo>
                <a:cubicBezTo>
                  <a:pt x="29716" y="38183"/>
                  <a:pt x="27272" y="35744"/>
                  <a:pt x="27272" y="32727"/>
                </a:cubicBezTo>
                <a:cubicBezTo>
                  <a:pt x="27272" y="29716"/>
                  <a:pt x="29716" y="27272"/>
                  <a:pt x="32727" y="27272"/>
                </a:cubicBezTo>
                <a:cubicBezTo>
                  <a:pt x="35738" y="27272"/>
                  <a:pt x="38183" y="29716"/>
                  <a:pt x="38183" y="32727"/>
                </a:cubicBezTo>
                <a:cubicBezTo>
                  <a:pt x="38183" y="35744"/>
                  <a:pt x="35738" y="38183"/>
                  <a:pt x="32727" y="38183"/>
                </a:cubicBezTo>
                <a:moveTo>
                  <a:pt x="32727" y="21816"/>
                </a:moveTo>
                <a:cubicBezTo>
                  <a:pt x="26700" y="21816"/>
                  <a:pt x="21816" y="26700"/>
                  <a:pt x="21816" y="32727"/>
                </a:cubicBezTo>
                <a:cubicBezTo>
                  <a:pt x="21816" y="38750"/>
                  <a:pt x="26700" y="43638"/>
                  <a:pt x="32727" y="43638"/>
                </a:cubicBezTo>
                <a:cubicBezTo>
                  <a:pt x="38750" y="43638"/>
                  <a:pt x="43638" y="38750"/>
                  <a:pt x="43638" y="32727"/>
                </a:cubicBezTo>
                <a:cubicBezTo>
                  <a:pt x="43638" y="26700"/>
                  <a:pt x="38750" y="21816"/>
                  <a:pt x="32727" y="21816"/>
                </a:cubicBezTo>
              </a:path>
            </a:pathLst>
          </a:custGeom>
          <a:solidFill>
            <a:srgbClr val="53585F"/>
          </a:solidFill>
          <a:ln>
            <a:noFill/>
          </a:ln>
        </p:spPr>
        <p:txBody>
          <a:bodyPr lIns="14279" tIns="14279" rIns="14279" bIns="14279" anchor="ctr" anchorCtr="0">
            <a:noAutofit/>
          </a:bodyPr>
          <a:lstStyle/>
          <a:p>
            <a:endParaRPr sz="1125">
              <a:solidFill>
                <a:schemeClr val="dk1"/>
              </a:solidFill>
              <a:latin typeface="Lato" panose="020F0502020204030203"/>
              <a:ea typeface="Lato" panose="020F0502020204030203"/>
              <a:cs typeface="Lato" panose="020F0502020204030203"/>
              <a:sym typeface="Lato" panose="020F0502020204030203"/>
            </a:endParaRPr>
          </a:p>
        </p:txBody>
      </p:sp>
      <p:sp>
        <p:nvSpPr>
          <p:cNvPr id="4160" name="Shape 4160"/>
          <p:cNvSpPr/>
          <p:nvPr/>
        </p:nvSpPr>
        <p:spPr>
          <a:xfrm>
            <a:off x="3391142" y="3935470"/>
            <a:ext cx="2335500" cy="201938"/>
          </a:xfrm>
          <a:prstGeom prst="rect">
            <a:avLst/>
          </a:prstGeom>
          <a:noFill/>
          <a:ln>
            <a:noFill/>
          </a:ln>
        </p:spPr>
        <p:txBody>
          <a:bodyPr lIns="14279" tIns="14279" rIns="14279" bIns="14279" anchor="ctr" anchorCtr="0">
            <a:noAutofit/>
          </a:bodyPr>
          <a:lstStyle/>
          <a:p>
            <a:pPr algn="ctr">
              <a:buSzPct val="25000"/>
            </a:pPr>
            <a:r>
              <a:rPr lang="en-US" sz="1125" dirty="0">
                <a:solidFill>
                  <a:srgbClr val="1C1D21"/>
                </a:solidFill>
                <a:latin typeface="Arial" panose="020B0604020202020204" pitchFamily="34" charset="0"/>
                <a:ea typeface="Montserrat" panose="02000505000000020004"/>
                <a:cs typeface="Arial" panose="020B0604020202020204" pitchFamily="34" charset="0"/>
                <a:sym typeface="Montserrat" panose="02000505000000020004"/>
              </a:rPr>
              <a:t>Weather</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 xmlns:a16="http://schemas.microsoft.com/office/drawing/2014/main" id="{96B8E0BC-B1D7-47EF-B57A-72AD24C34110}"/>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3B14494E-25A9-4BD2-9EC2-177D7C5E82EC}"/>
              </a:ext>
            </a:extLst>
          </p:cNvPr>
          <p:cNvSpPr>
            <a:spLocks noGrp="1"/>
          </p:cNvSpPr>
          <p:nvPr>
            <p:ph type="body" sz="quarter" idx="10"/>
          </p:nvPr>
        </p:nvSpPr>
        <p:spPr/>
        <p:txBody>
          <a:bodyPr/>
          <a:lstStyle/>
          <a:p>
            <a:r>
              <a:rPr lang="zh-CN" altLang="en-US" dirty="0"/>
              <a:t>版式规范</a:t>
            </a:r>
          </a:p>
        </p:txBody>
      </p:sp>
      <p:grpSp>
        <p:nvGrpSpPr>
          <p:cNvPr id="71" name="组合 70">
            <a:extLst>
              <a:ext uri="{FF2B5EF4-FFF2-40B4-BE49-F238E27FC236}">
                <a16:creationId xmlns="" xmlns:a16="http://schemas.microsoft.com/office/drawing/2014/main" id="{CF441694-64BF-4881-BD85-EDFB16D693BD}"/>
              </a:ext>
            </a:extLst>
          </p:cNvPr>
          <p:cNvGrpSpPr/>
          <p:nvPr/>
        </p:nvGrpSpPr>
        <p:grpSpPr>
          <a:xfrm>
            <a:off x="550438" y="1726586"/>
            <a:ext cx="2164909" cy="830997"/>
            <a:chOff x="1025235" y="1401716"/>
            <a:chExt cx="2490403" cy="1107994"/>
          </a:xfrm>
        </p:grpSpPr>
        <p:sp>
          <p:nvSpPr>
            <p:cNvPr id="72" name="文本框 71">
              <a:extLst>
                <a:ext uri="{FF2B5EF4-FFF2-40B4-BE49-F238E27FC236}">
                  <a16:creationId xmlns="" xmlns:a16="http://schemas.microsoft.com/office/drawing/2014/main" id="{DC20DCA5-525A-4773-BDD3-22C1B3BB8883}"/>
                </a:ext>
              </a:extLst>
            </p:cNvPr>
            <p:cNvSpPr txBox="1"/>
            <p:nvPr/>
          </p:nvSpPr>
          <p:spPr>
            <a:xfrm>
              <a:off x="1075530" y="1401716"/>
              <a:ext cx="2440108" cy="1107994"/>
            </a:xfrm>
            <a:prstGeom prst="rect">
              <a:avLst/>
            </a:prstGeom>
            <a:noFill/>
          </p:spPr>
          <p:txBody>
            <a:bodyPr wrap="square" rtlCol="0">
              <a:spAutoFit/>
            </a:bodyPr>
            <a:lstStyle/>
            <a:p>
              <a:r>
                <a:rPr lang="en-US" altLang="zh-CN" sz="2400" dirty="0">
                  <a:solidFill>
                    <a:schemeClr val="tx1">
                      <a:lumMod val="85000"/>
                      <a:lumOff val="15000"/>
                    </a:schemeClr>
                  </a:solidFill>
                  <a:latin typeface="+mj-lt"/>
                  <a:ea typeface="+mj-ea"/>
                </a:rPr>
                <a:t>/ /</a:t>
              </a:r>
              <a:r>
                <a:rPr lang="zh-CN" altLang="en-US" sz="2400" dirty="0">
                  <a:solidFill>
                    <a:schemeClr val="tx1">
                      <a:lumMod val="85000"/>
                      <a:lumOff val="15000"/>
                    </a:schemeClr>
                  </a:solidFill>
                  <a:latin typeface="+mj-lt"/>
                  <a:ea typeface="+mj-ea"/>
                </a:rPr>
                <a:t>   颜色规范</a:t>
              </a:r>
            </a:p>
          </p:txBody>
        </p:sp>
        <p:sp>
          <p:nvSpPr>
            <p:cNvPr id="73" name="文本框 72">
              <a:extLst>
                <a:ext uri="{FF2B5EF4-FFF2-40B4-BE49-F238E27FC236}">
                  <a16:creationId xmlns="" xmlns:a16="http://schemas.microsoft.com/office/drawing/2014/main" id="{26C1FFFA-7923-45A3-9C67-75527F9463FB}"/>
                </a:ext>
              </a:extLst>
            </p:cNvPr>
            <p:cNvSpPr txBox="1"/>
            <p:nvPr/>
          </p:nvSpPr>
          <p:spPr>
            <a:xfrm>
              <a:off x="1025235" y="1873158"/>
              <a:ext cx="2066308" cy="338554"/>
            </a:xfrm>
            <a:prstGeom prst="rect">
              <a:avLst/>
            </a:prstGeom>
            <a:noFill/>
          </p:spPr>
          <p:txBody>
            <a:bodyPr wrap="square" rtlCol="0">
              <a:spAutoFit/>
            </a:bodyPr>
            <a:lstStyle/>
            <a:p>
              <a:pPr algn="dist"/>
              <a:r>
                <a:rPr lang="en-US" altLang="zh-CN" sz="1050" dirty="0">
                  <a:solidFill>
                    <a:schemeClr val="tx1">
                      <a:lumMod val="50000"/>
                      <a:lumOff val="50000"/>
                    </a:schemeClr>
                  </a:solidFill>
                  <a:latin typeface="+mj-lt"/>
                  <a:ea typeface="+mj-ea"/>
                  <a:cs typeface="Arial" panose="020B0604020202020204" pitchFamily="34" charset="0"/>
                </a:rPr>
                <a:t>Color Specification</a:t>
              </a:r>
              <a:endParaRPr lang="zh-CN" altLang="en-US" sz="1050" dirty="0">
                <a:solidFill>
                  <a:schemeClr val="tx1">
                    <a:lumMod val="50000"/>
                    <a:lumOff val="50000"/>
                  </a:schemeClr>
                </a:solidFill>
                <a:latin typeface="+mj-lt"/>
                <a:ea typeface="+mj-ea"/>
                <a:cs typeface="Arial" panose="020B0604020202020204" pitchFamily="34" charset="0"/>
              </a:endParaRPr>
            </a:p>
          </p:txBody>
        </p:sp>
      </p:grpSp>
      <p:grpSp>
        <p:nvGrpSpPr>
          <p:cNvPr id="74" name="组合 73">
            <a:extLst>
              <a:ext uri="{FF2B5EF4-FFF2-40B4-BE49-F238E27FC236}">
                <a16:creationId xmlns="" xmlns:a16="http://schemas.microsoft.com/office/drawing/2014/main" id="{4E2C5D8A-1F9B-4709-BF60-03BC2AACDE48}"/>
              </a:ext>
            </a:extLst>
          </p:cNvPr>
          <p:cNvGrpSpPr/>
          <p:nvPr/>
        </p:nvGrpSpPr>
        <p:grpSpPr>
          <a:xfrm>
            <a:off x="607501" y="3323533"/>
            <a:ext cx="833596" cy="682253"/>
            <a:chOff x="1208868" y="1069382"/>
            <a:chExt cx="2746622" cy="2247958"/>
          </a:xfrm>
        </p:grpSpPr>
        <p:sp>
          <p:nvSpPr>
            <p:cNvPr id="75" name="矩形 74">
              <a:extLst>
                <a:ext uri="{FF2B5EF4-FFF2-40B4-BE49-F238E27FC236}">
                  <a16:creationId xmlns="" xmlns:a16="http://schemas.microsoft.com/office/drawing/2014/main" id="{7787C357-83F8-479F-8863-51245A9E9985}"/>
                </a:ext>
              </a:extLst>
            </p:cNvPr>
            <p:cNvSpPr/>
            <p:nvPr/>
          </p:nvSpPr>
          <p:spPr>
            <a:xfrm>
              <a:off x="1208868" y="1069382"/>
              <a:ext cx="2746622" cy="1647973"/>
            </a:xfrm>
            <a:prstGeom prst="rect">
              <a:avLst/>
            </a:prstGeom>
            <a:solidFill>
              <a:srgbClr val="3645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6" name="矩形 9">
              <a:extLst>
                <a:ext uri="{FF2B5EF4-FFF2-40B4-BE49-F238E27FC236}">
                  <a16:creationId xmlns="" xmlns:a16="http://schemas.microsoft.com/office/drawing/2014/main" id="{2990C5C7-44A2-48DC-9D79-5063CA0270C1}"/>
                </a:ext>
              </a:extLst>
            </p:cNvPr>
            <p:cNvSpPr/>
            <p:nvPr/>
          </p:nvSpPr>
          <p:spPr>
            <a:xfrm>
              <a:off x="1208868" y="2852911"/>
              <a:ext cx="483091" cy="464429"/>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5B75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7" name="任意多边形: 形状 76">
              <a:extLst>
                <a:ext uri="{FF2B5EF4-FFF2-40B4-BE49-F238E27FC236}">
                  <a16:creationId xmlns="" xmlns:a16="http://schemas.microsoft.com/office/drawing/2014/main" id="{7B071B87-7C28-4CCB-B1D4-F75D698C4054}"/>
                </a:ext>
              </a:extLst>
            </p:cNvPr>
            <p:cNvSpPr/>
            <p:nvPr/>
          </p:nvSpPr>
          <p:spPr>
            <a:xfrm>
              <a:off x="1661574" y="2852911"/>
              <a:ext cx="483091" cy="464429"/>
            </a:xfrm>
            <a:custGeom>
              <a:avLst/>
              <a:gdLst/>
              <a:ahLst/>
              <a:cxnLst/>
              <a:rect l="0" t="0" r="0" b="0"/>
              <a:pathLst>
                <a:path w="692387" h="665639">
                  <a:moveTo>
                    <a:pt x="0" y="0"/>
                  </a:moveTo>
                  <a:lnTo>
                    <a:pt x="692386" y="0"/>
                  </a:lnTo>
                  <a:lnTo>
                    <a:pt x="692386" y="665638"/>
                  </a:lnTo>
                  <a:lnTo>
                    <a:pt x="0" y="665638"/>
                  </a:lnTo>
                  <a:close/>
                </a:path>
              </a:pathLst>
            </a:custGeom>
            <a:solidFill>
              <a:srgbClr val="6F85C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78" name="任意多边形: 形状 77">
              <a:extLst>
                <a:ext uri="{FF2B5EF4-FFF2-40B4-BE49-F238E27FC236}">
                  <a16:creationId xmlns="" xmlns:a16="http://schemas.microsoft.com/office/drawing/2014/main" id="{AC10B4AF-8C90-4785-8BC4-A86BA5F1E58C}"/>
                </a:ext>
              </a:extLst>
            </p:cNvPr>
            <p:cNvSpPr/>
            <p:nvPr/>
          </p:nvSpPr>
          <p:spPr>
            <a:xfrm>
              <a:off x="2114281" y="2852911"/>
              <a:ext cx="483091" cy="464429"/>
            </a:xfrm>
            <a:custGeom>
              <a:avLst/>
              <a:gdLst/>
              <a:ahLst/>
              <a:cxnLst/>
              <a:rect l="0" t="0" r="0" b="0"/>
              <a:pathLst>
                <a:path w="692388" h="665639">
                  <a:moveTo>
                    <a:pt x="0" y="0"/>
                  </a:moveTo>
                  <a:lnTo>
                    <a:pt x="692387" y="0"/>
                  </a:lnTo>
                  <a:lnTo>
                    <a:pt x="692387" y="665638"/>
                  </a:lnTo>
                  <a:lnTo>
                    <a:pt x="0" y="665638"/>
                  </a:lnTo>
                  <a:close/>
                </a:path>
              </a:pathLst>
            </a:custGeom>
            <a:solidFill>
              <a:srgbClr val="8396C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79" name="任意多边形: 形状 78">
              <a:extLst>
                <a:ext uri="{FF2B5EF4-FFF2-40B4-BE49-F238E27FC236}">
                  <a16:creationId xmlns="" xmlns:a16="http://schemas.microsoft.com/office/drawing/2014/main" id="{BD7F67DC-D369-4543-9611-F30322707140}"/>
                </a:ext>
              </a:extLst>
            </p:cNvPr>
            <p:cNvSpPr/>
            <p:nvPr/>
          </p:nvSpPr>
          <p:spPr>
            <a:xfrm>
              <a:off x="2566987" y="2852911"/>
              <a:ext cx="483091" cy="464429"/>
            </a:xfrm>
            <a:custGeom>
              <a:avLst/>
              <a:gdLst/>
              <a:ahLst/>
              <a:cxnLst/>
              <a:rect l="0" t="0" r="0" b="0"/>
              <a:pathLst>
                <a:path w="692386" h="665640">
                  <a:moveTo>
                    <a:pt x="0" y="0"/>
                  </a:moveTo>
                  <a:lnTo>
                    <a:pt x="692385" y="0"/>
                  </a:lnTo>
                  <a:lnTo>
                    <a:pt x="692385" y="665639"/>
                  </a:lnTo>
                  <a:lnTo>
                    <a:pt x="0" y="665639"/>
                  </a:lnTo>
                  <a:close/>
                </a:path>
              </a:pathLst>
            </a:custGeom>
            <a:solidFill>
              <a:srgbClr val="98A7D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80" name="任意多边形: 形状 79">
              <a:extLst>
                <a:ext uri="{FF2B5EF4-FFF2-40B4-BE49-F238E27FC236}">
                  <a16:creationId xmlns="" xmlns:a16="http://schemas.microsoft.com/office/drawing/2014/main" id="{44891A90-4008-4282-919B-5741EC72670F}"/>
                </a:ext>
              </a:extLst>
            </p:cNvPr>
            <p:cNvSpPr/>
            <p:nvPr/>
          </p:nvSpPr>
          <p:spPr>
            <a:xfrm>
              <a:off x="3019694" y="2852911"/>
              <a:ext cx="483091" cy="464429"/>
            </a:xfrm>
            <a:custGeom>
              <a:avLst/>
              <a:gdLst/>
              <a:ahLst/>
              <a:cxnLst/>
              <a:rect l="0" t="0" r="0" b="0"/>
              <a:pathLst>
                <a:path w="692388" h="665639">
                  <a:moveTo>
                    <a:pt x="0" y="0"/>
                  </a:moveTo>
                  <a:lnTo>
                    <a:pt x="692387" y="0"/>
                  </a:lnTo>
                  <a:lnTo>
                    <a:pt x="692387" y="665638"/>
                  </a:lnTo>
                  <a:lnTo>
                    <a:pt x="0" y="665638"/>
                  </a:lnTo>
                  <a:close/>
                </a:path>
              </a:pathLst>
            </a:custGeom>
            <a:solidFill>
              <a:srgbClr val="ACB8D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81" name="矩形 9">
              <a:extLst>
                <a:ext uri="{FF2B5EF4-FFF2-40B4-BE49-F238E27FC236}">
                  <a16:creationId xmlns="" xmlns:a16="http://schemas.microsoft.com/office/drawing/2014/main" id="{D32379D6-914B-42CF-B0CC-04463626BDEC}"/>
                </a:ext>
              </a:extLst>
            </p:cNvPr>
            <p:cNvSpPr/>
            <p:nvPr/>
          </p:nvSpPr>
          <p:spPr>
            <a:xfrm>
              <a:off x="3472399" y="2852911"/>
              <a:ext cx="483091" cy="464429"/>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C1C9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矩形 9">
            <a:extLst>
              <a:ext uri="{FF2B5EF4-FFF2-40B4-BE49-F238E27FC236}">
                <a16:creationId xmlns="" xmlns:a16="http://schemas.microsoft.com/office/drawing/2014/main" id="{E9E122F2-4DDB-440F-A030-5CE91D091587}"/>
              </a:ext>
            </a:extLst>
          </p:cNvPr>
          <p:cNvSpPr/>
          <p:nvPr/>
        </p:nvSpPr>
        <p:spPr>
          <a:xfrm>
            <a:off x="1488008" y="3323533"/>
            <a:ext cx="146618" cy="140954"/>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0079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3" name="任意多边形: 形状 82">
            <a:extLst>
              <a:ext uri="{FF2B5EF4-FFF2-40B4-BE49-F238E27FC236}">
                <a16:creationId xmlns="" xmlns:a16="http://schemas.microsoft.com/office/drawing/2014/main" id="{D46A8D2B-A001-4A0F-AF35-670E3712084B}"/>
              </a:ext>
            </a:extLst>
          </p:cNvPr>
          <p:cNvSpPr/>
          <p:nvPr/>
        </p:nvSpPr>
        <p:spPr>
          <a:xfrm>
            <a:off x="1659753" y="3323533"/>
            <a:ext cx="146618" cy="140954"/>
          </a:xfrm>
          <a:custGeom>
            <a:avLst/>
            <a:gdLst/>
            <a:ahLst/>
            <a:cxnLst/>
            <a:rect l="0" t="0" r="0" b="0"/>
            <a:pathLst>
              <a:path w="483092" h="464430">
                <a:moveTo>
                  <a:pt x="0" y="0"/>
                </a:moveTo>
                <a:lnTo>
                  <a:pt x="483091" y="0"/>
                </a:lnTo>
                <a:lnTo>
                  <a:pt x="483091" y="464429"/>
                </a:lnTo>
                <a:lnTo>
                  <a:pt x="0" y="464429"/>
                </a:lnTo>
                <a:close/>
              </a:path>
            </a:pathLst>
          </a:custGeom>
          <a:solidFill>
            <a:srgbClr val="0085D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84" name="任意多边形: 形状 83">
            <a:extLst>
              <a:ext uri="{FF2B5EF4-FFF2-40B4-BE49-F238E27FC236}">
                <a16:creationId xmlns="" xmlns:a16="http://schemas.microsoft.com/office/drawing/2014/main" id="{4410D3ED-4A55-4847-A43F-4D7973342FF6}"/>
              </a:ext>
            </a:extLst>
          </p:cNvPr>
          <p:cNvSpPr/>
          <p:nvPr/>
        </p:nvSpPr>
        <p:spPr>
          <a:xfrm>
            <a:off x="1831498" y="3323533"/>
            <a:ext cx="146618" cy="140954"/>
          </a:xfrm>
          <a:custGeom>
            <a:avLst/>
            <a:gdLst/>
            <a:ahLst/>
            <a:cxnLst/>
            <a:rect l="0" t="0" r="0" b="0"/>
            <a:pathLst>
              <a:path w="483092" h="464430">
                <a:moveTo>
                  <a:pt x="0" y="0"/>
                </a:moveTo>
                <a:lnTo>
                  <a:pt x="483091" y="0"/>
                </a:lnTo>
                <a:lnTo>
                  <a:pt x="483091" y="464429"/>
                </a:lnTo>
                <a:lnTo>
                  <a:pt x="0" y="464429"/>
                </a:lnTo>
                <a:close/>
              </a:path>
            </a:pathLst>
          </a:custGeom>
          <a:solidFill>
            <a:srgbClr val="0092D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85" name="任意多边形: 形状 84">
            <a:extLst>
              <a:ext uri="{FF2B5EF4-FFF2-40B4-BE49-F238E27FC236}">
                <a16:creationId xmlns="" xmlns:a16="http://schemas.microsoft.com/office/drawing/2014/main" id="{F7BCAE20-D2F1-4474-BE16-8043F18B18BA}"/>
              </a:ext>
            </a:extLst>
          </p:cNvPr>
          <p:cNvSpPr/>
          <p:nvPr/>
        </p:nvSpPr>
        <p:spPr>
          <a:xfrm>
            <a:off x="2003242" y="3323533"/>
            <a:ext cx="146618" cy="140954"/>
          </a:xfrm>
          <a:custGeom>
            <a:avLst/>
            <a:gdLst/>
            <a:ahLst/>
            <a:cxnLst/>
            <a:rect l="0" t="0" r="0" b="0"/>
            <a:pathLst>
              <a:path w="483093" h="464430">
                <a:moveTo>
                  <a:pt x="0" y="0"/>
                </a:moveTo>
                <a:lnTo>
                  <a:pt x="483092" y="0"/>
                </a:lnTo>
                <a:lnTo>
                  <a:pt x="483092" y="464429"/>
                </a:lnTo>
                <a:lnTo>
                  <a:pt x="0" y="464429"/>
                </a:lnTo>
                <a:close/>
              </a:path>
            </a:pathLst>
          </a:custGeom>
          <a:solidFill>
            <a:srgbClr val="009FE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86" name="矩形 9">
            <a:extLst>
              <a:ext uri="{FF2B5EF4-FFF2-40B4-BE49-F238E27FC236}">
                <a16:creationId xmlns="" xmlns:a16="http://schemas.microsoft.com/office/drawing/2014/main" id="{61F710DB-722D-4CBD-88FC-747ACAE269A3}"/>
              </a:ext>
            </a:extLst>
          </p:cNvPr>
          <p:cNvSpPr/>
          <p:nvPr/>
        </p:nvSpPr>
        <p:spPr>
          <a:xfrm>
            <a:off x="2174986" y="3323533"/>
            <a:ext cx="146618" cy="140954"/>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00AC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7" name="矩形 9">
            <a:extLst>
              <a:ext uri="{FF2B5EF4-FFF2-40B4-BE49-F238E27FC236}">
                <a16:creationId xmlns="" xmlns:a16="http://schemas.microsoft.com/office/drawing/2014/main" id="{BCEC1EBD-6CB8-459A-A268-4B898252228B}"/>
              </a:ext>
            </a:extLst>
          </p:cNvPr>
          <p:cNvSpPr/>
          <p:nvPr/>
        </p:nvSpPr>
        <p:spPr>
          <a:xfrm>
            <a:off x="1488008" y="3526260"/>
            <a:ext cx="146618" cy="140954"/>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01B8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8" name="任意多边形: 形状 87">
            <a:extLst>
              <a:ext uri="{FF2B5EF4-FFF2-40B4-BE49-F238E27FC236}">
                <a16:creationId xmlns="" xmlns:a16="http://schemas.microsoft.com/office/drawing/2014/main" id="{906DE993-9407-4CE2-8144-4AA471D23068}"/>
              </a:ext>
            </a:extLst>
          </p:cNvPr>
          <p:cNvSpPr/>
          <p:nvPr/>
        </p:nvSpPr>
        <p:spPr>
          <a:xfrm>
            <a:off x="1659753" y="3526260"/>
            <a:ext cx="146618" cy="140954"/>
          </a:xfrm>
          <a:custGeom>
            <a:avLst/>
            <a:gdLst/>
            <a:ahLst/>
            <a:cxnLst/>
            <a:rect l="0" t="0" r="0" b="0"/>
            <a:pathLst>
              <a:path w="195491" h="187939">
                <a:moveTo>
                  <a:pt x="0" y="0"/>
                </a:moveTo>
                <a:lnTo>
                  <a:pt x="195490" y="0"/>
                </a:lnTo>
                <a:lnTo>
                  <a:pt x="195490" y="187938"/>
                </a:lnTo>
                <a:lnTo>
                  <a:pt x="0" y="187938"/>
                </a:lnTo>
                <a:close/>
              </a:path>
            </a:pathLst>
          </a:custGeom>
          <a:solidFill>
            <a:srgbClr val="2FC6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89" name="任意多边形: 形状 88">
            <a:extLst>
              <a:ext uri="{FF2B5EF4-FFF2-40B4-BE49-F238E27FC236}">
                <a16:creationId xmlns="" xmlns:a16="http://schemas.microsoft.com/office/drawing/2014/main" id="{6A11E1C6-E022-4B54-9785-5B33FDA13A28}"/>
              </a:ext>
            </a:extLst>
          </p:cNvPr>
          <p:cNvSpPr/>
          <p:nvPr/>
        </p:nvSpPr>
        <p:spPr>
          <a:xfrm>
            <a:off x="1831498" y="3526260"/>
            <a:ext cx="146618" cy="140954"/>
          </a:xfrm>
          <a:custGeom>
            <a:avLst/>
            <a:gdLst/>
            <a:ahLst/>
            <a:cxnLst/>
            <a:rect l="0" t="0" r="0" b="0"/>
            <a:pathLst>
              <a:path w="195490" h="187939">
                <a:moveTo>
                  <a:pt x="0" y="0"/>
                </a:moveTo>
                <a:lnTo>
                  <a:pt x="195489" y="0"/>
                </a:lnTo>
                <a:lnTo>
                  <a:pt x="195489" y="187938"/>
                </a:lnTo>
                <a:lnTo>
                  <a:pt x="0" y="187938"/>
                </a:lnTo>
                <a:close/>
              </a:path>
            </a:pathLst>
          </a:custGeom>
          <a:solidFill>
            <a:srgbClr val="5DD4E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90" name="任意多边形: 形状 89">
            <a:extLst>
              <a:ext uri="{FF2B5EF4-FFF2-40B4-BE49-F238E27FC236}">
                <a16:creationId xmlns="" xmlns:a16="http://schemas.microsoft.com/office/drawing/2014/main" id="{FC5462A4-077F-4E30-9CC3-7BBA06EE9630}"/>
              </a:ext>
            </a:extLst>
          </p:cNvPr>
          <p:cNvSpPr/>
          <p:nvPr/>
        </p:nvSpPr>
        <p:spPr>
          <a:xfrm>
            <a:off x="2003242" y="3526260"/>
            <a:ext cx="146618" cy="140954"/>
          </a:xfrm>
          <a:custGeom>
            <a:avLst/>
            <a:gdLst/>
            <a:ahLst/>
            <a:cxnLst/>
            <a:rect l="0" t="0" r="0" b="0"/>
            <a:pathLst>
              <a:path w="195491" h="187939">
                <a:moveTo>
                  <a:pt x="0" y="0"/>
                </a:moveTo>
                <a:lnTo>
                  <a:pt x="195490" y="0"/>
                </a:lnTo>
                <a:lnTo>
                  <a:pt x="195490" y="187938"/>
                </a:lnTo>
                <a:lnTo>
                  <a:pt x="0" y="187938"/>
                </a:lnTo>
                <a:close/>
              </a:path>
            </a:pathLst>
          </a:custGeom>
          <a:solidFill>
            <a:srgbClr val="8BE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91" name="矩形 9">
            <a:extLst>
              <a:ext uri="{FF2B5EF4-FFF2-40B4-BE49-F238E27FC236}">
                <a16:creationId xmlns="" xmlns:a16="http://schemas.microsoft.com/office/drawing/2014/main" id="{C0730D73-E955-4EEF-A4AF-1AC1FAD835D7}"/>
              </a:ext>
            </a:extLst>
          </p:cNvPr>
          <p:cNvSpPr/>
          <p:nvPr/>
        </p:nvSpPr>
        <p:spPr>
          <a:xfrm>
            <a:off x="2174986" y="3526260"/>
            <a:ext cx="146618" cy="140954"/>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BAF0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95" name="组合 94">
            <a:extLst>
              <a:ext uri="{FF2B5EF4-FFF2-40B4-BE49-F238E27FC236}">
                <a16:creationId xmlns="" xmlns:a16="http://schemas.microsoft.com/office/drawing/2014/main" id="{8C25AAAB-B0A0-4D0E-B96E-A69A8DF35EAB}"/>
              </a:ext>
            </a:extLst>
          </p:cNvPr>
          <p:cNvGrpSpPr/>
          <p:nvPr/>
        </p:nvGrpSpPr>
        <p:grpSpPr>
          <a:xfrm>
            <a:off x="607501" y="4780972"/>
            <a:ext cx="1962191" cy="682253"/>
            <a:chOff x="825768" y="4052199"/>
            <a:chExt cx="2616255" cy="909670"/>
          </a:xfrm>
        </p:grpSpPr>
        <p:grpSp>
          <p:nvGrpSpPr>
            <p:cNvPr id="103" name="组合 102">
              <a:extLst>
                <a:ext uri="{FF2B5EF4-FFF2-40B4-BE49-F238E27FC236}">
                  <a16:creationId xmlns="" xmlns:a16="http://schemas.microsoft.com/office/drawing/2014/main" id="{16456C94-77F4-4A6B-BF01-F96135AD491A}"/>
                </a:ext>
              </a:extLst>
            </p:cNvPr>
            <p:cNvGrpSpPr/>
            <p:nvPr/>
          </p:nvGrpSpPr>
          <p:grpSpPr>
            <a:xfrm>
              <a:off x="825768" y="4052199"/>
              <a:ext cx="1111461" cy="909670"/>
              <a:chOff x="376628" y="3289676"/>
              <a:chExt cx="1923313" cy="1574126"/>
            </a:xfrm>
          </p:grpSpPr>
          <p:sp>
            <p:nvSpPr>
              <p:cNvPr id="118" name="矩形 117">
                <a:extLst>
                  <a:ext uri="{FF2B5EF4-FFF2-40B4-BE49-F238E27FC236}">
                    <a16:creationId xmlns="" xmlns:a16="http://schemas.microsoft.com/office/drawing/2014/main" id="{4747EA66-AA67-4E78-8704-CD19AB51BD15}"/>
                  </a:ext>
                </a:extLst>
              </p:cNvPr>
              <p:cNvSpPr/>
              <p:nvPr/>
            </p:nvSpPr>
            <p:spPr>
              <a:xfrm>
                <a:off x="376628" y="3289676"/>
                <a:ext cx="1923313" cy="1153988"/>
              </a:xfrm>
              <a:prstGeom prst="rect">
                <a:avLst/>
              </a:prstGeom>
              <a:solidFill>
                <a:srgbClr val="EF5F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9">
                <a:extLst>
                  <a:ext uri="{FF2B5EF4-FFF2-40B4-BE49-F238E27FC236}">
                    <a16:creationId xmlns="" xmlns:a16="http://schemas.microsoft.com/office/drawing/2014/main" id="{AF0F8657-61D6-4BFB-A5E7-D6B7374A4F5E}"/>
                  </a:ext>
                </a:extLst>
              </p:cNvPr>
              <p:cNvSpPr/>
              <p:nvPr/>
            </p:nvSpPr>
            <p:spPr>
              <a:xfrm>
                <a:off x="376628" y="4538586"/>
                <a:ext cx="338283" cy="325215"/>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F993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任意多边形: 形状 119">
                <a:extLst>
                  <a:ext uri="{FF2B5EF4-FFF2-40B4-BE49-F238E27FC236}">
                    <a16:creationId xmlns="" xmlns:a16="http://schemas.microsoft.com/office/drawing/2014/main" id="{16630C78-32AB-4B79-A382-F911CBF0B5B7}"/>
                  </a:ext>
                </a:extLst>
              </p:cNvPr>
              <p:cNvSpPr/>
              <p:nvPr/>
            </p:nvSpPr>
            <p:spPr>
              <a:xfrm>
                <a:off x="772885" y="4538587"/>
                <a:ext cx="338283" cy="325215"/>
              </a:xfrm>
              <a:custGeom>
                <a:avLst/>
                <a:gdLst/>
                <a:ahLst/>
                <a:cxnLst/>
                <a:rect l="0" t="0" r="0" b="0"/>
                <a:pathLst>
                  <a:path w="338285" h="325216">
                    <a:moveTo>
                      <a:pt x="0" y="0"/>
                    </a:moveTo>
                    <a:lnTo>
                      <a:pt x="338284" y="0"/>
                    </a:lnTo>
                    <a:lnTo>
                      <a:pt x="338284" y="325215"/>
                    </a:lnTo>
                    <a:lnTo>
                      <a:pt x="0" y="325215"/>
                    </a:lnTo>
                    <a:close/>
                  </a:path>
                </a:pathLst>
              </a:custGeom>
              <a:solidFill>
                <a:srgbClr val="FAA3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121" name="任意多边形: 形状 120">
                <a:extLst>
                  <a:ext uri="{FF2B5EF4-FFF2-40B4-BE49-F238E27FC236}">
                    <a16:creationId xmlns="" xmlns:a16="http://schemas.microsoft.com/office/drawing/2014/main" id="{A3AE8A8A-6555-40B9-82FE-8975096DFF32}"/>
                  </a:ext>
                </a:extLst>
              </p:cNvPr>
              <p:cNvSpPr/>
              <p:nvPr/>
            </p:nvSpPr>
            <p:spPr>
              <a:xfrm>
                <a:off x="1169144" y="4538587"/>
                <a:ext cx="338283" cy="325215"/>
              </a:xfrm>
              <a:custGeom>
                <a:avLst/>
                <a:gdLst/>
                <a:ahLst/>
                <a:cxnLst/>
                <a:rect l="0" t="0" r="0" b="0"/>
                <a:pathLst>
                  <a:path w="338284" h="325216">
                    <a:moveTo>
                      <a:pt x="0" y="0"/>
                    </a:moveTo>
                    <a:lnTo>
                      <a:pt x="338283" y="0"/>
                    </a:lnTo>
                    <a:lnTo>
                      <a:pt x="338283" y="325215"/>
                    </a:lnTo>
                    <a:lnTo>
                      <a:pt x="0" y="325215"/>
                    </a:lnTo>
                    <a:close/>
                  </a:path>
                </a:pathLst>
              </a:custGeom>
              <a:solidFill>
                <a:srgbClr val="FBB4A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122" name="任意多边形: 形状 121">
                <a:extLst>
                  <a:ext uri="{FF2B5EF4-FFF2-40B4-BE49-F238E27FC236}">
                    <a16:creationId xmlns="" xmlns:a16="http://schemas.microsoft.com/office/drawing/2014/main" id="{A4FE5177-4615-4F71-A615-5D7F405579CB}"/>
                  </a:ext>
                </a:extLst>
              </p:cNvPr>
              <p:cNvSpPr/>
              <p:nvPr/>
            </p:nvSpPr>
            <p:spPr>
              <a:xfrm>
                <a:off x="1565401" y="4538587"/>
                <a:ext cx="338283" cy="325215"/>
              </a:xfrm>
              <a:custGeom>
                <a:avLst/>
                <a:gdLst/>
                <a:ahLst/>
                <a:cxnLst/>
                <a:rect l="0" t="0" r="0" b="0"/>
                <a:pathLst>
                  <a:path w="338284" h="325216">
                    <a:moveTo>
                      <a:pt x="0" y="0"/>
                    </a:moveTo>
                    <a:lnTo>
                      <a:pt x="338283" y="0"/>
                    </a:lnTo>
                    <a:lnTo>
                      <a:pt x="338283" y="325215"/>
                    </a:lnTo>
                    <a:lnTo>
                      <a:pt x="0" y="325215"/>
                    </a:lnTo>
                    <a:close/>
                  </a:path>
                </a:pathLst>
              </a:custGeom>
              <a:solidFill>
                <a:srgbClr val="FCC4B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123" name="矩形 9">
                <a:extLst>
                  <a:ext uri="{FF2B5EF4-FFF2-40B4-BE49-F238E27FC236}">
                    <a16:creationId xmlns="" xmlns:a16="http://schemas.microsoft.com/office/drawing/2014/main" id="{3FC92C50-E2CA-40C2-B52A-36F25B898271}"/>
                  </a:ext>
                </a:extLst>
              </p:cNvPr>
              <p:cNvSpPr/>
              <p:nvPr/>
            </p:nvSpPr>
            <p:spPr>
              <a:xfrm>
                <a:off x="1961658" y="4538586"/>
                <a:ext cx="338283" cy="325215"/>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FDD5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10" name="组合 109">
              <a:extLst>
                <a:ext uri="{FF2B5EF4-FFF2-40B4-BE49-F238E27FC236}">
                  <a16:creationId xmlns="" xmlns:a16="http://schemas.microsoft.com/office/drawing/2014/main" id="{E1B42BD7-2EFD-45FD-9548-A72EAA5880FA}"/>
                </a:ext>
              </a:extLst>
            </p:cNvPr>
            <p:cNvGrpSpPr/>
            <p:nvPr/>
          </p:nvGrpSpPr>
          <p:grpSpPr>
            <a:xfrm>
              <a:off x="2091994" y="4052199"/>
              <a:ext cx="1112499" cy="909670"/>
              <a:chOff x="2567752" y="3289676"/>
              <a:chExt cx="1925110" cy="1574126"/>
            </a:xfrm>
          </p:grpSpPr>
          <p:sp>
            <p:nvSpPr>
              <p:cNvPr id="112" name="矩形 111">
                <a:extLst>
                  <a:ext uri="{FF2B5EF4-FFF2-40B4-BE49-F238E27FC236}">
                    <a16:creationId xmlns="" xmlns:a16="http://schemas.microsoft.com/office/drawing/2014/main" id="{275E7D11-2B34-4B6E-8440-D4B8A51C20A5}"/>
                  </a:ext>
                </a:extLst>
              </p:cNvPr>
              <p:cNvSpPr/>
              <p:nvPr/>
            </p:nvSpPr>
            <p:spPr>
              <a:xfrm>
                <a:off x="2569549" y="3289676"/>
                <a:ext cx="1923313" cy="1153988"/>
              </a:xfrm>
              <a:prstGeom prst="rect">
                <a:avLst/>
              </a:prstGeom>
              <a:solidFill>
                <a:srgbClr val="FBD5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3" name="矩形 9">
                <a:extLst>
                  <a:ext uri="{FF2B5EF4-FFF2-40B4-BE49-F238E27FC236}">
                    <a16:creationId xmlns="" xmlns:a16="http://schemas.microsoft.com/office/drawing/2014/main" id="{2B8A9C4B-028E-457E-A6AE-7898C2B5F242}"/>
                  </a:ext>
                </a:extLst>
              </p:cNvPr>
              <p:cNvSpPr/>
              <p:nvPr/>
            </p:nvSpPr>
            <p:spPr>
              <a:xfrm>
                <a:off x="2567752" y="4538586"/>
                <a:ext cx="338283" cy="325215"/>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FDE0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任意多边形: 形状 113">
                <a:extLst>
                  <a:ext uri="{FF2B5EF4-FFF2-40B4-BE49-F238E27FC236}">
                    <a16:creationId xmlns="" xmlns:a16="http://schemas.microsoft.com/office/drawing/2014/main" id="{DB70866D-B1A9-41EB-B701-7466390A8489}"/>
                  </a:ext>
                </a:extLst>
              </p:cNvPr>
              <p:cNvSpPr/>
              <p:nvPr/>
            </p:nvSpPr>
            <p:spPr>
              <a:xfrm>
                <a:off x="2964011" y="4538587"/>
                <a:ext cx="338283" cy="325215"/>
              </a:xfrm>
              <a:custGeom>
                <a:avLst/>
                <a:gdLst/>
                <a:ahLst/>
                <a:cxnLst/>
                <a:rect l="0" t="0" r="0" b="0"/>
                <a:pathLst>
                  <a:path w="338284" h="325216">
                    <a:moveTo>
                      <a:pt x="0" y="0"/>
                    </a:moveTo>
                    <a:lnTo>
                      <a:pt x="338283" y="0"/>
                    </a:lnTo>
                    <a:lnTo>
                      <a:pt x="338283" y="325215"/>
                    </a:lnTo>
                    <a:lnTo>
                      <a:pt x="0" y="325215"/>
                    </a:lnTo>
                    <a:close/>
                  </a:path>
                </a:pathLst>
              </a:custGeom>
              <a:solidFill>
                <a:srgbClr val="FDE58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115" name="任意多边形: 形状 114">
                <a:extLst>
                  <a:ext uri="{FF2B5EF4-FFF2-40B4-BE49-F238E27FC236}">
                    <a16:creationId xmlns="" xmlns:a16="http://schemas.microsoft.com/office/drawing/2014/main" id="{EECE298F-ED36-4036-82F7-9FE85651CB95}"/>
                  </a:ext>
                </a:extLst>
              </p:cNvPr>
              <p:cNvSpPr/>
              <p:nvPr/>
            </p:nvSpPr>
            <p:spPr>
              <a:xfrm>
                <a:off x="3360268" y="4538587"/>
                <a:ext cx="338283" cy="325215"/>
              </a:xfrm>
              <a:custGeom>
                <a:avLst/>
                <a:gdLst/>
                <a:ahLst/>
                <a:cxnLst/>
                <a:rect l="0" t="0" r="0" b="0"/>
                <a:pathLst>
                  <a:path w="338284" h="325216">
                    <a:moveTo>
                      <a:pt x="0" y="0"/>
                    </a:moveTo>
                    <a:lnTo>
                      <a:pt x="338283" y="0"/>
                    </a:lnTo>
                    <a:lnTo>
                      <a:pt x="338283" y="325215"/>
                    </a:lnTo>
                    <a:lnTo>
                      <a:pt x="0" y="325215"/>
                    </a:lnTo>
                    <a:close/>
                  </a:path>
                </a:pathLst>
              </a:custGeom>
              <a:solidFill>
                <a:srgbClr val="FDEB9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116" name="任意多边形: 形状 115">
                <a:extLst>
                  <a:ext uri="{FF2B5EF4-FFF2-40B4-BE49-F238E27FC236}">
                    <a16:creationId xmlns="" xmlns:a16="http://schemas.microsoft.com/office/drawing/2014/main" id="{9E815AED-5D2A-448E-873F-9EAF3630914C}"/>
                  </a:ext>
                </a:extLst>
              </p:cNvPr>
              <p:cNvSpPr/>
              <p:nvPr/>
            </p:nvSpPr>
            <p:spPr>
              <a:xfrm>
                <a:off x="3756525" y="4538587"/>
                <a:ext cx="338283" cy="325215"/>
              </a:xfrm>
              <a:custGeom>
                <a:avLst/>
                <a:gdLst/>
                <a:ahLst/>
                <a:cxnLst/>
                <a:rect l="0" t="0" r="0" b="0"/>
                <a:pathLst>
                  <a:path w="338283" h="325216">
                    <a:moveTo>
                      <a:pt x="0" y="0"/>
                    </a:moveTo>
                    <a:lnTo>
                      <a:pt x="338282" y="0"/>
                    </a:lnTo>
                    <a:lnTo>
                      <a:pt x="338282" y="325215"/>
                    </a:lnTo>
                    <a:lnTo>
                      <a:pt x="0" y="325215"/>
                    </a:lnTo>
                    <a:close/>
                  </a:path>
                </a:pathLst>
              </a:custGeom>
              <a:solidFill>
                <a:srgbClr val="FDF0B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117" name="矩形 9">
                <a:extLst>
                  <a:ext uri="{FF2B5EF4-FFF2-40B4-BE49-F238E27FC236}">
                    <a16:creationId xmlns="" xmlns:a16="http://schemas.microsoft.com/office/drawing/2014/main" id="{1C70B795-F493-456F-9363-7EF055661124}"/>
                  </a:ext>
                </a:extLst>
              </p:cNvPr>
              <p:cNvSpPr/>
              <p:nvPr/>
            </p:nvSpPr>
            <p:spPr>
              <a:xfrm>
                <a:off x="4152782" y="4538586"/>
                <a:ext cx="338283" cy="325215"/>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FEF6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1" name="矩形 9">
              <a:extLst>
                <a:ext uri="{FF2B5EF4-FFF2-40B4-BE49-F238E27FC236}">
                  <a16:creationId xmlns="" xmlns:a16="http://schemas.microsoft.com/office/drawing/2014/main" id="{911C0DBD-0B82-4D7B-93FF-41F0E4886608}"/>
                </a:ext>
              </a:extLst>
            </p:cNvPr>
            <p:cNvSpPr/>
            <p:nvPr/>
          </p:nvSpPr>
          <p:spPr>
            <a:xfrm>
              <a:off x="3246533" y="4773930"/>
              <a:ext cx="195490" cy="187938"/>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D36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4" name="文本框 123">
            <a:extLst>
              <a:ext uri="{FF2B5EF4-FFF2-40B4-BE49-F238E27FC236}">
                <a16:creationId xmlns="" xmlns:a16="http://schemas.microsoft.com/office/drawing/2014/main" id="{71A5B8C4-AEA7-4BCC-B967-91CB440254BF}"/>
              </a:ext>
            </a:extLst>
          </p:cNvPr>
          <p:cNvSpPr txBox="1"/>
          <p:nvPr/>
        </p:nvSpPr>
        <p:spPr>
          <a:xfrm>
            <a:off x="529811" y="2911166"/>
            <a:ext cx="1830081" cy="338554"/>
          </a:xfrm>
          <a:prstGeom prst="rect">
            <a:avLst/>
          </a:prstGeom>
          <a:noFill/>
        </p:spPr>
        <p:txBody>
          <a:bodyPr wrap="square" rtlCol="0">
            <a:spAutoFit/>
          </a:bodyPr>
          <a:lstStyle/>
          <a:p>
            <a:r>
              <a:rPr lang="zh-CN" altLang="en-US" sz="1600" dirty="0">
                <a:solidFill>
                  <a:schemeClr val="tx1">
                    <a:lumMod val="85000"/>
                    <a:lumOff val="15000"/>
                  </a:schemeClr>
                </a:solidFill>
                <a:latin typeface="+mj-ea"/>
                <a:ea typeface="+mj-ea"/>
              </a:rPr>
              <a:t>主色及其同频色</a:t>
            </a:r>
          </a:p>
        </p:txBody>
      </p:sp>
      <p:grpSp>
        <p:nvGrpSpPr>
          <p:cNvPr id="125" name="组合 124">
            <a:extLst>
              <a:ext uri="{FF2B5EF4-FFF2-40B4-BE49-F238E27FC236}">
                <a16:creationId xmlns="" xmlns:a16="http://schemas.microsoft.com/office/drawing/2014/main" id="{AB96E1D3-696D-4DA6-A6F7-EA82F40B6CCB}"/>
              </a:ext>
            </a:extLst>
          </p:cNvPr>
          <p:cNvGrpSpPr/>
          <p:nvPr/>
        </p:nvGrpSpPr>
        <p:grpSpPr>
          <a:xfrm>
            <a:off x="2912112" y="3317871"/>
            <a:ext cx="1776749" cy="1425893"/>
            <a:chOff x="3881441" y="2510137"/>
            <a:chExt cx="2368999" cy="1901191"/>
          </a:xfrm>
        </p:grpSpPr>
        <p:sp>
          <p:nvSpPr>
            <p:cNvPr id="126" name="矩形 125">
              <a:extLst>
                <a:ext uri="{FF2B5EF4-FFF2-40B4-BE49-F238E27FC236}">
                  <a16:creationId xmlns="" xmlns:a16="http://schemas.microsoft.com/office/drawing/2014/main" id="{294EEE6C-0205-400F-8118-BB3623F31535}"/>
                </a:ext>
              </a:extLst>
            </p:cNvPr>
            <p:cNvSpPr/>
            <p:nvPr/>
          </p:nvSpPr>
          <p:spPr>
            <a:xfrm>
              <a:off x="3881441" y="2510137"/>
              <a:ext cx="1111462" cy="890278"/>
            </a:xfrm>
            <a:prstGeom prst="rect">
              <a:avLst/>
            </a:prstGeom>
            <a:solidFill>
              <a:srgbClr val="FAFAFC"/>
            </a:solidFill>
            <a:ln>
              <a:noFill/>
            </a:ln>
            <a:effectLst>
              <a:outerShdw blurRad="635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27" name="组合 126">
              <a:extLst>
                <a:ext uri="{FF2B5EF4-FFF2-40B4-BE49-F238E27FC236}">
                  <a16:creationId xmlns="" xmlns:a16="http://schemas.microsoft.com/office/drawing/2014/main" id="{BC3392FB-9F2D-4A13-8EC0-FFF12579CB3B}"/>
                </a:ext>
              </a:extLst>
            </p:cNvPr>
            <p:cNvGrpSpPr/>
            <p:nvPr/>
          </p:nvGrpSpPr>
          <p:grpSpPr>
            <a:xfrm>
              <a:off x="5138979" y="2510137"/>
              <a:ext cx="1111461" cy="890277"/>
              <a:chOff x="5138979" y="2510137"/>
              <a:chExt cx="1111461" cy="890277"/>
            </a:xfrm>
          </p:grpSpPr>
          <p:sp>
            <p:nvSpPr>
              <p:cNvPr id="129" name="矩形 9">
                <a:extLst>
                  <a:ext uri="{FF2B5EF4-FFF2-40B4-BE49-F238E27FC236}">
                    <a16:creationId xmlns="" xmlns:a16="http://schemas.microsoft.com/office/drawing/2014/main" id="{6FE5B224-D8A5-4A91-A96B-4F467DAA9355}"/>
                  </a:ext>
                </a:extLst>
              </p:cNvPr>
              <p:cNvSpPr/>
              <p:nvPr/>
            </p:nvSpPr>
            <p:spPr>
              <a:xfrm>
                <a:off x="5138979" y="3212476"/>
                <a:ext cx="195490" cy="187938"/>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130" name="任意多边形: 形状 129">
                <a:extLst>
                  <a:ext uri="{FF2B5EF4-FFF2-40B4-BE49-F238E27FC236}">
                    <a16:creationId xmlns="" xmlns:a16="http://schemas.microsoft.com/office/drawing/2014/main" id="{433D99E6-1B21-4164-A094-473CADE3C568}"/>
                  </a:ext>
                </a:extLst>
              </p:cNvPr>
              <p:cNvSpPr/>
              <p:nvPr/>
            </p:nvSpPr>
            <p:spPr>
              <a:xfrm>
                <a:off x="5367972" y="3212476"/>
                <a:ext cx="195490" cy="187938"/>
              </a:xfrm>
              <a:custGeom>
                <a:avLst/>
                <a:gdLst/>
                <a:ahLst/>
                <a:cxnLst/>
                <a:rect l="0" t="0" r="0" b="0"/>
                <a:pathLst>
                  <a:path w="195491" h="187939">
                    <a:moveTo>
                      <a:pt x="0" y="0"/>
                    </a:moveTo>
                    <a:lnTo>
                      <a:pt x="195490" y="0"/>
                    </a:lnTo>
                    <a:lnTo>
                      <a:pt x="195490" y="187938"/>
                    </a:lnTo>
                    <a:lnTo>
                      <a:pt x="0" y="187938"/>
                    </a:lnTo>
                    <a:close/>
                  </a:path>
                </a:pathLst>
              </a:custGeom>
              <a:solidFill>
                <a:srgbClr val="90909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131" name="任意多边形: 形状 130">
                <a:extLst>
                  <a:ext uri="{FF2B5EF4-FFF2-40B4-BE49-F238E27FC236}">
                    <a16:creationId xmlns="" xmlns:a16="http://schemas.microsoft.com/office/drawing/2014/main" id="{C266299F-D666-4759-AAD4-07526FEBE06E}"/>
                  </a:ext>
                </a:extLst>
              </p:cNvPr>
              <p:cNvSpPr/>
              <p:nvPr/>
            </p:nvSpPr>
            <p:spPr>
              <a:xfrm>
                <a:off x="5596965" y="3212476"/>
                <a:ext cx="195490" cy="187938"/>
              </a:xfrm>
              <a:custGeom>
                <a:avLst/>
                <a:gdLst/>
                <a:ahLst/>
                <a:cxnLst/>
                <a:rect l="0" t="0" r="0" b="0"/>
                <a:pathLst>
                  <a:path w="195491" h="187939">
                    <a:moveTo>
                      <a:pt x="0" y="0"/>
                    </a:moveTo>
                    <a:lnTo>
                      <a:pt x="195490" y="0"/>
                    </a:lnTo>
                    <a:lnTo>
                      <a:pt x="195490" y="187938"/>
                    </a:lnTo>
                    <a:lnTo>
                      <a:pt x="0" y="187938"/>
                    </a:lnTo>
                    <a:close/>
                  </a:path>
                </a:pathLst>
              </a:custGeom>
              <a:solidFill>
                <a:srgbClr val="A1A1A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132" name="任意多边形: 形状 131">
                <a:extLst>
                  <a:ext uri="{FF2B5EF4-FFF2-40B4-BE49-F238E27FC236}">
                    <a16:creationId xmlns="" xmlns:a16="http://schemas.microsoft.com/office/drawing/2014/main" id="{EC2C5386-EB6B-4A3A-97BB-8D12757FBD2B}"/>
                  </a:ext>
                </a:extLst>
              </p:cNvPr>
              <p:cNvSpPr/>
              <p:nvPr/>
            </p:nvSpPr>
            <p:spPr>
              <a:xfrm>
                <a:off x="5825958" y="3212476"/>
                <a:ext cx="195490" cy="187938"/>
              </a:xfrm>
              <a:custGeom>
                <a:avLst/>
                <a:gdLst/>
                <a:ahLst/>
                <a:cxnLst/>
                <a:rect l="0" t="0" r="0" b="0"/>
                <a:pathLst>
                  <a:path w="195490" h="187939">
                    <a:moveTo>
                      <a:pt x="0" y="0"/>
                    </a:moveTo>
                    <a:lnTo>
                      <a:pt x="195489" y="0"/>
                    </a:lnTo>
                    <a:lnTo>
                      <a:pt x="195489" y="187938"/>
                    </a:lnTo>
                    <a:lnTo>
                      <a:pt x="0" y="187938"/>
                    </a:lnTo>
                    <a:close/>
                  </a:path>
                </a:pathLst>
              </a:custGeom>
              <a:solidFill>
                <a:srgbClr val="B2B2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FFFF"/>
                  </a:solidFill>
                </a:endParaRPr>
              </a:p>
            </p:txBody>
          </p:sp>
          <p:sp>
            <p:nvSpPr>
              <p:cNvPr id="133" name="矩形 9">
                <a:extLst>
                  <a:ext uri="{FF2B5EF4-FFF2-40B4-BE49-F238E27FC236}">
                    <a16:creationId xmlns="" xmlns:a16="http://schemas.microsoft.com/office/drawing/2014/main" id="{BCBCEFC0-32E0-4606-970D-32D6DEA4EAE1}"/>
                  </a:ext>
                </a:extLst>
              </p:cNvPr>
              <p:cNvSpPr/>
              <p:nvPr/>
            </p:nvSpPr>
            <p:spPr>
              <a:xfrm>
                <a:off x="6054950" y="3212476"/>
                <a:ext cx="195490" cy="187938"/>
              </a:xfrm>
              <a:custGeom>
                <a:avLst/>
                <a:gdLst>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 name="connsiteX0" fmla="*/ 4453050 w 5145436"/>
                  <a:gd name="connsiteY0" fmla="*/ 3696501 h 4362139"/>
                  <a:gd name="connsiteX1" fmla="*/ 0 w 5145436"/>
                  <a:gd name="connsiteY1" fmla="*/ 0 h 4362139"/>
                  <a:gd name="connsiteX2" fmla="*/ 5145436 w 5145436"/>
                  <a:gd name="connsiteY2" fmla="*/ 3696501 h 4362139"/>
                  <a:gd name="connsiteX3" fmla="*/ 5145436 w 5145436"/>
                  <a:gd name="connsiteY3" fmla="*/ 4362139 h 4362139"/>
                  <a:gd name="connsiteX4" fmla="*/ 4453050 w 5145436"/>
                  <a:gd name="connsiteY4" fmla="*/ 4362139 h 4362139"/>
                  <a:gd name="connsiteX5" fmla="*/ 4453050 w 5145436"/>
                  <a:gd name="connsiteY5" fmla="*/ 3696501 h 4362139"/>
                  <a:gd name="connsiteX0" fmla="*/ 0 w 692386"/>
                  <a:gd name="connsiteY0" fmla="*/ 0 h 665638"/>
                  <a:gd name="connsiteX1" fmla="*/ 692386 w 692386"/>
                  <a:gd name="connsiteY1" fmla="*/ 0 h 665638"/>
                  <a:gd name="connsiteX2" fmla="*/ 692386 w 692386"/>
                  <a:gd name="connsiteY2" fmla="*/ 665638 h 665638"/>
                  <a:gd name="connsiteX3" fmla="*/ 0 w 692386"/>
                  <a:gd name="connsiteY3" fmla="*/ 665638 h 665638"/>
                  <a:gd name="connsiteX4" fmla="*/ 0 w 692386"/>
                  <a:gd name="connsiteY4" fmla="*/ 0 h 665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86" h="665638">
                    <a:moveTo>
                      <a:pt x="0" y="0"/>
                    </a:moveTo>
                    <a:lnTo>
                      <a:pt x="692386" y="0"/>
                    </a:lnTo>
                    <a:lnTo>
                      <a:pt x="692386" y="665638"/>
                    </a:lnTo>
                    <a:lnTo>
                      <a:pt x="0" y="665638"/>
                    </a:lnTo>
                    <a:lnTo>
                      <a:pt x="0" y="0"/>
                    </a:lnTo>
                    <a:close/>
                  </a:path>
                </a:pathLst>
              </a:custGeom>
              <a:solidFill>
                <a:srgbClr val="C3C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4" name="矩形 133">
                <a:extLst>
                  <a:ext uri="{FF2B5EF4-FFF2-40B4-BE49-F238E27FC236}">
                    <a16:creationId xmlns="" xmlns:a16="http://schemas.microsoft.com/office/drawing/2014/main" id="{888520E8-9C7E-453D-8BDB-3B0C2970F45E}"/>
                  </a:ext>
                </a:extLst>
              </p:cNvPr>
              <p:cNvSpPr/>
              <p:nvPr/>
            </p:nvSpPr>
            <p:spPr>
              <a:xfrm>
                <a:off x="5138979" y="2510137"/>
                <a:ext cx="1111461" cy="66687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grpSp>
        <p:sp>
          <p:nvSpPr>
            <p:cNvPr id="128" name="矩形 127">
              <a:extLst>
                <a:ext uri="{FF2B5EF4-FFF2-40B4-BE49-F238E27FC236}">
                  <a16:creationId xmlns="" xmlns:a16="http://schemas.microsoft.com/office/drawing/2014/main" id="{652F05F2-0D4C-419A-A883-9A0696D65151}"/>
                </a:ext>
              </a:extLst>
            </p:cNvPr>
            <p:cNvSpPr/>
            <p:nvPr/>
          </p:nvSpPr>
          <p:spPr>
            <a:xfrm>
              <a:off x="3881441" y="3521050"/>
              <a:ext cx="1111462" cy="890278"/>
            </a:xfrm>
            <a:prstGeom prst="rect">
              <a:avLst/>
            </a:prstGeom>
            <a:solidFill>
              <a:srgbClr val="FFFFFF"/>
            </a:solidFill>
            <a:ln>
              <a:noFill/>
            </a:ln>
            <a:effectLst>
              <a:outerShdw blurRad="635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5" name="文本框 134">
            <a:extLst>
              <a:ext uri="{FF2B5EF4-FFF2-40B4-BE49-F238E27FC236}">
                <a16:creationId xmlns="" xmlns:a16="http://schemas.microsoft.com/office/drawing/2014/main" id="{6B3BB115-C729-47FF-BCB5-AB0F200D5359}"/>
              </a:ext>
            </a:extLst>
          </p:cNvPr>
          <p:cNvSpPr txBox="1"/>
          <p:nvPr/>
        </p:nvSpPr>
        <p:spPr>
          <a:xfrm>
            <a:off x="2861965" y="2911166"/>
            <a:ext cx="1830081" cy="338554"/>
          </a:xfrm>
          <a:prstGeom prst="rect">
            <a:avLst/>
          </a:prstGeom>
          <a:noFill/>
        </p:spPr>
        <p:txBody>
          <a:bodyPr wrap="square" rtlCol="0">
            <a:spAutoFit/>
          </a:bodyPr>
          <a:lstStyle/>
          <a:p>
            <a:r>
              <a:rPr lang="zh-CN" altLang="en-US" sz="1600" dirty="0">
                <a:solidFill>
                  <a:schemeClr val="tx1">
                    <a:lumMod val="85000"/>
                    <a:lumOff val="15000"/>
                  </a:schemeClr>
                </a:solidFill>
                <a:latin typeface="+mj-ea"/>
                <a:ea typeface="+mj-ea"/>
              </a:rPr>
              <a:t>浅色与深色</a:t>
            </a:r>
          </a:p>
        </p:txBody>
      </p:sp>
      <p:sp>
        <p:nvSpPr>
          <p:cNvPr id="136" name="文本框 135">
            <a:extLst>
              <a:ext uri="{FF2B5EF4-FFF2-40B4-BE49-F238E27FC236}">
                <a16:creationId xmlns="" xmlns:a16="http://schemas.microsoft.com/office/drawing/2014/main" id="{379ADC94-A50B-4A11-BB41-E0A0ADB9E65E}"/>
              </a:ext>
            </a:extLst>
          </p:cNvPr>
          <p:cNvSpPr txBox="1"/>
          <p:nvPr/>
        </p:nvSpPr>
        <p:spPr>
          <a:xfrm>
            <a:off x="529811" y="4446949"/>
            <a:ext cx="1830081" cy="338554"/>
          </a:xfrm>
          <a:prstGeom prst="rect">
            <a:avLst/>
          </a:prstGeom>
          <a:noFill/>
        </p:spPr>
        <p:txBody>
          <a:bodyPr wrap="square" rtlCol="0">
            <a:spAutoFit/>
          </a:bodyPr>
          <a:lstStyle/>
          <a:p>
            <a:r>
              <a:rPr lang="zh-CN" altLang="en-US" sz="1600" dirty="0">
                <a:solidFill>
                  <a:schemeClr val="tx1">
                    <a:lumMod val="85000"/>
                    <a:lumOff val="15000"/>
                  </a:schemeClr>
                </a:solidFill>
                <a:latin typeface="+mj-ea"/>
                <a:ea typeface="+mj-ea"/>
              </a:rPr>
              <a:t>平衡色及其同频色</a:t>
            </a:r>
          </a:p>
        </p:txBody>
      </p:sp>
      <p:grpSp>
        <p:nvGrpSpPr>
          <p:cNvPr id="137" name="组合 136">
            <a:extLst>
              <a:ext uri="{FF2B5EF4-FFF2-40B4-BE49-F238E27FC236}">
                <a16:creationId xmlns="" xmlns:a16="http://schemas.microsoft.com/office/drawing/2014/main" id="{6E0141CC-F69F-4CA2-8726-087F6BACCA4D}"/>
              </a:ext>
            </a:extLst>
          </p:cNvPr>
          <p:cNvGrpSpPr/>
          <p:nvPr/>
        </p:nvGrpSpPr>
        <p:grpSpPr>
          <a:xfrm>
            <a:off x="5213932" y="1724222"/>
            <a:ext cx="2341899" cy="830997"/>
            <a:chOff x="1025235" y="1401716"/>
            <a:chExt cx="2490403" cy="1107994"/>
          </a:xfrm>
        </p:grpSpPr>
        <p:sp>
          <p:nvSpPr>
            <p:cNvPr id="138" name="文本框 137">
              <a:extLst>
                <a:ext uri="{FF2B5EF4-FFF2-40B4-BE49-F238E27FC236}">
                  <a16:creationId xmlns="" xmlns:a16="http://schemas.microsoft.com/office/drawing/2014/main" id="{ABE04542-EDB3-44F5-A5DF-33BAA30A2762}"/>
                </a:ext>
              </a:extLst>
            </p:cNvPr>
            <p:cNvSpPr txBox="1"/>
            <p:nvPr/>
          </p:nvSpPr>
          <p:spPr>
            <a:xfrm>
              <a:off x="1075530" y="1401716"/>
              <a:ext cx="2440108" cy="1107994"/>
            </a:xfrm>
            <a:prstGeom prst="rect">
              <a:avLst/>
            </a:prstGeom>
            <a:noFill/>
          </p:spPr>
          <p:txBody>
            <a:bodyPr wrap="square" rtlCol="0">
              <a:spAutoFit/>
            </a:bodyPr>
            <a:lstStyle/>
            <a:p>
              <a:r>
                <a:rPr lang="en-US" altLang="zh-CN" sz="2400" dirty="0">
                  <a:solidFill>
                    <a:schemeClr val="tx1">
                      <a:lumMod val="85000"/>
                      <a:lumOff val="15000"/>
                    </a:schemeClr>
                  </a:solidFill>
                  <a:latin typeface="+mj-lt"/>
                  <a:ea typeface="+mj-ea"/>
                </a:rPr>
                <a:t>/ /</a:t>
              </a:r>
              <a:r>
                <a:rPr lang="zh-CN" altLang="en-US" sz="2400" dirty="0">
                  <a:solidFill>
                    <a:schemeClr val="tx1">
                      <a:lumMod val="85000"/>
                      <a:lumOff val="15000"/>
                    </a:schemeClr>
                  </a:solidFill>
                  <a:latin typeface="+mj-lt"/>
                  <a:ea typeface="+mj-ea"/>
                </a:rPr>
                <a:t>   字体规范</a:t>
              </a:r>
            </a:p>
          </p:txBody>
        </p:sp>
        <p:sp>
          <p:nvSpPr>
            <p:cNvPr id="139" name="文本框 138">
              <a:extLst>
                <a:ext uri="{FF2B5EF4-FFF2-40B4-BE49-F238E27FC236}">
                  <a16:creationId xmlns="" xmlns:a16="http://schemas.microsoft.com/office/drawing/2014/main" id="{59C0EC46-AFE4-4B45-AD82-EC198638C5ED}"/>
                </a:ext>
              </a:extLst>
            </p:cNvPr>
            <p:cNvSpPr txBox="1"/>
            <p:nvPr/>
          </p:nvSpPr>
          <p:spPr>
            <a:xfrm>
              <a:off x="1025235" y="1873158"/>
              <a:ext cx="2066308" cy="338554"/>
            </a:xfrm>
            <a:prstGeom prst="rect">
              <a:avLst/>
            </a:prstGeom>
            <a:noFill/>
          </p:spPr>
          <p:txBody>
            <a:bodyPr wrap="square" rtlCol="0">
              <a:spAutoFit/>
            </a:bodyPr>
            <a:lstStyle/>
            <a:p>
              <a:pPr algn="dist"/>
              <a:r>
                <a:rPr lang="en-US" altLang="zh-CN" sz="1050" dirty="0">
                  <a:solidFill>
                    <a:schemeClr val="tx1">
                      <a:lumMod val="50000"/>
                      <a:lumOff val="50000"/>
                    </a:schemeClr>
                  </a:solidFill>
                  <a:latin typeface="+mj-lt"/>
                  <a:ea typeface="+mj-ea"/>
                  <a:cs typeface="Arial" panose="020B0604020202020204" pitchFamily="34" charset="0"/>
                </a:rPr>
                <a:t>Font Specification</a:t>
              </a:r>
              <a:endParaRPr lang="zh-CN" altLang="en-US" sz="1050" dirty="0">
                <a:solidFill>
                  <a:schemeClr val="tx1">
                    <a:lumMod val="50000"/>
                    <a:lumOff val="50000"/>
                  </a:schemeClr>
                </a:solidFill>
                <a:latin typeface="+mj-lt"/>
                <a:ea typeface="+mj-ea"/>
                <a:cs typeface="Arial" panose="020B0604020202020204" pitchFamily="34" charset="0"/>
              </a:endParaRPr>
            </a:p>
          </p:txBody>
        </p:sp>
      </p:grpSp>
      <p:sp>
        <p:nvSpPr>
          <p:cNvPr id="140" name="文本框 139">
            <a:extLst>
              <a:ext uri="{FF2B5EF4-FFF2-40B4-BE49-F238E27FC236}">
                <a16:creationId xmlns="" xmlns:a16="http://schemas.microsoft.com/office/drawing/2014/main" id="{03DDF482-A170-4A69-9904-76053056713A}"/>
              </a:ext>
            </a:extLst>
          </p:cNvPr>
          <p:cNvSpPr txBox="1"/>
          <p:nvPr/>
        </p:nvSpPr>
        <p:spPr>
          <a:xfrm>
            <a:off x="5193303" y="2908801"/>
            <a:ext cx="1830081" cy="338554"/>
          </a:xfrm>
          <a:prstGeom prst="rect">
            <a:avLst/>
          </a:prstGeom>
          <a:noFill/>
        </p:spPr>
        <p:txBody>
          <a:bodyPr wrap="square" rtlCol="0">
            <a:spAutoFit/>
          </a:bodyPr>
          <a:lstStyle/>
          <a:p>
            <a:r>
              <a:rPr lang="zh-CN" altLang="en-US" sz="1600" dirty="0">
                <a:solidFill>
                  <a:schemeClr val="tx1">
                    <a:lumMod val="85000"/>
                    <a:lumOff val="15000"/>
                  </a:schemeClr>
                </a:solidFill>
                <a:latin typeface="+mj-ea"/>
                <a:ea typeface="+mj-ea"/>
              </a:rPr>
              <a:t>中文字体</a:t>
            </a:r>
          </a:p>
        </p:txBody>
      </p:sp>
      <p:sp>
        <p:nvSpPr>
          <p:cNvPr id="141" name="文本框 140">
            <a:extLst>
              <a:ext uri="{FF2B5EF4-FFF2-40B4-BE49-F238E27FC236}">
                <a16:creationId xmlns="" xmlns:a16="http://schemas.microsoft.com/office/drawing/2014/main" id="{F3C2DE45-B89B-4BB4-868F-651065C13306}"/>
              </a:ext>
            </a:extLst>
          </p:cNvPr>
          <p:cNvSpPr txBox="1"/>
          <p:nvPr/>
        </p:nvSpPr>
        <p:spPr>
          <a:xfrm>
            <a:off x="5235063" y="4398528"/>
            <a:ext cx="1830081" cy="338554"/>
          </a:xfrm>
          <a:prstGeom prst="rect">
            <a:avLst/>
          </a:prstGeom>
          <a:noFill/>
        </p:spPr>
        <p:txBody>
          <a:bodyPr wrap="square" rtlCol="0">
            <a:spAutoFit/>
          </a:bodyPr>
          <a:lstStyle/>
          <a:p>
            <a:r>
              <a:rPr lang="zh-CN" altLang="en-US" sz="1600" dirty="0">
                <a:solidFill>
                  <a:schemeClr val="tx1">
                    <a:lumMod val="85000"/>
                    <a:lumOff val="15000"/>
                  </a:schemeClr>
                </a:solidFill>
                <a:latin typeface="+mj-ea"/>
                <a:ea typeface="+mj-ea"/>
              </a:rPr>
              <a:t>英文字体</a:t>
            </a:r>
          </a:p>
        </p:txBody>
      </p:sp>
      <p:sp>
        <p:nvSpPr>
          <p:cNvPr id="142" name="文本框 141">
            <a:extLst>
              <a:ext uri="{FF2B5EF4-FFF2-40B4-BE49-F238E27FC236}">
                <a16:creationId xmlns="" xmlns:a16="http://schemas.microsoft.com/office/drawing/2014/main" id="{BAC4D292-E247-4AE0-92C3-9BE5DF04188B}"/>
              </a:ext>
            </a:extLst>
          </p:cNvPr>
          <p:cNvSpPr txBox="1"/>
          <p:nvPr/>
        </p:nvSpPr>
        <p:spPr>
          <a:xfrm>
            <a:off x="5606467" y="3457216"/>
            <a:ext cx="1019815" cy="338554"/>
          </a:xfrm>
          <a:prstGeom prst="rect">
            <a:avLst/>
          </a:prstGeom>
          <a:noFill/>
        </p:spPr>
        <p:txBody>
          <a:bodyPr wrap="square" rtlCol="0">
            <a:spAutoFit/>
          </a:bodyPr>
          <a:lstStyle/>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微软雅黑</a:t>
            </a:r>
          </a:p>
        </p:txBody>
      </p:sp>
      <p:sp>
        <p:nvSpPr>
          <p:cNvPr id="143" name="文本框 142">
            <a:extLst>
              <a:ext uri="{FF2B5EF4-FFF2-40B4-BE49-F238E27FC236}">
                <a16:creationId xmlns="" xmlns:a16="http://schemas.microsoft.com/office/drawing/2014/main" id="{F4FCC0D5-E1AE-43F1-AF4E-E3CB94A76B13}"/>
              </a:ext>
            </a:extLst>
          </p:cNvPr>
          <p:cNvSpPr txBox="1"/>
          <p:nvPr/>
        </p:nvSpPr>
        <p:spPr>
          <a:xfrm>
            <a:off x="7313193" y="3331205"/>
            <a:ext cx="1274243" cy="584775"/>
          </a:xfrm>
          <a:prstGeom prst="rect">
            <a:avLst/>
          </a:prstGeom>
          <a:noFill/>
        </p:spPr>
        <p:txBody>
          <a:bodyPr wrap="square" rtlCol="0">
            <a:spAutoFit/>
          </a:bodyPr>
          <a:lstStyle/>
          <a:p>
            <a:pPr algn="ctr"/>
            <a:r>
              <a:rPr lang="zh-CN" altLang="en-US" sz="1600" dirty="0">
                <a:solidFill>
                  <a:schemeClr val="tx1">
                    <a:lumMod val="85000"/>
                    <a:lumOff val="15000"/>
                  </a:schemeClr>
                </a:solidFill>
                <a:latin typeface="微软雅黑 Light" panose="020B0502040204020203" pitchFamily="34" charset="-122"/>
                <a:ea typeface="微软雅黑 Light" panose="020B0502040204020203" pitchFamily="34" charset="-122"/>
              </a:rPr>
              <a:t>微软雅黑</a:t>
            </a:r>
            <a:r>
              <a:rPr lang="en-US" altLang="zh-CN" sz="1600" dirty="0">
                <a:solidFill>
                  <a:schemeClr val="tx1">
                    <a:lumMod val="85000"/>
                    <a:lumOff val="15000"/>
                  </a:schemeClr>
                </a:solidFill>
                <a:latin typeface="微软雅黑 Light" panose="020B0502040204020203" pitchFamily="34" charset="-122"/>
                <a:ea typeface="微软雅黑 Light" panose="020B0502040204020203" pitchFamily="34" charset="-122"/>
              </a:rPr>
              <a:t>Light</a:t>
            </a:r>
            <a:endParaRPr lang="zh-CN" altLang="en-US" sz="1600" dirty="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144" name="文本框 143">
            <a:extLst>
              <a:ext uri="{FF2B5EF4-FFF2-40B4-BE49-F238E27FC236}">
                <a16:creationId xmlns="" xmlns:a16="http://schemas.microsoft.com/office/drawing/2014/main" id="{0DED6A17-0DE1-4EE2-B861-BAF52BA9D0C1}"/>
              </a:ext>
            </a:extLst>
          </p:cNvPr>
          <p:cNvSpPr txBox="1"/>
          <p:nvPr/>
        </p:nvSpPr>
        <p:spPr>
          <a:xfrm>
            <a:off x="5688300" y="4834476"/>
            <a:ext cx="1167823" cy="584775"/>
          </a:xfrm>
          <a:prstGeom prst="rect">
            <a:avLst/>
          </a:prstGeom>
          <a:noFill/>
        </p:spPr>
        <p:txBody>
          <a:bodyPr wrap="square" rtlCol="0">
            <a:spAutoFit/>
          </a:bodyPr>
          <a:lstStyle/>
          <a:p>
            <a:r>
              <a:rPr lang="en-US" altLang="zh-CN" sz="1600" dirty="0">
                <a:solidFill>
                  <a:schemeClr val="tx1">
                    <a:lumMod val="85000"/>
                    <a:lumOff val="15000"/>
                  </a:schemeClr>
                </a:solidFill>
                <a:latin typeface="Arial Black" panose="020B0A04020102090204" pitchFamily="34" charset="0"/>
                <a:ea typeface="微软雅黑" panose="020B0503020204020204" pitchFamily="34" charset="-122"/>
                <a:cs typeface="Arial" panose="020B0604020202020204" pitchFamily="34" charset="0"/>
              </a:rPr>
              <a:t>Arial Black</a:t>
            </a:r>
            <a:endParaRPr lang="zh-CN" altLang="en-US" sz="1600" dirty="0">
              <a:solidFill>
                <a:schemeClr val="tx1">
                  <a:lumMod val="85000"/>
                  <a:lumOff val="15000"/>
                </a:schemeClr>
              </a:solidFill>
              <a:latin typeface="Arial Black" panose="020B0A04020102090204" pitchFamily="34" charset="0"/>
              <a:ea typeface="微软雅黑" panose="020B0503020204020204" pitchFamily="34" charset="-122"/>
              <a:cs typeface="Arial" panose="020B0604020202020204" pitchFamily="34" charset="0"/>
            </a:endParaRPr>
          </a:p>
        </p:txBody>
      </p:sp>
      <p:sp>
        <p:nvSpPr>
          <p:cNvPr id="145" name="平行四边形 144">
            <a:extLst>
              <a:ext uri="{FF2B5EF4-FFF2-40B4-BE49-F238E27FC236}">
                <a16:creationId xmlns="" xmlns:a16="http://schemas.microsoft.com/office/drawing/2014/main" id="{BDA6867F-777B-4AE1-BEA9-E6B85B4C8C43}"/>
              </a:ext>
            </a:extLst>
          </p:cNvPr>
          <p:cNvSpPr/>
          <p:nvPr/>
        </p:nvSpPr>
        <p:spPr>
          <a:xfrm>
            <a:off x="5492442" y="3303633"/>
            <a:ext cx="1262176" cy="569566"/>
          </a:xfrm>
          <a:prstGeom prst="parallelogram">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cxnSp>
        <p:nvCxnSpPr>
          <p:cNvPr id="146" name="直接连接符 145">
            <a:extLst>
              <a:ext uri="{FF2B5EF4-FFF2-40B4-BE49-F238E27FC236}">
                <a16:creationId xmlns="" xmlns:a16="http://schemas.microsoft.com/office/drawing/2014/main" id="{270953EE-E55E-487B-AB40-0FDABD02BC68}"/>
              </a:ext>
            </a:extLst>
          </p:cNvPr>
          <p:cNvCxnSpPr/>
          <p:nvPr/>
        </p:nvCxnSpPr>
        <p:spPr>
          <a:xfrm flipV="1">
            <a:off x="5337217" y="3313238"/>
            <a:ext cx="142391" cy="569566"/>
          </a:xfrm>
          <a:prstGeom prst="line">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47" name="直接连接符 146">
            <a:extLst>
              <a:ext uri="{FF2B5EF4-FFF2-40B4-BE49-F238E27FC236}">
                <a16:creationId xmlns="" xmlns:a16="http://schemas.microsoft.com/office/drawing/2014/main" id="{96845D07-8427-4289-A382-F059CE593469}"/>
              </a:ext>
            </a:extLst>
          </p:cNvPr>
          <p:cNvCxnSpPr/>
          <p:nvPr/>
        </p:nvCxnSpPr>
        <p:spPr>
          <a:xfrm flipV="1">
            <a:off x="7124011" y="3313238"/>
            <a:ext cx="142391" cy="569566"/>
          </a:xfrm>
          <a:prstGeom prst="line">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48" name="平行四边形 147">
            <a:extLst>
              <a:ext uri="{FF2B5EF4-FFF2-40B4-BE49-F238E27FC236}">
                <a16:creationId xmlns="" xmlns:a16="http://schemas.microsoft.com/office/drawing/2014/main" id="{39865193-0FAB-461B-91F9-1E18D21113E4}"/>
              </a:ext>
            </a:extLst>
          </p:cNvPr>
          <p:cNvSpPr/>
          <p:nvPr/>
        </p:nvSpPr>
        <p:spPr>
          <a:xfrm>
            <a:off x="7280596" y="3313238"/>
            <a:ext cx="1262176" cy="569566"/>
          </a:xfrm>
          <a:prstGeom prst="parallelogram">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9" name="平行四边形 148">
            <a:extLst>
              <a:ext uri="{FF2B5EF4-FFF2-40B4-BE49-F238E27FC236}">
                <a16:creationId xmlns="" xmlns:a16="http://schemas.microsoft.com/office/drawing/2014/main" id="{B6CE70F6-F384-4837-A458-33D7AAFF45AE}"/>
              </a:ext>
            </a:extLst>
          </p:cNvPr>
          <p:cNvSpPr/>
          <p:nvPr/>
        </p:nvSpPr>
        <p:spPr>
          <a:xfrm>
            <a:off x="5502398" y="4785523"/>
            <a:ext cx="1262176" cy="569566"/>
          </a:xfrm>
          <a:prstGeom prst="parallelogram">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cxnSp>
        <p:nvCxnSpPr>
          <p:cNvPr id="150" name="直接连接符 149">
            <a:extLst>
              <a:ext uri="{FF2B5EF4-FFF2-40B4-BE49-F238E27FC236}">
                <a16:creationId xmlns="" xmlns:a16="http://schemas.microsoft.com/office/drawing/2014/main" id="{C232A421-8E92-4DA5-8365-DADE91EC12B2}"/>
              </a:ext>
            </a:extLst>
          </p:cNvPr>
          <p:cNvCxnSpPr/>
          <p:nvPr/>
        </p:nvCxnSpPr>
        <p:spPr>
          <a:xfrm flipV="1">
            <a:off x="5347173" y="4795128"/>
            <a:ext cx="142391" cy="569566"/>
          </a:xfrm>
          <a:prstGeom prst="line">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51" name="文本框 150">
            <a:extLst>
              <a:ext uri="{FF2B5EF4-FFF2-40B4-BE49-F238E27FC236}">
                <a16:creationId xmlns="" xmlns:a16="http://schemas.microsoft.com/office/drawing/2014/main" id="{6D8FF79C-7321-44B2-98C8-312EF5407FEE}"/>
              </a:ext>
            </a:extLst>
          </p:cNvPr>
          <p:cNvSpPr txBox="1"/>
          <p:nvPr/>
        </p:nvSpPr>
        <p:spPr>
          <a:xfrm>
            <a:off x="7327028" y="4957587"/>
            <a:ext cx="1167823" cy="338554"/>
          </a:xfrm>
          <a:prstGeom prst="rect">
            <a:avLst/>
          </a:prstGeom>
          <a:noFill/>
        </p:spPr>
        <p:txBody>
          <a:bodyPr wrap="square" rtlCol="0">
            <a:spAutoFit/>
          </a:bodyPr>
          <a:lstStyle/>
          <a:p>
            <a:pPr algn="ctr"/>
            <a:r>
              <a:rPr lang="en-US" altLang="zh-CN" sz="1600"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Arial</a:t>
            </a:r>
            <a:endParaRPr lang="zh-CN" altLang="en-US" sz="1600"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152" name="平行四边形 151">
            <a:extLst>
              <a:ext uri="{FF2B5EF4-FFF2-40B4-BE49-F238E27FC236}">
                <a16:creationId xmlns="" xmlns:a16="http://schemas.microsoft.com/office/drawing/2014/main" id="{5B2F8C6E-8AF0-495B-999A-172DF7FE3EC3}"/>
              </a:ext>
            </a:extLst>
          </p:cNvPr>
          <p:cNvSpPr/>
          <p:nvPr/>
        </p:nvSpPr>
        <p:spPr>
          <a:xfrm>
            <a:off x="7266402" y="4785523"/>
            <a:ext cx="1262176" cy="569566"/>
          </a:xfrm>
          <a:prstGeom prst="parallelogram">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cxnSp>
        <p:nvCxnSpPr>
          <p:cNvPr id="153" name="直接连接符 152">
            <a:extLst>
              <a:ext uri="{FF2B5EF4-FFF2-40B4-BE49-F238E27FC236}">
                <a16:creationId xmlns="" xmlns:a16="http://schemas.microsoft.com/office/drawing/2014/main" id="{188CB11C-407B-4BEB-B2F5-A0BF3FBE27D3}"/>
              </a:ext>
            </a:extLst>
          </p:cNvPr>
          <p:cNvCxnSpPr/>
          <p:nvPr/>
        </p:nvCxnSpPr>
        <p:spPr>
          <a:xfrm flipV="1">
            <a:off x="7111177" y="4795128"/>
            <a:ext cx="142391" cy="569566"/>
          </a:xfrm>
          <a:prstGeom prst="line">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 xmlns:p14="http://schemas.microsoft.com/office/powerpoint/2010/main" val="266721371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91543A0B-5ED8-4DED-AE04-8493BC5B9C4D}"/>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34940226-BF4E-4D5F-89F5-92F1D04383E7}"/>
              </a:ext>
            </a:extLst>
          </p:cNvPr>
          <p:cNvSpPr>
            <a:spLocks noGrp="1"/>
          </p:cNvSpPr>
          <p:nvPr>
            <p:ph type="body" sz="quarter" idx="10"/>
          </p:nvPr>
        </p:nvSpPr>
        <p:spPr/>
        <p:txBody>
          <a:bodyPr/>
          <a:lstStyle/>
          <a:p>
            <a:r>
              <a:rPr lang="zh-CN" altLang="en-US" dirty="0"/>
              <a:t>模板说明</a:t>
            </a:r>
          </a:p>
        </p:txBody>
      </p:sp>
      <p:pic>
        <p:nvPicPr>
          <p:cNvPr id="22" name="图片 21">
            <a:extLst>
              <a:ext uri="{FF2B5EF4-FFF2-40B4-BE49-F238E27FC236}">
                <a16:creationId xmlns="" xmlns:a16="http://schemas.microsoft.com/office/drawing/2014/main" id="{B275D335-976B-41E5-8826-4D4314AB521F}"/>
              </a:ext>
            </a:extLst>
          </p:cNvPr>
          <p:cNvPicPr>
            <a:picLocks noChangeAspect="1"/>
          </p:cNvPicPr>
          <p:nvPr/>
        </p:nvPicPr>
        <p:blipFill rotWithShape="1">
          <a:blip r:embed="rId3" cstate="print"/>
          <a:srcRect t="2321" b="7355"/>
          <a:stretch/>
        </p:blipFill>
        <p:spPr>
          <a:xfrm>
            <a:off x="509667" y="3331374"/>
            <a:ext cx="4551733" cy="2311493"/>
          </a:xfrm>
          <a:prstGeom prst="rect">
            <a:avLst/>
          </a:prstGeom>
        </p:spPr>
      </p:pic>
      <p:pic>
        <p:nvPicPr>
          <p:cNvPr id="23" name="图片 22">
            <a:extLst>
              <a:ext uri="{FF2B5EF4-FFF2-40B4-BE49-F238E27FC236}">
                <a16:creationId xmlns="" xmlns:a16="http://schemas.microsoft.com/office/drawing/2014/main" id="{8BAC3C8D-60A1-4089-8BEC-539E5520659E}"/>
              </a:ext>
            </a:extLst>
          </p:cNvPr>
          <p:cNvPicPr>
            <a:picLocks noChangeAspect="1"/>
          </p:cNvPicPr>
          <p:nvPr/>
        </p:nvPicPr>
        <p:blipFill rotWithShape="1">
          <a:blip r:embed="rId4" cstate="print">
            <a:extLst>
              <a:ext uri="{28A0092B-C50C-407E-A947-70E740481C1C}">
                <a14:useLocalDpi xmlns="" xmlns:a14="http://schemas.microsoft.com/office/drawing/2010/main" val="0"/>
              </a:ext>
            </a:extLst>
          </a:blip>
          <a:srcRect l="1359" r="3377"/>
          <a:stretch/>
        </p:blipFill>
        <p:spPr>
          <a:xfrm>
            <a:off x="6193390" y="3340767"/>
            <a:ext cx="1948721" cy="2294724"/>
          </a:xfrm>
          <a:prstGeom prst="rect">
            <a:avLst/>
          </a:prstGeom>
        </p:spPr>
      </p:pic>
      <p:grpSp>
        <p:nvGrpSpPr>
          <p:cNvPr id="24" name="组合 23">
            <a:extLst>
              <a:ext uri="{FF2B5EF4-FFF2-40B4-BE49-F238E27FC236}">
                <a16:creationId xmlns="" xmlns:a16="http://schemas.microsoft.com/office/drawing/2014/main" id="{33717588-0E90-4FC3-B717-DA60AD21A01A}"/>
              </a:ext>
            </a:extLst>
          </p:cNvPr>
          <p:cNvGrpSpPr/>
          <p:nvPr/>
        </p:nvGrpSpPr>
        <p:grpSpPr>
          <a:xfrm>
            <a:off x="509667" y="1747386"/>
            <a:ext cx="8124666" cy="1378892"/>
            <a:chOff x="1433599" y="1291377"/>
            <a:chExt cx="8178979" cy="1838524"/>
          </a:xfrm>
        </p:grpSpPr>
        <p:sp>
          <p:nvSpPr>
            <p:cNvPr id="25" name="矩形 24">
              <a:extLst>
                <a:ext uri="{FF2B5EF4-FFF2-40B4-BE49-F238E27FC236}">
                  <a16:creationId xmlns="" xmlns:a16="http://schemas.microsoft.com/office/drawing/2014/main" id="{3C72A40A-99B9-426A-BECC-3F2BB285D392}"/>
                </a:ext>
              </a:extLst>
            </p:cNvPr>
            <p:cNvSpPr/>
            <p:nvPr/>
          </p:nvSpPr>
          <p:spPr>
            <a:xfrm>
              <a:off x="1433600" y="1856603"/>
              <a:ext cx="54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 xmlns:a16="http://schemas.microsoft.com/office/drawing/2014/main" id="{C9EC9D03-5215-4F8E-B788-630BB68E3289}"/>
                </a:ext>
              </a:extLst>
            </p:cNvPr>
            <p:cNvSpPr txBox="1"/>
            <p:nvPr/>
          </p:nvSpPr>
          <p:spPr>
            <a:xfrm>
              <a:off x="1433600" y="1291377"/>
              <a:ext cx="2063164" cy="533480"/>
            </a:xfrm>
            <a:prstGeom prst="rect">
              <a:avLst/>
            </a:prstGeom>
            <a:noFill/>
          </p:spPr>
          <p:txBody>
            <a:bodyPr wrap="none" lIns="0" rtlCol="0">
              <a:spAutoFit/>
            </a:bodyPr>
            <a:lstStyle/>
            <a:p>
              <a:r>
                <a:rPr lang="zh-CN" altLang="en-US" sz="2000" b="1" spc="75" dirty="0">
                  <a:solidFill>
                    <a:schemeClr val="accent1"/>
                  </a:solidFill>
                  <a:latin typeface="+mj-ea"/>
                  <a:ea typeface="+mj-ea"/>
                </a:rPr>
                <a:t>主题颜色更改</a:t>
              </a:r>
            </a:p>
          </p:txBody>
        </p:sp>
        <p:sp>
          <p:nvSpPr>
            <p:cNvPr id="27" name="文本框 26">
              <a:extLst>
                <a:ext uri="{FF2B5EF4-FFF2-40B4-BE49-F238E27FC236}">
                  <a16:creationId xmlns="" xmlns:a16="http://schemas.microsoft.com/office/drawing/2014/main" id="{8030B3AF-E1AA-4B20-BDC6-DC7A963138E8}"/>
                </a:ext>
              </a:extLst>
            </p:cNvPr>
            <p:cNvSpPr txBox="1"/>
            <p:nvPr/>
          </p:nvSpPr>
          <p:spPr>
            <a:xfrm>
              <a:off x="1433599" y="2080467"/>
              <a:ext cx="8178979" cy="1049434"/>
            </a:xfrm>
            <a:prstGeom prst="rect">
              <a:avLst/>
            </a:prstGeom>
            <a:noFill/>
          </p:spPr>
          <p:txBody>
            <a:bodyPr wrap="square" lIns="0" rtlCol="0">
              <a:spAutoFit/>
            </a:bodyPr>
            <a:lstStyle/>
            <a:p>
              <a:pPr algn="just">
                <a:lnSpc>
                  <a:spcPct val="150000"/>
                </a:lnSpc>
              </a:pPr>
              <a:r>
                <a:rPr lang="zh-CN" altLang="en-US" sz="1600" spc="75" dirty="0">
                  <a:solidFill>
                    <a:schemeClr val="tx1">
                      <a:lumMod val="75000"/>
                      <a:lumOff val="25000"/>
                    </a:schemeClr>
                  </a:solidFill>
                </a:rPr>
                <a:t>单击上方选项卡“设计”</a:t>
              </a:r>
              <a:r>
                <a:rPr lang="en-US" altLang="zh-CN" sz="1600" spc="75" dirty="0">
                  <a:solidFill>
                    <a:schemeClr val="tx1">
                      <a:lumMod val="75000"/>
                      <a:lumOff val="25000"/>
                    </a:schemeClr>
                  </a:solidFill>
                </a:rPr>
                <a:t>—</a:t>
              </a:r>
              <a:r>
                <a:rPr lang="zh-CN" altLang="en-US" sz="1600" spc="75" dirty="0">
                  <a:solidFill>
                    <a:schemeClr val="tx1">
                      <a:lumMod val="75000"/>
                      <a:lumOff val="25000"/>
                    </a:schemeClr>
                  </a:solidFill>
                </a:rPr>
                <a:t>“变体”</a:t>
              </a:r>
              <a:r>
                <a:rPr lang="en-US" altLang="zh-CN" sz="1600" spc="75" dirty="0">
                  <a:solidFill>
                    <a:schemeClr val="tx1">
                      <a:lumMod val="75000"/>
                      <a:lumOff val="25000"/>
                    </a:schemeClr>
                  </a:solidFill>
                </a:rPr>
                <a:t> —</a:t>
              </a:r>
              <a:r>
                <a:rPr lang="zh-CN" altLang="en-US" sz="1600" spc="75" dirty="0">
                  <a:solidFill>
                    <a:schemeClr val="tx1">
                      <a:lumMod val="75000"/>
                      <a:lumOff val="25000"/>
                    </a:schemeClr>
                  </a:solidFill>
                </a:rPr>
                <a:t>“颜色”</a:t>
              </a:r>
              <a:r>
                <a:rPr lang="en-US" altLang="zh-CN" sz="1600" spc="75" dirty="0">
                  <a:solidFill>
                    <a:schemeClr val="tx1">
                      <a:lumMod val="75000"/>
                      <a:lumOff val="25000"/>
                    </a:schemeClr>
                  </a:solidFill>
                </a:rPr>
                <a:t> </a:t>
              </a:r>
              <a:r>
                <a:rPr lang="zh-CN" altLang="en-US" sz="1600" spc="75" dirty="0">
                  <a:solidFill>
                    <a:schemeClr val="tx1">
                      <a:lumMod val="75000"/>
                      <a:lumOff val="25000"/>
                    </a:schemeClr>
                  </a:solidFill>
                </a:rPr>
                <a:t>，选择自己喜欢的主题颜色，</a:t>
              </a:r>
              <a:r>
                <a:rPr lang="zh-CN" altLang="en-US" sz="1600" b="1" u="sng" spc="75" dirty="0">
                  <a:solidFill>
                    <a:schemeClr val="tx1">
                      <a:lumMod val="75000"/>
                      <a:lumOff val="25000"/>
                    </a:schemeClr>
                  </a:solidFill>
                </a:rPr>
                <a:t>实现一键换色</a:t>
              </a:r>
              <a:r>
                <a:rPr lang="zh-CN" altLang="en-US" sz="1600" spc="75" dirty="0">
                  <a:solidFill>
                    <a:schemeClr val="tx1">
                      <a:lumMod val="75000"/>
                      <a:lumOff val="25000"/>
                    </a:schemeClr>
                  </a:solidFill>
                </a:rPr>
                <a:t>。选择右键“我给母校送模板配色</a:t>
              </a:r>
              <a:r>
                <a:rPr lang="en-US" altLang="zh-CN" sz="1600" spc="75" dirty="0">
                  <a:solidFill>
                    <a:schemeClr val="tx1">
                      <a:lumMod val="75000"/>
                      <a:lumOff val="25000"/>
                    </a:schemeClr>
                  </a:solidFill>
                </a:rPr>
                <a:t>1</a:t>
              </a:r>
              <a:r>
                <a:rPr lang="zh-CN" altLang="en-US" sz="1600" spc="75" dirty="0">
                  <a:solidFill>
                    <a:schemeClr val="tx1">
                      <a:lumMod val="75000"/>
                      <a:lumOff val="25000"/>
                    </a:schemeClr>
                  </a:solidFill>
                </a:rPr>
                <a:t>”，点击“编辑”，可自行替换相应颜色。</a:t>
              </a:r>
              <a:endParaRPr lang="en-US" altLang="zh-CN" sz="1600" spc="75" dirty="0">
                <a:solidFill>
                  <a:schemeClr val="tx1">
                    <a:lumMod val="75000"/>
                    <a:lumOff val="25000"/>
                  </a:schemeClr>
                </a:solidFill>
              </a:endParaRPr>
            </a:p>
          </p:txBody>
        </p:sp>
      </p:grpSp>
      <p:grpSp>
        <p:nvGrpSpPr>
          <p:cNvPr id="28" name="组合 27">
            <a:extLst>
              <a:ext uri="{FF2B5EF4-FFF2-40B4-BE49-F238E27FC236}">
                <a16:creationId xmlns="" xmlns:a16="http://schemas.microsoft.com/office/drawing/2014/main" id="{445A56D6-9543-4B14-8EC4-86370AF39D5C}"/>
              </a:ext>
            </a:extLst>
          </p:cNvPr>
          <p:cNvGrpSpPr/>
          <p:nvPr/>
        </p:nvGrpSpPr>
        <p:grpSpPr>
          <a:xfrm>
            <a:off x="5435290" y="4425143"/>
            <a:ext cx="441355" cy="138978"/>
            <a:chOff x="3214502" y="3268382"/>
            <a:chExt cx="588473" cy="185304"/>
          </a:xfrm>
        </p:grpSpPr>
        <p:sp>
          <p:nvSpPr>
            <p:cNvPr id="29" name="椭圆 28">
              <a:extLst>
                <a:ext uri="{FF2B5EF4-FFF2-40B4-BE49-F238E27FC236}">
                  <a16:creationId xmlns="" xmlns:a16="http://schemas.microsoft.com/office/drawing/2014/main" id="{141DAAB5-5A84-4258-98AB-1E7415952EF3}"/>
                </a:ext>
              </a:extLst>
            </p:cNvPr>
            <p:cNvSpPr/>
            <p:nvPr/>
          </p:nvSpPr>
          <p:spPr>
            <a:xfrm>
              <a:off x="3395178" y="3324534"/>
              <a:ext cx="73001" cy="73001"/>
            </a:xfrm>
            <a:prstGeom prst="ellips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30" name="椭圆 29">
              <a:extLst>
                <a:ext uri="{FF2B5EF4-FFF2-40B4-BE49-F238E27FC236}">
                  <a16:creationId xmlns="" xmlns:a16="http://schemas.microsoft.com/office/drawing/2014/main" id="{CFC1ED0E-865F-4650-A733-084063DA94BE}"/>
                </a:ext>
              </a:extLst>
            </p:cNvPr>
            <p:cNvSpPr/>
            <p:nvPr/>
          </p:nvSpPr>
          <p:spPr>
            <a:xfrm>
              <a:off x="3575852" y="3324534"/>
              <a:ext cx="73001" cy="73001"/>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cxnSp>
          <p:nvCxnSpPr>
            <p:cNvPr id="31" name="直接连接符 30">
              <a:extLst>
                <a:ext uri="{FF2B5EF4-FFF2-40B4-BE49-F238E27FC236}">
                  <a16:creationId xmlns="" xmlns:a16="http://schemas.microsoft.com/office/drawing/2014/main" id="{783225E7-77E5-47AD-BDA4-4F57B8DB65BB}"/>
                </a:ext>
              </a:extLst>
            </p:cNvPr>
            <p:cNvCxnSpPr/>
            <p:nvPr/>
          </p:nvCxnSpPr>
          <p:spPr>
            <a:xfrm>
              <a:off x="3710078" y="3268382"/>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 xmlns:a16="http://schemas.microsoft.com/office/drawing/2014/main" id="{68EF4663-C457-459E-A029-22E41C94C23E}"/>
                </a:ext>
              </a:extLst>
            </p:cNvPr>
            <p:cNvCxnSpPr/>
            <p:nvPr/>
          </p:nvCxnSpPr>
          <p:spPr>
            <a:xfrm flipV="1">
              <a:off x="3710323" y="3361034"/>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3" name="椭圆 32">
              <a:extLst>
                <a:ext uri="{FF2B5EF4-FFF2-40B4-BE49-F238E27FC236}">
                  <a16:creationId xmlns="" xmlns:a16="http://schemas.microsoft.com/office/drawing/2014/main" id="{61E90194-9F97-4C76-B3E3-12681AA612E5}"/>
                </a:ext>
              </a:extLst>
            </p:cNvPr>
            <p:cNvSpPr/>
            <p:nvPr/>
          </p:nvSpPr>
          <p:spPr>
            <a:xfrm>
              <a:off x="3214502" y="3324534"/>
              <a:ext cx="73001" cy="73001"/>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spTree>
    <p:extLst>
      <p:ext uri="{BB962C8B-B14F-4D97-AF65-F5344CB8AC3E}">
        <p14:creationId xmlns="" xmlns:p14="http://schemas.microsoft.com/office/powerpoint/2010/main" val="380387707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CD6D5A69-4053-4E26-91D9-4891F0F50E17}"/>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059E270A-313D-4B28-A6D3-8585BF94107F}"/>
              </a:ext>
            </a:extLst>
          </p:cNvPr>
          <p:cNvSpPr>
            <a:spLocks noGrp="1"/>
          </p:cNvSpPr>
          <p:nvPr>
            <p:ph type="body" sz="quarter" idx="10"/>
          </p:nvPr>
        </p:nvSpPr>
        <p:spPr/>
        <p:txBody>
          <a:bodyPr/>
          <a:lstStyle/>
          <a:p>
            <a:r>
              <a:rPr lang="zh-CN" altLang="en-US" dirty="0"/>
              <a:t>模板说明</a:t>
            </a:r>
          </a:p>
        </p:txBody>
      </p:sp>
      <p:grpSp>
        <p:nvGrpSpPr>
          <p:cNvPr id="24" name="组合 23">
            <a:extLst>
              <a:ext uri="{FF2B5EF4-FFF2-40B4-BE49-F238E27FC236}">
                <a16:creationId xmlns="" xmlns:a16="http://schemas.microsoft.com/office/drawing/2014/main" id="{0A747439-48DD-44F8-8817-81D9EAD8407E}"/>
              </a:ext>
            </a:extLst>
          </p:cNvPr>
          <p:cNvGrpSpPr/>
          <p:nvPr/>
        </p:nvGrpSpPr>
        <p:grpSpPr>
          <a:xfrm>
            <a:off x="535086" y="1505261"/>
            <a:ext cx="7768100" cy="1748224"/>
            <a:chOff x="1433599" y="1291377"/>
            <a:chExt cx="8752363" cy="2330967"/>
          </a:xfrm>
        </p:grpSpPr>
        <p:sp>
          <p:nvSpPr>
            <p:cNvPr id="25" name="矩形 24">
              <a:extLst>
                <a:ext uri="{FF2B5EF4-FFF2-40B4-BE49-F238E27FC236}">
                  <a16:creationId xmlns="" xmlns:a16="http://schemas.microsoft.com/office/drawing/2014/main" id="{90F88398-0229-4593-A40F-15144A42B1D9}"/>
                </a:ext>
              </a:extLst>
            </p:cNvPr>
            <p:cNvSpPr/>
            <p:nvPr/>
          </p:nvSpPr>
          <p:spPr>
            <a:xfrm>
              <a:off x="1433600" y="1856603"/>
              <a:ext cx="54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6" name="文本框 25">
              <a:extLst>
                <a:ext uri="{FF2B5EF4-FFF2-40B4-BE49-F238E27FC236}">
                  <a16:creationId xmlns="" xmlns:a16="http://schemas.microsoft.com/office/drawing/2014/main" id="{8D48CBBC-6482-4234-BDE8-D069C8142129}"/>
                </a:ext>
              </a:extLst>
            </p:cNvPr>
            <p:cNvSpPr txBox="1"/>
            <p:nvPr/>
          </p:nvSpPr>
          <p:spPr>
            <a:xfrm>
              <a:off x="1433600" y="1291377"/>
              <a:ext cx="1875177" cy="492443"/>
            </a:xfrm>
            <a:prstGeom prst="rect">
              <a:avLst/>
            </a:prstGeom>
            <a:noFill/>
          </p:spPr>
          <p:txBody>
            <a:bodyPr wrap="none" lIns="0" rtlCol="0">
              <a:spAutoFit/>
            </a:bodyPr>
            <a:lstStyle/>
            <a:p>
              <a:r>
                <a:rPr lang="zh-CN" altLang="en-US" b="1" spc="75" dirty="0">
                  <a:solidFill>
                    <a:schemeClr val="accent1"/>
                  </a:solidFill>
                  <a:latin typeface="+mj-ea"/>
                  <a:ea typeface="+mj-ea"/>
                </a:rPr>
                <a:t>主题字体更改</a:t>
              </a:r>
            </a:p>
          </p:txBody>
        </p:sp>
        <p:sp>
          <p:nvSpPr>
            <p:cNvPr id="27" name="文本框 26">
              <a:extLst>
                <a:ext uri="{FF2B5EF4-FFF2-40B4-BE49-F238E27FC236}">
                  <a16:creationId xmlns="" xmlns:a16="http://schemas.microsoft.com/office/drawing/2014/main" id="{E03F8932-13C4-4F17-BA66-D7C4FDD69951}"/>
                </a:ext>
              </a:extLst>
            </p:cNvPr>
            <p:cNvSpPr txBox="1"/>
            <p:nvPr/>
          </p:nvSpPr>
          <p:spPr>
            <a:xfrm>
              <a:off x="1433599" y="2080467"/>
              <a:ext cx="8752363" cy="1541877"/>
            </a:xfrm>
            <a:prstGeom prst="rect">
              <a:avLst/>
            </a:prstGeom>
            <a:noFill/>
          </p:spPr>
          <p:txBody>
            <a:bodyPr wrap="square" lIns="0" rtlCol="0">
              <a:spAutoFit/>
            </a:bodyPr>
            <a:lstStyle/>
            <a:p>
              <a:pPr algn="just">
                <a:lnSpc>
                  <a:spcPct val="150000"/>
                </a:lnSpc>
              </a:pPr>
              <a:r>
                <a:rPr lang="zh-CN" altLang="en-US" sz="1600" spc="75" dirty="0">
                  <a:solidFill>
                    <a:schemeClr val="tx1">
                      <a:lumMod val="75000"/>
                      <a:lumOff val="25000"/>
                    </a:schemeClr>
                  </a:solidFill>
                </a:rPr>
                <a:t>单击上方选项卡“设计”</a:t>
              </a:r>
              <a:r>
                <a:rPr lang="en-US" altLang="zh-CN" sz="1600" spc="75" dirty="0">
                  <a:solidFill>
                    <a:schemeClr val="tx1">
                      <a:lumMod val="75000"/>
                      <a:lumOff val="25000"/>
                    </a:schemeClr>
                  </a:solidFill>
                </a:rPr>
                <a:t>—</a:t>
              </a:r>
              <a:r>
                <a:rPr lang="zh-CN" altLang="en-US" sz="1600" spc="75" dirty="0">
                  <a:solidFill>
                    <a:schemeClr val="tx1">
                      <a:lumMod val="75000"/>
                      <a:lumOff val="25000"/>
                    </a:schemeClr>
                  </a:solidFill>
                </a:rPr>
                <a:t>“变体”</a:t>
              </a:r>
              <a:r>
                <a:rPr lang="en-US" altLang="zh-CN" sz="1600" spc="75" dirty="0">
                  <a:solidFill>
                    <a:schemeClr val="tx1">
                      <a:lumMod val="75000"/>
                      <a:lumOff val="25000"/>
                    </a:schemeClr>
                  </a:solidFill>
                </a:rPr>
                <a:t> —</a:t>
              </a:r>
              <a:r>
                <a:rPr lang="zh-CN" altLang="en-US" sz="1600" spc="75" dirty="0">
                  <a:solidFill>
                    <a:schemeClr val="tx1">
                      <a:lumMod val="75000"/>
                      <a:lumOff val="25000"/>
                    </a:schemeClr>
                  </a:solidFill>
                </a:rPr>
                <a:t>“字体”</a:t>
              </a:r>
              <a:r>
                <a:rPr lang="en-US" altLang="zh-CN" sz="1600" spc="75" dirty="0">
                  <a:solidFill>
                    <a:schemeClr val="tx1">
                      <a:lumMod val="75000"/>
                      <a:lumOff val="25000"/>
                    </a:schemeClr>
                  </a:solidFill>
                </a:rPr>
                <a:t> </a:t>
              </a:r>
              <a:r>
                <a:rPr lang="zh-CN" altLang="en-US" sz="1600" spc="75" dirty="0">
                  <a:solidFill>
                    <a:schemeClr val="tx1">
                      <a:lumMod val="75000"/>
                      <a:lumOff val="25000"/>
                    </a:schemeClr>
                  </a:solidFill>
                </a:rPr>
                <a:t>，选择自己喜欢的主题字体，</a:t>
              </a:r>
              <a:r>
                <a:rPr lang="zh-CN" altLang="en-US" sz="1600" b="1" u="sng" spc="75" dirty="0">
                  <a:solidFill>
                    <a:schemeClr val="tx1">
                      <a:lumMod val="75000"/>
                      <a:lumOff val="25000"/>
                    </a:schemeClr>
                  </a:solidFill>
                </a:rPr>
                <a:t>实现一键更换字体</a:t>
              </a:r>
              <a:r>
                <a:rPr lang="zh-CN" altLang="en-US" sz="1600" spc="75" dirty="0">
                  <a:solidFill>
                    <a:schemeClr val="tx1">
                      <a:lumMod val="75000"/>
                      <a:lumOff val="25000"/>
                    </a:schemeClr>
                  </a:solidFill>
                </a:rPr>
                <a:t>。选择右键“我给母校送模板”，点击“编辑”，可自行选择替换相应字体。</a:t>
              </a:r>
              <a:endParaRPr lang="en-US" altLang="zh-CN" sz="1600" spc="75" dirty="0">
                <a:solidFill>
                  <a:schemeClr val="tx1">
                    <a:lumMod val="75000"/>
                    <a:lumOff val="25000"/>
                  </a:schemeClr>
                </a:solidFill>
              </a:endParaRPr>
            </a:p>
          </p:txBody>
        </p:sp>
      </p:grpSp>
      <p:grpSp>
        <p:nvGrpSpPr>
          <p:cNvPr id="28" name="组合 27">
            <a:extLst>
              <a:ext uri="{FF2B5EF4-FFF2-40B4-BE49-F238E27FC236}">
                <a16:creationId xmlns="" xmlns:a16="http://schemas.microsoft.com/office/drawing/2014/main" id="{07668C09-5846-493D-8B90-8CBF9C2E61D1}"/>
              </a:ext>
            </a:extLst>
          </p:cNvPr>
          <p:cNvGrpSpPr/>
          <p:nvPr/>
        </p:nvGrpSpPr>
        <p:grpSpPr>
          <a:xfrm>
            <a:off x="4821984" y="4497840"/>
            <a:ext cx="441355" cy="138978"/>
            <a:chOff x="3214502" y="3268382"/>
            <a:chExt cx="588473" cy="185304"/>
          </a:xfrm>
        </p:grpSpPr>
        <p:sp>
          <p:nvSpPr>
            <p:cNvPr id="29" name="椭圆 28">
              <a:extLst>
                <a:ext uri="{FF2B5EF4-FFF2-40B4-BE49-F238E27FC236}">
                  <a16:creationId xmlns="" xmlns:a16="http://schemas.microsoft.com/office/drawing/2014/main" id="{DBCB58F7-41D7-4E82-893D-6EE3E2076384}"/>
                </a:ext>
              </a:extLst>
            </p:cNvPr>
            <p:cNvSpPr/>
            <p:nvPr/>
          </p:nvSpPr>
          <p:spPr>
            <a:xfrm>
              <a:off x="3395178" y="3324534"/>
              <a:ext cx="73001" cy="73001"/>
            </a:xfrm>
            <a:prstGeom prst="ellips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30" name="椭圆 29">
              <a:extLst>
                <a:ext uri="{FF2B5EF4-FFF2-40B4-BE49-F238E27FC236}">
                  <a16:creationId xmlns="" xmlns:a16="http://schemas.microsoft.com/office/drawing/2014/main" id="{8492443D-701A-40C3-8E4C-924C073568AA}"/>
                </a:ext>
              </a:extLst>
            </p:cNvPr>
            <p:cNvSpPr/>
            <p:nvPr/>
          </p:nvSpPr>
          <p:spPr>
            <a:xfrm>
              <a:off x="3575852" y="3324534"/>
              <a:ext cx="73001" cy="73001"/>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cxnSp>
          <p:nvCxnSpPr>
            <p:cNvPr id="31" name="直接连接符 30">
              <a:extLst>
                <a:ext uri="{FF2B5EF4-FFF2-40B4-BE49-F238E27FC236}">
                  <a16:creationId xmlns="" xmlns:a16="http://schemas.microsoft.com/office/drawing/2014/main" id="{335CDDB5-F508-4A75-B575-5DACB01FE0C0}"/>
                </a:ext>
              </a:extLst>
            </p:cNvPr>
            <p:cNvCxnSpPr/>
            <p:nvPr/>
          </p:nvCxnSpPr>
          <p:spPr>
            <a:xfrm>
              <a:off x="3710078" y="3268382"/>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 xmlns:a16="http://schemas.microsoft.com/office/drawing/2014/main" id="{6040EDE5-4A5B-46B4-B243-9DD21DB9B65F}"/>
                </a:ext>
              </a:extLst>
            </p:cNvPr>
            <p:cNvCxnSpPr/>
            <p:nvPr/>
          </p:nvCxnSpPr>
          <p:spPr>
            <a:xfrm flipV="1">
              <a:off x="3710323" y="3361034"/>
              <a:ext cx="92652" cy="92652"/>
            </a:xfrm>
            <a:prstGeom prst="line">
              <a:avLst/>
            </a:prstGeom>
            <a:ln w="34925" cap="rnd">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3" name="椭圆 32">
              <a:extLst>
                <a:ext uri="{FF2B5EF4-FFF2-40B4-BE49-F238E27FC236}">
                  <a16:creationId xmlns="" xmlns:a16="http://schemas.microsoft.com/office/drawing/2014/main" id="{DEDD41B1-CA96-4DBC-9E6E-A0114E903AED}"/>
                </a:ext>
              </a:extLst>
            </p:cNvPr>
            <p:cNvSpPr/>
            <p:nvPr/>
          </p:nvSpPr>
          <p:spPr>
            <a:xfrm>
              <a:off x="3214502" y="3324534"/>
              <a:ext cx="73001" cy="73001"/>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pic>
        <p:nvPicPr>
          <p:cNvPr id="34" name="图片 33">
            <a:extLst>
              <a:ext uri="{FF2B5EF4-FFF2-40B4-BE49-F238E27FC236}">
                <a16:creationId xmlns="" xmlns:a16="http://schemas.microsoft.com/office/drawing/2014/main" id="{EEF6AF8F-67CF-4708-973E-F50C6012FB94}"/>
              </a:ext>
            </a:extLst>
          </p:cNvPr>
          <p:cNvPicPr>
            <a:picLocks noChangeAspect="1"/>
          </p:cNvPicPr>
          <p:nvPr/>
        </p:nvPicPr>
        <p:blipFill>
          <a:blip r:embed="rId3" cstate="print"/>
          <a:stretch>
            <a:fillRect/>
          </a:stretch>
        </p:blipFill>
        <p:spPr>
          <a:xfrm>
            <a:off x="535086" y="3411583"/>
            <a:ext cx="4023287" cy="2261995"/>
          </a:xfrm>
          <a:prstGeom prst="rect">
            <a:avLst/>
          </a:prstGeom>
        </p:spPr>
      </p:pic>
      <p:pic>
        <p:nvPicPr>
          <p:cNvPr id="35" name="图片 34">
            <a:extLst>
              <a:ext uri="{FF2B5EF4-FFF2-40B4-BE49-F238E27FC236}">
                <a16:creationId xmlns="" xmlns:a16="http://schemas.microsoft.com/office/drawing/2014/main" id="{0776D5EC-1D1A-4EE0-9A82-34F73403B228}"/>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5526947" y="3411584"/>
            <a:ext cx="3081968" cy="2261995"/>
          </a:xfrm>
          <a:prstGeom prst="rect">
            <a:avLst/>
          </a:prstGeom>
        </p:spPr>
      </p:pic>
    </p:spTree>
    <p:extLst>
      <p:ext uri="{BB962C8B-B14F-4D97-AF65-F5344CB8AC3E}">
        <p14:creationId xmlns="" xmlns:p14="http://schemas.microsoft.com/office/powerpoint/2010/main" val="39384120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 xmlns:a16="http://schemas.microsoft.com/office/drawing/2014/main" id="{2FDCC9A3-E39E-419D-B096-F858118036A0}"/>
              </a:ext>
            </a:extLst>
          </p:cNvPr>
          <p:cNvSpPr>
            <a:spLocks noGrp="1"/>
          </p:cNvSpPr>
          <p:nvPr>
            <p:ph type="body" sz="quarter" idx="11"/>
          </p:nvPr>
        </p:nvSpPr>
        <p:spPr/>
        <p:txBody>
          <a:bodyPr/>
          <a:lstStyle/>
          <a:p>
            <a:r>
              <a:rPr lang="en-US" altLang="zh-CN" dirty="0"/>
              <a:t>Please add the title</a:t>
            </a:r>
          </a:p>
        </p:txBody>
      </p:sp>
      <p:sp>
        <p:nvSpPr>
          <p:cNvPr id="2" name="文本占位符 1">
            <a:extLst>
              <a:ext uri="{FF2B5EF4-FFF2-40B4-BE49-F238E27FC236}">
                <a16:creationId xmlns="" xmlns:a16="http://schemas.microsoft.com/office/drawing/2014/main" id="{7C71D6DD-5E3B-48EA-A821-700B75124B95}"/>
              </a:ext>
            </a:extLst>
          </p:cNvPr>
          <p:cNvSpPr>
            <a:spLocks noGrp="1"/>
          </p:cNvSpPr>
          <p:nvPr>
            <p:ph type="body" sz="quarter" idx="10"/>
          </p:nvPr>
        </p:nvSpPr>
        <p:spPr/>
        <p:txBody>
          <a:bodyPr/>
          <a:lstStyle/>
          <a:p>
            <a:r>
              <a:rPr lang="zh-CN" altLang="en-US" dirty="0"/>
              <a:t>模板说明</a:t>
            </a:r>
          </a:p>
        </p:txBody>
      </p:sp>
      <p:sp>
        <p:nvSpPr>
          <p:cNvPr id="23" name="矩形 22">
            <a:extLst>
              <a:ext uri="{FF2B5EF4-FFF2-40B4-BE49-F238E27FC236}">
                <a16:creationId xmlns="" xmlns:a16="http://schemas.microsoft.com/office/drawing/2014/main" id="{99F9B1DA-8761-46C4-B470-E6135D55BCE5}"/>
              </a:ext>
            </a:extLst>
          </p:cNvPr>
          <p:cNvSpPr/>
          <p:nvPr/>
        </p:nvSpPr>
        <p:spPr>
          <a:xfrm>
            <a:off x="1074144" y="1740400"/>
            <a:ext cx="405000" cy="5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 name="文本框 23">
            <a:extLst>
              <a:ext uri="{FF2B5EF4-FFF2-40B4-BE49-F238E27FC236}">
                <a16:creationId xmlns="" xmlns:a16="http://schemas.microsoft.com/office/drawing/2014/main" id="{3CCC4695-DEE4-4963-B4AE-E4D90A1407BB}"/>
              </a:ext>
            </a:extLst>
          </p:cNvPr>
          <p:cNvSpPr txBox="1"/>
          <p:nvPr/>
        </p:nvSpPr>
        <p:spPr>
          <a:xfrm>
            <a:off x="1074144" y="1316481"/>
            <a:ext cx="1054135" cy="369332"/>
          </a:xfrm>
          <a:prstGeom prst="rect">
            <a:avLst/>
          </a:prstGeom>
          <a:noFill/>
        </p:spPr>
        <p:txBody>
          <a:bodyPr wrap="none" lIns="0" rtlCol="0">
            <a:spAutoFit/>
          </a:bodyPr>
          <a:lstStyle/>
          <a:p>
            <a:r>
              <a:rPr lang="zh-CN" altLang="en-US" b="1" spc="75" dirty="0">
                <a:solidFill>
                  <a:schemeClr val="accent1"/>
                </a:solidFill>
                <a:latin typeface="+mj-ea"/>
                <a:ea typeface="+mj-ea"/>
              </a:rPr>
              <a:t>关于作者</a:t>
            </a:r>
          </a:p>
        </p:txBody>
      </p:sp>
      <p:sp>
        <p:nvSpPr>
          <p:cNvPr id="25" name="文本框 24">
            <a:extLst>
              <a:ext uri="{FF2B5EF4-FFF2-40B4-BE49-F238E27FC236}">
                <a16:creationId xmlns="" xmlns:a16="http://schemas.microsoft.com/office/drawing/2014/main" id="{06B8FEBD-FA2E-4D14-82F4-CB10C0F94068}"/>
              </a:ext>
            </a:extLst>
          </p:cNvPr>
          <p:cNvSpPr txBox="1"/>
          <p:nvPr/>
        </p:nvSpPr>
        <p:spPr>
          <a:xfrm>
            <a:off x="1074144" y="1908298"/>
            <a:ext cx="3497856" cy="1346522"/>
          </a:xfrm>
          <a:prstGeom prst="rect">
            <a:avLst/>
          </a:prstGeom>
          <a:noFill/>
        </p:spPr>
        <p:txBody>
          <a:bodyPr wrap="square" lIns="0" rtlCol="0">
            <a:spAutoFit/>
          </a:bodyPr>
          <a:lstStyle/>
          <a:p>
            <a:pPr marL="214313" indent="-214313" algn="just">
              <a:lnSpc>
                <a:spcPct val="150000"/>
              </a:lnSpc>
              <a:buFont typeface="Wingdings" panose="05000000000000000000" pitchFamily="2" charset="2"/>
              <a:buChar char="n"/>
            </a:pPr>
            <a:r>
              <a:rPr lang="zh-CN" altLang="en-US" sz="1400" spc="75" dirty="0">
                <a:solidFill>
                  <a:schemeClr val="tx1">
                    <a:lumMod val="75000"/>
                    <a:lumOff val="25000"/>
                  </a:schemeClr>
                </a:solidFill>
              </a:rPr>
              <a:t>作者</a:t>
            </a:r>
            <a:r>
              <a:rPr lang="en-US" altLang="zh-CN" sz="1400" spc="75" dirty="0">
                <a:solidFill>
                  <a:schemeClr val="tx1">
                    <a:lumMod val="75000"/>
                    <a:lumOff val="25000"/>
                  </a:schemeClr>
                </a:solidFill>
              </a:rPr>
              <a:t>【</a:t>
            </a:r>
            <a:r>
              <a:rPr lang="zh-CN" altLang="en-US" sz="1400" spc="75" dirty="0">
                <a:solidFill>
                  <a:schemeClr val="tx1">
                    <a:lumMod val="75000"/>
                    <a:lumOff val="25000"/>
                  </a:schemeClr>
                </a:solidFill>
              </a:rPr>
              <a:t>张相禹</a:t>
            </a:r>
            <a:r>
              <a:rPr lang="en-US" altLang="zh-CN" sz="1400" spc="75" dirty="0">
                <a:solidFill>
                  <a:schemeClr val="tx1">
                    <a:lumMod val="75000"/>
                    <a:lumOff val="25000"/>
                  </a:schemeClr>
                </a:solidFill>
              </a:rPr>
              <a:t>】</a:t>
            </a:r>
          </a:p>
          <a:p>
            <a:pPr marL="214313" indent="-214313" algn="just">
              <a:lnSpc>
                <a:spcPct val="150000"/>
              </a:lnSpc>
              <a:buFont typeface="Wingdings" panose="05000000000000000000" pitchFamily="2" charset="2"/>
              <a:buChar char="n"/>
            </a:pPr>
            <a:r>
              <a:rPr lang="zh-CN" altLang="en-US" sz="1400" spc="75" dirty="0">
                <a:solidFill>
                  <a:schemeClr val="tx1">
                    <a:lumMod val="75000"/>
                    <a:lumOff val="25000"/>
                  </a:schemeClr>
                </a:solidFill>
              </a:rPr>
              <a:t>北京化工大学化学工程学院化实</a:t>
            </a:r>
            <a:r>
              <a:rPr lang="en-US" altLang="zh-CN" sz="1400" spc="75" dirty="0">
                <a:solidFill>
                  <a:schemeClr val="tx1">
                    <a:lumMod val="75000"/>
                    <a:lumOff val="25000"/>
                  </a:schemeClr>
                </a:solidFill>
              </a:rPr>
              <a:t>1601</a:t>
            </a:r>
            <a:r>
              <a:rPr lang="zh-CN" altLang="en-US" sz="1400" spc="75" dirty="0">
                <a:solidFill>
                  <a:schemeClr val="tx1">
                    <a:lumMod val="75000"/>
                    <a:lumOff val="25000"/>
                  </a:schemeClr>
                </a:solidFill>
              </a:rPr>
              <a:t>；</a:t>
            </a:r>
            <a:endParaRPr lang="en-US" altLang="zh-CN" sz="1400" spc="75" dirty="0">
              <a:solidFill>
                <a:schemeClr val="tx1">
                  <a:lumMod val="75000"/>
                  <a:lumOff val="25000"/>
                </a:schemeClr>
              </a:solidFill>
            </a:endParaRPr>
          </a:p>
          <a:p>
            <a:pPr marL="214313" indent="-214313" algn="just">
              <a:lnSpc>
                <a:spcPct val="150000"/>
              </a:lnSpc>
              <a:buFont typeface="Wingdings" panose="05000000000000000000" pitchFamily="2" charset="2"/>
              <a:buChar char="n"/>
            </a:pPr>
            <a:r>
              <a:rPr lang="zh-CN" altLang="en-US" sz="1400" spc="75" dirty="0">
                <a:solidFill>
                  <a:schemeClr val="tx1">
                    <a:lumMod val="75000"/>
                    <a:lumOff val="25000"/>
                  </a:schemeClr>
                </a:solidFill>
              </a:rPr>
              <a:t>联系方式：</a:t>
            </a:r>
            <a:r>
              <a:rPr lang="en-US" altLang="zh-CN" sz="1400" spc="75" dirty="0">
                <a:solidFill>
                  <a:schemeClr val="tx1">
                    <a:lumMod val="75000"/>
                    <a:lumOff val="25000"/>
                  </a:schemeClr>
                </a:solidFill>
              </a:rPr>
              <a:t>15801193613</a:t>
            </a:r>
          </a:p>
          <a:p>
            <a:pPr marL="214313" indent="-214313" algn="just">
              <a:lnSpc>
                <a:spcPct val="150000"/>
              </a:lnSpc>
              <a:buFont typeface="Wingdings" panose="05000000000000000000" pitchFamily="2" charset="2"/>
              <a:buChar char="n"/>
            </a:pPr>
            <a:r>
              <a:rPr lang="zh-CN" altLang="en-US" sz="1400" spc="75" dirty="0">
                <a:solidFill>
                  <a:schemeClr val="tx1">
                    <a:lumMod val="75000"/>
                    <a:lumOff val="25000"/>
                  </a:schemeClr>
                </a:solidFill>
              </a:rPr>
              <a:t>微信：</a:t>
            </a:r>
            <a:r>
              <a:rPr lang="en-US" altLang="zh-CN" sz="1400" spc="75" dirty="0">
                <a:solidFill>
                  <a:schemeClr val="tx1">
                    <a:lumMod val="75000"/>
                    <a:lumOff val="25000"/>
                  </a:schemeClr>
                </a:solidFill>
              </a:rPr>
              <a:t>zxy15801193613</a:t>
            </a:r>
          </a:p>
        </p:txBody>
      </p:sp>
      <p:sp>
        <p:nvSpPr>
          <p:cNvPr id="26" name="矩形 25">
            <a:extLst>
              <a:ext uri="{FF2B5EF4-FFF2-40B4-BE49-F238E27FC236}">
                <a16:creationId xmlns="" xmlns:a16="http://schemas.microsoft.com/office/drawing/2014/main" id="{2D49604A-71F6-4D3C-8FB5-DAB21FAAB7AF}"/>
              </a:ext>
            </a:extLst>
          </p:cNvPr>
          <p:cNvSpPr/>
          <p:nvPr/>
        </p:nvSpPr>
        <p:spPr>
          <a:xfrm>
            <a:off x="1074144" y="3769933"/>
            <a:ext cx="405000" cy="5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 name="文本框 26">
            <a:extLst>
              <a:ext uri="{FF2B5EF4-FFF2-40B4-BE49-F238E27FC236}">
                <a16:creationId xmlns="" xmlns:a16="http://schemas.microsoft.com/office/drawing/2014/main" id="{6DF3DC3A-8542-4C84-8F48-78CEC0D6583C}"/>
              </a:ext>
            </a:extLst>
          </p:cNvPr>
          <p:cNvSpPr txBox="1"/>
          <p:nvPr/>
        </p:nvSpPr>
        <p:spPr>
          <a:xfrm>
            <a:off x="1074144" y="3346014"/>
            <a:ext cx="1054135" cy="369332"/>
          </a:xfrm>
          <a:prstGeom prst="rect">
            <a:avLst/>
          </a:prstGeom>
          <a:noFill/>
        </p:spPr>
        <p:txBody>
          <a:bodyPr wrap="none" lIns="0" rtlCol="0">
            <a:spAutoFit/>
          </a:bodyPr>
          <a:lstStyle/>
          <a:p>
            <a:r>
              <a:rPr lang="zh-CN" altLang="en-US" b="1" spc="75" dirty="0">
                <a:solidFill>
                  <a:schemeClr val="accent1"/>
                </a:solidFill>
                <a:latin typeface="+mj-ea"/>
                <a:ea typeface="+mj-ea"/>
              </a:rPr>
              <a:t>关于版权</a:t>
            </a:r>
          </a:p>
        </p:txBody>
      </p:sp>
      <p:sp>
        <p:nvSpPr>
          <p:cNvPr id="28" name="文本框 27">
            <a:extLst>
              <a:ext uri="{FF2B5EF4-FFF2-40B4-BE49-F238E27FC236}">
                <a16:creationId xmlns="" xmlns:a16="http://schemas.microsoft.com/office/drawing/2014/main" id="{46F74261-1E4C-453A-9D96-6E9A85F1C498}"/>
              </a:ext>
            </a:extLst>
          </p:cNvPr>
          <p:cNvSpPr txBox="1"/>
          <p:nvPr/>
        </p:nvSpPr>
        <p:spPr>
          <a:xfrm>
            <a:off x="1074144" y="3937831"/>
            <a:ext cx="7749013" cy="2637710"/>
          </a:xfrm>
          <a:prstGeom prst="rect">
            <a:avLst/>
          </a:prstGeom>
          <a:noFill/>
        </p:spPr>
        <p:txBody>
          <a:bodyPr wrap="square" lIns="0" rtlCol="0">
            <a:spAutoFit/>
          </a:bodyPr>
          <a:lstStyle/>
          <a:p>
            <a:pPr marL="214313" indent="-214313" algn="just">
              <a:lnSpc>
                <a:spcPct val="150000"/>
              </a:lnSpc>
              <a:buFont typeface="Wingdings" panose="05000000000000000000" pitchFamily="2" charset="2"/>
              <a:buChar char="n"/>
            </a:pPr>
            <a:r>
              <a:rPr lang="zh-CN" altLang="en-US" sz="1400" spc="75" dirty="0">
                <a:solidFill>
                  <a:schemeClr val="tx1">
                    <a:lumMod val="75000"/>
                    <a:lumOff val="25000"/>
                  </a:schemeClr>
                </a:solidFill>
              </a:rPr>
              <a:t>该模板为公益性质，供广大师生在校内个人课件、汇报、答辩等场合使用：</a:t>
            </a:r>
            <a:r>
              <a:rPr lang="zh-CN" altLang="en-US" sz="1400" b="1" u="sng" spc="75" dirty="0">
                <a:solidFill>
                  <a:schemeClr val="tx1">
                    <a:lumMod val="75000"/>
                    <a:lumOff val="25000"/>
                  </a:schemeClr>
                </a:solidFill>
              </a:rPr>
              <a:t>严禁任何商业形式用途。</a:t>
            </a:r>
            <a:endParaRPr lang="en-US" altLang="zh-CN" sz="1400" b="1" u="sng" spc="75" dirty="0">
              <a:solidFill>
                <a:schemeClr val="tx1">
                  <a:lumMod val="75000"/>
                  <a:lumOff val="25000"/>
                </a:schemeClr>
              </a:solidFill>
            </a:endParaRPr>
          </a:p>
          <a:p>
            <a:pPr marL="214313" indent="-214313" algn="just">
              <a:lnSpc>
                <a:spcPct val="150000"/>
              </a:lnSpc>
              <a:buFont typeface="Wingdings" panose="05000000000000000000" pitchFamily="2" charset="2"/>
              <a:buChar char="n"/>
            </a:pPr>
            <a:r>
              <a:rPr lang="zh-CN" altLang="en-US" sz="1400" spc="75" dirty="0">
                <a:solidFill>
                  <a:schemeClr val="tx1">
                    <a:lumMod val="75000"/>
                    <a:lumOff val="25000"/>
                  </a:schemeClr>
                </a:solidFill>
              </a:rPr>
              <a:t>本模板</a:t>
            </a:r>
            <a:r>
              <a:rPr lang="en-US" altLang="zh-CN" sz="1400" spc="75" dirty="0">
                <a:solidFill>
                  <a:schemeClr val="tx1">
                    <a:lumMod val="75000"/>
                    <a:lumOff val="25000"/>
                  </a:schemeClr>
                </a:solidFill>
              </a:rPr>
              <a:t>logo</a:t>
            </a:r>
            <a:r>
              <a:rPr lang="zh-CN" altLang="en-US" sz="1400" spc="75" dirty="0">
                <a:solidFill>
                  <a:schemeClr val="tx1">
                    <a:lumMod val="75000"/>
                    <a:lumOff val="25000"/>
                  </a:schemeClr>
                </a:solidFill>
              </a:rPr>
              <a:t>、图片等版权归北京化工大学所有。</a:t>
            </a:r>
            <a:endParaRPr lang="en-US" altLang="zh-CN" sz="1400" spc="75" dirty="0">
              <a:solidFill>
                <a:schemeClr val="tx1">
                  <a:lumMod val="75000"/>
                  <a:lumOff val="25000"/>
                </a:schemeClr>
              </a:solidFill>
            </a:endParaRPr>
          </a:p>
          <a:p>
            <a:pPr marL="214313" indent="-214313" algn="just">
              <a:lnSpc>
                <a:spcPct val="150000"/>
              </a:lnSpc>
              <a:buFont typeface="Wingdings" panose="05000000000000000000" pitchFamily="2" charset="2"/>
              <a:buChar char="n"/>
            </a:pPr>
            <a:r>
              <a:rPr lang="en-US" altLang="zh-CN" sz="1400" spc="75" dirty="0">
                <a:solidFill>
                  <a:schemeClr val="tx1">
                    <a:lumMod val="75000"/>
                    <a:lumOff val="25000"/>
                  </a:schemeClr>
                </a:solidFill>
              </a:rPr>
              <a:t>PPT</a:t>
            </a:r>
            <a:r>
              <a:rPr lang="zh-CN" altLang="en-US" sz="1400" spc="75" dirty="0">
                <a:solidFill>
                  <a:schemeClr val="tx1">
                    <a:lumMod val="75000"/>
                    <a:lumOff val="25000"/>
                  </a:schemeClr>
                </a:solidFill>
              </a:rPr>
              <a:t>中所使用照片均来自“昌平校区摄影大赛获奖作品（风光类）赏析”，版权归原作者，特此声明，并附上署名：郑家和、黄博、汪雪琴、李燕、白守礼、宋超、任凯艺、腾建、张虎臣、毛立新、李雪光、郭昊、刘世豪、唐知谦、顾华、李新亮、刘奕珩、潘继威、王亦文、张虎臣、黄博涵、王策、宣传部、新媒体工作室等。（如有侵权请联系本模板作者）</a:t>
            </a:r>
            <a:endParaRPr lang="en-US" altLang="zh-CN" sz="1400" spc="75" dirty="0">
              <a:solidFill>
                <a:schemeClr val="tx1">
                  <a:lumMod val="75000"/>
                  <a:lumOff val="25000"/>
                </a:schemeClr>
              </a:solidFill>
            </a:endParaRPr>
          </a:p>
          <a:p>
            <a:pPr marL="214313" indent="-214313" algn="just">
              <a:lnSpc>
                <a:spcPct val="150000"/>
              </a:lnSpc>
              <a:buFont typeface="Wingdings" panose="05000000000000000000" pitchFamily="2" charset="2"/>
              <a:buChar char="n"/>
            </a:pPr>
            <a:endParaRPr lang="en-US" altLang="zh-CN" sz="1400" spc="75" dirty="0">
              <a:solidFill>
                <a:schemeClr val="tx1">
                  <a:lumMod val="75000"/>
                  <a:lumOff val="25000"/>
                </a:schemeClr>
              </a:solidFill>
            </a:endParaRPr>
          </a:p>
        </p:txBody>
      </p:sp>
      <p:sp>
        <p:nvSpPr>
          <p:cNvPr id="30" name="Oval 14">
            <a:extLst>
              <a:ext uri="{FF2B5EF4-FFF2-40B4-BE49-F238E27FC236}">
                <a16:creationId xmlns="" xmlns:a16="http://schemas.microsoft.com/office/drawing/2014/main" id="{B86EB90C-A54B-4143-8AD1-BD90CA8AD91D}"/>
              </a:ext>
            </a:extLst>
          </p:cNvPr>
          <p:cNvSpPr/>
          <p:nvPr/>
        </p:nvSpPr>
        <p:spPr>
          <a:xfrm>
            <a:off x="608544" y="1331221"/>
            <a:ext cx="300083" cy="270603"/>
          </a:xfrm>
          <a:custGeom>
            <a:avLst/>
            <a:gdLst>
              <a:gd name="connsiteX0" fmla="*/ 521432 w 608344"/>
              <a:gd name="connsiteY0" fmla="*/ 370453 h 548582"/>
              <a:gd name="connsiteX1" fmla="*/ 465737 w 608344"/>
              <a:gd name="connsiteY1" fmla="*/ 425787 h 548582"/>
              <a:gd name="connsiteX2" fmla="*/ 442491 w 608344"/>
              <a:gd name="connsiteY2" fmla="*/ 402479 h 548582"/>
              <a:gd name="connsiteX3" fmla="*/ 418201 w 608344"/>
              <a:gd name="connsiteY3" fmla="*/ 426545 h 548582"/>
              <a:gd name="connsiteX4" fmla="*/ 441447 w 608344"/>
              <a:gd name="connsiteY4" fmla="*/ 449948 h 548582"/>
              <a:gd name="connsiteX5" fmla="*/ 465642 w 608344"/>
              <a:gd name="connsiteY5" fmla="*/ 474204 h 548582"/>
              <a:gd name="connsiteX6" fmla="*/ 489932 w 608344"/>
              <a:gd name="connsiteY6" fmla="*/ 450043 h 548582"/>
              <a:gd name="connsiteX7" fmla="*/ 545532 w 608344"/>
              <a:gd name="connsiteY7" fmla="*/ 394709 h 548582"/>
              <a:gd name="connsiteX8" fmla="*/ 481962 w 608344"/>
              <a:gd name="connsiteY8" fmla="*/ 296170 h 548582"/>
              <a:gd name="connsiteX9" fmla="*/ 608344 w 608344"/>
              <a:gd name="connsiteY9" fmla="*/ 422376 h 548582"/>
              <a:gd name="connsiteX10" fmla="*/ 481962 w 608344"/>
              <a:gd name="connsiteY10" fmla="*/ 548582 h 548582"/>
              <a:gd name="connsiteX11" fmla="*/ 355579 w 608344"/>
              <a:gd name="connsiteY11" fmla="*/ 422376 h 548582"/>
              <a:gd name="connsiteX12" fmla="*/ 481962 w 608344"/>
              <a:gd name="connsiteY12" fmla="*/ 296170 h 548582"/>
              <a:gd name="connsiteX13" fmla="*/ 255835 w 608344"/>
              <a:gd name="connsiteY13" fmla="*/ 446 h 548582"/>
              <a:gd name="connsiteX14" fmla="*/ 317801 w 608344"/>
              <a:gd name="connsiteY14" fmla="*/ 13616 h 548582"/>
              <a:gd name="connsiteX15" fmla="*/ 348072 w 608344"/>
              <a:gd name="connsiteY15" fmla="*/ 41661 h 548582"/>
              <a:gd name="connsiteX16" fmla="*/ 381190 w 608344"/>
              <a:gd name="connsiteY16" fmla="*/ 146831 h 548582"/>
              <a:gd name="connsiteX17" fmla="*/ 378913 w 608344"/>
              <a:gd name="connsiteY17" fmla="*/ 156211 h 548582"/>
              <a:gd name="connsiteX18" fmla="*/ 387833 w 608344"/>
              <a:gd name="connsiteY18" fmla="*/ 200458 h 548582"/>
              <a:gd name="connsiteX19" fmla="*/ 366387 w 608344"/>
              <a:gd name="connsiteY19" fmla="*/ 237694 h 548582"/>
              <a:gd name="connsiteX20" fmla="*/ 351393 w 608344"/>
              <a:gd name="connsiteY20" fmla="*/ 278720 h 548582"/>
              <a:gd name="connsiteX21" fmla="*/ 351393 w 608344"/>
              <a:gd name="connsiteY21" fmla="*/ 322873 h 548582"/>
              <a:gd name="connsiteX22" fmla="*/ 317611 w 608344"/>
              <a:gd name="connsiteY22" fmla="*/ 422358 h 548582"/>
              <a:gd name="connsiteX23" fmla="*/ 376635 w 608344"/>
              <a:gd name="connsiteY23" fmla="*/ 548088 h 548582"/>
              <a:gd name="connsiteX24" fmla="*/ 26855 w 608344"/>
              <a:gd name="connsiteY24" fmla="*/ 548088 h 548582"/>
              <a:gd name="connsiteX25" fmla="*/ 0 w 608344"/>
              <a:gd name="connsiteY25" fmla="*/ 521274 h 548582"/>
              <a:gd name="connsiteX26" fmla="*/ 0 w 608344"/>
              <a:gd name="connsiteY26" fmla="*/ 473806 h 548582"/>
              <a:gd name="connsiteX27" fmla="*/ 19453 w 608344"/>
              <a:gd name="connsiteY27" fmla="*/ 432969 h 548582"/>
              <a:gd name="connsiteX28" fmla="*/ 173751 w 608344"/>
              <a:gd name="connsiteY28" fmla="*/ 334242 h 548582"/>
              <a:gd name="connsiteX29" fmla="*/ 176408 w 608344"/>
              <a:gd name="connsiteY29" fmla="*/ 329884 h 548582"/>
              <a:gd name="connsiteX30" fmla="*/ 176408 w 608344"/>
              <a:gd name="connsiteY30" fmla="*/ 278720 h 548582"/>
              <a:gd name="connsiteX31" fmla="*/ 161320 w 608344"/>
              <a:gd name="connsiteY31" fmla="*/ 237694 h 548582"/>
              <a:gd name="connsiteX32" fmla="*/ 139969 w 608344"/>
              <a:gd name="connsiteY32" fmla="*/ 200458 h 548582"/>
              <a:gd name="connsiteX33" fmla="*/ 148320 w 608344"/>
              <a:gd name="connsiteY33" fmla="*/ 156211 h 548582"/>
              <a:gd name="connsiteX34" fmla="*/ 146042 w 608344"/>
              <a:gd name="connsiteY34" fmla="*/ 146736 h 548582"/>
              <a:gd name="connsiteX35" fmla="*/ 145758 w 608344"/>
              <a:gd name="connsiteY35" fmla="*/ 95099 h 548582"/>
              <a:gd name="connsiteX36" fmla="*/ 176029 w 608344"/>
              <a:gd name="connsiteY36" fmla="*/ 42135 h 548582"/>
              <a:gd name="connsiteX37" fmla="*/ 203928 w 608344"/>
              <a:gd name="connsiteY37" fmla="*/ 19017 h 548582"/>
              <a:gd name="connsiteX38" fmla="*/ 231162 w 608344"/>
              <a:gd name="connsiteY38" fmla="*/ 5089 h 548582"/>
              <a:gd name="connsiteX39" fmla="*/ 255835 w 608344"/>
              <a:gd name="connsiteY39" fmla="*/ 446 h 54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344" h="548582">
                <a:moveTo>
                  <a:pt x="521432" y="370453"/>
                </a:moveTo>
                <a:lnTo>
                  <a:pt x="465737" y="425787"/>
                </a:lnTo>
                <a:lnTo>
                  <a:pt x="442491" y="402479"/>
                </a:lnTo>
                <a:lnTo>
                  <a:pt x="418201" y="426545"/>
                </a:lnTo>
                <a:lnTo>
                  <a:pt x="441447" y="449948"/>
                </a:lnTo>
                <a:lnTo>
                  <a:pt x="465642" y="474204"/>
                </a:lnTo>
                <a:lnTo>
                  <a:pt x="489932" y="450043"/>
                </a:lnTo>
                <a:lnTo>
                  <a:pt x="545532" y="394709"/>
                </a:lnTo>
                <a:close/>
                <a:moveTo>
                  <a:pt x="481962" y="296170"/>
                </a:moveTo>
                <a:cubicBezTo>
                  <a:pt x="551795" y="296170"/>
                  <a:pt x="608344" y="352641"/>
                  <a:pt x="608344" y="422376"/>
                </a:cubicBezTo>
                <a:cubicBezTo>
                  <a:pt x="608344" y="492111"/>
                  <a:pt x="551795" y="548582"/>
                  <a:pt x="481962" y="548582"/>
                </a:cubicBezTo>
                <a:cubicBezTo>
                  <a:pt x="412129" y="548582"/>
                  <a:pt x="355579" y="492111"/>
                  <a:pt x="355579" y="422376"/>
                </a:cubicBezTo>
                <a:cubicBezTo>
                  <a:pt x="355579" y="352641"/>
                  <a:pt x="412129" y="296170"/>
                  <a:pt x="481962" y="296170"/>
                </a:cubicBezTo>
                <a:close/>
                <a:moveTo>
                  <a:pt x="255835" y="446"/>
                </a:moveTo>
                <a:cubicBezTo>
                  <a:pt x="282785" y="-1828"/>
                  <a:pt x="303187" y="4899"/>
                  <a:pt x="317801" y="13616"/>
                </a:cubicBezTo>
                <a:cubicBezTo>
                  <a:pt x="339721" y="25744"/>
                  <a:pt x="348072" y="41661"/>
                  <a:pt x="348072" y="41661"/>
                </a:cubicBezTo>
                <a:cubicBezTo>
                  <a:pt x="348072" y="41661"/>
                  <a:pt x="398176" y="45167"/>
                  <a:pt x="381190" y="146831"/>
                </a:cubicBezTo>
                <a:cubicBezTo>
                  <a:pt x="380621" y="149863"/>
                  <a:pt x="379862" y="153085"/>
                  <a:pt x="378913" y="156211"/>
                </a:cubicBezTo>
                <a:cubicBezTo>
                  <a:pt x="388592" y="156211"/>
                  <a:pt x="398271" y="163507"/>
                  <a:pt x="387833" y="200458"/>
                </a:cubicBezTo>
                <a:cubicBezTo>
                  <a:pt x="379672" y="229262"/>
                  <a:pt x="372080" y="237221"/>
                  <a:pt x="366387" y="237694"/>
                </a:cubicBezTo>
                <a:cubicBezTo>
                  <a:pt x="364394" y="250675"/>
                  <a:pt x="359175" y="265076"/>
                  <a:pt x="351393" y="278720"/>
                </a:cubicBezTo>
                <a:lnTo>
                  <a:pt x="351393" y="322873"/>
                </a:lnTo>
                <a:cubicBezTo>
                  <a:pt x="330232" y="350539"/>
                  <a:pt x="317611" y="385027"/>
                  <a:pt x="317611" y="422358"/>
                </a:cubicBezTo>
                <a:cubicBezTo>
                  <a:pt x="317611" y="472764"/>
                  <a:pt x="340480" y="518053"/>
                  <a:pt x="376635" y="548088"/>
                </a:cubicBezTo>
                <a:lnTo>
                  <a:pt x="26855" y="548088"/>
                </a:lnTo>
                <a:cubicBezTo>
                  <a:pt x="12052" y="548088"/>
                  <a:pt x="0" y="536055"/>
                  <a:pt x="0" y="521274"/>
                </a:cubicBezTo>
                <a:lnTo>
                  <a:pt x="0" y="473806"/>
                </a:lnTo>
                <a:cubicBezTo>
                  <a:pt x="0" y="457983"/>
                  <a:pt x="7212" y="443013"/>
                  <a:pt x="19453" y="432969"/>
                </a:cubicBezTo>
                <a:cubicBezTo>
                  <a:pt x="86638" y="377921"/>
                  <a:pt x="159043" y="341443"/>
                  <a:pt x="173751" y="334242"/>
                </a:cubicBezTo>
                <a:cubicBezTo>
                  <a:pt x="175365" y="333484"/>
                  <a:pt x="176408" y="331779"/>
                  <a:pt x="176408" y="329884"/>
                </a:cubicBezTo>
                <a:lnTo>
                  <a:pt x="176408" y="278720"/>
                </a:lnTo>
                <a:cubicBezTo>
                  <a:pt x="168437" y="265076"/>
                  <a:pt x="163313" y="250675"/>
                  <a:pt x="161320" y="237694"/>
                </a:cubicBezTo>
                <a:cubicBezTo>
                  <a:pt x="155627" y="237221"/>
                  <a:pt x="148035" y="229072"/>
                  <a:pt x="139969" y="200458"/>
                </a:cubicBezTo>
                <a:cubicBezTo>
                  <a:pt x="129531" y="164170"/>
                  <a:pt x="138925" y="156496"/>
                  <a:pt x="148320" y="156211"/>
                </a:cubicBezTo>
                <a:cubicBezTo>
                  <a:pt x="147371" y="153085"/>
                  <a:pt x="146612" y="149863"/>
                  <a:pt x="146042" y="146736"/>
                </a:cubicBezTo>
                <a:cubicBezTo>
                  <a:pt x="142436" y="128450"/>
                  <a:pt x="141487" y="111396"/>
                  <a:pt x="145758" y="95099"/>
                </a:cubicBezTo>
                <a:cubicBezTo>
                  <a:pt x="150787" y="73212"/>
                  <a:pt x="162744" y="55684"/>
                  <a:pt x="176029" y="42135"/>
                </a:cubicBezTo>
                <a:cubicBezTo>
                  <a:pt x="184379" y="33134"/>
                  <a:pt x="193869" y="25459"/>
                  <a:pt x="203928" y="19017"/>
                </a:cubicBezTo>
                <a:cubicBezTo>
                  <a:pt x="212183" y="13332"/>
                  <a:pt x="221293" y="8405"/>
                  <a:pt x="231162" y="5089"/>
                </a:cubicBezTo>
                <a:cubicBezTo>
                  <a:pt x="238849" y="2625"/>
                  <a:pt x="247105" y="825"/>
                  <a:pt x="255835" y="446"/>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sp>
        <p:nvSpPr>
          <p:cNvPr id="31" name="Oval 15">
            <a:extLst>
              <a:ext uri="{FF2B5EF4-FFF2-40B4-BE49-F238E27FC236}">
                <a16:creationId xmlns="" xmlns:a16="http://schemas.microsoft.com/office/drawing/2014/main" id="{75EECE24-B7EE-47B8-A3C6-DF55C39F807A}"/>
              </a:ext>
            </a:extLst>
          </p:cNvPr>
          <p:cNvSpPr/>
          <p:nvPr/>
        </p:nvSpPr>
        <p:spPr>
          <a:xfrm>
            <a:off x="608544" y="3346257"/>
            <a:ext cx="300083" cy="299596"/>
          </a:xfrm>
          <a:custGeom>
            <a:avLst/>
            <a:gdLst>
              <a:gd name="connsiteX0" fmla="*/ 317145 w 609262"/>
              <a:gd name="connsiteY0" fmla="*/ 129346 h 608274"/>
              <a:gd name="connsiteX1" fmla="*/ 370149 w 609262"/>
              <a:gd name="connsiteY1" fmla="*/ 134536 h 608274"/>
              <a:gd name="connsiteX2" fmla="*/ 389456 w 609262"/>
              <a:gd name="connsiteY2" fmla="*/ 148068 h 608274"/>
              <a:gd name="connsiteX3" fmla="*/ 392984 w 609262"/>
              <a:gd name="connsiteY3" fmla="*/ 171331 h 608274"/>
              <a:gd name="connsiteX4" fmla="*/ 392520 w 609262"/>
              <a:gd name="connsiteY4" fmla="*/ 173277 h 608274"/>
              <a:gd name="connsiteX5" fmla="*/ 356318 w 609262"/>
              <a:gd name="connsiteY5" fmla="*/ 195706 h 608274"/>
              <a:gd name="connsiteX6" fmla="*/ 320673 w 609262"/>
              <a:gd name="connsiteY6" fmla="*/ 192092 h 608274"/>
              <a:gd name="connsiteX7" fmla="*/ 213459 w 609262"/>
              <a:gd name="connsiteY7" fmla="*/ 303032 h 608274"/>
              <a:gd name="connsiteX8" fmla="*/ 321137 w 609262"/>
              <a:gd name="connsiteY8" fmla="*/ 412582 h 608274"/>
              <a:gd name="connsiteX9" fmla="*/ 355946 w 609262"/>
              <a:gd name="connsiteY9" fmla="*/ 409338 h 608274"/>
              <a:gd name="connsiteX10" fmla="*/ 390570 w 609262"/>
              <a:gd name="connsiteY10" fmla="*/ 432972 h 608274"/>
              <a:gd name="connsiteX11" fmla="*/ 365415 w 609262"/>
              <a:gd name="connsiteY11" fmla="*/ 470230 h 608274"/>
              <a:gd name="connsiteX12" fmla="*/ 309719 w 609262"/>
              <a:gd name="connsiteY12" fmla="*/ 475328 h 608274"/>
              <a:gd name="connsiteX13" fmla="*/ 133722 w 609262"/>
              <a:gd name="connsiteY13" fmla="*/ 307481 h 608274"/>
              <a:gd name="connsiteX14" fmla="*/ 317145 w 609262"/>
              <a:gd name="connsiteY14" fmla="*/ 129346 h 608274"/>
              <a:gd name="connsiteX15" fmla="*/ 304631 w 609262"/>
              <a:gd name="connsiteY15" fmla="*/ 60623 h 608274"/>
              <a:gd name="connsiteX16" fmla="*/ 60722 w 609262"/>
              <a:gd name="connsiteY16" fmla="*/ 304137 h 608274"/>
              <a:gd name="connsiteX17" fmla="*/ 304631 w 609262"/>
              <a:gd name="connsiteY17" fmla="*/ 547651 h 608274"/>
              <a:gd name="connsiteX18" fmla="*/ 548540 w 609262"/>
              <a:gd name="connsiteY18" fmla="*/ 304137 h 608274"/>
              <a:gd name="connsiteX19" fmla="*/ 304631 w 609262"/>
              <a:gd name="connsiteY19" fmla="*/ 60623 h 608274"/>
              <a:gd name="connsiteX20" fmla="*/ 304631 w 609262"/>
              <a:gd name="connsiteY20" fmla="*/ 0 h 608274"/>
              <a:gd name="connsiteX21" fmla="*/ 609262 w 609262"/>
              <a:gd name="connsiteY21" fmla="*/ 304137 h 608274"/>
              <a:gd name="connsiteX22" fmla="*/ 304631 w 609262"/>
              <a:gd name="connsiteY22" fmla="*/ 608274 h 608274"/>
              <a:gd name="connsiteX23" fmla="*/ 0 w 609262"/>
              <a:gd name="connsiteY23" fmla="*/ 304137 h 608274"/>
              <a:gd name="connsiteX24" fmla="*/ 304631 w 609262"/>
              <a:gd name="connsiteY24" fmla="*/ 0 h 60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09262" h="608274">
                <a:moveTo>
                  <a:pt x="317145" y="129346"/>
                </a:moveTo>
                <a:cubicBezTo>
                  <a:pt x="337753" y="129346"/>
                  <a:pt x="355761" y="131478"/>
                  <a:pt x="370149" y="134536"/>
                </a:cubicBezTo>
                <a:cubicBezTo>
                  <a:pt x="378132" y="136297"/>
                  <a:pt x="385094" y="141117"/>
                  <a:pt x="389456" y="148068"/>
                </a:cubicBezTo>
                <a:cubicBezTo>
                  <a:pt x="393726" y="155019"/>
                  <a:pt x="395026" y="163360"/>
                  <a:pt x="392984" y="171331"/>
                </a:cubicBezTo>
                <a:lnTo>
                  <a:pt x="392520" y="173277"/>
                </a:lnTo>
                <a:cubicBezTo>
                  <a:pt x="388343" y="189311"/>
                  <a:pt x="372469" y="199136"/>
                  <a:pt x="356318" y="195706"/>
                </a:cubicBezTo>
                <a:cubicBezTo>
                  <a:pt x="345736" y="193482"/>
                  <a:pt x="333854" y="192092"/>
                  <a:pt x="320673" y="192092"/>
                </a:cubicBezTo>
                <a:cubicBezTo>
                  <a:pt x="260336" y="192092"/>
                  <a:pt x="213459" y="228423"/>
                  <a:pt x="213459" y="303032"/>
                </a:cubicBezTo>
                <a:cubicBezTo>
                  <a:pt x="213459" y="370227"/>
                  <a:pt x="253374" y="412582"/>
                  <a:pt x="321137" y="412582"/>
                </a:cubicBezTo>
                <a:cubicBezTo>
                  <a:pt x="332647" y="412582"/>
                  <a:pt x="344807" y="411285"/>
                  <a:pt x="355946" y="409338"/>
                </a:cubicBezTo>
                <a:cubicBezTo>
                  <a:pt x="372005" y="406465"/>
                  <a:pt x="387414" y="416938"/>
                  <a:pt x="390570" y="432972"/>
                </a:cubicBezTo>
                <a:cubicBezTo>
                  <a:pt x="393912" y="450211"/>
                  <a:pt x="382680" y="466801"/>
                  <a:pt x="365415" y="470230"/>
                </a:cubicBezTo>
                <a:cubicBezTo>
                  <a:pt x="350284" y="473196"/>
                  <a:pt x="331348" y="475328"/>
                  <a:pt x="309719" y="475328"/>
                </a:cubicBezTo>
                <a:cubicBezTo>
                  <a:pt x="193502" y="475328"/>
                  <a:pt x="133722" y="403129"/>
                  <a:pt x="133722" y="307481"/>
                </a:cubicBezTo>
                <a:cubicBezTo>
                  <a:pt x="133722" y="193019"/>
                  <a:pt x="215501" y="129346"/>
                  <a:pt x="317145" y="129346"/>
                </a:cubicBezTo>
                <a:close/>
                <a:moveTo>
                  <a:pt x="304631" y="60623"/>
                </a:moveTo>
                <a:cubicBezTo>
                  <a:pt x="170189" y="60623"/>
                  <a:pt x="60722" y="169913"/>
                  <a:pt x="60722" y="304137"/>
                </a:cubicBezTo>
                <a:cubicBezTo>
                  <a:pt x="60722" y="438454"/>
                  <a:pt x="170189" y="547651"/>
                  <a:pt x="304631" y="547651"/>
                </a:cubicBezTo>
                <a:cubicBezTo>
                  <a:pt x="439166" y="547651"/>
                  <a:pt x="548540" y="438454"/>
                  <a:pt x="548540" y="304137"/>
                </a:cubicBezTo>
                <a:cubicBezTo>
                  <a:pt x="548540" y="169913"/>
                  <a:pt x="439166" y="60623"/>
                  <a:pt x="304631" y="60623"/>
                </a:cubicBezTo>
                <a:close/>
                <a:moveTo>
                  <a:pt x="304631" y="0"/>
                </a:moveTo>
                <a:cubicBezTo>
                  <a:pt x="472870" y="0"/>
                  <a:pt x="609262" y="136171"/>
                  <a:pt x="609262" y="304137"/>
                </a:cubicBezTo>
                <a:cubicBezTo>
                  <a:pt x="609262" y="472103"/>
                  <a:pt x="472870" y="608274"/>
                  <a:pt x="304631" y="608274"/>
                </a:cubicBezTo>
                <a:cubicBezTo>
                  <a:pt x="136392" y="608274"/>
                  <a:pt x="0" y="472103"/>
                  <a:pt x="0" y="304137"/>
                </a:cubicBezTo>
                <a:cubicBezTo>
                  <a:pt x="0" y="136171"/>
                  <a:pt x="136392" y="0"/>
                  <a:pt x="30463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sp>
        <p:nvSpPr>
          <p:cNvPr id="32" name="矩形 31">
            <a:extLst>
              <a:ext uri="{FF2B5EF4-FFF2-40B4-BE49-F238E27FC236}">
                <a16:creationId xmlns="" xmlns:a16="http://schemas.microsoft.com/office/drawing/2014/main" id="{4A0B7FF9-C7CF-4E77-8AAF-FE8E42A11749}"/>
              </a:ext>
            </a:extLst>
          </p:cNvPr>
          <p:cNvSpPr/>
          <p:nvPr/>
        </p:nvSpPr>
        <p:spPr>
          <a:xfrm>
            <a:off x="5342252" y="1740400"/>
            <a:ext cx="405000" cy="5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3" name="文本框 32">
            <a:extLst>
              <a:ext uri="{FF2B5EF4-FFF2-40B4-BE49-F238E27FC236}">
                <a16:creationId xmlns="" xmlns:a16="http://schemas.microsoft.com/office/drawing/2014/main" id="{7EA9A950-9F5D-4C1A-9027-10EB9BEDCC37}"/>
              </a:ext>
            </a:extLst>
          </p:cNvPr>
          <p:cNvSpPr txBox="1"/>
          <p:nvPr/>
        </p:nvSpPr>
        <p:spPr>
          <a:xfrm>
            <a:off x="5342253" y="1316481"/>
            <a:ext cx="1054135" cy="369332"/>
          </a:xfrm>
          <a:prstGeom prst="rect">
            <a:avLst/>
          </a:prstGeom>
          <a:noFill/>
        </p:spPr>
        <p:txBody>
          <a:bodyPr wrap="none" lIns="0" rtlCol="0">
            <a:spAutoFit/>
          </a:bodyPr>
          <a:lstStyle/>
          <a:p>
            <a:r>
              <a:rPr lang="zh-CN" altLang="en-US" b="1" spc="75" dirty="0">
                <a:solidFill>
                  <a:schemeClr val="accent1"/>
                </a:solidFill>
                <a:latin typeface="+mj-ea"/>
                <a:ea typeface="+mj-ea"/>
              </a:rPr>
              <a:t>特别感谢</a:t>
            </a:r>
          </a:p>
        </p:txBody>
      </p:sp>
      <p:sp>
        <p:nvSpPr>
          <p:cNvPr id="34" name="文本框 33">
            <a:extLst>
              <a:ext uri="{FF2B5EF4-FFF2-40B4-BE49-F238E27FC236}">
                <a16:creationId xmlns="" xmlns:a16="http://schemas.microsoft.com/office/drawing/2014/main" id="{B4E613F1-C29B-4E28-A963-67171DA36757}"/>
              </a:ext>
            </a:extLst>
          </p:cNvPr>
          <p:cNvSpPr txBox="1"/>
          <p:nvPr/>
        </p:nvSpPr>
        <p:spPr>
          <a:xfrm>
            <a:off x="5342252" y="1908298"/>
            <a:ext cx="3193204" cy="1346522"/>
          </a:xfrm>
          <a:prstGeom prst="rect">
            <a:avLst/>
          </a:prstGeom>
          <a:noFill/>
        </p:spPr>
        <p:txBody>
          <a:bodyPr wrap="square" lIns="0" rtlCol="0">
            <a:spAutoFit/>
          </a:bodyPr>
          <a:lstStyle/>
          <a:p>
            <a:pPr marL="214313" indent="-214313" algn="just">
              <a:lnSpc>
                <a:spcPct val="150000"/>
              </a:lnSpc>
              <a:buFont typeface="Wingdings" panose="05000000000000000000" pitchFamily="2" charset="2"/>
              <a:buChar char="n"/>
            </a:pPr>
            <a:r>
              <a:rPr lang="zh-CN" altLang="en-US" sz="1400" spc="75" dirty="0">
                <a:solidFill>
                  <a:schemeClr val="tx1">
                    <a:lumMod val="75000"/>
                    <a:lumOff val="25000"/>
                  </a:schemeClr>
                </a:solidFill>
              </a:rPr>
              <a:t>向摄影作品原作者表示感谢！也向原作者带来的不便表示歉意！</a:t>
            </a:r>
            <a:endParaRPr lang="en-US" altLang="zh-CN" sz="1400" spc="75" dirty="0">
              <a:solidFill>
                <a:schemeClr val="tx1">
                  <a:lumMod val="75000"/>
                  <a:lumOff val="25000"/>
                </a:schemeClr>
              </a:solidFill>
            </a:endParaRPr>
          </a:p>
          <a:p>
            <a:pPr marL="214313" indent="-214313" algn="just">
              <a:lnSpc>
                <a:spcPct val="150000"/>
              </a:lnSpc>
              <a:buFont typeface="Wingdings" panose="05000000000000000000" pitchFamily="2" charset="2"/>
              <a:buChar char="n"/>
            </a:pPr>
            <a:r>
              <a:rPr lang="zh-CN" altLang="en-US" sz="1400" spc="75" dirty="0">
                <a:solidFill>
                  <a:schemeClr val="tx1">
                    <a:lumMod val="75000"/>
                    <a:lumOff val="25000"/>
                  </a:schemeClr>
                </a:solidFill>
              </a:rPr>
              <a:t>特别感谢活动主办方秋叶</a:t>
            </a:r>
            <a:r>
              <a:rPr lang="en-US" altLang="zh-CN" sz="1400" spc="75" dirty="0">
                <a:solidFill>
                  <a:schemeClr val="tx1">
                    <a:lumMod val="75000"/>
                    <a:lumOff val="25000"/>
                  </a:schemeClr>
                </a:solidFill>
              </a:rPr>
              <a:t>PPT</a:t>
            </a:r>
            <a:r>
              <a:rPr lang="zh-CN" altLang="en-US" sz="1400" spc="75" dirty="0">
                <a:solidFill>
                  <a:schemeClr val="tx1">
                    <a:lumMod val="75000"/>
                    <a:lumOff val="25000"/>
                  </a:schemeClr>
                </a:solidFill>
              </a:rPr>
              <a:t>、秦阳及众多热爱</a:t>
            </a:r>
            <a:r>
              <a:rPr lang="en-US" altLang="zh-CN" sz="1400" spc="75" dirty="0">
                <a:solidFill>
                  <a:schemeClr val="tx1">
                    <a:lumMod val="75000"/>
                    <a:lumOff val="25000"/>
                  </a:schemeClr>
                </a:solidFill>
              </a:rPr>
              <a:t>PPT</a:t>
            </a:r>
            <a:r>
              <a:rPr lang="zh-CN" altLang="en-US" sz="1400" spc="75" dirty="0">
                <a:solidFill>
                  <a:schemeClr val="tx1">
                    <a:lumMod val="75000"/>
                    <a:lumOff val="25000"/>
                  </a:schemeClr>
                </a:solidFill>
              </a:rPr>
              <a:t>的小伙伴</a:t>
            </a:r>
            <a:r>
              <a:rPr lang="en-US" altLang="zh-CN" sz="1400" spc="75" dirty="0">
                <a:solidFill>
                  <a:schemeClr val="tx1">
                    <a:lumMod val="75000"/>
                    <a:lumOff val="25000"/>
                  </a:schemeClr>
                </a:solidFill>
              </a:rPr>
              <a:t>;</a:t>
            </a:r>
          </a:p>
        </p:txBody>
      </p:sp>
      <p:sp>
        <p:nvSpPr>
          <p:cNvPr id="35" name="Oval 14">
            <a:extLst>
              <a:ext uri="{FF2B5EF4-FFF2-40B4-BE49-F238E27FC236}">
                <a16:creationId xmlns="" xmlns:a16="http://schemas.microsoft.com/office/drawing/2014/main" id="{FEB6C980-ED08-4626-A01F-4BF51016C2D7}"/>
              </a:ext>
            </a:extLst>
          </p:cNvPr>
          <p:cNvSpPr/>
          <p:nvPr/>
        </p:nvSpPr>
        <p:spPr>
          <a:xfrm>
            <a:off x="4880336" y="1316481"/>
            <a:ext cx="292717" cy="300083"/>
          </a:xfrm>
          <a:custGeom>
            <a:avLst/>
            <a:gdLst>
              <a:gd name="T0" fmla="*/ 455839 w 606244"/>
              <a:gd name="T1" fmla="*/ 455839 w 606244"/>
              <a:gd name="T2" fmla="*/ 600116 w 606244"/>
              <a:gd name="T3" fmla="*/ 600116 w 606244"/>
              <a:gd name="T4" fmla="*/ 600116 w 606244"/>
              <a:gd name="T5" fmla="*/ 600116 w 606244"/>
              <a:gd name="T6" fmla="*/ 600116 w 606244"/>
              <a:gd name="T7" fmla="*/ 600116 w 606244"/>
              <a:gd name="T8" fmla="*/ 600116 w 606244"/>
              <a:gd name="T9" fmla="*/ 600116 w 606244"/>
              <a:gd name="T10" fmla="*/ 600116 w 606244"/>
              <a:gd name="T11" fmla="*/ 600116 w 606244"/>
              <a:gd name="T12" fmla="*/ 600116 w 606244"/>
              <a:gd name="T13" fmla="*/ 600116 w 606244"/>
              <a:gd name="T14" fmla="*/ 600116 w 606244"/>
              <a:gd name="T15" fmla="*/ 600116 w 606244"/>
              <a:gd name="T16" fmla="*/ 600116 w 606244"/>
              <a:gd name="T17" fmla="*/ 600116 w 606244"/>
              <a:gd name="T18" fmla="*/ 600116 w 606244"/>
              <a:gd name="T19" fmla="*/ 600116 w 606244"/>
              <a:gd name="T20" fmla="*/ 600116 w 606244"/>
              <a:gd name="T21" fmla="*/ 600116 w 606244"/>
              <a:gd name="T22" fmla="*/ 600116 w 606244"/>
              <a:gd name="T23" fmla="*/ 600116 w 606244"/>
              <a:gd name="T24" fmla="*/ 600116 w 606244"/>
              <a:gd name="T25" fmla="*/ 600116 w 606244"/>
              <a:gd name="T26" fmla="*/ 600116 w 606244"/>
              <a:gd name="T27" fmla="*/ 600116 w 606244"/>
              <a:gd name="T28" fmla="*/ 600116 w 606244"/>
              <a:gd name="T29" fmla="*/ 600116 w 606244"/>
              <a:gd name="T30" fmla="*/ 600116 w 606244"/>
              <a:gd name="T31" fmla="*/ 600116 w 606244"/>
              <a:gd name="T32" fmla="*/ 600116 w 606244"/>
              <a:gd name="T33" fmla="*/ 600116 w 606244"/>
              <a:gd name="T34" fmla="*/ 600116 w 606244"/>
              <a:gd name="T35" fmla="*/ 600116 w 606244"/>
              <a:gd name="T36" fmla="*/ 600116 w 606244"/>
              <a:gd name="T37" fmla="*/ 600116 w 606244"/>
              <a:gd name="T38" fmla="*/ 600116 w 606244"/>
              <a:gd name="T39" fmla="*/ 600116 w 606244"/>
              <a:gd name="T40" fmla="*/ 600116 w 606244"/>
              <a:gd name="T41" fmla="*/ 600116 w 606244"/>
              <a:gd name="T42" fmla="*/ 600116 w 606244"/>
              <a:gd name="T43" fmla="*/ 600116 w 606244"/>
              <a:gd name="T44" fmla="*/ 600116 w 606244"/>
              <a:gd name="T45" fmla="*/ 600116 w 606244"/>
              <a:gd name="T46" fmla="*/ 600116 w 606244"/>
              <a:gd name="T47" fmla="*/ 600116 w 606244"/>
              <a:gd name="T48" fmla="*/ 600116 w 606244"/>
              <a:gd name="T49" fmla="*/ 600116 w 606244"/>
              <a:gd name="T50" fmla="*/ 600116 w 606244"/>
              <a:gd name="T51" fmla="*/ 600116 w 606244"/>
              <a:gd name="T52" fmla="*/ 600116 w 606244"/>
              <a:gd name="T53" fmla="*/ 600116 w 606244"/>
              <a:gd name="T54" fmla="*/ 600116 w 606244"/>
              <a:gd name="T55" fmla="*/ 600116 w 606244"/>
              <a:gd name="T56" fmla="*/ 600116 w 606244"/>
              <a:gd name="T57" fmla="*/ 600116 w 606244"/>
              <a:gd name="T58" fmla="*/ 455839 w 606244"/>
              <a:gd name="T59" fmla="*/ 455839 w 606244"/>
              <a:gd name="T60" fmla="*/ 600116 w 606244"/>
              <a:gd name="T61" fmla="*/ 600116 w 606244"/>
              <a:gd name="T62" fmla="*/ 600116 w 606244"/>
              <a:gd name="T63" fmla="*/ 600116 w 606244"/>
              <a:gd name="T64" fmla="*/ 600116 w 606244"/>
              <a:gd name="T65" fmla="*/ 600116 w 606244"/>
              <a:gd name="T66" fmla="*/ 600116 w 606244"/>
              <a:gd name="T67" fmla="*/ 600116 w 606244"/>
              <a:gd name="T68" fmla="*/ 600116 w 606244"/>
              <a:gd name="T69" fmla="*/ 600116 w 606244"/>
              <a:gd name="T70" fmla="*/ 455839 w 606244"/>
              <a:gd name="T71" fmla="*/ 455839 w 606244"/>
              <a:gd name="T72" fmla="*/ 600116 w 606244"/>
              <a:gd name="T73" fmla="*/ 600116 w 606244"/>
              <a:gd name="T74" fmla="*/ 600116 w 606244"/>
              <a:gd name="T75" fmla="*/ 600116 w 606244"/>
              <a:gd name="T76" fmla="*/ 600116 w 606244"/>
              <a:gd name="T77" fmla="*/ 600116 w 606244"/>
              <a:gd name="T78" fmla="*/ 600116 w 606244"/>
              <a:gd name="T79" fmla="*/ 600116 w 606244"/>
              <a:gd name="T80" fmla="*/ 600116 w 606244"/>
              <a:gd name="T81" fmla="*/ 600116 w 606244"/>
              <a:gd name="T82" fmla="*/ 600116 w 606244"/>
              <a:gd name="T83" fmla="*/ 600116 w 606244"/>
              <a:gd name="T84" fmla="*/ 455839 w 606244"/>
              <a:gd name="T85" fmla="*/ 455839 w 606244"/>
              <a:gd name="T86" fmla="*/ 600116 w 606244"/>
              <a:gd name="T87" fmla="*/ 600116 w 606244"/>
              <a:gd name="T88" fmla="*/ 600116 w 606244"/>
              <a:gd name="T89" fmla="*/ 600116 w 606244"/>
              <a:gd name="T90" fmla="*/ 600116 w 606244"/>
              <a:gd name="T91" fmla="*/ 600116 w 606244"/>
              <a:gd name="T92" fmla="*/ 600116 w 606244"/>
              <a:gd name="T93" fmla="*/ 600116 w 606244"/>
              <a:gd name="T94" fmla="*/ 600116 w 606244"/>
              <a:gd name="T95" fmla="*/ 600116 w 606244"/>
              <a:gd name="T96" fmla="*/ 455839 w 606244"/>
              <a:gd name="T97" fmla="*/ 455839 w 606244"/>
              <a:gd name="T98" fmla="*/ 600116 w 606244"/>
              <a:gd name="T99" fmla="*/ 600116 w 606244"/>
              <a:gd name="T100" fmla="*/ 600116 w 606244"/>
              <a:gd name="T101" fmla="*/ 600116 w 606244"/>
              <a:gd name="T102" fmla="*/ 600116 w 606244"/>
              <a:gd name="T103" fmla="*/ 600116 w 606244"/>
              <a:gd name="T104" fmla="*/ 600116 w 606244"/>
              <a:gd name="T105" fmla="*/ 600116 w 606244"/>
              <a:gd name="T106" fmla="*/ 455839 w 606244"/>
              <a:gd name="T107" fmla="*/ 455839 w 606244"/>
              <a:gd name="T108" fmla="*/ 600116 w 606244"/>
              <a:gd name="T109" fmla="*/ 600116 w 606244"/>
              <a:gd name="T110" fmla="*/ 600116 w 606244"/>
              <a:gd name="T111" fmla="*/ 600116 w 606244"/>
              <a:gd name="T112" fmla="*/ 600116 w 606244"/>
              <a:gd name="T113" fmla="*/ 600116 w 606244"/>
              <a:gd name="T114" fmla="*/ 600116 w 606244"/>
              <a:gd name="T115" fmla="*/ 600116 w 606244"/>
              <a:gd name="T116" fmla="*/ 600116 w 606244"/>
              <a:gd name="T117" fmla="*/ 600116 w 606244"/>
              <a:gd name="T118" fmla="*/ 600116 w 606244"/>
              <a:gd name="T119" fmla="*/ 600116 w 60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86" h="2552">
                <a:moveTo>
                  <a:pt x="2433" y="632"/>
                </a:moveTo>
                <a:lnTo>
                  <a:pt x="1878" y="632"/>
                </a:lnTo>
                <a:cubicBezTo>
                  <a:pt x="2040" y="569"/>
                  <a:pt x="2205" y="462"/>
                  <a:pt x="2205" y="287"/>
                </a:cubicBezTo>
                <a:cubicBezTo>
                  <a:pt x="2205" y="113"/>
                  <a:pt x="2091" y="0"/>
                  <a:pt x="1914" y="0"/>
                </a:cubicBezTo>
                <a:cubicBezTo>
                  <a:pt x="1799" y="0"/>
                  <a:pt x="1678" y="49"/>
                  <a:pt x="1598" y="129"/>
                </a:cubicBezTo>
                <a:cubicBezTo>
                  <a:pt x="1529" y="198"/>
                  <a:pt x="1472" y="298"/>
                  <a:pt x="1428" y="394"/>
                </a:cubicBezTo>
                <a:cubicBezTo>
                  <a:pt x="1404" y="335"/>
                  <a:pt x="1346" y="294"/>
                  <a:pt x="1280" y="294"/>
                </a:cubicBezTo>
                <a:lnTo>
                  <a:pt x="1205" y="294"/>
                </a:lnTo>
                <a:cubicBezTo>
                  <a:pt x="1134" y="294"/>
                  <a:pt x="1074" y="341"/>
                  <a:pt x="1052" y="405"/>
                </a:cubicBezTo>
                <a:cubicBezTo>
                  <a:pt x="1008" y="306"/>
                  <a:pt x="949" y="201"/>
                  <a:pt x="877" y="129"/>
                </a:cubicBezTo>
                <a:cubicBezTo>
                  <a:pt x="798" y="49"/>
                  <a:pt x="677" y="0"/>
                  <a:pt x="562" y="0"/>
                </a:cubicBezTo>
                <a:cubicBezTo>
                  <a:pt x="385" y="0"/>
                  <a:pt x="271" y="113"/>
                  <a:pt x="271" y="287"/>
                </a:cubicBezTo>
                <a:cubicBezTo>
                  <a:pt x="271" y="462"/>
                  <a:pt x="436" y="569"/>
                  <a:pt x="598" y="632"/>
                </a:cubicBezTo>
                <a:lnTo>
                  <a:pt x="53" y="632"/>
                </a:lnTo>
                <a:cubicBezTo>
                  <a:pt x="24" y="632"/>
                  <a:pt x="0" y="656"/>
                  <a:pt x="0" y="686"/>
                </a:cubicBezTo>
                <a:lnTo>
                  <a:pt x="0" y="1036"/>
                </a:lnTo>
                <a:cubicBezTo>
                  <a:pt x="0" y="1066"/>
                  <a:pt x="24" y="1089"/>
                  <a:pt x="53" y="1089"/>
                </a:cubicBezTo>
                <a:lnTo>
                  <a:pt x="128" y="1089"/>
                </a:lnTo>
                <a:lnTo>
                  <a:pt x="128" y="2498"/>
                </a:lnTo>
                <a:cubicBezTo>
                  <a:pt x="128" y="2528"/>
                  <a:pt x="152" y="2552"/>
                  <a:pt x="182" y="2552"/>
                </a:cubicBezTo>
                <a:lnTo>
                  <a:pt x="936" y="2552"/>
                </a:lnTo>
                <a:lnTo>
                  <a:pt x="1550" y="2552"/>
                </a:lnTo>
                <a:lnTo>
                  <a:pt x="2304" y="2552"/>
                </a:lnTo>
                <a:cubicBezTo>
                  <a:pt x="2334" y="2552"/>
                  <a:pt x="2358" y="2528"/>
                  <a:pt x="2358" y="2498"/>
                </a:cubicBezTo>
                <a:lnTo>
                  <a:pt x="2358" y="1089"/>
                </a:lnTo>
                <a:lnTo>
                  <a:pt x="2433" y="1089"/>
                </a:lnTo>
                <a:cubicBezTo>
                  <a:pt x="2462" y="1089"/>
                  <a:pt x="2486" y="1066"/>
                  <a:pt x="2486" y="1036"/>
                </a:cubicBezTo>
                <a:lnTo>
                  <a:pt x="2486" y="686"/>
                </a:lnTo>
                <a:cubicBezTo>
                  <a:pt x="2486" y="656"/>
                  <a:pt x="2462" y="632"/>
                  <a:pt x="2433" y="632"/>
                </a:cubicBezTo>
                <a:close/>
                <a:moveTo>
                  <a:pt x="1674" y="204"/>
                </a:moveTo>
                <a:cubicBezTo>
                  <a:pt x="1733" y="145"/>
                  <a:pt x="1827" y="107"/>
                  <a:pt x="1914" y="107"/>
                </a:cubicBezTo>
                <a:cubicBezTo>
                  <a:pt x="1983" y="107"/>
                  <a:pt x="2098" y="130"/>
                  <a:pt x="2098" y="287"/>
                </a:cubicBezTo>
                <a:cubicBezTo>
                  <a:pt x="2098" y="489"/>
                  <a:pt x="1709" y="586"/>
                  <a:pt x="1559" y="606"/>
                </a:cubicBezTo>
                <a:lnTo>
                  <a:pt x="1454" y="621"/>
                </a:lnTo>
                <a:cubicBezTo>
                  <a:pt x="1491" y="510"/>
                  <a:pt x="1568" y="310"/>
                  <a:pt x="1674" y="204"/>
                </a:cubicBezTo>
                <a:close/>
                <a:moveTo>
                  <a:pt x="1151" y="455"/>
                </a:moveTo>
                <a:cubicBezTo>
                  <a:pt x="1151" y="425"/>
                  <a:pt x="1175" y="401"/>
                  <a:pt x="1205" y="401"/>
                </a:cubicBezTo>
                <a:lnTo>
                  <a:pt x="1280" y="401"/>
                </a:lnTo>
                <a:cubicBezTo>
                  <a:pt x="1310" y="401"/>
                  <a:pt x="1334" y="425"/>
                  <a:pt x="1334" y="455"/>
                </a:cubicBezTo>
                <a:lnTo>
                  <a:pt x="1334" y="608"/>
                </a:lnTo>
                <a:lnTo>
                  <a:pt x="1151" y="608"/>
                </a:lnTo>
                <a:lnTo>
                  <a:pt x="1151" y="455"/>
                </a:lnTo>
                <a:close/>
                <a:moveTo>
                  <a:pt x="377" y="287"/>
                </a:moveTo>
                <a:cubicBezTo>
                  <a:pt x="377" y="130"/>
                  <a:pt x="493" y="107"/>
                  <a:pt x="562" y="107"/>
                </a:cubicBezTo>
                <a:cubicBezTo>
                  <a:pt x="648" y="107"/>
                  <a:pt x="743" y="145"/>
                  <a:pt x="802" y="204"/>
                </a:cubicBezTo>
                <a:cubicBezTo>
                  <a:pt x="908" y="310"/>
                  <a:pt x="985" y="510"/>
                  <a:pt x="1022" y="621"/>
                </a:cubicBezTo>
                <a:lnTo>
                  <a:pt x="917" y="606"/>
                </a:lnTo>
                <a:cubicBezTo>
                  <a:pt x="767" y="586"/>
                  <a:pt x="377" y="489"/>
                  <a:pt x="377" y="287"/>
                </a:cubicBezTo>
                <a:close/>
                <a:moveTo>
                  <a:pt x="1496" y="2445"/>
                </a:moveTo>
                <a:lnTo>
                  <a:pt x="990" y="2445"/>
                </a:lnTo>
                <a:lnTo>
                  <a:pt x="990" y="1091"/>
                </a:lnTo>
                <a:lnTo>
                  <a:pt x="1496" y="1091"/>
                </a:lnTo>
                <a:lnTo>
                  <a:pt x="1496" y="2445"/>
                </a:lnTo>
                <a:close/>
                <a:moveTo>
                  <a:pt x="1496" y="984"/>
                </a:moveTo>
                <a:lnTo>
                  <a:pt x="990" y="984"/>
                </a:lnTo>
                <a:lnTo>
                  <a:pt x="990" y="739"/>
                </a:lnTo>
                <a:lnTo>
                  <a:pt x="1097" y="739"/>
                </a:lnTo>
                <a:lnTo>
                  <a:pt x="1098" y="739"/>
                </a:lnTo>
                <a:lnTo>
                  <a:pt x="1496" y="739"/>
                </a:lnTo>
                <a:lnTo>
                  <a:pt x="1496" y="98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spTree>
    <p:extLst>
      <p:ext uri="{BB962C8B-B14F-4D97-AF65-F5344CB8AC3E}">
        <p14:creationId xmlns="" xmlns:p14="http://schemas.microsoft.com/office/powerpoint/2010/main" val="827678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a:extLst>
              <a:ext uri="{FF2B5EF4-FFF2-40B4-BE49-F238E27FC236}">
                <a16:creationId xmlns="" xmlns:a16="http://schemas.microsoft.com/office/drawing/2014/main" id="{76CFEDE7-1803-4FF3-9557-1652325A358E}"/>
              </a:ext>
            </a:extLst>
          </p:cNvPr>
          <p:cNvPicPr>
            <a:picLocks noGrp="1" noChangeAspect="1"/>
          </p:cNvPicPr>
          <p:nvPr>
            <p:ph type="pic" sz="quarter" idx="10"/>
          </p:nvPr>
        </p:nvPicPr>
        <p:blipFill rotWithShape="1">
          <a:blip r:embed="rId3" cstate="print">
            <a:extLst>
              <a:ext uri="{28A0092B-C50C-407E-A947-70E740481C1C}">
                <a14:useLocalDpi xmlns="" xmlns:a14="http://schemas.microsoft.com/office/drawing/2010/main" val="0"/>
              </a:ext>
            </a:extLst>
          </a:blip>
          <a:srcRect l="22527" t="88" r="42033" b="-88"/>
          <a:stretch/>
        </p:blipFill>
        <p:spPr>
          <a:xfrm>
            <a:off x="4953783" y="6014"/>
            <a:ext cx="4190218" cy="6851239"/>
          </a:xfrm>
        </p:spPr>
      </p:pic>
      <p:sp>
        <p:nvSpPr>
          <p:cNvPr id="34" name="矩形 33">
            <a:extLst>
              <a:ext uri="{FF2B5EF4-FFF2-40B4-BE49-F238E27FC236}">
                <a16:creationId xmlns="" xmlns:a16="http://schemas.microsoft.com/office/drawing/2014/main" id="{4CE1733B-97BC-4602-97EA-5351A4C1D3CD}"/>
              </a:ext>
            </a:extLst>
          </p:cNvPr>
          <p:cNvSpPr/>
          <p:nvPr/>
        </p:nvSpPr>
        <p:spPr>
          <a:xfrm>
            <a:off x="3356373" y="6365526"/>
            <a:ext cx="1709813" cy="486459"/>
          </a:xfrm>
          <a:prstGeom prst="rect">
            <a:avLst/>
          </a:prstGeom>
          <a:solidFill>
            <a:schemeClr val="accent4">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Arial"/>
              <a:ea typeface="微软雅黑"/>
            </a:endParaRPr>
          </a:p>
        </p:txBody>
      </p:sp>
      <p:sp>
        <p:nvSpPr>
          <p:cNvPr id="35" name="矩形 34">
            <a:extLst>
              <a:ext uri="{FF2B5EF4-FFF2-40B4-BE49-F238E27FC236}">
                <a16:creationId xmlns="" xmlns:a16="http://schemas.microsoft.com/office/drawing/2014/main" id="{084E6AF6-ABB0-444F-9166-766D5D89DA85}"/>
              </a:ext>
            </a:extLst>
          </p:cNvPr>
          <p:cNvSpPr/>
          <p:nvPr/>
        </p:nvSpPr>
        <p:spPr>
          <a:xfrm>
            <a:off x="179883" y="6365526"/>
            <a:ext cx="3176490" cy="48646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Arial"/>
              <a:ea typeface="微软雅黑"/>
            </a:endParaRPr>
          </a:p>
        </p:txBody>
      </p:sp>
      <p:sp>
        <p:nvSpPr>
          <p:cNvPr id="39" name="矩形 38">
            <a:extLst>
              <a:ext uri="{FF2B5EF4-FFF2-40B4-BE49-F238E27FC236}">
                <a16:creationId xmlns="" xmlns:a16="http://schemas.microsoft.com/office/drawing/2014/main" id="{8CE1DF80-D692-48A3-A59B-1B4BF1957464}"/>
              </a:ext>
            </a:extLst>
          </p:cNvPr>
          <p:cNvSpPr/>
          <p:nvPr/>
        </p:nvSpPr>
        <p:spPr>
          <a:xfrm>
            <a:off x="616177" y="6494584"/>
            <a:ext cx="657872" cy="253916"/>
          </a:xfrm>
          <a:prstGeom prst="rect">
            <a:avLst/>
          </a:prstGeom>
        </p:spPr>
        <p:txBody>
          <a:bodyPr wrap="square" lIns="0" rIns="0">
            <a:spAutoFit/>
          </a:bodyPr>
          <a:lstStyle/>
          <a:p>
            <a:pPr defTabSz="685800">
              <a:defRPr/>
            </a:pPr>
            <a:r>
              <a:rPr lang="en-US" altLang="zh-CN" sz="1050" kern="100" spc="225" dirty="0">
                <a:solidFill>
                  <a:prstClr val="white"/>
                </a:solidFill>
                <a:ea typeface="微软雅黑"/>
                <a:cs typeface="Times New Roman" panose="02020603050405020304" pitchFamily="18" charset="0"/>
              </a:rPr>
              <a:t>BUCT</a:t>
            </a:r>
            <a:endParaRPr lang="zh-CN" altLang="en-US" sz="1050" spc="225" dirty="0">
              <a:solidFill>
                <a:prstClr val="white"/>
              </a:solidFill>
              <a:ea typeface="微软雅黑"/>
            </a:endParaRPr>
          </a:p>
        </p:txBody>
      </p:sp>
      <p:pic>
        <p:nvPicPr>
          <p:cNvPr id="40" name="图片 39">
            <a:extLst>
              <a:ext uri="{FF2B5EF4-FFF2-40B4-BE49-F238E27FC236}">
                <a16:creationId xmlns="" xmlns:a16="http://schemas.microsoft.com/office/drawing/2014/main" id="{20544EB2-7723-4F67-9E00-2D23AB3C33B8}"/>
              </a:ext>
            </a:extLst>
          </p:cNvPr>
          <p:cNvPicPr>
            <a:picLocks noChangeAspect="1"/>
          </p:cNvPicPr>
          <p:nvPr/>
        </p:nvPicPr>
        <p:blipFill rotWithShape="1">
          <a:blip r:embed="rId4" cstate="print">
            <a:biLevel thresh="25000"/>
            <a:extLst>
              <a:ext uri="{28A0092B-C50C-407E-A947-70E740481C1C}">
                <a14:useLocalDpi xmlns="" xmlns:a14="http://schemas.microsoft.com/office/drawing/2010/main" val="0"/>
              </a:ext>
            </a:extLst>
          </a:blip>
          <a:srcRect r="14404" b="78531"/>
          <a:stretch/>
        </p:blipFill>
        <p:spPr>
          <a:xfrm>
            <a:off x="2027678" y="6477097"/>
            <a:ext cx="1159697" cy="278660"/>
          </a:xfrm>
          <a:prstGeom prst="rect">
            <a:avLst/>
          </a:prstGeom>
        </p:spPr>
      </p:pic>
      <p:sp>
        <p:nvSpPr>
          <p:cNvPr id="41" name="文本框 40">
            <a:extLst>
              <a:ext uri="{FF2B5EF4-FFF2-40B4-BE49-F238E27FC236}">
                <a16:creationId xmlns="" xmlns:a16="http://schemas.microsoft.com/office/drawing/2014/main" id="{A407B196-E94D-4604-9FE3-D5E44C475373}"/>
              </a:ext>
            </a:extLst>
          </p:cNvPr>
          <p:cNvSpPr txBox="1"/>
          <p:nvPr/>
        </p:nvSpPr>
        <p:spPr>
          <a:xfrm>
            <a:off x="3479576" y="6494584"/>
            <a:ext cx="922855" cy="253916"/>
          </a:xfrm>
          <a:prstGeom prst="rect">
            <a:avLst/>
          </a:prstGeom>
          <a:noFill/>
        </p:spPr>
        <p:txBody>
          <a:bodyPr vert="horz" wrap="square" lIns="0" rIns="0" rtlCol="0">
            <a:spAutoFit/>
          </a:bodyPr>
          <a:lstStyle>
            <a:defPPr>
              <a:defRPr lang="zh-CN"/>
            </a:defPPr>
            <a:lvl1pPr marR="0" lvl="0" indent="0" algn="dist" fontAlgn="auto">
              <a:lnSpc>
                <a:spcPct val="100000"/>
              </a:lnSpc>
              <a:spcBef>
                <a:spcPts val="0"/>
              </a:spcBef>
              <a:spcAft>
                <a:spcPts val="0"/>
              </a:spcAft>
              <a:buClrTx/>
              <a:buSzTx/>
              <a:buFontTx/>
              <a:buNone/>
              <a:tabLst/>
              <a:defRPr kumimoji="0" sz="1400" b="0" i="0" u="none" strike="noStrike" cap="none" spc="0" normalizeH="0" baseline="0">
                <a:ln>
                  <a:noFill/>
                </a:ln>
                <a:solidFill>
                  <a:schemeClr val="bg1"/>
                </a:solidFill>
                <a:effectLst/>
                <a:uLnTx/>
                <a:uFillTx/>
                <a:ea typeface="Microsoft YaHei"/>
                <a:cs typeface="+mn-ea"/>
              </a:defRPr>
            </a:lvl1pPr>
          </a:lstStyle>
          <a:p>
            <a:r>
              <a:rPr lang="en-US" altLang="zh-CN" sz="1050" dirty="0">
                <a:sym typeface="+mn-lt"/>
              </a:rPr>
              <a:t>2019 / 01 / 30</a:t>
            </a:r>
            <a:endParaRPr lang="zh-CN" altLang="en-US" sz="1050" dirty="0">
              <a:sym typeface="+mn-lt"/>
            </a:endParaRPr>
          </a:p>
        </p:txBody>
      </p:sp>
      <p:sp>
        <p:nvSpPr>
          <p:cNvPr id="18" name="文本占位符 4">
            <a:extLst>
              <a:ext uri="{FF2B5EF4-FFF2-40B4-BE49-F238E27FC236}">
                <a16:creationId xmlns="" xmlns:a16="http://schemas.microsoft.com/office/drawing/2014/main" id="{686EE1FD-F27A-4AC7-964D-58B1232CB90E}"/>
              </a:ext>
            </a:extLst>
          </p:cNvPr>
          <p:cNvSpPr txBox="1">
            <a:spLocks/>
          </p:cNvSpPr>
          <p:nvPr/>
        </p:nvSpPr>
        <p:spPr>
          <a:xfrm>
            <a:off x="616177" y="3429000"/>
            <a:ext cx="4126130" cy="127812"/>
          </a:xfrm>
          <a:prstGeom prst="rect">
            <a:avLst/>
          </a:prstGeom>
        </p:spPr>
        <p:txBody>
          <a:bodyPr lIns="0" rIns="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lang="en-US" altLang="zh-CN" sz="1100" dirty="0">
                <a:solidFill>
                  <a:schemeClr val="bg1">
                    <a:lumMod val="65000"/>
                  </a:schemeClr>
                </a:solidFill>
                <a:latin typeface="+mj-lt"/>
              </a:rPr>
              <a:t>Multiple Occasions Defense PPT Template</a:t>
            </a:r>
          </a:p>
        </p:txBody>
      </p:sp>
      <p:sp>
        <p:nvSpPr>
          <p:cNvPr id="19" name="矩形 18">
            <a:extLst>
              <a:ext uri="{FF2B5EF4-FFF2-40B4-BE49-F238E27FC236}">
                <a16:creationId xmlns="" xmlns:a16="http://schemas.microsoft.com/office/drawing/2014/main" id="{4312E2A6-AAAF-463C-A1D5-487CAC300269}"/>
              </a:ext>
            </a:extLst>
          </p:cNvPr>
          <p:cNvSpPr/>
          <p:nvPr/>
        </p:nvSpPr>
        <p:spPr>
          <a:xfrm>
            <a:off x="616801" y="2228671"/>
            <a:ext cx="2308324" cy="1200329"/>
          </a:xfrm>
          <a:prstGeom prst="rect">
            <a:avLst/>
          </a:prstGeom>
        </p:spPr>
        <p:txBody>
          <a:bodyPr wrap="none" lIns="0" rIns="0">
            <a:spAutoFit/>
          </a:bodyPr>
          <a:lstStyle/>
          <a:p>
            <a:r>
              <a:rPr lang="zh-CN" altLang="en-US" sz="3600" dirty="0">
                <a:solidFill>
                  <a:schemeClr val="tx1">
                    <a:lumMod val="85000"/>
                    <a:lumOff val="15000"/>
                  </a:schemeClr>
                </a:solidFill>
                <a:latin typeface="+mj-ea"/>
              </a:rPr>
              <a:t>感谢老师的</a:t>
            </a:r>
            <a:endParaRPr lang="en-US" altLang="zh-CN" sz="3600" dirty="0">
              <a:solidFill>
                <a:schemeClr val="tx1">
                  <a:lumMod val="85000"/>
                  <a:lumOff val="15000"/>
                </a:schemeClr>
              </a:solidFill>
              <a:latin typeface="+mj-ea"/>
            </a:endParaRPr>
          </a:p>
          <a:p>
            <a:r>
              <a:rPr lang="zh-CN" altLang="en-US" sz="3600" b="1" dirty="0">
                <a:solidFill>
                  <a:schemeClr val="tx1">
                    <a:lumMod val="85000"/>
                    <a:lumOff val="15000"/>
                  </a:schemeClr>
                </a:solidFill>
                <a:latin typeface="+mj-ea"/>
              </a:rPr>
              <a:t>悉心指导</a:t>
            </a:r>
          </a:p>
        </p:txBody>
      </p:sp>
      <p:sp>
        <p:nvSpPr>
          <p:cNvPr id="21" name="圆角矩形">
            <a:extLst>
              <a:ext uri="{FF2B5EF4-FFF2-40B4-BE49-F238E27FC236}">
                <a16:creationId xmlns="" xmlns:a16="http://schemas.microsoft.com/office/drawing/2014/main" id="{DDC5AF56-09F0-44E1-BFC5-07B401E6ADC2}"/>
              </a:ext>
            </a:extLst>
          </p:cNvPr>
          <p:cNvSpPr/>
          <p:nvPr/>
        </p:nvSpPr>
        <p:spPr>
          <a:xfrm>
            <a:off x="616802" y="4211439"/>
            <a:ext cx="919902" cy="338553"/>
          </a:xfrm>
          <a:prstGeom prst="roundRect">
            <a:avLst>
              <a:gd name="adj" fmla="val 50000"/>
            </a:avLst>
          </a:prstGeom>
          <a:gradFill>
            <a:gsLst>
              <a:gs pos="100000">
                <a:schemeClr val="accent1">
                  <a:lumMod val="60000"/>
                  <a:lumOff val="40000"/>
                </a:schemeClr>
              </a:gs>
              <a:gs pos="0">
                <a:schemeClr val="accent1">
                  <a:lumMod val="60000"/>
                  <a:lumOff val="40000"/>
                  <a:alpha val="70000"/>
                </a:schemeClr>
              </a:gs>
            </a:gsLst>
            <a:lin ang="5400000" scaled="1"/>
          </a:gra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sym typeface="+mn-lt"/>
              </a:rPr>
              <a:t>答辩人</a:t>
            </a:r>
            <a:endParaRPr sz="1350" dirty="0">
              <a:solidFill>
                <a:schemeClr val="lt1"/>
              </a:solidFill>
              <a:sym typeface="+mn-lt"/>
            </a:endParaRPr>
          </a:p>
        </p:txBody>
      </p:sp>
      <p:sp>
        <p:nvSpPr>
          <p:cNvPr id="24" name="矩形 23">
            <a:extLst>
              <a:ext uri="{FF2B5EF4-FFF2-40B4-BE49-F238E27FC236}">
                <a16:creationId xmlns="" xmlns:a16="http://schemas.microsoft.com/office/drawing/2014/main" id="{4F0968F6-C63A-4B56-BD51-90E57AE02C9D}"/>
              </a:ext>
            </a:extLst>
          </p:cNvPr>
          <p:cNvSpPr/>
          <p:nvPr/>
        </p:nvSpPr>
        <p:spPr>
          <a:xfrm>
            <a:off x="1536704" y="4211438"/>
            <a:ext cx="800219" cy="338554"/>
          </a:xfrm>
          <a:prstGeom prst="rect">
            <a:avLst/>
          </a:prstGeom>
        </p:spPr>
        <p:txBody>
          <a:bodyPr wrap="none">
            <a:spAutoFit/>
          </a:bodyPr>
          <a:lstStyle/>
          <a:p>
            <a:pPr defTabSz="685800">
              <a:defRPr/>
            </a:pPr>
            <a:r>
              <a:rPr lang="zh-CN" altLang="en-US" sz="1600" dirty="0">
                <a:solidFill>
                  <a:schemeClr val="tx1">
                    <a:lumMod val="85000"/>
                    <a:lumOff val="15000"/>
                  </a:schemeClr>
                </a:solidFill>
                <a:latin typeface="+mn-ea"/>
                <a:cs typeface="+mn-ea"/>
                <a:sym typeface="+mn-lt"/>
              </a:rPr>
              <a:t>张相禹</a:t>
            </a:r>
          </a:p>
        </p:txBody>
      </p:sp>
      <p:sp>
        <p:nvSpPr>
          <p:cNvPr id="25" name="圆角矩形">
            <a:extLst>
              <a:ext uri="{FF2B5EF4-FFF2-40B4-BE49-F238E27FC236}">
                <a16:creationId xmlns="" xmlns:a16="http://schemas.microsoft.com/office/drawing/2014/main" id="{5E46E8D9-5533-4A58-90A9-6812CB4F55D4}"/>
              </a:ext>
            </a:extLst>
          </p:cNvPr>
          <p:cNvSpPr/>
          <p:nvPr/>
        </p:nvSpPr>
        <p:spPr>
          <a:xfrm>
            <a:off x="3021896" y="4211439"/>
            <a:ext cx="919902" cy="338553"/>
          </a:xfrm>
          <a:prstGeom prst="roundRect">
            <a:avLst>
              <a:gd name="adj" fmla="val 50000"/>
            </a:avLst>
          </a:prstGeom>
          <a:noFill/>
          <a:ln w="19050" cap="flat">
            <a:solidFill>
              <a:schemeClr val="accent1">
                <a:lumMod val="40000"/>
                <a:lumOff val="60000"/>
              </a:schemeClr>
            </a:solidFill>
            <a:prstDash val="solid"/>
            <a:miter lim="800000"/>
          </a:ln>
          <a:effectLst/>
        </p:spPr>
        <p:txBody>
          <a:bodyPr wrap="square" lIns="34289" tIns="34289" rIns="34289" bIns="34289" numCol="1" anchor="ctr">
            <a:noAutofit/>
          </a:bodyPr>
          <a:lstStyle/>
          <a:p>
            <a:pPr lvl="0" algn="ctr" hangingPunct="0">
              <a:defRPr sz="1100">
                <a:solidFill>
                  <a:srgbClr val="A6A6A6"/>
                </a:solidFill>
              </a:defRPr>
            </a:pPr>
            <a:r>
              <a:rPr lang="zh-CN" altLang="en-US" sz="1400" kern="0" dirty="0">
                <a:solidFill>
                  <a:schemeClr val="tx1">
                    <a:lumMod val="85000"/>
                    <a:lumOff val="15000"/>
                  </a:schemeClr>
                </a:solidFill>
                <a:cs typeface="+mn-ea"/>
                <a:sym typeface="+mn-lt"/>
              </a:rPr>
              <a:t>班级</a:t>
            </a:r>
          </a:p>
        </p:txBody>
      </p:sp>
      <p:sp>
        <p:nvSpPr>
          <p:cNvPr id="26" name="矩形 25">
            <a:extLst>
              <a:ext uri="{FF2B5EF4-FFF2-40B4-BE49-F238E27FC236}">
                <a16:creationId xmlns="" xmlns:a16="http://schemas.microsoft.com/office/drawing/2014/main" id="{D91612AD-C275-4850-8061-3569AAAE5A88}"/>
              </a:ext>
            </a:extLst>
          </p:cNvPr>
          <p:cNvSpPr/>
          <p:nvPr/>
        </p:nvSpPr>
        <p:spPr>
          <a:xfrm>
            <a:off x="3941798" y="4211438"/>
            <a:ext cx="1050288" cy="338554"/>
          </a:xfrm>
          <a:prstGeom prst="rect">
            <a:avLst/>
          </a:prstGeom>
        </p:spPr>
        <p:txBody>
          <a:bodyPr wrap="none">
            <a:spAutoFit/>
          </a:bodyPr>
          <a:lstStyle/>
          <a:p>
            <a:r>
              <a:rPr lang="zh-CN" altLang="en-US" sz="1600" dirty="0">
                <a:solidFill>
                  <a:schemeClr val="tx1">
                    <a:lumMod val="85000"/>
                    <a:lumOff val="15000"/>
                  </a:schemeClr>
                </a:solidFill>
                <a:cs typeface="+mn-ea"/>
                <a:sym typeface="+mn-lt"/>
              </a:rPr>
              <a:t>化实</a:t>
            </a:r>
            <a:r>
              <a:rPr lang="en-US" altLang="zh-CN" sz="1600" dirty="0">
                <a:solidFill>
                  <a:schemeClr val="tx1">
                    <a:lumMod val="85000"/>
                    <a:lumOff val="15000"/>
                  </a:schemeClr>
                </a:solidFill>
                <a:cs typeface="+mn-ea"/>
                <a:sym typeface="+mn-lt"/>
              </a:rPr>
              <a:t>1601</a:t>
            </a:r>
            <a:endParaRPr lang="zh-CN" altLang="en-US" sz="1600" dirty="0">
              <a:solidFill>
                <a:schemeClr val="tx1">
                  <a:lumMod val="85000"/>
                  <a:lumOff val="15000"/>
                </a:schemeClr>
              </a:solidFill>
              <a:cs typeface="+mn-ea"/>
              <a:sym typeface="+mn-lt"/>
            </a:endParaRPr>
          </a:p>
        </p:txBody>
      </p:sp>
      <p:grpSp>
        <p:nvGrpSpPr>
          <p:cNvPr id="22" name="组合 21">
            <a:extLst>
              <a:ext uri="{FF2B5EF4-FFF2-40B4-BE49-F238E27FC236}">
                <a16:creationId xmlns="" xmlns:a16="http://schemas.microsoft.com/office/drawing/2014/main" id="{00DD31AE-72D7-471F-93D7-DE237D280A2A}"/>
              </a:ext>
            </a:extLst>
          </p:cNvPr>
          <p:cNvGrpSpPr/>
          <p:nvPr/>
        </p:nvGrpSpPr>
        <p:grpSpPr>
          <a:xfrm flipH="1">
            <a:off x="8362034" y="6165335"/>
            <a:ext cx="227330" cy="227330"/>
            <a:chOff x="962675" y="5112327"/>
            <a:chExt cx="672161" cy="672161"/>
          </a:xfrm>
        </p:grpSpPr>
        <p:cxnSp>
          <p:nvCxnSpPr>
            <p:cNvPr id="23" name="直接连接符 22">
              <a:extLst>
                <a:ext uri="{FF2B5EF4-FFF2-40B4-BE49-F238E27FC236}">
                  <a16:creationId xmlns="" xmlns:a16="http://schemas.microsoft.com/office/drawing/2014/main" id="{A350ED29-40AE-41AC-87F9-C62C2B8ECD9D}"/>
                </a:ext>
              </a:extLst>
            </p:cNvPr>
            <p:cNvCxnSpPr/>
            <p:nvPr/>
          </p:nvCxnSpPr>
          <p:spPr>
            <a:xfrm flipH="1">
              <a:off x="962675" y="5784488"/>
              <a:ext cx="672161" cy="0"/>
            </a:xfrm>
            <a:prstGeom prst="line">
              <a:avLst/>
            </a:prstGeom>
            <a:no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 name="直接连接符 26">
              <a:extLst>
                <a:ext uri="{FF2B5EF4-FFF2-40B4-BE49-F238E27FC236}">
                  <a16:creationId xmlns="" xmlns:a16="http://schemas.microsoft.com/office/drawing/2014/main" id="{A601803F-759E-4A5A-A5B0-2FC1F454D6CC}"/>
                </a:ext>
              </a:extLst>
            </p:cNvPr>
            <p:cNvCxnSpPr/>
            <p:nvPr/>
          </p:nvCxnSpPr>
          <p:spPr>
            <a:xfrm flipV="1">
              <a:off x="962675" y="5112327"/>
              <a:ext cx="0" cy="672161"/>
            </a:xfrm>
            <a:prstGeom prst="line">
              <a:avLst/>
            </a:prstGeom>
            <a:no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28" name="文本框 27">
            <a:extLst>
              <a:ext uri="{FF2B5EF4-FFF2-40B4-BE49-F238E27FC236}">
                <a16:creationId xmlns="" xmlns:a16="http://schemas.microsoft.com/office/drawing/2014/main" id="{CB1336A8-C49A-4CA0-8926-B1E245825BCA}"/>
              </a:ext>
            </a:extLst>
          </p:cNvPr>
          <p:cNvSpPr txBox="1"/>
          <p:nvPr/>
        </p:nvSpPr>
        <p:spPr>
          <a:xfrm>
            <a:off x="7459272" y="435355"/>
            <a:ext cx="1130092" cy="207749"/>
          </a:xfrm>
          <a:prstGeom prst="rect">
            <a:avLst/>
          </a:prstGeom>
          <a:noFill/>
        </p:spPr>
        <p:txBody>
          <a:bodyPr wrap="square" lIns="0" rIns="0" rtlCol="0">
            <a:spAutoFit/>
          </a:bodyPr>
          <a:lstStyle/>
          <a:p>
            <a:pPr algn="dist" defTabSz="685800">
              <a:defRPr/>
            </a:pPr>
            <a:r>
              <a:rPr lang="zh-CN" altLang="en-US" sz="750" dirty="0">
                <a:solidFill>
                  <a:prstClr val="black">
                    <a:lumMod val="65000"/>
                    <a:lumOff val="35000"/>
                  </a:prstClr>
                </a:solidFill>
                <a:latin typeface="+mn-ea"/>
                <a:cs typeface="+mn-ea"/>
                <a:sym typeface="+mn-lt"/>
              </a:rPr>
              <a:t>宏德博学  化育天工  </a:t>
            </a:r>
          </a:p>
        </p:txBody>
      </p:sp>
    </p:spTree>
    <p:extLst>
      <p:ext uri="{BB962C8B-B14F-4D97-AF65-F5344CB8AC3E}">
        <p14:creationId xmlns="" xmlns:p14="http://schemas.microsoft.com/office/powerpoint/2010/main" val="3438695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圆角 19">
            <a:extLst>
              <a:ext uri="{FF2B5EF4-FFF2-40B4-BE49-F238E27FC236}">
                <a16:creationId xmlns="" xmlns:a16="http://schemas.microsoft.com/office/drawing/2014/main" id="{D5B16C95-652E-4AC7-95E8-B202F88F2063}"/>
              </a:ext>
            </a:extLst>
          </p:cNvPr>
          <p:cNvSpPr/>
          <p:nvPr/>
        </p:nvSpPr>
        <p:spPr>
          <a:xfrm>
            <a:off x="570576" y="2311077"/>
            <a:ext cx="8002850" cy="3163624"/>
          </a:xfrm>
          <a:prstGeom prst="roundRect">
            <a:avLst>
              <a:gd name="adj" fmla="val 1931"/>
            </a:avLst>
          </a:prstGeom>
          <a:solidFill>
            <a:schemeClr val="bg1"/>
          </a:solidFill>
          <a:ln>
            <a:noFill/>
          </a:ln>
          <a:effectLst>
            <a:outerShdw blurRad="3810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dirty="0">
              <a:solidFill>
                <a:prstClr val="white"/>
              </a:solidFill>
              <a:latin typeface="Arial"/>
              <a:ea typeface="微软雅黑"/>
            </a:endParaRPr>
          </a:p>
        </p:txBody>
      </p:sp>
      <p:sp>
        <p:nvSpPr>
          <p:cNvPr id="15" name="矩形: 圆角 14">
            <a:extLst>
              <a:ext uri="{FF2B5EF4-FFF2-40B4-BE49-F238E27FC236}">
                <a16:creationId xmlns="" xmlns:a16="http://schemas.microsoft.com/office/drawing/2014/main" id="{F6504316-D953-4C14-B67B-7F640883F789}"/>
              </a:ext>
            </a:extLst>
          </p:cNvPr>
          <p:cNvSpPr/>
          <p:nvPr/>
        </p:nvSpPr>
        <p:spPr>
          <a:xfrm>
            <a:off x="1045013" y="2087588"/>
            <a:ext cx="7053976" cy="3610603"/>
          </a:xfrm>
          <a:prstGeom prst="roundRect">
            <a:avLst>
              <a:gd name="adj" fmla="val 1931"/>
            </a:avLst>
          </a:prstGeom>
          <a:solidFill>
            <a:schemeClr val="bg1">
              <a:alpha val="85000"/>
            </a:schemeClr>
          </a:solidFill>
          <a:ln>
            <a:noFill/>
          </a:ln>
          <a:effectLst>
            <a:outerShdw blurRad="3810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a:ea typeface="微软雅黑"/>
            </a:endParaRPr>
          </a:p>
        </p:txBody>
      </p:sp>
      <p:sp>
        <p:nvSpPr>
          <p:cNvPr id="98" name="矩形: 圆角 97">
            <a:extLst>
              <a:ext uri="{FF2B5EF4-FFF2-40B4-BE49-F238E27FC236}">
                <a16:creationId xmlns="" xmlns:a16="http://schemas.microsoft.com/office/drawing/2014/main" id="{930D381D-AA0D-4158-96D8-CE1E2A1DF06C}"/>
              </a:ext>
            </a:extLst>
          </p:cNvPr>
          <p:cNvSpPr/>
          <p:nvPr/>
        </p:nvSpPr>
        <p:spPr>
          <a:xfrm>
            <a:off x="1534598" y="1861907"/>
            <a:ext cx="6074804" cy="4061965"/>
          </a:xfrm>
          <a:prstGeom prst="roundRect">
            <a:avLst>
              <a:gd name="adj" fmla="val 1931"/>
            </a:avLst>
          </a:prstGeom>
          <a:solidFill>
            <a:schemeClr val="bg1"/>
          </a:solidFill>
          <a:ln>
            <a:noFill/>
          </a:ln>
          <a:effectLst>
            <a:outerShdw blurRad="381000" dist="63500" dir="540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dirty="0">
              <a:solidFill>
                <a:prstClr val="white"/>
              </a:solidFill>
              <a:latin typeface="Arial"/>
              <a:ea typeface="微软雅黑"/>
            </a:endParaRPr>
          </a:p>
        </p:txBody>
      </p:sp>
      <p:sp>
        <p:nvSpPr>
          <p:cNvPr id="38" name="矩形 37">
            <a:extLst>
              <a:ext uri="{FF2B5EF4-FFF2-40B4-BE49-F238E27FC236}">
                <a16:creationId xmlns="" xmlns:a16="http://schemas.microsoft.com/office/drawing/2014/main" id="{9552DBDF-D477-45FD-A59C-1DF0E0A44FF7}"/>
              </a:ext>
            </a:extLst>
          </p:cNvPr>
          <p:cNvSpPr/>
          <p:nvPr/>
        </p:nvSpPr>
        <p:spPr>
          <a:xfrm>
            <a:off x="2119539" y="3313404"/>
            <a:ext cx="4904923" cy="1526187"/>
          </a:xfrm>
          <a:prstGeom prst="rect">
            <a:avLst/>
          </a:prstGeom>
        </p:spPr>
        <p:txBody>
          <a:bodyPr wrap="square">
            <a:spAutoFit/>
          </a:bodyPr>
          <a:lstStyle/>
          <a:p>
            <a:pPr algn="ctr">
              <a:lnSpc>
                <a:spcPct val="150000"/>
              </a:lnSpc>
              <a:spcBef>
                <a:spcPts val="225"/>
              </a:spcBef>
            </a:pPr>
            <a:r>
              <a:rPr lang="zh-CN" altLang="en-US" sz="1600" dirty="0">
                <a:solidFill>
                  <a:schemeClr val="tx1">
                    <a:lumMod val="75000"/>
                    <a:lumOff val="25000"/>
                  </a:schemeClr>
                </a:solidFill>
                <a:latin typeface="+mn-ea"/>
              </a:rPr>
              <a:t>适用于实在无配图，但想突出一句或一段话的场景使用。请输入文本请输入文本请输入文本请输入文本请输入文本请输入文本请输入文本请输入文本请输入文本请输入文本请输入文本</a:t>
            </a:r>
            <a:endParaRPr lang="en-US" altLang="zh-CN" sz="1600" dirty="0">
              <a:solidFill>
                <a:schemeClr val="tx1">
                  <a:lumMod val="75000"/>
                  <a:lumOff val="25000"/>
                </a:schemeClr>
              </a:solidFill>
              <a:latin typeface="+mn-ea"/>
            </a:endParaRPr>
          </a:p>
        </p:txBody>
      </p:sp>
      <p:sp>
        <p:nvSpPr>
          <p:cNvPr id="24" name="文本占位符 23">
            <a:extLst>
              <a:ext uri="{FF2B5EF4-FFF2-40B4-BE49-F238E27FC236}">
                <a16:creationId xmlns="" xmlns:a16="http://schemas.microsoft.com/office/drawing/2014/main" id="{13F3A359-5F1D-44E3-A27A-6F1C60555424}"/>
              </a:ext>
            </a:extLst>
          </p:cNvPr>
          <p:cNvSpPr>
            <a:spLocks noGrp="1"/>
          </p:cNvSpPr>
          <p:nvPr>
            <p:ph type="body" sz="quarter" idx="11"/>
          </p:nvPr>
        </p:nvSpPr>
        <p:spPr/>
        <p:txBody>
          <a:bodyPr/>
          <a:lstStyle/>
          <a:p>
            <a:r>
              <a:rPr lang="en-US" altLang="zh-CN" dirty="0">
                <a:sym typeface="+mn-lt"/>
              </a:rPr>
              <a:t>Please add the title</a:t>
            </a:r>
          </a:p>
        </p:txBody>
      </p:sp>
      <p:sp>
        <p:nvSpPr>
          <p:cNvPr id="23" name="文本占位符 22">
            <a:extLst>
              <a:ext uri="{FF2B5EF4-FFF2-40B4-BE49-F238E27FC236}">
                <a16:creationId xmlns="" xmlns:a16="http://schemas.microsoft.com/office/drawing/2014/main" id="{E91B3A77-7E2B-40B6-97F3-4F14B0984264}"/>
              </a:ext>
            </a:extLst>
          </p:cNvPr>
          <p:cNvSpPr>
            <a:spLocks noGrp="1"/>
          </p:cNvSpPr>
          <p:nvPr>
            <p:ph type="body" sz="quarter" idx="10"/>
          </p:nvPr>
        </p:nvSpPr>
        <p:spPr/>
        <p:txBody>
          <a:bodyPr/>
          <a:lstStyle/>
          <a:p>
            <a:r>
              <a:rPr lang="zh-CN" altLang="en-US" dirty="0"/>
              <a:t>一段无图式</a:t>
            </a:r>
          </a:p>
        </p:txBody>
      </p:sp>
      <p:sp>
        <p:nvSpPr>
          <p:cNvPr id="100" name="book-hand-drawn-open-pages_35781">
            <a:extLst>
              <a:ext uri="{FF2B5EF4-FFF2-40B4-BE49-F238E27FC236}">
                <a16:creationId xmlns="" xmlns:a16="http://schemas.microsoft.com/office/drawing/2014/main" id="{F054488F-DD62-4099-82C5-8687FF3743E6}"/>
              </a:ext>
            </a:extLst>
          </p:cNvPr>
          <p:cNvSpPr>
            <a:spLocks noChangeAspect="1"/>
          </p:cNvSpPr>
          <p:nvPr/>
        </p:nvSpPr>
        <p:spPr bwMode="auto">
          <a:xfrm>
            <a:off x="4236154" y="2632732"/>
            <a:ext cx="671693" cy="54719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accent1">
              <a:lumMod val="60000"/>
              <a:lumOff val="40000"/>
            </a:schemeClr>
          </a:solidFill>
          <a:ln>
            <a:noFill/>
          </a:ln>
        </p:spPr>
      </p:sp>
      <p:grpSp>
        <p:nvGrpSpPr>
          <p:cNvPr id="33" name="Group 30">
            <a:extLst>
              <a:ext uri="{FF2B5EF4-FFF2-40B4-BE49-F238E27FC236}">
                <a16:creationId xmlns="" xmlns:a16="http://schemas.microsoft.com/office/drawing/2014/main" id="{97050069-89C2-41B1-BA7F-9D92D404719F}"/>
              </a:ext>
            </a:extLst>
          </p:cNvPr>
          <p:cNvGrpSpPr/>
          <p:nvPr/>
        </p:nvGrpSpPr>
        <p:grpSpPr>
          <a:xfrm>
            <a:off x="1823355" y="1982471"/>
            <a:ext cx="321383" cy="68940"/>
            <a:chOff x="5029326" y="6035040"/>
            <a:chExt cx="983702" cy="211015"/>
          </a:xfrm>
        </p:grpSpPr>
        <p:sp>
          <p:nvSpPr>
            <p:cNvPr id="34" name="Oval 31">
              <a:extLst>
                <a:ext uri="{FF2B5EF4-FFF2-40B4-BE49-F238E27FC236}">
                  <a16:creationId xmlns="" xmlns:a16="http://schemas.microsoft.com/office/drawing/2014/main" id="{892EB424-86DF-44A1-9359-EF5C611F2539}"/>
                </a:ext>
              </a:extLst>
            </p:cNvPr>
            <p:cNvSpPr/>
            <p:nvPr/>
          </p:nvSpPr>
          <p:spPr>
            <a:xfrm>
              <a:off x="5029326" y="6035040"/>
              <a:ext cx="211015" cy="2110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35" name="Oval 32">
              <a:extLst>
                <a:ext uri="{FF2B5EF4-FFF2-40B4-BE49-F238E27FC236}">
                  <a16:creationId xmlns="" xmlns:a16="http://schemas.microsoft.com/office/drawing/2014/main" id="{A5557384-6DEA-4CA3-9C0B-6BB2A6308BD8}"/>
                </a:ext>
              </a:extLst>
            </p:cNvPr>
            <p:cNvSpPr/>
            <p:nvPr/>
          </p:nvSpPr>
          <p:spPr>
            <a:xfrm>
              <a:off x="5413042" y="6035040"/>
              <a:ext cx="211015" cy="21101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sp>
          <p:nvSpPr>
            <p:cNvPr id="36" name="Oval 33">
              <a:extLst>
                <a:ext uri="{FF2B5EF4-FFF2-40B4-BE49-F238E27FC236}">
                  <a16:creationId xmlns="" xmlns:a16="http://schemas.microsoft.com/office/drawing/2014/main" id="{4C7F8521-3D17-4C67-9B0B-4F1AB4EE4921}"/>
                </a:ext>
              </a:extLst>
            </p:cNvPr>
            <p:cNvSpPr/>
            <p:nvPr/>
          </p:nvSpPr>
          <p:spPr>
            <a:xfrm>
              <a:off x="5802013" y="6035040"/>
              <a:ext cx="211015" cy="21101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cs typeface="+mn-ea"/>
                <a:sym typeface="+mn-lt"/>
              </a:endParaRPr>
            </a:p>
          </p:txBody>
        </p:sp>
      </p:grpSp>
      <p:cxnSp>
        <p:nvCxnSpPr>
          <p:cNvPr id="3" name="直接连接符 2">
            <a:extLst>
              <a:ext uri="{FF2B5EF4-FFF2-40B4-BE49-F238E27FC236}">
                <a16:creationId xmlns="" xmlns:a16="http://schemas.microsoft.com/office/drawing/2014/main" id="{2FDFB875-4D47-4A7E-995C-487A0A6EF02A}"/>
              </a:ext>
            </a:extLst>
          </p:cNvPr>
          <p:cNvCxnSpPr>
            <a:cxnSpLocks/>
          </p:cNvCxnSpPr>
          <p:nvPr/>
        </p:nvCxnSpPr>
        <p:spPr>
          <a:xfrm>
            <a:off x="1857826" y="2177594"/>
            <a:ext cx="5465594" cy="0"/>
          </a:xfrm>
          <a:prstGeom prst="line">
            <a:avLst/>
          </a:prstGeom>
          <a:ln>
            <a:gradFill flip="none" rotWithShape="1">
              <a:gsLst>
                <a:gs pos="100000">
                  <a:schemeClr val="accent1">
                    <a:lumMod val="20000"/>
                    <a:lumOff val="80000"/>
                    <a:alpha val="20000"/>
                  </a:schemeClr>
                </a:gs>
                <a:gs pos="50000">
                  <a:schemeClr val="accent1">
                    <a:lumMod val="20000"/>
                    <a:lumOff val="80000"/>
                  </a:schemeClr>
                </a:gs>
                <a:gs pos="0">
                  <a:schemeClr val="accent1">
                    <a:lumMod val="20000"/>
                    <a:lumOff val="80000"/>
                    <a:alpha val="2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1" name="矩形 40">
            <a:extLst>
              <a:ext uri="{FF2B5EF4-FFF2-40B4-BE49-F238E27FC236}">
                <a16:creationId xmlns="" xmlns:a16="http://schemas.microsoft.com/office/drawing/2014/main" id="{C6AC4D68-5DD1-4D04-8182-F1C4D832DD7E}"/>
              </a:ext>
            </a:extLst>
          </p:cNvPr>
          <p:cNvSpPr/>
          <p:nvPr/>
        </p:nvSpPr>
        <p:spPr>
          <a:xfrm>
            <a:off x="6763846" y="1918507"/>
            <a:ext cx="559574" cy="230832"/>
          </a:xfrm>
          <a:prstGeom prst="rect">
            <a:avLst/>
          </a:prstGeom>
        </p:spPr>
        <p:txBody>
          <a:bodyPr wrap="square" lIns="0" rIns="0">
            <a:spAutoFit/>
          </a:bodyPr>
          <a:lstStyle/>
          <a:p>
            <a:pPr algn="r"/>
            <a:r>
              <a:rPr lang="en-US" altLang="zh-CN" sz="900" kern="100" spc="225" dirty="0">
                <a:solidFill>
                  <a:schemeClr val="accent1">
                    <a:lumMod val="60000"/>
                    <a:lumOff val="40000"/>
                  </a:schemeClr>
                </a:solidFill>
                <a:ea typeface="微软雅黑"/>
                <a:cs typeface="Times New Roman" panose="02020603050405020304" pitchFamily="18" charset="0"/>
              </a:rPr>
              <a:t>BUCT</a:t>
            </a:r>
            <a:endParaRPr lang="zh-CN" altLang="en-US" sz="900" kern="100" spc="225" dirty="0">
              <a:solidFill>
                <a:schemeClr val="accent1">
                  <a:lumMod val="60000"/>
                  <a:lumOff val="40000"/>
                </a:schemeClr>
              </a:solidFill>
              <a:ea typeface="微软雅黑"/>
              <a:cs typeface="Times New Roman" panose="02020603050405020304" pitchFamily="18" charset="0"/>
            </a:endParaRPr>
          </a:p>
        </p:txBody>
      </p:sp>
      <p:sp>
        <p:nvSpPr>
          <p:cNvPr id="8" name="矩形 7">
            <a:extLst>
              <a:ext uri="{FF2B5EF4-FFF2-40B4-BE49-F238E27FC236}">
                <a16:creationId xmlns="" xmlns:a16="http://schemas.microsoft.com/office/drawing/2014/main" id="{67EE7CAA-AEC0-4E07-8679-F5636B5B7DBB}"/>
              </a:ext>
            </a:extLst>
          </p:cNvPr>
          <p:cNvSpPr/>
          <p:nvPr/>
        </p:nvSpPr>
        <p:spPr>
          <a:xfrm>
            <a:off x="1781990" y="5352747"/>
            <a:ext cx="5502076" cy="304793"/>
          </a:xfrm>
          <a:prstGeom prst="rect">
            <a:avLst/>
          </a:prstGeom>
          <a:gradFill>
            <a:gsLst>
              <a:gs pos="0">
                <a:schemeClr val="accent1">
                  <a:lumMod val="20000"/>
                  <a:lumOff val="80000"/>
                </a:schemeClr>
              </a:gs>
              <a:gs pos="49000">
                <a:schemeClr val="accent1">
                  <a:lumMod val="40000"/>
                  <a:lumOff val="60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kern="100" spc="300" dirty="0">
                <a:solidFill>
                  <a:schemeClr val="bg1"/>
                </a:solidFill>
                <a:cs typeface="Times New Roman" panose="02020603050405020304" pitchFamily="18" charset="0"/>
              </a:rPr>
              <a:t>Beijing University Of Chemical Technology</a:t>
            </a:r>
            <a:endParaRPr lang="zh-CN" altLang="en-US" sz="1000" kern="100" spc="300" dirty="0">
              <a:solidFill>
                <a:schemeClr val="bg1"/>
              </a:solidFill>
              <a:cs typeface="Times New Roman" panose="02020603050405020304" pitchFamily="18" charset="0"/>
            </a:endParaRPr>
          </a:p>
        </p:txBody>
      </p:sp>
    </p:spTree>
    <p:extLst>
      <p:ext uri="{BB962C8B-B14F-4D97-AF65-F5344CB8AC3E}">
        <p14:creationId xmlns="" xmlns:p14="http://schemas.microsoft.com/office/powerpoint/2010/main" val="235184698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主题模板​​">
  <a:themeElements>
    <a:clrScheme name="我给母校送模板配色1">
      <a:dk1>
        <a:sysClr val="windowText" lastClr="000000"/>
      </a:dk1>
      <a:lt1>
        <a:sysClr val="window" lastClr="FFFFFF"/>
      </a:lt1>
      <a:dk2>
        <a:srgbClr val="7F7F7F"/>
      </a:dk2>
      <a:lt2>
        <a:srgbClr val="FAFAFC"/>
      </a:lt2>
      <a:accent1>
        <a:srgbClr val="36456E"/>
      </a:accent1>
      <a:accent2>
        <a:srgbClr val="1D75AB"/>
      </a:accent2>
      <a:accent3>
        <a:srgbClr val="0EAEC4"/>
      </a:accent3>
      <a:accent4>
        <a:srgbClr val="EF5F2D"/>
      </a:accent4>
      <a:accent5>
        <a:srgbClr val="FBD533"/>
      </a:accent5>
      <a:accent6>
        <a:srgbClr val="D35AD2"/>
      </a:accent6>
      <a:hlink>
        <a:srgbClr val="7030A0"/>
      </a:hlink>
      <a:folHlink>
        <a:srgbClr val="FF0000"/>
      </a:folHlink>
    </a:clrScheme>
    <a:fontScheme name="我给母校送模板">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主体母版">
  <a:themeElements>
    <a:clrScheme name="我给母校送模板配色1">
      <a:dk1>
        <a:sysClr val="windowText" lastClr="000000"/>
      </a:dk1>
      <a:lt1>
        <a:sysClr val="window" lastClr="FFFFFF"/>
      </a:lt1>
      <a:dk2>
        <a:srgbClr val="7F7F7F"/>
      </a:dk2>
      <a:lt2>
        <a:srgbClr val="FAFAFC"/>
      </a:lt2>
      <a:accent1>
        <a:srgbClr val="36456E"/>
      </a:accent1>
      <a:accent2>
        <a:srgbClr val="1D75AB"/>
      </a:accent2>
      <a:accent3>
        <a:srgbClr val="0EAEC4"/>
      </a:accent3>
      <a:accent4>
        <a:srgbClr val="EF5F2D"/>
      </a:accent4>
      <a:accent5>
        <a:srgbClr val="FBD533"/>
      </a:accent5>
      <a:accent6>
        <a:srgbClr val="D35AD2"/>
      </a:accent6>
      <a:hlink>
        <a:srgbClr val="7030A0"/>
      </a:hlink>
      <a:folHlink>
        <a:srgbClr val="FF0000"/>
      </a:folHlink>
    </a:clrScheme>
    <a:fontScheme name="我给母校送模板">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18870</TotalTime>
  <Words>7793</Words>
  <Application>Microsoft Office PowerPoint</Application>
  <PresentationFormat>全屏显示(4:3)</PresentationFormat>
  <Paragraphs>904</Paragraphs>
  <Slides>78</Slides>
  <Notes>73</Notes>
  <HiddenSlides>0</HiddenSlides>
  <MMClips>0</MMClips>
  <ScaleCrop>false</ScaleCrop>
  <HeadingPairs>
    <vt:vector size="6" baseType="variant">
      <vt:variant>
        <vt:lpstr>已用的字体</vt:lpstr>
      </vt:variant>
      <vt:variant>
        <vt:i4>17</vt:i4>
      </vt:variant>
      <vt:variant>
        <vt:lpstr>主题</vt:lpstr>
      </vt:variant>
      <vt:variant>
        <vt:i4>2</vt:i4>
      </vt:variant>
      <vt:variant>
        <vt:lpstr>幻灯片标题</vt:lpstr>
      </vt:variant>
      <vt:variant>
        <vt:i4>78</vt:i4>
      </vt:variant>
    </vt:vector>
  </HeadingPairs>
  <TitlesOfParts>
    <vt:vector size="97" baseType="lpstr">
      <vt:lpstr>Arial</vt:lpstr>
      <vt:lpstr>宋体</vt:lpstr>
      <vt:lpstr>微软雅黑</vt:lpstr>
      <vt:lpstr>Times New Roman</vt:lpstr>
      <vt:lpstr>Imagination Station</vt:lpstr>
      <vt:lpstr>HOT-Ninja Std R</vt:lpstr>
      <vt:lpstr>Montserrat</vt:lpstr>
      <vt:lpstr>Arial Black</vt:lpstr>
      <vt:lpstr>Lato</vt:lpstr>
      <vt:lpstr>Helvetica</vt:lpstr>
      <vt:lpstr>Calibri</vt:lpstr>
      <vt:lpstr>微软雅黑 Light</vt:lpstr>
      <vt:lpstr>方正兰亭细黑_GBK</vt:lpstr>
      <vt:lpstr>Open Sans</vt:lpstr>
      <vt:lpstr>Calibri Light</vt:lpstr>
      <vt:lpstr>Wingdings</vt:lpstr>
      <vt:lpstr>汉仪尚巍手书W</vt:lpstr>
      <vt:lpstr>主题模板​​</vt:lpstr>
      <vt:lpstr>1_主体母版</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lpstr>幻灯片 40</vt:lpstr>
      <vt:lpstr>幻灯片 41</vt:lpstr>
      <vt:lpstr>幻灯片 42</vt:lpstr>
      <vt:lpstr>幻灯片 43</vt:lpstr>
      <vt:lpstr>幻灯片 44</vt:lpstr>
      <vt:lpstr>幻灯片 45</vt:lpstr>
      <vt:lpstr>幻灯片 46</vt:lpstr>
      <vt:lpstr>幻灯片 47</vt:lpstr>
      <vt:lpstr>幻灯片 48</vt:lpstr>
      <vt:lpstr>幻灯片 49</vt:lpstr>
      <vt:lpstr>幻灯片 50</vt:lpstr>
      <vt:lpstr>幻灯片 51</vt:lpstr>
      <vt:lpstr>幻灯片 52</vt:lpstr>
      <vt:lpstr>幻灯片 53</vt:lpstr>
      <vt:lpstr>幻灯片 54</vt:lpstr>
      <vt:lpstr>幻灯片 55</vt:lpstr>
      <vt:lpstr>幻灯片 56</vt:lpstr>
      <vt:lpstr>幻灯片 57</vt:lpstr>
      <vt:lpstr>幻灯片 58</vt:lpstr>
      <vt:lpstr>幻灯片 59</vt:lpstr>
      <vt:lpstr>幻灯片 60</vt:lpstr>
      <vt:lpstr>幻灯片 61</vt:lpstr>
      <vt:lpstr>幻灯片 62</vt:lpstr>
      <vt:lpstr>幻灯片 63</vt:lpstr>
      <vt:lpstr>幻灯片 64</vt:lpstr>
      <vt:lpstr>幻灯片 65</vt:lpstr>
      <vt:lpstr>幻灯片 66</vt:lpstr>
      <vt:lpstr>幻灯片 67</vt:lpstr>
      <vt:lpstr>幻灯片 68</vt:lpstr>
      <vt:lpstr>幻灯片 69</vt:lpstr>
      <vt:lpstr>幻灯片 70</vt:lpstr>
      <vt:lpstr>幻灯片 71</vt:lpstr>
      <vt:lpstr>幻灯片 72</vt:lpstr>
      <vt:lpstr>幻灯片 73</vt:lpstr>
      <vt:lpstr>幻灯片 74</vt:lpstr>
      <vt:lpstr>幻灯片 75</vt:lpstr>
      <vt:lpstr>幻灯片 76</vt:lpstr>
      <vt:lpstr>幻灯片 77</vt:lpstr>
      <vt:lpstr>幻灯片 78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微软用户</dc:creator>
  <cp:lastModifiedBy>Administrator</cp:lastModifiedBy>
  <cp:revision>751</cp:revision>
  <cp:lastPrinted>2019-02-07T13:00:25Z</cp:lastPrinted>
  <dcterms:created xsi:type="dcterms:W3CDTF">2018-12-15T04:10:10Z</dcterms:created>
  <dcterms:modified xsi:type="dcterms:W3CDTF">2019-10-19T18:31:56Z</dcterms:modified>
</cp:coreProperties>
</file>

<file path=docProps/thumbnail.jpeg>
</file>